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89044" autoAdjust="0"/>
    <p:restoredTop sz="94660"/>
  </p:normalViewPr>
  <p:slideViewPr>
    <p:cSldViewPr>
      <p:cViewPr varScale="1">
        <p:scale>
          <a:sx n="66" d="100"/>
          <a:sy n="66" d="100"/>
        </p:scale>
        <p:origin x="-19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 descr="٢٠١٥١٠١٠_١٩٣١٠١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lus/>
    <p:sndAc>
      <p:stSnd>
        <p:snd r:embed="rId2" name="click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8953"/>
            <a:ext cx="9144000" cy="6580094"/>
          </a:xfrm>
          <a:prstGeom prst="rect">
            <a:avLst/>
          </a:prstGeom>
        </p:spPr>
      </p:pic>
    </p:spTree>
  </p:cSld>
  <p:clrMapOvr>
    <a:masterClrMapping/>
  </p:clrMapOvr>
  <p:transition>
    <p:zoom dir="in"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5570"/>
            <a:ext cx="9144000" cy="6466859"/>
          </a:xfrm>
          <a:prstGeom prst="rect">
            <a:avLst/>
          </a:prstGeom>
        </p:spPr>
      </p:pic>
    </p:spTree>
  </p:cSld>
  <p:clrMapOvr>
    <a:masterClrMapping/>
  </p:clrMapOvr>
  <p:transition>
    <p:wipe dir="u"/>
    <p:sndAc>
      <p:stSnd>
        <p:snd r:embed="rId2" name="arrow.wav" builtIn="1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8120"/>
            <a:ext cx="9144000" cy="6461760"/>
          </a:xfrm>
          <a:prstGeom prst="rect">
            <a:avLst/>
          </a:prstGeom>
        </p:spPr>
      </p:pic>
    </p:spTree>
  </p:cSld>
  <p:clrMapOvr>
    <a:masterClrMapping/>
  </p:clrMapOvr>
  <p:transition>
    <p:wheel spokes="8"/>
    <p:sndAc>
      <p:stSnd>
        <p:snd r:embed="rId2" name="type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5537"/>
            <a:ext cx="9144000" cy="6426926"/>
          </a:xfrm>
          <a:prstGeom prst="rect">
            <a:avLst/>
          </a:prstGeom>
        </p:spPr>
      </p:pic>
    </p:spTree>
  </p:cSld>
  <p:clrMapOvr>
    <a:masterClrMapping/>
  </p:clrMapOvr>
  <p:transition>
    <p:split/>
    <p:sndAc>
      <p:stSnd>
        <p:snd r:embed="rId2" name="voltage.wav" builtIn="1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4638"/>
            <a:ext cx="9144000" cy="6488723"/>
          </a:xfrm>
          <a:prstGeom prst="rect">
            <a:avLst/>
          </a:prstGeom>
        </p:spPr>
      </p:pic>
    </p:spTree>
  </p:cSld>
  <p:clrMapOvr>
    <a:masterClrMapping/>
  </p:clrMapOvr>
  <p:transition>
    <p:newsflash/>
    <p:sndAc>
      <p:stSnd>
        <p:snd r:embed="rId2" name="cashreg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09"/>
            <a:ext cx="9144000" cy="6503581"/>
          </a:xfrm>
          <a:prstGeom prst="rect">
            <a:avLst/>
          </a:prstGeom>
        </p:spPr>
      </p:pic>
    </p:spTree>
  </p:cSld>
  <p:clrMapOvr>
    <a:masterClrMapping/>
  </p:clrMapOvr>
  <p:transition>
    <p:blinds dir="vert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2651"/>
            <a:ext cx="9144000" cy="6432698"/>
          </a:xfrm>
          <a:prstGeom prst="rect">
            <a:avLst/>
          </a:prstGeom>
        </p:spPr>
      </p:pic>
    </p:spTree>
  </p:cSld>
  <p:clrMapOvr>
    <a:masterClrMapping/>
  </p:clrMapOvr>
  <p:transition>
    <p:pull dir="ru"/>
    <p:sndAc>
      <p:stSnd>
        <p:snd r:embed="rId2" name="laser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</p:spTree>
  </p:cSld>
  <p:clrMapOvr>
    <a:masterClrMapping/>
  </p:clrMapOvr>
  <p:transition>
    <p:circle/>
    <p:sndAc>
      <p:stSnd>
        <p:snd r:embed="rId2" name="hammer.wav" builtIn="1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586"/>
            <a:ext cx="9144000" cy="6428828"/>
          </a:xfrm>
          <a:prstGeom prst="rect">
            <a:avLst/>
          </a:prstGeom>
        </p:spPr>
      </p:pic>
    </p:spTree>
  </p:cSld>
  <p:clrMapOvr>
    <a:masterClrMapping/>
  </p:clrMapOvr>
  <p:transition>
    <p:split dir="in"/>
    <p:sndAc>
      <p:stSnd>
        <p:snd r:embed="rId2" name="coin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7515"/>
            <a:ext cx="9144000" cy="6602970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51010_191812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7629"/>
            <a:ext cx="9144000" cy="6622742"/>
          </a:xfrm>
          <a:prstGeom prst="rect">
            <a:avLst/>
          </a:prstGeom>
        </p:spPr>
      </p:pic>
    </p:spTree>
  </p:cSld>
  <p:clrMapOvr>
    <a:masterClrMapping/>
  </p:clrMapOvr>
  <p:transition>
    <p:newsflash/>
    <p:sndAc>
      <p:stSnd>
        <p:snd r:embed="rId2" name="click.wav" builtIn="1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9578"/>
            <a:ext cx="9144000" cy="6518844"/>
          </a:xfrm>
          <a:prstGeom prst="rect">
            <a:avLst/>
          </a:prstGeom>
        </p:spPr>
      </p:pic>
    </p:spTree>
  </p:cSld>
  <p:clrMapOvr>
    <a:masterClrMapping/>
  </p:clrMapOvr>
  <p:transition>
    <p:plus/>
    <p:sndAc>
      <p:stSnd>
        <p:snd r:embed="rId2" name="whoosh.wav" builtIn="1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3158"/>
            <a:ext cx="9144000" cy="6491684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2" name="arrow.wav" builtIn="1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6785"/>
            <a:ext cx="9144000" cy="6404429"/>
          </a:xfrm>
          <a:prstGeom prst="rect">
            <a:avLst/>
          </a:prstGeom>
        </p:spPr>
      </p:pic>
    </p:spTree>
  </p:cSld>
  <p:clrMapOvr>
    <a:masterClrMapping/>
  </p:clrMapOvr>
  <p:transition>
    <p:push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1371"/>
            <a:ext cx="9144000" cy="6415257"/>
          </a:xfrm>
          <a:prstGeom prst="rect">
            <a:avLst/>
          </a:prstGeom>
        </p:spPr>
      </p:pic>
    </p:spTree>
  </p:cSld>
  <p:clrMapOvr>
    <a:masterClrMapping/>
  </p:clrMapOvr>
  <p:transition>
    <p:push dir="u"/>
    <p:sndAc>
      <p:stSnd>
        <p:snd r:embed="rId2" name="wind.wav" builtIn="1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1645"/>
            <a:ext cx="9144000" cy="6554709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830"/>
            <a:ext cx="9144000" cy="6618339"/>
          </a:xfrm>
          <a:prstGeom prst="rect">
            <a:avLst/>
          </a:prstGeom>
        </p:spPr>
      </p:pic>
    </p:spTree>
  </p:cSld>
  <p:clrMapOvr>
    <a:masterClrMapping/>
  </p:clrMapOvr>
  <p:transition>
    <p:wheel spokes="1"/>
    <p:sndAc>
      <p:stSnd>
        <p:snd r:embed="rId2" name="click.wav" builtIn="1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3000"/>
            <a:ext cx="9144000" cy="6372000"/>
          </a:xfrm>
          <a:prstGeom prst="rect">
            <a:avLst/>
          </a:prstGeom>
        </p:spPr>
      </p:pic>
    </p:spTree>
  </p:cSld>
  <p:clrMapOvr>
    <a:masterClrMapping/>
  </p:clrMapOvr>
  <p:transition>
    <p:pull dir="ld"/>
    <p:sndAc>
      <p:stSnd>
        <p:snd r:embed="rId2" name="voltage.wav" builtIn="1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>
    <p:pull dir="ru"/>
    <p:sndAc>
      <p:stSnd>
        <p:snd r:embed="rId2" name="whoosh.wav" builtIn="1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8593"/>
            <a:ext cx="9144000" cy="6500813"/>
          </a:xfrm>
          <a:prstGeom prst="rect">
            <a:avLst/>
          </a:prstGeom>
        </p:spPr>
      </p:pic>
    </p:spTree>
  </p:cSld>
  <p:clrMapOvr>
    <a:masterClrMapping/>
  </p:clrMapOvr>
  <p:transition>
    <p:split dir="in"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5383"/>
            <a:ext cx="9144000" cy="6447234"/>
          </a:xfrm>
          <a:prstGeom prst="rect">
            <a:avLst/>
          </a:prstGeom>
        </p:spPr>
      </p:pic>
    </p:spTree>
  </p:cSld>
  <p:clrMapOvr>
    <a:masterClrMapping/>
  </p:clrMapOvr>
  <p:transition>
    <p:wheel spokes="8"/>
    <p:sndAc>
      <p:stSnd>
        <p:snd r:embed="rId2" name="wind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٢٠١٥١٠١٠_١٩٢٠٢٤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3591"/>
            <a:ext cx="9144000" cy="6510817"/>
          </a:xfrm>
          <a:prstGeom prst="rect">
            <a:avLst/>
          </a:prstGeom>
        </p:spPr>
      </p:pic>
    </p:spTree>
  </p:cSld>
  <p:clrMapOvr>
    <a:masterClrMapping/>
  </p:clrMapOvr>
  <p:transition>
    <p:randomBar dir="vert"/>
    <p:sndAc>
      <p:stSnd>
        <p:snd r:embed="rId2" name="click.wav" builtIn="1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5229"/>
            <a:ext cx="9144000" cy="6487542"/>
          </a:xfrm>
          <a:prstGeom prst="rect">
            <a:avLst/>
          </a:prstGeom>
        </p:spPr>
      </p:pic>
    </p:spTree>
  </p:cSld>
  <p:clrMapOvr>
    <a:masterClrMapping/>
  </p:clrMapOvr>
  <p:transition>
    <p:diamond/>
    <p:sndAc>
      <p:stSnd>
        <p:snd r:embed="rId2" name="arrow.wav" builtIn="1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5259"/>
            <a:ext cx="9144000" cy="6367482"/>
          </a:xfrm>
          <a:prstGeom prst="rect">
            <a:avLst/>
          </a:prstGeom>
        </p:spPr>
      </p:pic>
    </p:spTree>
  </p:cSld>
  <p:clrMapOvr>
    <a:masterClrMapping/>
  </p:clrMapOvr>
  <p:transition>
    <p:zoom dir="in"/>
    <p:sndAc>
      <p:stSnd>
        <p:snd r:embed="rId2" name="laser.wav" builtIn="1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4114"/>
            <a:ext cx="9144000" cy="6369772"/>
          </a:xfrm>
          <a:prstGeom prst="rect">
            <a:avLst/>
          </a:prstGeom>
        </p:spPr>
      </p:pic>
    </p:spTree>
  </p:cSld>
  <p:clrMapOvr>
    <a:masterClrMapping/>
  </p:clrMapOvr>
  <p:transition>
    <p:split dir="in"/>
    <p:sndAc>
      <p:stSnd>
        <p:snd r:embed="rId2" name="hammer.wav" builtIn="1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64"/>
            <a:ext cx="9144000" cy="6192672"/>
          </a:xfrm>
          <a:prstGeom prst="rect">
            <a:avLst/>
          </a:prstGeom>
        </p:spPr>
      </p:pic>
    </p:spTree>
  </p:cSld>
  <p:clrMapOvr>
    <a:masterClrMapping/>
  </p:clrMapOvr>
  <p:transition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5580"/>
            <a:ext cx="9144000" cy="6386840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2" name="push.wav" builtIn="1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8961"/>
            <a:ext cx="9144000" cy="6340078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2" name="cashreg.wav" builtIn="1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7069"/>
            <a:ext cx="9144000" cy="6463862"/>
          </a:xfrm>
          <a:prstGeom prst="rect">
            <a:avLst/>
          </a:prstGeom>
        </p:spPr>
      </p:pic>
    </p:spTree>
  </p:cSld>
  <p:clrMapOvr>
    <a:masterClrMapping/>
  </p:clrMapOvr>
  <p:transition>
    <p:zoom/>
    <p:sndAc>
      <p:stSnd>
        <p:snd r:embed="rId2" name="type.wav" builtIn="1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50"/>
            <a:ext cx="9144000" cy="6480699"/>
          </a:xfrm>
          <a:prstGeom prst="rect">
            <a:avLst/>
          </a:prstGeom>
        </p:spPr>
      </p:pic>
    </p:spTree>
  </p:cSld>
  <p:clrMapOvr>
    <a:masterClrMapping/>
  </p:clrMapOvr>
  <p:transition>
    <p:wheel spokes="2"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0862"/>
            <a:ext cx="9144000" cy="6376276"/>
          </a:xfrm>
          <a:prstGeom prst="rect">
            <a:avLst/>
          </a:prstGeom>
        </p:spPr>
      </p:pic>
    </p:spTree>
  </p:cSld>
  <p:clrMapOvr>
    <a:masterClrMapping/>
  </p:clrMapOvr>
  <p:transition>
    <p:fade thruBlk="1"/>
    <p:sndAc>
      <p:stSnd>
        <p:snd r:embed="rId2" name="breeze.wav" builtIn="1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4406"/>
            <a:ext cx="9144000" cy="6309187"/>
          </a:xfrm>
          <a:prstGeom prst="rect">
            <a:avLst/>
          </a:prstGeom>
        </p:spPr>
      </p:pic>
    </p:spTree>
  </p:cSld>
  <p:clrMapOvr>
    <a:masterClrMapping/>
  </p:clrMapOvr>
  <p:transition>
    <p:wheel spokes="2"/>
    <p:sndAc>
      <p:stSnd>
        <p:snd r:embed="rId2" name="coin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٢٠١٥١٠١٠_١٩٢٠٣٨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2952"/>
            <a:ext cx="9144000" cy="6612096"/>
          </a:xfrm>
          <a:prstGeom prst="rect">
            <a:avLst/>
          </a:prstGeom>
        </p:spPr>
      </p:pic>
    </p:spTree>
  </p:cSld>
  <p:clrMapOvr>
    <a:masterClrMapping/>
  </p:clrMapOvr>
  <p:transition>
    <p:blinds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2489"/>
            <a:ext cx="9144000" cy="6593022"/>
          </a:xfrm>
          <a:prstGeom prst="rect">
            <a:avLst/>
          </a:prstGeom>
        </p:spPr>
      </p:pic>
    </p:spTree>
  </p:cSld>
  <p:clrMapOvr>
    <a:masterClrMapping/>
  </p:clrMapOvr>
  <p:transition>
    <p:cover dir="ld"/>
    <p:sndAc>
      <p:stSnd>
        <p:snd r:embed="rId2" name="laser.wav" builtIn="1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410"/>
            <a:ext cx="9144000" cy="6485180"/>
          </a:xfrm>
          <a:prstGeom prst="rect">
            <a:avLst/>
          </a:prstGeom>
        </p:spPr>
      </p:pic>
    </p:spTree>
  </p:cSld>
  <p:clrMapOvr>
    <a:masterClrMapping/>
  </p:clrMapOvr>
  <p:transition>
    <p:comb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2609"/>
            <a:ext cx="9144000" cy="6492781"/>
          </a:xfrm>
          <a:prstGeom prst="rect">
            <a:avLst/>
          </a:prstGeom>
        </p:spPr>
      </p:pic>
    </p:spTree>
  </p:cSld>
  <p:clrMapOvr>
    <a:masterClrMapping/>
  </p:clrMapOvr>
  <p:transition>
    <p:cover dir="ru"/>
    <p:sndAc>
      <p:stSnd>
        <p:snd r:embed="rId2" name="breeze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830"/>
            <a:ext cx="9144000" cy="6618339"/>
          </a:xfrm>
          <a:prstGeom prst="rect">
            <a:avLst/>
          </a:prstGeom>
        </p:spPr>
      </p:pic>
    </p:spTree>
  </p:cSld>
  <p:clrMapOvr>
    <a:masterClrMapping/>
  </p:clrMapOvr>
  <p:transition>
    <p:cover dir="ld"/>
    <p:sndAc>
      <p:stSnd>
        <p:snd r:embed="rId2" name="coin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7923"/>
            <a:ext cx="9144000" cy="6682154"/>
          </a:xfrm>
          <a:prstGeom prst="rect">
            <a:avLst/>
          </a:prstGeom>
        </p:spPr>
      </p:pic>
    </p:spTree>
  </p:cSld>
  <p:clrMapOvr>
    <a:masterClrMapping/>
  </p:clrMapOvr>
  <p:transition>
    <p:wheel/>
    <p:sndAc>
      <p:stSnd>
        <p:snd r:embed="rId2" name="arrow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9988"/>
            <a:ext cx="9144000" cy="6598024"/>
          </a:xfrm>
          <a:prstGeom prst="rect">
            <a:avLst/>
          </a:prstGeom>
        </p:spPr>
      </p:pic>
    </p:spTree>
  </p:cSld>
  <p:clrMapOvr>
    <a:masterClrMapping/>
  </p:clrMapOvr>
  <p:transition>
    <p:newsflash/>
    <p:sndAc>
      <p:stSnd>
        <p:snd r:embed="rId2" name="click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401"/>
            <a:ext cx="9144000" cy="6503198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2" name="voltage.wav" builtIn="1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0</Words>
  <PresentationFormat>عرض على الشاشة (3:4)‏</PresentationFormat>
  <Paragraphs>0</Paragraphs>
  <Slides>41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2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Win7</dc:creator>
  <cp:lastModifiedBy>Win7</cp:lastModifiedBy>
  <cp:revision>284</cp:revision>
  <dcterms:created xsi:type="dcterms:W3CDTF">2015-10-12T16:00:41Z</dcterms:created>
  <dcterms:modified xsi:type="dcterms:W3CDTF">2015-10-28T17:02:13Z</dcterms:modified>
</cp:coreProperties>
</file>