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notesSlides/notesSlide1.xml" ContentType="application/vnd.openxmlformats-officedocument.presentationml.notesSlide+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diagrams/data48.xml" ContentType="application/vnd.openxmlformats-officedocument.drawingml.diagramData+xml"/>
  <Override PartName="/ppt/diagrams/layout48.xml" ContentType="application/vnd.openxmlformats-officedocument.drawingml.diagramLayout+xml"/>
  <Override PartName="/ppt/diagrams/quickStyle48.xml" ContentType="application/vnd.openxmlformats-officedocument.drawingml.diagramStyle+xml"/>
  <Override PartName="/ppt/diagrams/colors48.xml" ContentType="application/vnd.openxmlformats-officedocument.drawingml.diagramColors+xml"/>
  <Override PartName="/ppt/diagrams/drawing48.xml" ContentType="application/vnd.ms-office.drawingml.diagramDrawing+xml"/>
  <Override PartName="/ppt/diagrams/data49.xml" ContentType="application/vnd.openxmlformats-officedocument.drawingml.diagramData+xml"/>
  <Override PartName="/ppt/diagrams/layout49.xml" ContentType="application/vnd.openxmlformats-officedocument.drawingml.diagramLayout+xml"/>
  <Override PartName="/ppt/diagrams/quickStyle49.xml" ContentType="application/vnd.openxmlformats-officedocument.drawingml.diagramStyle+xml"/>
  <Override PartName="/ppt/diagrams/colors49.xml" ContentType="application/vnd.openxmlformats-officedocument.drawingml.diagramColors+xml"/>
  <Override PartName="/ppt/diagrams/drawing49.xml" ContentType="application/vnd.ms-office.drawingml.diagramDrawing+xml"/>
  <Override PartName="/ppt/diagrams/data50.xml" ContentType="application/vnd.openxmlformats-officedocument.drawingml.diagramData+xml"/>
  <Override PartName="/ppt/diagrams/layout50.xml" ContentType="application/vnd.openxmlformats-officedocument.drawingml.diagramLayout+xml"/>
  <Override PartName="/ppt/diagrams/quickStyle50.xml" ContentType="application/vnd.openxmlformats-officedocument.drawingml.diagramStyle+xml"/>
  <Override PartName="/ppt/diagrams/colors50.xml" ContentType="application/vnd.openxmlformats-officedocument.drawingml.diagramColors+xml"/>
  <Override PartName="/ppt/diagrams/drawing50.xml" ContentType="application/vnd.ms-office.drawingml.diagramDrawing+xml"/>
  <Override PartName="/ppt/diagrams/data51.xml" ContentType="application/vnd.openxmlformats-officedocument.drawingml.diagramData+xml"/>
  <Override PartName="/ppt/diagrams/layout51.xml" ContentType="application/vnd.openxmlformats-officedocument.drawingml.diagramLayout+xml"/>
  <Override PartName="/ppt/diagrams/quickStyle51.xml" ContentType="application/vnd.openxmlformats-officedocument.drawingml.diagramStyle+xml"/>
  <Override PartName="/ppt/diagrams/colors51.xml" ContentType="application/vnd.openxmlformats-officedocument.drawingml.diagramColors+xml"/>
  <Override PartName="/ppt/diagrams/drawing51.xml" ContentType="application/vnd.ms-office.drawingml.diagramDrawing+xml"/>
  <Override PartName="/ppt/diagrams/data52.xml" ContentType="application/vnd.openxmlformats-officedocument.drawingml.diagramData+xml"/>
  <Override PartName="/ppt/diagrams/layout52.xml" ContentType="application/vnd.openxmlformats-officedocument.drawingml.diagramLayout+xml"/>
  <Override PartName="/ppt/diagrams/quickStyle52.xml" ContentType="application/vnd.openxmlformats-officedocument.drawingml.diagramStyle+xml"/>
  <Override PartName="/ppt/diagrams/colors52.xml" ContentType="application/vnd.openxmlformats-officedocument.drawingml.diagramColors+xml"/>
  <Override PartName="/ppt/diagrams/drawing52.xml" ContentType="application/vnd.ms-office.drawingml.diagramDrawing+xml"/>
  <Override PartName="/ppt/diagrams/data53.xml" ContentType="application/vnd.openxmlformats-officedocument.drawingml.diagramData+xml"/>
  <Override PartName="/ppt/diagrams/layout53.xml" ContentType="application/vnd.openxmlformats-officedocument.drawingml.diagramLayout+xml"/>
  <Override PartName="/ppt/diagrams/quickStyle53.xml" ContentType="application/vnd.openxmlformats-officedocument.drawingml.diagramStyle+xml"/>
  <Override PartName="/ppt/diagrams/colors53.xml" ContentType="application/vnd.openxmlformats-officedocument.drawingml.diagramColors+xml"/>
  <Override PartName="/ppt/diagrams/drawing53.xml" ContentType="application/vnd.ms-office.drawingml.diagramDrawing+xml"/>
  <Override PartName="/ppt/diagrams/data54.xml" ContentType="application/vnd.openxmlformats-officedocument.drawingml.diagramData+xml"/>
  <Override PartName="/ppt/diagrams/layout54.xml" ContentType="application/vnd.openxmlformats-officedocument.drawingml.diagramLayout+xml"/>
  <Override PartName="/ppt/diagrams/quickStyle54.xml" ContentType="application/vnd.openxmlformats-officedocument.drawingml.diagramStyle+xml"/>
  <Override PartName="/ppt/diagrams/colors54.xml" ContentType="application/vnd.openxmlformats-officedocument.drawingml.diagramColors+xml"/>
  <Override PartName="/ppt/diagrams/drawing54.xml" ContentType="application/vnd.ms-office.drawingml.diagramDrawing+xml"/>
  <Override PartName="/ppt/diagrams/data55.xml" ContentType="application/vnd.openxmlformats-officedocument.drawingml.diagramData+xml"/>
  <Override PartName="/ppt/diagrams/layout55.xml" ContentType="application/vnd.openxmlformats-officedocument.drawingml.diagramLayout+xml"/>
  <Override PartName="/ppt/diagrams/quickStyle55.xml" ContentType="application/vnd.openxmlformats-officedocument.drawingml.diagramStyle+xml"/>
  <Override PartName="/ppt/diagrams/colors55.xml" ContentType="application/vnd.openxmlformats-officedocument.drawingml.diagramColors+xml"/>
  <Override PartName="/ppt/diagrams/drawing55.xml" ContentType="application/vnd.ms-office.drawingml.diagramDrawing+xml"/>
  <Override PartName="/ppt/diagrams/data56.xml" ContentType="application/vnd.openxmlformats-officedocument.drawingml.diagramData+xml"/>
  <Override PartName="/ppt/diagrams/layout56.xml" ContentType="application/vnd.openxmlformats-officedocument.drawingml.diagramLayout+xml"/>
  <Override PartName="/ppt/diagrams/quickStyle56.xml" ContentType="application/vnd.openxmlformats-officedocument.drawingml.diagramStyle+xml"/>
  <Override PartName="/ppt/diagrams/colors56.xml" ContentType="application/vnd.openxmlformats-officedocument.drawingml.diagramColors+xml"/>
  <Override PartName="/ppt/diagrams/drawing56.xml" ContentType="application/vnd.ms-office.drawingml.diagramDrawing+xml"/>
  <Override PartName="/ppt/diagrams/data57.xml" ContentType="application/vnd.openxmlformats-officedocument.drawingml.diagramData+xml"/>
  <Override PartName="/ppt/diagrams/layout57.xml" ContentType="application/vnd.openxmlformats-officedocument.drawingml.diagramLayout+xml"/>
  <Override PartName="/ppt/diagrams/quickStyle57.xml" ContentType="application/vnd.openxmlformats-officedocument.drawingml.diagramStyle+xml"/>
  <Override PartName="/ppt/diagrams/colors57.xml" ContentType="application/vnd.openxmlformats-officedocument.drawingml.diagramColors+xml"/>
  <Override PartName="/ppt/diagrams/drawing57.xml" ContentType="application/vnd.ms-office.drawingml.diagramDrawing+xml"/>
  <Override PartName="/ppt/diagrams/data58.xml" ContentType="application/vnd.openxmlformats-officedocument.drawingml.diagramData+xml"/>
  <Override PartName="/ppt/diagrams/layout58.xml" ContentType="application/vnd.openxmlformats-officedocument.drawingml.diagramLayout+xml"/>
  <Override PartName="/ppt/diagrams/quickStyle58.xml" ContentType="application/vnd.openxmlformats-officedocument.drawingml.diagramStyle+xml"/>
  <Override PartName="/ppt/diagrams/colors58.xml" ContentType="application/vnd.openxmlformats-officedocument.drawingml.diagramColors+xml"/>
  <Override PartName="/ppt/diagrams/drawing58.xml" ContentType="application/vnd.ms-office.drawingml.diagramDrawing+xml"/>
  <Override PartName="/ppt/diagrams/data59.xml" ContentType="application/vnd.openxmlformats-officedocument.drawingml.diagramData+xml"/>
  <Override PartName="/ppt/diagrams/layout59.xml" ContentType="application/vnd.openxmlformats-officedocument.drawingml.diagramLayout+xml"/>
  <Override PartName="/ppt/diagrams/quickStyle59.xml" ContentType="application/vnd.openxmlformats-officedocument.drawingml.diagramStyle+xml"/>
  <Override PartName="/ppt/diagrams/colors59.xml" ContentType="application/vnd.openxmlformats-officedocument.drawingml.diagramColors+xml"/>
  <Override PartName="/ppt/diagrams/drawing59.xml" ContentType="application/vnd.ms-office.drawingml.diagramDrawing+xml"/>
  <Override PartName="/ppt/diagrams/data60.xml" ContentType="application/vnd.openxmlformats-officedocument.drawingml.diagramData+xml"/>
  <Override PartName="/ppt/diagrams/layout60.xml" ContentType="application/vnd.openxmlformats-officedocument.drawingml.diagramLayout+xml"/>
  <Override PartName="/ppt/diagrams/quickStyle60.xml" ContentType="application/vnd.openxmlformats-officedocument.drawingml.diagramStyle+xml"/>
  <Override PartName="/ppt/diagrams/colors60.xml" ContentType="application/vnd.openxmlformats-officedocument.drawingml.diagramColors+xml"/>
  <Override PartName="/ppt/diagrams/drawing6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7"/>
  </p:notesMasterIdLst>
  <p:sldIdLst>
    <p:sldId id="266" r:id="rId2"/>
    <p:sldId id="256" r:id="rId3"/>
    <p:sldId id="339" r:id="rId4"/>
    <p:sldId id="302" r:id="rId5"/>
    <p:sldId id="257" r:id="rId6"/>
    <p:sldId id="258" r:id="rId7"/>
    <p:sldId id="267" r:id="rId8"/>
    <p:sldId id="268" r:id="rId9"/>
    <p:sldId id="269" r:id="rId10"/>
    <p:sldId id="270" r:id="rId11"/>
    <p:sldId id="271" r:id="rId12"/>
    <p:sldId id="272" r:id="rId13"/>
    <p:sldId id="341" r:id="rId14"/>
    <p:sldId id="273" r:id="rId15"/>
    <p:sldId id="274" r:id="rId16"/>
    <p:sldId id="275" r:id="rId17"/>
    <p:sldId id="276" r:id="rId18"/>
    <p:sldId id="305" r:id="rId19"/>
    <p:sldId id="277" r:id="rId20"/>
    <p:sldId id="278" r:id="rId21"/>
    <p:sldId id="279" r:id="rId22"/>
    <p:sldId id="280" r:id="rId23"/>
    <p:sldId id="306" r:id="rId24"/>
    <p:sldId id="281" r:id="rId25"/>
    <p:sldId id="282" r:id="rId26"/>
    <p:sldId id="283" r:id="rId27"/>
    <p:sldId id="303" r:id="rId28"/>
    <p:sldId id="284" r:id="rId29"/>
    <p:sldId id="285" r:id="rId30"/>
    <p:sldId id="286" r:id="rId31"/>
    <p:sldId id="287" r:id="rId32"/>
    <p:sldId id="288" r:id="rId33"/>
    <p:sldId id="289" r:id="rId34"/>
    <p:sldId id="290" r:id="rId35"/>
    <p:sldId id="308" r:id="rId36"/>
    <p:sldId id="291" r:id="rId37"/>
    <p:sldId id="292" r:id="rId38"/>
    <p:sldId id="293" r:id="rId39"/>
    <p:sldId id="294" r:id="rId40"/>
    <p:sldId id="297" r:id="rId41"/>
    <p:sldId id="309" r:id="rId42"/>
    <p:sldId id="298" r:id="rId43"/>
    <p:sldId id="299" r:id="rId44"/>
    <p:sldId id="300" r:id="rId45"/>
    <p:sldId id="301" r:id="rId46"/>
    <p:sldId id="311" r:id="rId47"/>
    <p:sldId id="312" r:id="rId48"/>
    <p:sldId id="313" r:id="rId49"/>
    <p:sldId id="314" r:id="rId50"/>
    <p:sldId id="315" r:id="rId51"/>
    <p:sldId id="338" r:id="rId52"/>
    <p:sldId id="316" r:id="rId53"/>
    <p:sldId id="317" r:id="rId54"/>
    <p:sldId id="318" r:id="rId55"/>
    <p:sldId id="319" r:id="rId56"/>
    <p:sldId id="320" r:id="rId57"/>
    <p:sldId id="321" r:id="rId58"/>
    <p:sldId id="322" r:id="rId59"/>
    <p:sldId id="323" r:id="rId60"/>
    <p:sldId id="324" r:id="rId61"/>
    <p:sldId id="340" r:id="rId62"/>
    <p:sldId id="325" r:id="rId63"/>
    <p:sldId id="330" r:id="rId64"/>
    <p:sldId id="326" r:id="rId65"/>
    <p:sldId id="327" r:id="rId66"/>
    <p:sldId id="328" r:id="rId67"/>
    <p:sldId id="329" r:id="rId68"/>
    <p:sldId id="307" r:id="rId69"/>
    <p:sldId id="331" r:id="rId70"/>
    <p:sldId id="332" r:id="rId71"/>
    <p:sldId id="333" r:id="rId72"/>
    <p:sldId id="334" r:id="rId73"/>
    <p:sldId id="335" r:id="rId74"/>
    <p:sldId id="336" r:id="rId75"/>
    <p:sldId id="337" r:id="rId7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725"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BBE875B-E930-49E6-A2E3-78B59914E8BF}"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EE774D75-C0E7-4B50-9D4B-E7ACADAA9CE9}">
      <dgm:prSet custT="1"/>
      <dgm:spPr/>
      <dgm:t>
        <a:bodyPr/>
        <a:lstStyle/>
        <a:p>
          <a:pPr rtl="1"/>
          <a:r>
            <a:rPr lang="ar-SA" sz="2800" dirty="0">
              <a:latin typeface="Sakkal Majalla" panose="02000000000000000000" pitchFamily="2" charset="-78"/>
              <a:cs typeface="Sakkal Majalla" panose="02000000000000000000" pitchFamily="2" charset="-78"/>
            </a:rPr>
            <a:t>كل آية فيها ذكر </a:t>
          </a:r>
          <a:r>
            <a:rPr lang="ar-SA" sz="2800" dirty="0">
              <a:solidFill>
                <a:schemeClr val="bg2">
                  <a:lumMod val="10000"/>
                </a:schemeClr>
              </a:solidFill>
              <a:latin typeface="Sakkal Majalla" panose="02000000000000000000" pitchFamily="2" charset="-78"/>
              <a:cs typeface="Sakkal Majalla" panose="02000000000000000000" pitchFamily="2" charset="-78"/>
            </a:rPr>
            <a:t>(وهم بالآخرة)</a:t>
          </a:r>
          <a:r>
            <a:rPr lang="ar-SA" sz="2800" dirty="0">
              <a:latin typeface="Sakkal Majalla" panose="02000000000000000000" pitchFamily="2" charset="-78"/>
              <a:cs typeface="Sakkal Majalla" panose="02000000000000000000" pitchFamily="2" charset="-78"/>
            </a:rPr>
            <a:t> فهي بهذا اللفظ يتقدمها </a:t>
          </a:r>
          <a:r>
            <a:rPr lang="ar-SA" sz="2800" dirty="0">
              <a:solidFill>
                <a:schemeClr val="bg2">
                  <a:lumMod val="10000"/>
                </a:schemeClr>
              </a:solidFill>
              <a:latin typeface="Sakkal Majalla" panose="02000000000000000000" pitchFamily="2" charset="-78"/>
              <a:cs typeface="Sakkal Majalla" panose="02000000000000000000" pitchFamily="2" charset="-78"/>
            </a:rPr>
            <a:t>(هم)</a:t>
          </a:r>
          <a:endParaRPr lang="en-US" sz="2800" dirty="0">
            <a:solidFill>
              <a:schemeClr val="bg2">
                <a:lumMod val="10000"/>
              </a:schemeClr>
            </a:solidFill>
            <a:latin typeface="Sakkal Majalla" panose="02000000000000000000" pitchFamily="2" charset="-78"/>
            <a:cs typeface="Sakkal Majalla" panose="02000000000000000000" pitchFamily="2" charset="-78"/>
          </a:endParaRPr>
        </a:p>
      </dgm:t>
    </dgm:pt>
    <dgm:pt modelId="{52C3E837-7B51-43FF-9EE1-BC5A31284439}" type="parTrans" cxnId="{8AEA28E1-9F3A-4F2F-8140-82DF165B9983}">
      <dgm:prSet/>
      <dgm:spPr/>
      <dgm:t>
        <a:bodyPr/>
        <a:lstStyle/>
        <a:p>
          <a:endParaRPr lang="en-US"/>
        </a:p>
      </dgm:t>
    </dgm:pt>
    <dgm:pt modelId="{16C56141-9C5E-4310-A86E-1E1765915B9D}" type="sibTrans" cxnId="{8AEA28E1-9F3A-4F2F-8140-82DF165B9983}">
      <dgm:prSet/>
      <dgm:spPr/>
      <dgm:t>
        <a:bodyPr/>
        <a:lstStyle/>
        <a:p>
          <a:endParaRPr lang="en-US"/>
        </a:p>
      </dgm:t>
    </dgm:pt>
    <dgm:pt modelId="{6363E4FE-B507-42FE-A9CF-AB2B30E9A946}">
      <dgm:prSet custT="1"/>
      <dgm:spPr/>
      <dgm:t>
        <a:bodyPr/>
        <a:lstStyle/>
        <a:p>
          <a:pPr rtl="1"/>
          <a:r>
            <a:rPr lang="ar-SA" sz="2800" dirty="0">
              <a:latin typeface="Sakkal Majalla" panose="02000000000000000000" pitchFamily="2" charset="-78"/>
              <a:cs typeface="Sakkal Majalla" panose="02000000000000000000" pitchFamily="2" charset="-78"/>
            </a:rPr>
            <a:t>إلا أول البقرة آية (4) </a:t>
          </a:r>
          <a:r>
            <a:rPr lang="ar-SA" sz="2800" dirty="0">
              <a:solidFill>
                <a:schemeClr val="bg2">
                  <a:lumMod val="10000"/>
                </a:schemeClr>
              </a:solidFill>
              <a:latin typeface="Sakkal Majalla" panose="02000000000000000000" pitchFamily="2" charset="-78"/>
              <a:cs typeface="Sakkal Majalla" panose="02000000000000000000" pitchFamily="2" charset="-78"/>
            </a:rPr>
            <a:t>(وبالآخرة هم يوقنون)</a:t>
          </a:r>
          <a:endParaRPr lang="en-US" sz="2800" dirty="0">
            <a:solidFill>
              <a:schemeClr val="bg2">
                <a:lumMod val="10000"/>
              </a:schemeClr>
            </a:solidFill>
            <a:latin typeface="Sakkal Majalla" panose="02000000000000000000" pitchFamily="2" charset="-78"/>
            <a:cs typeface="Sakkal Majalla" panose="02000000000000000000" pitchFamily="2" charset="-78"/>
          </a:endParaRPr>
        </a:p>
      </dgm:t>
    </dgm:pt>
    <dgm:pt modelId="{35C00C80-B4B5-4004-B26A-3E6BD310DFD4}" type="parTrans" cxnId="{9205F2C2-BBDB-4437-A4CA-083A2E5216D6}">
      <dgm:prSet/>
      <dgm:spPr/>
      <dgm:t>
        <a:bodyPr/>
        <a:lstStyle/>
        <a:p>
          <a:endParaRPr lang="en-US"/>
        </a:p>
      </dgm:t>
    </dgm:pt>
    <dgm:pt modelId="{78A1A9E7-CF3C-412C-9929-62C91FE103E9}" type="sibTrans" cxnId="{9205F2C2-BBDB-4437-A4CA-083A2E5216D6}">
      <dgm:prSet/>
      <dgm:spPr/>
      <dgm:t>
        <a:bodyPr/>
        <a:lstStyle/>
        <a:p>
          <a:endParaRPr lang="en-US"/>
        </a:p>
      </dgm:t>
    </dgm:pt>
    <dgm:pt modelId="{BC9C27E8-5463-46FF-970D-624E6930310C}">
      <dgm:prSet custT="1"/>
      <dgm:spPr/>
      <dgm:t>
        <a:bodyPr/>
        <a:lstStyle/>
        <a:p>
          <a:pPr rtl="1"/>
          <a:r>
            <a:rPr lang="en-US" sz="2400" dirty="0">
              <a:latin typeface="Sakkal Majalla" panose="02000000000000000000" pitchFamily="2" charset="-78"/>
              <a:cs typeface="Sakkal Majalla" panose="02000000000000000000" pitchFamily="2" charset="-78"/>
            </a:rPr>
            <a:t>)</a:t>
          </a:r>
          <a:r>
            <a:rPr lang="ar-SA" sz="2400" dirty="0">
              <a:latin typeface="Sakkal Majalla" panose="02000000000000000000" pitchFamily="2" charset="-78"/>
              <a:cs typeface="Sakkal Majalla" panose="02000000000000000000" pitchFamily="2" charset="-78"/>
            </a:rPr>
            <a:t> </a:t>
          </a:r>
          <a:r>
            <a:rPr lang="ar-SA" sz="2400" dirty="0" err="1">
              <a:latin typeface="Sakkal Majalla" panose="02000000000000000000" pitchFamily="2" charset="-78"/>
              <a:cs typeface="Sakkal Majalla" panose="02000000000000000000" pitchFamily="2" charset="-78"/>
            </a:rPr>
            <a:t>وَٱلَّذِینَ</a:t>
          </a:r>
          <a:r>
            <a:rPr lang="ar-SA" sz="2400" dirty="0">
              <a:latin typeface="Sakkal Majalla" panose="02000000000000000000" pitchFamily="2" charset="-78"/>
              <a:cs typeface="Sakkal Majalla" panose="02000000000000000000" pitchFamily="2" charset="-78"/>
            </a:rPr>
            <a:t> </a:t>
          </a:r>
          <a:r>
            <a:rPr lang="ar-SA" sz="2400" dirty="0" err="1">
              <a:latin typeface="Sakkal Majalla" panose="02000000000000000000" pitchFamily="2" charset="-78"/>
              <a:cs typeface="Sakkal Majalla" panose="02000000000000000000" pitchFamily="2" charset="-78"/>
            </a:rPr>
            <a:t>یُؤۡمِنُونَ</a:t>
          </a:r>
          <a:r>
            <a:rPr lang="ar-SA" sz="2400" dirty="0">
              <a:latin typeface="Sakkal Majalla" panose="02000000000000000000" pitchFamily="2" charset="-78"/>
              <a:cs typeface="Sakkal Majalla" panose="02000000000000000000" pitchFamily="2" charset="-78"/>
            </a:rPr>
            <a:t> </a:t>
          </a:r>
          <a:r>
            <a:rPr lang="ar-SA" sz="2400" dirty="0" err="1">
              <a:latin typeface="Sakkal Majalla" panose="02000000000000000000" pitchFamily="2" charset="-78"/>
              <a:cs typeface="Sakkal Majalla" panose="02000000000000000000" pitchFamily="2" charset="-78"/>
            </a:rPr>
            <a:t>بِمَاۤ</a:t>
          </a:r>
          <a:r>
            <a:rPr lang="ar-SA" sz="2400" dirty="0">
              <a:latin typeface="Sakkal Majalla" panose="02000000000000000000" pitchFamily="2" charset="-78"/>
              <a:cs typeface="Sakkal Majalla" panose="02000000000000000000" pitchFamily="2" charset="-78"/>
            </a:rPr>
            <a:t> أُنزِلَ </a:t>
          </a:r>
          <a:r>
            <a:rPr lang="ar-SA" sz="2400" dirty="0" err="1">
              <a:latin typeface="Sakkal Majalla" panose="02000000000000000000" pitchFamily="2" charset="-78"/>
              <a:cs typeface="Sakkal Majalla" panose="02000000000000000000" pitchFamily="2" charset="-78"/>
            </a:rPr>
            <a:t>إِلَیۡكَ</a:t>
          </a:r>
          <a:r>
            <a:rPr lang="ar-SA" sz="2400" dirty="0">
              <a:latin typeface="Sakkal Majalla" panose="02000000000000000000" pitchFamily="2" charset="-78"/>
              <a:cs typeface="Sakkal Majalla" panose="02000000000000000000" pitchFamily="2" charset="-78"/>
            </a:rPr>
            <a:t> </a:t>
          </a:r>
          <a:r>
            <a:rPr lang="ar-SA" sz="2400" dirty="0" err="1">
              <a:latin typeface="Sakkal Majalla" panose="02000000000000000000" pitchFamily="2" charset="-78"/>
              <a:cs typeface="Sakkal Majalla" panose="02000000000000000000" pitchFamily="2" charset="-78"/>
            </a:rPr>
            <a:t>وَمَاۤ</a:t>
          </a:r>
          <a:r>
            <a:rPr lang="ar-SA" sz="2400" dirty="0">
              <a:latin typeface="Sakkal Majalla" panose="02000000000000000000" pitchFamily="2" charset="-78"/>
              <a:cs typeface="Sakkal Majalla" panose="02000000000000000000" pitchFamily="2" charset="-78"/>
            </a:rPr>
            <a:t> أُنزِلَ مِن </a:t>
          </a:r>
          <a:r>
            <a:rPr lang="ar-SA" sz="2400" dirty="0" err="1">
              <a:latin typeface="Sakkal Majalla" panose="02000000000000000000" pitchFamily="2" charset="-78"/>
              <a:cs typeface="Sakkal Majalla" panose="02000000000000000000" pitchFamily="2" charset="-78"/>
            </a:rPr>
            <a:t>قَبۡلِكَ</a:t>
          </a:r>
          <a:r>
            <a:rPr lang="ar-SA" sz="2400" dirty="0">
              <a:latin typeface="Sakkal Majalla" panose="02000000000000000000" pitchFamily="2" charset="-78"/>
              <a:cs typeface="Sakkal Majalla" panose="02000000000000000000" pitchFamily="2" charset="-78"/>
            </a:rPr>
            <a:t> </a:t>
          </a:r>
          <a:r>
            <a:rPr lang="ar-SA" sz="2400" u="sng" dirty="0" err="1">
              <a:solidFill>
                <a:schemeClr val="tx1"/>
              </a:solidFill>
              <a:latin typeface="Sakkal Majalla" panose="02000000000000000000" pitchFamily="2" charset="-78"/>
              <a:cs typeface="Sakkal Majalla" panose="02000000000000000000" pitchFamily="2" charset="-78"/>
            </a:rPr>
            <a:t>وَبِٱلۡـَٔاخِرَةِ</a:t>
          </a:r>
          <a:r>
            <a:rPr lang="ar-SA" sz="2400" u="sng" dirty="0">
              <a:solidFill>
                <a:schemeClr val="tx1"/>
              </a:solidFill>
              <a:latin typeface="Sakkal Majalla" panose="02000000000000000000" pitchFamily="2" charset="-78"/>
              <a:cs typeface="Sakkal Majalla" panose="02000000000000000000" pitchFamily="2" charset="-78"/>
            </a:rPr>
            <a:t> </a:t>
          </a:r>
          <a:r>
            <a:rPr lang="ar-SA" sz="2400" u="sng" dirty="0" err="1">
              <a:solidFill>
                <a:schemeClr val="tx1"/>
              </a:solidFill>
              <a:latin typeface="Sakkal Majalla" panose="02000000000000000000" pitchFamily="2" charset="-78"/>
              <a:cs typeface="Sakkal Majalla" panose="02000000000000000000" pitchFamily="2" charset="-78"/>
            </a:rPr>
            <a:t>هُمۡ</a:t>
          </a:r>
          <a:r>
            <a:rPr lang="ar-SA" sz="2400" u="sng" dirty="0">
              <a:solidFill>
                <a:schemeClr val="tx1"/>
              </a:solidFill>
              <a:latin typeface="Sakkal Majalla" panose="02000000000000000000" pitchFamily="2" charset="-78"/>
              <a:cs typeface="Sakkal Majalla" panose="02000000000000000000" pitchFamily="2" charset="-78"/>
            </a:rPr>
            <a:t> </a:t>
          </a:r>
          <a:r>
            <a:rPr lang="ar-SA" sz="2400" u="sng" dirty="0" err="1">
              <a:solidFill>
                <a:schemeClr val="tx1"/>
              </a:solidFill>
              <a:latin typeface="Sakkal Majalla" panose="02000000000000000000" pitchFamily="2" charset="-78"/>
              <a:cs typeface="Sakkal Majalla" panose="02000000000000000000" pitchFamily="2" charset="-78"/>
            </a:rPr>
            <a:t>یُوقِنُون</a:t>
          </a:r>
          <a:r>
            <a:rPr lang="ar-SA" sz="2400" dirty="0" err="1">
              <a:solidFill>
                <a:schemeClr val="tx1"/>
              </a:solidFill>
              <a:latin typeface="Sakkal Majalla" panose="02000000000000000000" pitchFamily="2" charset="-78"/>
              <a:cs typeface="Sakkal Majalla" panose="02000000000000000000" pitchFamily="2" charset="-78"/>
            </a:rPr>
            <a:t>َ</a:t>
          </a:r>
          <a:r>
            <a:rPr lang="ar-SA" sz="2400" dirty="0">
              <a:solidFill>
                <a:schemeClr val="tx1"/>
              </a:solidFill>
              <a:latin typeface="Sakkal Majalla" panose="02000000000000000000" pitchFamily="2" charset="-78"/>
              <a:cs typeface="Sakkal Majalla" panose="02000000000000000000" pitchFamily="2" charset="-78"/>
            </a:rPr>
            <a:t> </a:t>
          </a:r>
          <a:r>
            <a:rPr lang="ar-SA" sz="2400" dirty="0">
              <a:latin typeface="Sakkal Majalla" panose="02000000000000000000" pitchFamily="2" charset="-78"/>
              <a:cs typeface="Sakkal Majalla" panose="02000000000000000000" pitchFamily="2" charset="-78"/>
            </a:rPr>
            <a:t>(4))</a:t>
          </a:r>
          <a:endParaRPr lang="en-US" sz="2400" dirty="0">
            <a:latin typeface="Sakkal Majalla" panose="02000000000000000000" pitchFamily="2" charset="-78"/>
            <a:cs typeface="Sakkal Majalla" panose="02000000000000000000" pitchFamily="2" charset="-78"/>
          </a:endParaRPr>
        </a:p>
      </dgm:t>
    </dgm:pt>
    <dgm:pt modelId="{79737349-10BD-448D-A1B7-13A4F01C05C4}" type="parTrans" cxnId="{5E4EE877-3D2D-4D72-A75B-69D586E3643E}">
      <dgm:prSet/>
      <dgm:spPr/>
      <dgm:t>
        <a:bodyPr/>
        <a:lstStyle/>
        <a:p>
          <a:endParaRPr lang="en-US"/>
        </a:p>
      </dgm:t>
    </dgm:pt>
    <dgm:pt modelId="{B21CB154-DE5C-4B4B-9A46-C92F297B049C}" type="sibTrans" cxnId="{5E4EE877-3D2D-4D72-A75B-69D586E3643E}">
      <dgm:prSet/>
      <dgm:spPr/>
      <dgm:t>
        <a:bodyPr/>
        <a:lstStyle/>
        <a:p>
          <a:endParaRPr lang="en-US"/>
        </a:p>
      </dgm:t>
    </dgm:pt>
    <dgm:pt modelId="{8D5DC9E0-442D-4EA5-8A70-9B413B1D6618}" type="pres">
      <dgm:prSet presAssocID="{6BBE875B-E930-49E6-A2E3-78B59914E8BF}" presName="outerComposite" presStyleCnt="0">
        <dgm:presLayoutVars>
          <dgm:chMax val="5"/>
          <dgm:dir/>
          <dgm:resizeHandles val="exact"/>
        </dgm:presLayoutVars>
      </dgm:prSet>
      <dgm:spPr/>
    </dgm:pt>
    <dgm:pt modelId="{25DF214C-C84D-4BD3-90BD-0599A1B18D26}" type="pres">
      <dgm:prSet presAssocID="{6BBE875B-E930-49E6-A2E3-78B59914E8BF}" presName="dummyMaxCanvas" presStyleCnt="0">
        <dgm:presLayoutVars/>
      </dgm:prSet>
      <dgm:spPr/>
    </dgm:pt>
    <dgm:pt modelId="{1BEC1CC2-7978-46CE-8A75-67A769C03883}" type="pres">
      <dgm:prSet presAssocID="{6BBE875B-E930-49E6-A2E3-78B59914E8BF}" presName="ThreeNodes_1" presStyleLbl="node1" presStyleIdx="0" presStyleCnt="3">
        <dgm:presLayoutVars>
          <dgm:bulletEnabled val="1"/>
        </dgm:presLayoutVars>
      </dgm:prSet>
      <dgm:spPr/>
    </dgm:pt>
    <dgm:pt modelId="{918FF342-9837-4234-8DD7-A0A2BD624B00}" type="pres">
      <dgm:prSet presAssocID="{6BBE875B-E930-49E6-A2E3-78B59914E8BF}" presName="ThreeNodes_2" presStyleLbl="node1" presStyleIdx="1" presStyleCnt="3">
        <dgm:presLayoutVars>
          <dgm:bulletEnabled val="1"/>
        </dgm:presLayoutVars>
      </dgm:prSet>
      <dgm:spPr/>
    </dgm:pt>
    <dgm:pt modelId="{AC77514B-0541-443E-AFE6-08C360B90EC1}" type="pres">
      <dgm:prSet presAssocID="{6BBE875B-E930-49E6-A2E3-78B59914E8BF}" presName="ThreeNodes_3" presStyleLbl="node1" presStyleIdx="2" presStyleCnt="3">
        <dgm:presLayoutVars>
          <dgm:bulletEnabled val="1"/>
        </dgm:presLayoutVars>
      </dgm:prSet>
      <dgm:spPr/>
    </dgm:pt>
    <dgm:pt modelId="{D5997FB6-A5FE-4C06-BF9E-64807667A1D9}" type="pres">
      <dgm:prSet presAssocID="{6BBE875B-E930-49E6-A2E3-78B59914E8BF}" presName="ThreeConn_1-2" presStyleLbl="fgAccFollowNode1" presStyleIdx="0" presStyleCnt="2">
        <dgm:presLayoutVars>
          <dgm:bulletEnabled val="1"/>
        </dgm:presLayoutVars>
      </dgm:prSet>
      <dgm:spPr/>
    </dgm:pt>
    <dgm:pt modelId="{AE1BFBB7-50E2-4D16-953E-843707232272}" type="pres">
      <dgm:prSet presAssocID="{6BBE875B-E930-49E6-A2E3-78B59914E8BF}" presName="ThreeConn_2-3" presStyleLbl="fgAccFollowNode1" presStyleIdx="1" presStyleCnt="2">
        <dgm:presLayoutVars>
          <dgm:bulletEnabled val="1"/>
        </dgm:presLayoutVars>
      </dgm:prSet>
      <dgm:spPr/>
    </dgm:pt>
    <dgm:pt modelId="{6644FCA3-10A8-488E-A611-5370D9947CE6}" type="pres">
      <dgm:prSet presAssocID="{6BBE875B-E930-49E6-A2E3-78B59914E8BF}" presName="ThreeNodes_1_text" presStyleLbl="node1" presStyleIdx="2" presStyleCnt="3">
        <dgm:presLayoutVars>
          <dgm:bulletEnabled val="1"/>
        </dgm:presLayoutVars>
      </dgm:prSet>
      <dgm:spPr/>
    </dgm:pt>
    <dgm:pt modelId="{68A7F326-5B22-4D58-ACED-96443716DBDA}" type="pres">
      <dgm:prSet presAssocID="{6BBE875B-E930-49E6-A2E3-78B59914E8BF}" presName="ThreeNodes_2_text" presStyleLbl="node1" presStyleIdx="2" presStyleCnt="3">
        <dgm:presLayoutVars>
          <dgm:bulletEnabled val="1"/>
        </dgm:presLayoutVars>
      </dgm:prSet>
      <dgm:spPr/>
    </dgm:pt>
    <dgm:pt modelId="{91D974DD-0F70-464D-8D42-3418F2999DC8}" type="pres">
      <dgm:prSet presAssocID="{6BBE875B-E930-49E6-A2E3-78B59914E8BF}" presName="ThreeNodes_3_text" presStyleLbl="node1" presStyleIdx="2" presStyleCnt="3">
        <dgm:presLayoutVars>
          <dgm:bulletEnabled val="1"/>
        </dgm:presLayoutVars>
      </dgm:prSet>
      <dgm:spPr/>
    </dgm:pt>
  </dgm:ptLst>
  <dgm:cxnLst>
    <dgm:cxn modelId="{921CE502-D072-48FB-8FE3-EEE2975C2758}" type="presOf" srcId="{78A1A9E7-CF3C-412C-9929-62C91FE103E9}" destId="{AE1BFBB7-50E2-4D16-953E-843707232272}" srcOrd="0" destOrd="0" presId="urn:microsoft.com/office/officeart/2005/8/layout/vProcess5"/>
    <dgm:cxn modelId="{5C3AE50A-BA19-4C49-A579-E9451CFD60FB}" type="presOf" srcId="{6363E4FE-B507-42FE-A9CF-AB2B30E9A946}" destId="{68A7F326-5B22-4D58-ACED-96443716DBDA}" srcOrd="1" destOrd="0" presId="urn:microsoft.com/office/officeart/2005/8/layout/vProcess5"/>
    <dgm:cxn modelId="{3A137211-5E76-4F90-8857-C69F2037D57C}" type="presOf" srcId="{16C56141-9C5E-4310-A86E-1E1765915B9D}" destId="{D5997FB6-A5FE-4C06-BF9E-64807667A1D9}" srcOrd="0" destOrd="0" presId="urn:microsoft.com/office/officeart/2005/8/layout/vProcess5"/>
    <dgm:cxn modelId="{B90A9411-812B-4F02-8F65-F1308AD3C36E}" type="presOf" srcId="{6BBE875B-E930-49E6-A2E3-78B59914E8BF}" destId="{8D5DC9E0-442D-4EA5-8A70-9B413B1D6618}" srcOrd="0" destOrd="0" presId="urn:microsoft.com/office/officeart/2005/8/layout/vProcess5"/>
    <dgm:cxn modelId="{5E4EE877-3D2D-4D72-A75B-69D586E3643E}" srcId="{6BBE875B-E930-49E6-A2E3-78B59914E8BF}" destId="{BC9C27E8-5463-46FF-970D-624E6930310C}" srcOrd="2" destOrd="0" parTransId="{79737349-10BD-448D-A1B7-13A4F01C05C4}" sibTransId="{B21CB154-DE5C-4B4B-9A46-C92F297B049C}"/>
    <dgm:cxn modelId="{28FB585A-8E55-4879-A65B-582E5E31542B}" type="presOf" srcId="{EE774D75-C0E7-4B50-9D4B-E7ACADAA9CE9}" destId="{6644FCA3-10A8-488E-A611-5370D9947CE6}" srcOrd="1" destOrd="0" presId="urn:microsoft.com/office/officeart/2005/8/layout/vProcess5"/>
    <dgm:cxn modelId="{48932E81-C410-415B-9B0A-5A3DDB0A2454}" type="presOf" srcId="{6363E4FE-B507-42FE-A9CF-AB2B30E9A946}" destId="{918FF342-9837-4234-8DD7-A0A2BD624B00}" srcOrd="0" destOrd="0" presId="urn:microsoft.com/office/officeart/2005/8/layout/vProcess5"/>
    <dgm:cxn modelId="{5ECAACBC-EBF5-47EA-A8A0-5122D9D03B51}" type="presOf" srcId="{EE774D75-C0E7-4B50-9D4B-E7ACADAA9CE9}" destId="{1BEC1CC2-7978-46CE-8A75-67A769C03883}" srcOrd="0" destOrd="0" presId="urn:microsoft.com/office/officeart/2005/8/layout/vProcess5"/>
    <dgm:cxn modelId="{9205F2C2-BBDB-4437-A4CA-083A2E5216D6}" srcId="{6BBE875B-E930-49E6-A2E3-78B59914E8BF}" destId="{6363E4FE-B507-42FE-A9CF-AB2B30E9A946}" srcOrd="1" destOrd="0" parTransId="{35C00C80-B4B5-4004-B26A-3E6BD310DFD4}" sibTransId="{78A1A9E7-CF3C-412C-9929-62C91FE103E9}"/>
    <dgm:cxn modelId="{8AEA28E1-9F3A-4F2F-8140-82DF165B9983}" srcId="{6BBE875B-E930-49E6-A2E3-78B59914E8BF}" destId="{EE774D75-C0E7-4B50-9D4B-E7ACADAA9CE9}" srcOrd="0" destOrd="0" parTransId="{52C3E837-7B51-43FF-9EE1-BC5A31284439}" sibTransId="{16C56141-9C5E-4310-A86E-1E1765915B9D}"/>
    <dgm:cxn modelId="{D7E2E7F3-B935-4576-8B0F-66DDE97BD6CC}" type="presOf" srcId="{BC9C27E8-5463-46FF-970D-624E6930310C}" destId="{91D974DD-0F70-464D-8D42-3418F2999DC8}" srcOrd="1" destOrd="0" presId="urn:microsoft.com/office/officeart/2005/8/layout/vProcess5"/>
    <dgm:cxn modelId="{C7A803F5-1638-45BC-82E1-8668A923D775}" type="presOf" srcId="{BC9C27E8-5463-46FF-970D-624E6930310C}" destId="{AC77514B-0541-443E-AFE6-08C360B90EC1}" srcOrd="0" destOrd="0" presId="urn:microsoft.com/office/officeart/2005/8/layout/vProcess5"/>
    <dgm:cxn modelId="{A3FC3A46-B49E-41A5-9BA4-F1A0C45084A9}" type="presParOf" srcId="{8D5DC9E0-442D-4EA5-8A70-9B413B1D6618}" destId="{25DF214C-C84D-4BD3-90BD-0599A1B18D26}" srcOrd="0" destOrd="0" presId="urn:microsoft.com/office/officeart/2005/8/layout/vProcess5"/>
    <dgm:cxn modelId="{840B0644-2163-42C3-BE6A-3A898D57B9DD}" type="presParOf" srcId="{8D5DC9E0-442D-4EA5-8A70-9B413B1D6618}" destId="{1BEC1CC2-7978-46CE-8A75-67A769C03883}" srcOrd="1" destOrd="0" presId="urn:microsoft.com/office/officeart/2005/8/layout/vProcess5"/>
    <dgm:cxn modelId="{E07B32DF-CDDB-4AA0-880C-8E6B51C39C0B}" type="presParOf" srcId="{8D5DC9E0-442D-4EA5-8A70-9B413B1D6618}" destId="{918FF342-9837-4234-8DD7-A0A2BD624B00}" srcOrd="2" destOrd="0" presId="urn:microsoft.com/office/officeart/2005/8/layout/vProcess5"/>
    <dgm:cxn modelId="{C8AB40A4-61BB-4CF2-AAF5-15C49EDA09A0}" type="presParOf" srcId="{8D5DC9E0-442D-4EA5-8A70-9B413B1D6618}" destId="{AC77514B-0541-443E-AFE6-08C360B90EC1}" srcOrd="3" destOrd="0" presId="urn:microsoft.com/office/officeart/2005/8/layout/vProcess5"/>
    <dgm:cxn modelId="{ADD06DDC-0810-4F66-9559-23B55623FC96}" type="presParOf" srcId="{8D5DC9E0-442D-4EA5-8A70-9B413B1D6618}" destId="{D5997FB6-A5FE-4C06-BF9E-64807667A1D9}" srcOrd="4" destOrd="0" presId="urn:microsoft.com/office/officeart/2005/8/layout/vProcess5"/>
    <dgm:cxn modelId="{7E19E8E9-BCA9-4771-9DC6-251D02DDC874}" type="presParOf" srcId="{8D5DC9E0-442D-4EA5-8A70-9B413B1D6618}" destId="{AE1BFBB7-50E2-4D16-953E-843707232272}" srcOrd="5" destOrd="0" presId="urn:microsoft.com/office/officeart/2005/8/layout/vProcess5"/>
    <dgm:cxn modelId="{F67E89F0-22D6-4354-AFCC-7E87BFC39B0D}" type="presParOf" srcId="{8D5DC9E0-442D-4EA5-8A70-9B413B1D6618}" destId="{6644FCA3-10A8-488E-A611-5370D9947CE6}" srcOrd="6" destOrd="0" presId="urn:microsoft.com/office/officeart/2005/8/layout/vProcess5"/>
    <dgm:cxn modelId="{7F860764-BA5C-4FA0-B83D-5E34C903ED46}" type="presParOf" srcId="{8D5DC9E0-442D-4EA5-8A70-9B413B1D6618}" destId="{68A7F326-5B22-4D58-ACED-96443716DBDA}" srcOrd="7" destOrd="0" presId="urn:microsoft.com/office/officeart/2005/8/layout/vProcess5"/>
    <dgm:cxn modelId="{94BCB27E-DD4F-4D5E-8350-028EC104536B}" type="presParOf" srcId="{8D5DC9E0-442D-4EA5-8A70-9B413B1D6618}" destId="{91D974DD-0F70-464D-8D42-3418F2999DC8}" srcOrd="8" destOrd="0" presId="urn:microsoft.com/office/officeart/2005/8/layout/vProcess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BBE875B-E930-49E6-A2E3-78B59914E8BF}"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EE774D75-C0E7-4B50-9D4B-E7ACADAA9CE9}">
      <dgm:prSet custT="1"/>
      <dgm:spPr/>
      <dgm:t>
        <a:bodyPr/>
        <a:lstStyle/>
        <a:p>
          <a:pPr rtl="1"/>
          <a:r>
            <a:rPr lang="ar-SA" sz="2800" kern="1200" dirty="0">
              <a:latin typeface="Sakkal Majalla" panose="02000000000000000000" pitchFamily="2" charset="-78"/>
              <a:cs typeface="Sakkal Majalla" panose="02000000000000000000" pitchFamily="2" charset="-78"/>
            </a:rPr>
            <a:t>كل آية فيها ذكر </a:t>
          </a:r>
          <a:r>
            <a:rPr lang="ar-SA" sz="2800" kern="1200" dirty="0">
              <a:solidFill>
                <a:schemeClr val="bg2">
                  <a:lumMod val="10000"/>
                </a:schemeClr>
              </a:solidFill>
              <a:latin typeface="Sakkal Majalla" panose="02000000000000000000" pitchFamily="2" charset="-78"/>
              <a:cs typeface="Sakkal Majalla" panose="02000000000000000000" pitchFamily="2" charset="-78"/>
            </a:rPr>
            <a:t>(أجرهم عند ربهم) </a:t>
          </a:r>
          <a:r>
            <a:rPr lang="ar-SA" sz="2800" kern="1200" dirty="0">
              <a:latin typeface="Sakkal Majalla" panose="02000000000000000000" pitchFamily="2" charset="-78"/>
              <a:cs typeface="Sakkal Majalla" panose="02000000000000000000" pitchFamily="2" charset="-78"/>
            </a:rPr>
            <a:t>فهي بهذا اللفظ </a:t>
          </a:r>
          <a:r>
            <a:rPr lang="ar-SA" sz="2800" kern="1200" dirty="0">
              <a:solidFill>
                <a:schemeClr val="bg2">
                  <a:lumMod val="10000"/>
                </a:schemeClr>
              </a:solidFill>
              <a:latin typeface="Sakkal Majalla" panose="02000000000000000000" pitchFamily="2" charset="-78"/>
              <a:cs typeface="Sakkal Majalla" panose="02000000000000000000" pitchFamily="2" charset="-78"/>
            </a:rPr>
            <a:t>(أجرهم) </a:t>
          </a:r>
          <a:r>
            <a:rPr lang="ar-SA" sz="2800" kern="1200" dirty="0">
              <a:solidFill>
                <a:schemeClr val="lt1"/>
              </a:solidFill>
              <a:latin typeface="Sakkal Majalla" panose="02000000000000000000" pitchFamily="2" charset="-78"/>
              <a:ea typeface="+mn-ea"/>
              <a:cs typeface="Sakkal Majalla" panose="02000000000000000000" pitchFamily="2" charset="-78"/>
            </a:rPr>
            <a:t>بالجمع</a:t>
          </a:r>
          <a:endParaRPr lang="en-US" sz="3200" kern="1200" dirty="0">
            <a:solidFill>
              <a:schemeClr val="lt1"/>
            </a:solidFill>
            <a:latin typeface="Sakkal Majalla" panose="02000000000000000000" pitchFamily="2" charset="-78"/>
            <a:ea typeface="+mn-ea"/>
            <a:cs typeface="Sakkal Majalla" panose="02000000000000000000" pitchFamily="2" charset="-78"/>
          </a:endParaRPr>
        </a:p>
      </dgm:t>
    </dgm:pt>
    <dgm:pt modelId="{52C3E837-7B51-43FF-9EE1-BC5A31284439}" type="parTrans" cxnId="{8AEA28E1-9F3A-4F2F-8140-82DF165B9983}">
      <dgm:prSet/>
      <dgm:spPr/>
      <dgm:t>
        <a:bodyPr/>
        <a:lstStyle/>
        <a:p>
          <a:endParaRPr lang="en-US"/>
        </a:p>
      </dgm:t>
    </dgm:pt>
    <dgm:pt modelId="{16C56141-9C5E-4310-A86E-1E1765915B9D}" type="sibTrans" cxnId="{8AEA28E1-9F3A-4F2F-8140-82DF165B9983}">
      <dgm:prSet/>
      <dgm:spPr/>
      <dgm:t>
        <a:bodyPr/>
        <a:lstStyle/>
        <a:p>
          <a:endParaRPr lang="en-US"/>
        </a:p>
      </dgm:t>
    </dgm:pt>
    <dgm:pt modelId="{6363E4FE-B507-42FE-A9CF-AB2B30E9A946}">
      <dgm:prSet custT="1"/>
      <dgm:spPr/>
      <dgm:t>
        <a:bodyPr/>
        <a:lstStyle/>
        <a:p>
          <a:pPr rtl="1"/>
          <a:r>
            <a:rPr lang="ar-SA" sz="2800" dirty="0">
              <a:latin typeface="Sakkal Majalla" panose="02000000000000000000" pitchFamily="2" charset="-78"/>
              <a:cs typeface="Sakkal Majalla" panose="02000000000000000000" pitchFamily="2" charset="-78"/>
            </a:rPr>
            <a:t>إلا موضع البقرة الثاني آية (112) </a:t>
          </a:r>
          <a:r>
            <a:rPr lang="ar-SA" sz="2800" dirty="0">
              <a:solidFill>
                <a:schemeClr val="tx1"/>
              </a:solidFill>
              <a:latin typeface="Sakkal Majalla" panose="02000000000000000000" pitchFamily="2" charset="-78"/>
              <a:cs typeface="Sakkal Majalla" panose="02000000000000000000" pitchFamily="2" charset="-78"/>
            </a:rPr>
            <a:t>(أجره عند ربه)</a:t>
          </a:r>
          <a:r>
            <a:rPr lang="ar-SA" sz="2800" dirty="0">
              <a:latin typeface="Sakkal Majalla" panose="02000000000000000000" pitchFamily="2" charset="-78"/>
              <a:cs typeface="Sakkal Majalla" panose="02000000000000000000" pitchFamily="2" charset="-78"/>
            </a:rPr>
            <a:t> بالإفراد</a:t>
          </a:r>
          <a:endParaRPr lang="en-US" sz="2800" dirty="0">
            <a:solidFill>
              <a:schemeClr val="bg2">
                <a:lumMod val="10000"/>
              </a:schemeClr>
            </a:solidFill>
            <a:latin typeface="Sakkal Majalla" panose="02000000000000000000" pitchFamily="2" charset="-78"/>
            <a:cs typeface="Sakkal Majalla" panose="02000000000000000000" pitchFamily="2" charset="-78"/>
          </a:endParaRPr>
        </a:p>
      </dgm:t>
    </dgm:pt>
    <dgm:pt modelId="{35C00C80-B4B5-4004-B26A-3E6BD310DFD4}" type="parTrans" cxnId="{9205F2C2-BBDB-4437-A4CA-083A2E5216D6}">
      <dgm:prSet/>
      <dgm:spPr/>
      <dgm:t>
        <a:bodyPr/>
        <a:lstStyle/>
        <a:p>
          <a:endParaRPr lang="en-US"/>
        </a:p>
      </dgm:t>
    </dgm:pt>
    <dgm:pt modelId="{78A1A9E7-CF3C-412C-9929-62C91FE103E9}" type="sibTrans" cxnId="{9205F2C2-BBDB-4437-A4CA-083A2E5216D6}">
      <dgm:prSet/>
      <dgm:spPr/>
      <dgm:t>
        <a:bodyPr/>
        <a:lstStyle/>
        <a:p>
          <a:endParaRPr lang="en-US"/>
        </a:p>
      </dgm:t>
    </dgm:pt>
    <dgm:pt modelId="{BC9C27E8-5463-46FF-970D-624E6930310C}">
      <dgm:prSet custT="1"/>
      <dgm:spPr/>
      <dgm:t>
        <a:bodyPr/>
        <a:lstStyle/>
        <a:p>
          <a:pPr rtl="1"/>
          <a:r>
            <a:rPr lang="ar-SA" sz="2400" dirty="0">
              <a:latin typeface="Sakkal Majalla" panose="02000000000000000000" pitchFamily="2" charset="-78"/>
              <a:cs typeface="Sakkal Majalla" panose="02000000000000000000" pitchFamily="2" charset="-78"/>
            </a:rPr>
            <a:t>(</a:t>
          </a:r>
          <a:r>
            <a:rPr lang="ar-SA" sz="2400" dirty="0" err="1">
              <a:latin typeface="Sakkal Majalla" panose="02000000000000000000" pitchFamily="2" charset="-78"/>
              <a:cs typeface="Sakkal Majalla" panose="02000000000000000000" pitchFamily="2" charset="-78"/>
            </a:rPr>
            <a:t>بَلَىٰۚ</a:t>
          </a:r>
          <a:r>
            <a:rPr lang="ar-SA" sz="2400" dirty="0">
              <a:latin typeface="Sakkal Majalla" panose="02000000000000000000" pitchFamily="2" charset="-78"/>
              <a:cs typeface="Sakkal Majalla" panose="02000000000000000000" pitchFamily="2" charset="-78"/>
            </a:rPr>
            <a:t> </a:t>
          </a:r>
          <a:r>
            <a:rPr lang="ar-SA" sz="2400" dirty="0" err="1">
              <a:latin typeface="Sakkal Majalla" panose="02000000000000000000" pitchFamily="2" charset="-78"/>
              <a:cs typeface="Sakkal Majalla" panose="02000000000000000000" pitchFamily="2" charset="-78"/>
            </a:rPr>
            <a:t>مَنۡ</a:t>
          </a:r>
          <a:r>
            <a:rPr lang="ar-SA" sz="2400" dirty="0">
              <a:latin typeface="Sakkal Majalla" panose="02000000000000000000" pitchFamily="2" charset="-78"/>
              <a:cs typeface="Sakkal Majalla" panose="02000000000000000000" pitchFamily="2" charset="-78"/>
            </a:rPr>
            <a:t> </a:t>
          </a:r>
          <a:r>
            <a:rPr lang="ar-SA" sz="2400" dirty="0" err="1">
              <a:latin typeface="Sakkal Majalla" panose="02000000000000000000" pitchFamily="2" charset="-78"/>
              <a:cs typeface="Sakkal Majalla" panose="02000000000000000000" pitchFamily="2" charset="-78"/>
            </a:rPr>
            <a:t>أَسۡلَمَ</a:t>
          </a:r>
          <a:r>
            <a:rPr lang="ar-SA" sz="2400" dirty="0">
              <a:latin typeface="Sakkal Majalla" panose="02000000000000000000" pitchFamily="2" charset="-78"/>
              <a:cs typeface="Sakkal Majalla" panose="02000000000000000000" pitchFamily="2" charset="-78"/>
            </a:rPr>
            <a:t> </a:t>
          </a:r>
          <a:r>
            <a:rPr lang="ar-SA" sz="2400" dirty="0" err="1">
              <a:latin typeface="Sakkal Majalla" panose="02000000000000000000" pitchFamily="2" charset="-78"/>
              <a:cs typeface="Sakkal Majalla" panose="02000000000000000000" pitchFamily="2" charset="-78"/>
            </a:rPr>
            <a:t>وَجۡهَهُۥ</a:t>
          </a:r>
          <a:r>
            <a:rPr lang="ar-SA" sz="2400" dirty="0">
              <a:latin typeface="Sakkal Majalla" panose="02000000000000000000" pitchFamily="2" charset="-78"/>
              <a:cs typeface="Sakkal Majalla" panose="02000000000000000000" pitchFamily="2" charset="-78"/>
            </a:rPr>
            <a:t> لِلَّهِ وَهُوَ </a:t>
          </a:r>
          <a:r>
            <a:rPr lang="ar-SA" sz="2400" dirty="0" err="1">
              <a:latin typeface="Sakkal Majalla" panose="02000000000000000000" pitchFamily="2" charset="-78"/>
              <a:cs typeface="Sakkal Majalla" panose="02000000000000000000" pitchFamily="2" charset="-78"/>
            </a:rPr>
            <a:t>مُحۡسِن</a:t>
          </a:r>
          <a:r>
            <a:rPr lang="ar-SA" sz="2400" dirty="0">
              <a:latin typeface="Sakkal Majalla" panose="02000000000000000000" pitchFamily="2" charset="-78"/>
              <a:cs typeface="Sakkal Majalla" panose="02000000000000000000" pitchFamily="2" charset="-78"/>
            </a:rPr>
            <a:t>ࣱ </a:t>
          </a:r>
          <a:r>
            <a:rPr lang="ar-SA" sz="2400" u="sng" dirty="0" err="1">
              <a:solidFill>
                <a:schemeClr val="tx1"/>
              </a:solidFill>
              <a:latin typeface="Sakkal Majalla" panose="02000000000000000000" pitchFamily="2" charset="-78"/>
              <a:cs typeface="Sakkal Majalla" panose="02000000000000000000" pitchFamily="2" charset="-78"/>
            </a:rPr>
            <a:t>فَلَهُۥۤ</a:t>
          </a:r>
          <a:r>
            <a:rPr lang="ar-SA" sz="2400" u="sng" dirty="0">
              <a:solidFill>
                <a:schemeClr val="tx1"/>
              </a:solidFill>
              <a:latin typeface="Sakkal Majalla" panose="02000000000000000000" pitchFamily="2" charset="-78"/>
              <a:cs typeface="Sakkal Majalla" panose="02000000000000000000" pitchFamily="2" charset="-78"/>
            </a:rPr>
            <a:t> </a:t>
          </a:r>
          <a:r>
            <a:rPr lang="ar-SA" sz="2400" u="sng" dirty="0" err="1">
              <a:solidFill>
                <a:schemeClr val="tx1"/>
              </a:solidFill>
              <a:latin typeface="Sakkal Majalla" panose="02000000000000000000" pitchFamily="2" charset="-78"/>
              <a:cs typeface="Sakkal Majalla" panose="02000000000000000000" pitchFamily="2" charset="-78"/>
            </a:rPr>
            <a:t>أَجۡرُهُۥ</a:t>
          </a:r>
          <a:r>
            <a:rPr lang="ar-SA" sz="2400" u="sng" dirty="0">
              <a:solidFill>
                <a:schemeClr val="tx1"/>
              </a:solidFill>
              <a:latin typeface="Sakkal Majalla" panose="02000000000000000000" pitchFamily="2" charset="-78"/>
              <a:cs typeface="Sakkal Majalla" panose="02000000000000000000" pitchFamily="2" charset="-78"/>
            </a:rPr>
            <a:t> عِندَ </a:t>
          </a:r>
          <a:r>
            <a:rPr lang="ar-SA" sz="2400" u="sng" dirty="0" err="1">
              <a:solidFill>
                <a:schemeClr val="tx1"/>
              </a:solidFill>
              <a:latin typeface="Sakkal Majalla" panose="02000000000000000000" pitchFamily="2" charset="-78"/>
              <a:cs typeface="Sakkal Majalla" panose="02000000000000000000" pitchFamily="2" charset="-78"/>
            </a:rPr>
            <a:t>رَبِّهِۦ</a:t>
          </a:r>
          <a:r>
            <a:rPr lang="ar-SA" sz="2400" u="sng" dirty="0">
              <a:solidFill>
                <a:schemeClr val="tx1"/>
              </a:solidFill>
              <a:latin typeface="Sakkal Majalla" panose="02000000000000000000" pitchFamily="2" charset="-78"/>
              <a:cs typeface="Sakkal Majalla" panose="02000000000000000000" pitchFamily="2" charset="-78"/>
            </a:rPr>
            <a:t> </a:t>
          </a:r>
          <a:r>
            <a:rPr lang="ar-SA" sz="2400" dirty="0">
              <a:latin typeface="Sakkal Majalla" panose="02000000000000000000" pitchFamily="2" charset="-78"/>
              <a:cs typeface="Sakkal Majalla" panose="02000000000000000000" pitchFamily="2" charset="-78"/>
            </a:rPr>
            <a:t>وَلَا </a:t>
          </a:r>
          <a:r>
            <a:rPr lang="ar-SA" sz="2400" dirty="0" err="1">
              <a:latin typeface="Sakkal Majalla" panose="02000000000000000000" pitchFamily="2" charset="-78"/>
              <a:cs typeface="Sakkal Majalla" panose="02000000000000000000" pitchFamily="2" charset="-78"/>
            </a:rPr>
            <a:t>خَوۡفٌ</a:t>
          </a:r>
          <a:r>
            <a:rPr lang="ar-SA" sz="2400" dirty="0">
              <a:latin typeface="Sakkal Majalla" panose="02000000000000000000" pitchFamily="2" charset="-78"/>
              <a:cs typeface="Sakkal Majalla" panose="02000000000000000000" pitchFamily="2" charset="-78"/>
            </a:rPr>
            <a:t> </a:t>
          </a:r>
          <a:r>
            <a:rPr lang="ar-SA" sz="2400" dirty="0" err="1">
              <a:latin typeface="Sakkal Majalla" panose="02000000000000000000" pitchFamily="2" charset="-78"/>
              <a:cs typeface="Sakkal Majalla" panose="02000000000000000000" pitchFamily="2" charset="-78"/>
            </a:rPr>
            <a:t>عَلَیۡهِمۡ</a:t>
          </a:r>
          <a:r>
            <a:rPr lang="ar-SA" sz="2400" dirty="0">
              <a:latin typeface="Sakkal Majalla" panose="02000000000000000000" pitchFamily="2" charset="-78"/>
              <a:cs typeface="Sakkal Majalla" panose="02000000000000000000" pitchFamily="2" charset="-78"/>
            </a:rPr>
            <a:t> وَلَا </a:t>
          </a:r>
          <a:r>
            <a:rPr lang="ar-SA" sz="2400" dirty="0" err="1">
              <a:latin typeface="Sakkal Majalla" panose="02000000000000000000" pitchFamily="2" charset="-78"/>
              <a:cs typeface="Sakkal Majalla" panose="02000000000000000000" pitchFamily="2" charset="-78"/>
            </a:rPr>
            <a:t>هُمۡ</a:t>
          </a:r>
          <a:r>
            <a:rPr lang="ar-SA" sz="2400" dirty="0">
              <a:latin typeface="Sakkal Majalla" panose="02000000000000000000" pitchFamily="2" charset="-78"/>
              <a:cs typeface="Sakkal Majalla" panose="02000000000000000000" pitchFamily="2" charset="-78"/>
            </a:rPr>
            <a:t> </a:t>
          </a:r>
          <a:r>
            <a:rPr lang="ar-SA" sz="2400" dirty="0" err="1">
              <a:latin typeface="Sakkal Majalla" panose="02000000000000000000" pitchFamily="2" charset="-78"/>
              <a:cs typeface="Sakkal Majalla" panose="02000000000000000000" pitchFamily="2" charset="-78"/>
            </a:rPr>
            <a:t>یَحۡزَنُونَ</a:t>
          </a:r>
          <a:r>
            <a:rPr lang="ar-SA" sz="2400" dirty="0">
              <a:latin typeface="Sakkal Majalla" panose="02000000000000000000" pitchFamily="2" charset="-78"/>
              <a:cs typeface="Sakkal Majalla" panose="02000000000000000000" pitchFamily="2" charset="-78"/>
            </a:rPr>
            <a:t>(112))</a:t>
          </a:r>
          <a:endParaRPr lang="en-US" sz="2400" dirty="0">
            <a:latin typeface="Sakkal Majalla" panose="02000000000000000000" pitchFamily="2" charset="-78"/>
            <a:cs typeface="Sakkal Majalla" panose="02000000000000000000" pitchFamily="2" charset="-78"/>
          </a:endParaRPr>
        </a:p>
      </dgm:t>
    </dgm:pt>
    <dgm:pt modelId="{79737349-10BD-448D-A1B7-13A4F01C05C4}" type="parTrans" cxnId="{5E4EE877-3D2D-4D72-A75B-69D586E3643E}">
      <dgm:prSet/>
      <dgm:spPr/>
      <dgm:t>
        <a:bodyPr/>
        <a:lstStyle/>
        <a:p>
          <a:endParaRPr lang="en-US"/>
        </a:p>
      </dgm:t>
    </dgm:pt>
    <dgm:pt modelId="{B21CB154-DE5C-4B4B-9A46-C92F297B049C}" type="sibTrans" cxnId="{5E4EE877-3D2D-4D72-A75B-69D586E3643E}">
      <dgm:prSet/>
      <dgm:spPr/>
      <dgm:t>
        <a:bodyPr/>
        <a:lstStyle/>
        <a:p>
          <a:endParaRPr lang="en-US"/>
        </a:p>
      </dgm:t>
    </dgm:pt>
    <dgm:pt modelId="{8D5DC9E0-442D-4EA5-8A70-9B413B1D6618}" type="pres">
      <dgm:prSet presAssocID="{6BBE875B-E930-49E6-A2E3-78B59914E8BF}" presName="outerComposite" presStyleCnt="0">
        <dgm:presLayoutVars>
          <dgm:chMax val="5"/>
          <dgm:dir/>
          <dgm:resizeHandles val="exact"/>
        </dgm:presLayoutVars>
      </dgm:prSet>
      <dgm:spPr/>
    </dgm:pt>
    <dgm:pt modelId="{25DF214C-C84D-4BD3-90BD-0599A1B18D26}" type="pres">
      <dgm:prSet presAssocID="{6BBE875B-E930-49E6-A2E3-78B59914E8BF}" presName="dummyMaxCanvas" presStyleCnt="0">
        <dgm:presLayoutVars/>
      </dgm:prSet>
      <dgm:spPr/>
    </dgm:pt>
    <dgm:pt modelId="{1BEC1CC2-7978-46CE-8A75-67A769C03883}" type="pres">
      <dgm:prSet presAssocID="{6BBE875B-E930-49E6-A2E3-78B59914E8BF}" presName="ThreeNodes_1" presStyleLbl="node1" presStyleIdx="0" presStyleCnt="3" custScaleX="103352" custLinFactNeighborX="838">
        <dgm:presLayoutVars>
          <dgm:bulletEnabled val="1"/>
        </dgm:presLayoutVars>
      </dgm:prSet>
      <dgm:spPr/>
    </dgm:pt>
    <dgm:pt modelId="{918FF342-9837-4234-8DD7-A0A2BD624B00}" type="pres">
      <dgm:prSet presAssocID="{6BBE875B-E930-49E6-A2E3-78B59914E8BF}" presName="ThreeNodes_2" presStyleLbl="node1" presStyleIdx="1" presStyleCnt="3">
        <dgm:presLayoutVars>
          <dgm:bulletEnabled val="1"/>
        </dgm:presLayoutVars>
      </dgm:prSet>
      <dgm:spPr/>
    </dgm:pt>
    <dgm:pt modelId="{AC77514B-0541-443E-AFE6-08C360B90EC1}" type="pres">
      <dgm:prSet presAssocID="{6BBE875B-E930-49E6-A2E3-78B59914E8BF}" presName="ThreeNodes_3" presStyleLbl="node1" presStyleIdx="2" presStyleCnt="3">
        <dgm:presLayoutVars>
          <dgm:bulletEnabled val="1"/>
        </dgm:presLayoutVars>
      </dgm:prSet>
      <dgm:spPr/>
    </dgm:pt>
    <dgm:pt modelId="{D5997FB6-A5FE-4C06-BF9E-64807667A1D9}" type="pres">
      <dgm:prSet presAssocID="{6BBE875B-E930-49E6-A2E3-78B59914E8BF}" presName="ThreeConn_1-2" presStyleLbl="fgAccFollowNode1" presStyleIdx="0" presStyleCnt="2">
        <dgm:presLayoutVars>
          <dgm:bulletEnabled val="1"/>
        </dgm:presLayoutVars>
      </dgm:prSet>
      <dgm:spPr/>
    </dgm:pt>
    <dgm:pt modelId="{AE1BFBB7-50E2-4D16-953E-843707232272}" type="pres">
      <dgm:prSet presAssocID="{6BBE875B-E930-49E6-A2E3-78B59914E8BF}" presName="ThreeConn_2-3" presStyleLbl="fgAccFollowNode1" presStyleIdx="1" presStyleCnt="2">
        <dgm:presLayoutVars>
          <dgm:bulletEnabled val="1"/>
        </dgm:presLayoutVars>
      </dgm:prSet>
      <dgm:spPr/>
    </dgm:pt>
    <dgm:pt modelId="{6644FCA3-10A8-488E-A611-5370D9947CE6}" type="pres">
      <dgm:prSet presAssocID="{6BBE875B-E930-49E6-A2E3-78B59914E8BF}" presName="ThreeNodes_1_text" presStyleLbl="node1" presStyleIdx="2" presStyleCnt="3">
        <dgm:presLayoutVars>
          <dgm:bulletEnabled val="1"/>
        </dgm:presLayoutVars>
      </dgm:prSet>
      <dgm:spPr/>
    </dgm:pt>
    <dgm:pt modelId="{68A7F326-5B22-4D58-ACED-96443716DBDA}" type="pres">
      <dgm:prSet presAssocID="{6BBE875B-E930-49E6-A2E3-78B59914E8BF}" presName="ThreeNodes_2_text" presStyleLbl="node1" presStyleIdx="2" presStyleCnt="3">
        <dgm:presLayoutVars>
          <dgm:bulletEnabled val="1"/>
        </dgm:presLayoutVars>
      </dgm:prSet>
      <dgm:spPr/>
    </dgm:pt>
    <dgm:pt modelId="{91D974DD-0F70-464D-8D42-3418F2999DC8}" type="pres">
      <dgm:prSet presAssocID="{6BBE875B-E930-49E6-A2E3-78B59914E8BF}" presName="ThreeNodes_3_text" presStyleLbl="node1" presStyleIdx="2" presStyleCnt="3">
        <dgm:presLayoutVars>
          <dgm:bulletEnabled val="1"/>
        </dgm:presLayoutVars>
      </dgm:prSet>
      <dgm:spPr/>
    </dgm:pt>
  </dgm:ptLst>
  <dgm:cxnLst>
    <dgm:cxn modelId="{921CE502-D072-48FB-8FE3-EEE2975C2758}" type="presOf" srcId="{78A1A9E7-CF3C-412C-9929-62C91FE103E9}" destId="{AE1BFBB7-50E2-4D16-953E-843707232272}" srcOrd="0" destOrd="0" presId="urn:microsoft.com/office/officeart/2005/8/layout/vProcess5"/>
    <dgm:cxn modelId="{5C3AE50A-BA19-4C49-A579-E9451CFD60FB}" type="presOf" srcId="{6363E4FE-B507-42FE-A9CF-AB2B30E9A946}" destId="{68A7F326-5B22-4D58-ACED-96443716DBDA}" srcOrd="1" destOrd="0" presId="urn:microsoft.com/office/officeart/2005/8/layout/vProcess5"/>
    <dgm:cxn modelId="{3A137211-5E76-4F90-8857-C69F2037D57C}" type="presOf" srcId="{16C56141-9C5E-4310-A86E-1E1765915B9D}" destId="{D5997FB6-A5FE-4C06-BF9E-64807667A1D9}" srcOrd="0" destOrd="0" presId="urn:microsoft.com/office/officeart/2005/8/layout/vProcess5"/>
    <dgm:cxn modelId="{B90A9411-812B-4F02-8F65-F1308AD3C36E}" type="presOf" srcId="{6BBE875B-E930-49E6-A2E3-78B59914E8BF}" destId="{8D5DC9E0-442D-4EA5-8A70-9B413B1D6618}" srcOrd="0" destOrd="0" presId="urn:microsoft.com/office/officeart/2005/8/layout/vProcess5"/>
    <dgm:cxn modelId="{5E4EE877-3D2D-4D72-A75B-69D586E3643E}" srcId="{6BBE875B-E930-49E6-A2E3-78B59914E8BF}" destId="{BC9C27E8-5463-46FF-970D-624E6930310C}" srcOrd="2" destOrd="0" parTransId="{79737349-10BD-448D-A1B7-13A4F01C05C4}" sibTransId="{B21CB154-DE5C-4B4B-9A46-C92F297B049C}"/>
    <dgm:cxn modelId="{28FB585A-8E55-4879-A65B-582E5E31542B}" type="presOf" srcId="{EE774D75-C0E7-4B50-9D4B-E7ACADAA9CE9}" destId="{6644FCA3-10A8-488E-A611-5370D9947CE6}" srcOrd="1" destOrd="0" presId="urn:microsoft.com/office/officeart/2005/8/layout/vProcess5"/>
    <dgm:cxn modelId="{48932E81-C410-415B-9B0A-5A3DDB0A2454}" type="presOf" srcId="{6363E4FE-B507-42FE-A9CF-AB2B30E9A946}" destId="{918FF342-9837-4234-8DD7-A0A2BD624B00}" srcOrd="0" destOrd="0" presId="urn:microsoft.com/office/officeart/2005/8/layout/vProcess5"/>
    <dgm:cxn modelId="{5ECAACBC-EBF5-47EA-A8A0-5122D9D03B51}" type="presOf" srcId="{EE774D75-C0E7-4B50-9D4B-E7ACADAA9CE9}" destId="{1BEC1CC2-7978-46CE-8A75-67A769C03883}" srcOrd="0" destOrd="0" presId="urn:microsoft.com/office/officeart/2005/8/layout/vProcess5"/>
    <dgm:cxn modelId="{9205F2C2-BBDB-4437-A4CA-083A2E5216D6}" srcId="{6BBE875B-E930-49E6-A2E3-78B59914E8BF}" destId="{6363E4FE-B507-42FE-A9CF-AB2B30E9A946}" srcOrd="1" destOrd="0" parTransId="{35C00C80-B4B5-4004-B26A-3E6BD310DFD4}" sibTransId="{78A1A9E7-CF3C-412C-9929-62C91FE103E9}"/>
    <dgm:cxn modelId="{8AEA28E1-9F3A-4F2F-8140-82DF165B9983}" srcId="{6BBE875B-E930-49E6-A2E3-78B59914E8BF}" destId="{EE774D75-C0E7-4B50-9D4B-E7ACADAA9CE9}" srcOrd="0" destOrd="0" parTransId="{52C3E837-7B51-43FF-9EE1-BC5A31284439}" sibTransId="{16C56141-9C5E-4310-A86E-1E1765915B9D}"/>
    <dgm:cxn modelId="{D7E2E7F3-B935-4576-8B0F-66DDE97BD6CC}" type="presOf" srcId="{BC9C27E8-5463-46FF-970D-624E6930310C}" destId="{91D974DD-0F70-464D-8D42-3418F2999DC8}" srcOrd="1" destOrd="0" presId="urn:microsoft.com/office/officeart/2005/8/layout/vProcess5"/>
    <dgm:cxn modelId="{C7A803F5-1638-45BC-82E1-8668A923D775}" type="presOf" srcId="{BC9C27E8-5463-46FF-970D-624E6930310C}" destId="{AC77514B-0541-443E-AFE6-08C360B90EC1}" srcOrd="0" destOrd="0" presId="urn:microsoft.com/office/officeart/2005/8/layout/vProcess5"/>
    <dgm:cxn modelId="{A3FC3A46-B49E-41A5-9BA4-F1A0C45084A9}" type="presParOf" srcId="{8D5DC9E0-442D-4EA5-8A70-9B413B1D6618}" destId="{25DF214C-C84D-4BD3-90BD-0599A1B18D26}" srcOrd="0" destOrd="0" presId="urn:microsoft.com/office/officeart/2005/8/layout/vProcess5"/>
    <dgm:cxn modelId="{840B0644-2163-42C3-BE6A-3A898D57B9DD}" type="presParOf" srcId="{8D5DC9E0-442D-4EA5-8A70-9B413B1D6618}" destId="{1BEC1CC2-7978-46CE-8A75-67A769C03883}" srcOrd="1" destOrd="0" presId="urn:microsoft.com/office/officeart/2005/8/layout/vProcess5"/>
    <dgm:cxn modelId="{E07B32DF-CDDB-4AA0-880C-8E6B51C39C0B}" type="presParOf" srcId="{8D5DC9E0-442D-4EA5-8A70-9B413B1D6618}" destId="{918FF342-9837-4234-8DD7-A0A2BD624B00}" srcOrd="2" destOrd="0" presId="urn:microsoft.com/office/officeart/2005/8/layout/vProcess5"/>
    <dgm:cxn modelId="{C8AB40A4-61BB-4CF2-AAF5-15C49EDA09A0}" type="presParOf" srcId="{8D5DC9E0-442D-4EA5-8A70-9B413B1D6618}" destId="{AC77514B-0541-443E-AFE6-08C360B90EC1}" srcOrd="3" destOrd="0" presId="urn:microsoft.com/office/officeart/2005/8/layout/vProcess5"/>
    <dgm:cxn modelId="{ADD06DDC-0810-4F66-9559-23B55623FC96}" type="presParOf" srcId="{8D5DC9E0-442D-4EA5-8A70-9B413B1D6618}" destId="{D5997FB6-A5FE-4C06-BF9E-64807667A1D9}" srcOrd="4" destOrd="0" presId="urn:microsoft.com/office/officeart/2005/8/layout/vProcess5"/>
    <dgm:cxn modelId="{7E19E8E9-BCA9-4771-9DC6-251D02DDC874}" type="presParOf" srcId="{8D5DC9E0-442D-4EA5-8A70-9B413B1D6618}" destId="{AE1BFBB7-50E2-4D16-953E-843707232272}" srcOrd="5" destOrd="0" presId="urn:microsoft.com/office/officeart/2005/8/layout/vProcess5"/>
    <dgm:cxn modelId="{F67E89F0-22D6-4354-AFCC-7E87BFC39B0D}" type="presParOf" srcId="{8D5DC9E0-442D-4EA5-8A70-9B413B1D6618}" destId="{6644FCA3-10A8-488E-A611-5370D9947CE6}" srcOrd="6" destOrd="0" presId="urn:microsoft.com/office/officeart/2005/8/layout/vProcess5"/>
    <dgm:cxn modelId="{7F860764-BA5C-4FA0-B83D-5E34C903ED46}" type="presParOf" srcId="{8D5DC9E0-442D-4EA5-8A70-9B413B1D6618}" destId="{68A7F326-5B22-4D58-ACED-96443716DBDA}" srcOrd="7" destOrd="0" presId="urn:microsoft.com/office/officeart/2005/8/layout/vProcess5"/>
    <dgm:cxn modelId="{94BCB27E-DD4F-4D5E-8350-028EC104536B}" type="presParOf" srcId="{8D5DC9E0-442D-4EA5-8A70-9B413B1D6618}" destId="{91D974DD-0F70-464D-8D42-3418F2999DC8}"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BBE875B-E930-49E6-A2E3-78B59914E8BF}"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EE774D75-C0E7-4B50-9D4B-E7ACADAA9CE9}">
      <dgm:prSet custT="1"/>
      <dgm:spPr/>
      <dgm:t>
        <a:bodyPr/>
        <a:lstStyle/>
        <a:p>
          <a:pPr rtl="1"/>
          <a:r>
            <a:rPr lang="ar-SA" sz="2800" dirty="0">
              <a:latin typeface="Sakkal Majalla" panose="02000000000000000000" pitchFamily="2" charset="-78"/>
              <a:cs typeface="Sakkal Majalla" panose="02000000000000000000" pitchFamily="2" charset="-78"/>
            </a:rPr>
            <a:t>كل آية فيها ذكر </a:t>
          </a:r>
          <a:r>
            <a:rPr lang="ar-SA" sz="2800" dirty="0">
              <a:solidFill>
                <a:schemeClr val="bg2">
                  <a:lumMod val="10000"/>
                </a:schemeClr>
              </a:solidFill>
              <a:latin typeface="Sakkal Majalla" panose="02000000000000000000" pitchFamily="2" charset="-78"/>
              <a:cs typeface="Sakkal Majalla" panose="02000000000000000000" pitchFamily="2" charset="-78"/>
            </a:rPr>
            <a:t>(والله واسع عليم) </a:t>
          </a:r>
          <a:r>
            <a:rPr lang="ar-SA" sz="2800" dirty="0">
              <a:latin typeface="Sakkal Majalla" panose="02000000000000000000" pitchFamily="2" charset="-78"/>
              <a:cs typeface="Sakkal Majalla" panose="02000000000000000000" pitchFamily="2" charset="-78"/>
            </a:rPr>
            <a:t>فهي بهذا اللفظ</a:t>
          </a:r>
          <a:endParaRPr lang="en-US" sz="2800" dirty="0">
            <a:solidFill>
              <a:schemeClr val="bg2">
                <a:lumMod val="10000"/>
              </a:schemeClr>
            </a:solidFill>
            <a:latin typeface="Sakkal Majalla" panose="02000000000000000000" pitchFamily="2" charset="-78"/>
            <a:cs typeface="Sakkal Majalla" panose="02000000000000000000" pitchFamily="2" charset="-78"/>
          </a:endParaRPr>
        </a:p>
      </dgm:t>
    </dgm:pt>
    <dgm:pt modelId="{52C3E837-7B51-43FF-9EE1-BC5A31284439}" type="parTrans" cxnId="{8AEA28E1-9F3A-4F2F-8140-82DF165B9983}">
      <dgm:prSet/>
      <dgm:spPr/>
      <dgm:t>
        <a:bodyPr/>
        <a:lstStyle/>
        <a:p>
          <a:endParaRPr lang="en-US"/>
        </a:p>
      </dgm:t>
    </dgm:pt>
    <dgm:pt modelId="{16C56141-9C5E-4310-A86E-1E1765915B9D}" type="sibTrans" cxnId="{8AEA28E1-9F3A-4F2F-8140-82DF165B9983}">
      <dgm:prSet/>
      <dgm:spPr/>
      <dgm:t>
        <a:bodyPr/>
        <a:lstStyle/>
        <a:p>
          <a:endParaRPr lang="en-US"/>
        </a:p>
      </dgm:t>
    </dgm:pt>
    <dgm:pt modelId="{6363E4FE-B507-42FE-A9CF-AB2B30E9A946}">
      <dgm:prSet custT="1"/>
      <dgm:spPr/>
      <dgm:t>
        <a:bodyPr/>
        <a:lstStyle/>
        <a:p>
          <a:pPr rtl="1"/>
          <a:r>
            <a:rPr lang="ar-SA" sz="2800" dirty="0">
              <a:latin typeface="Sakkal Majalla" panose="02000000000000000000" pitchFamily="2" charset="-78"/>
              <a:cs typeface="Sakkal Majalla" panose="02000000000000000000" pitchFamily="2" charset="-78"/>
            </a:rPr>
            <a:t>إلا موضع البقرة آية (115) </a:t>
          </a:r>
          <a:r>
            <a:rPr lang="ar-SA" sz="2800" dirty="0">
              <a:solidFill>
                <a:schemeClr val="tx1"/>
              </a:solidFill>
              <a:latin typeface="Sakkal Majalla" panose="02000000000000000000" pitchFamily="2" charset="-78"/>
              <a:cs typeface="Sakkal Majalla" panose="02000000000000000000" pitchFamily="2" charset="-78"/>
            </a:rPr>
            <a:t>(</a:t>
          </a:r>
          <a:r>
            <a:rPr lang="ar-SA" sz="2800" u="sng" dirty="0">
              <a:solidFill>
                <a:schemeClr val="tx1"/>
              </a:solidFill>
              <a:latin typeface="Sakkal Majalla" panose="02000000000000000000" pitchFamily="2" charset="-78"/>
              <a:cs typeface="Sakkal Majalla" panose="02000000000000000000" pitchFamily="2" charset="-78"/>
            </a:rPr>
            <a:t>إنَّ الله</a:t>
          </a:r>
          <a:r>
            <a:rPr lang="ar-SA" sz="2800" dirty="0">
              <a:solidFill>
                <a:schemeClr val="tx1"/>
              </a:solidFill>
              <a:latin typeface="Sakkal Majalla" panose="02000000000000000000" pitchFamily="2" charset="-78"/>
              <a:cs typeface="Sakkal Majalla" panose="02000000000000000000" pitchFamily="2" charset="-78"/>
            </a:rPr>
            <a:t> واسع عليم)</a:t>
          </a:r>
          <a:endParaRPr lang="en-US" sz="2800" dirty="0">
            <a:solidFill>
              <a:schemeClr val="bg2">
                <a:lumMod val="10000"/>
              </a:schemeClr>
            </a:solidFill>
            <a:latin typeface="Sakkal Majalla" panose="02000000000000000000" pitchFamily="2" charset="-78"/>
            <a:cs typeface="Sakkal Majalla" panose="02000000000000000000" pitchFamily="2" charset="-78"/>
          </a:endParaRPr>
        </a:p>
      </dgm:t>
    </dgm:pt>
    <dgm:pt modelId="{35C00C80-B4B5-4004-B26A-3E6BD310DFD4}" type="parTrans" cxnId="{9205F2C2-BBDB-4437-A4CA-083A2E5216D6}">
      <dgm:prSet/>
      <dgm:spPr/>
      <dgm:t>
        <a:bodyPr/>
        <a:lstStyle/>
        <a:p>
          <a:endParaRPr lang="en-US"/>
        </a:p>
      </dgm:t>
    </dgm:pt>
    <dgm:pt modelId="{78A1A9E7-CF3C-412C-9929-62C91FE103E9}" type="sibTrans" cxnId="{9205F2C2-BBDB-4437-A4CA-083A2E5216D6}">
      <dgm:prSet/>
      <dgm:spPr/>
      <dgm:t>
        <a:bodyPr/>
        <a:lstStyle/>
        <a:p>
          <a:endParaRPr lang="en-US"/>
        </a:p>
      </dgm:t>
    </dgm:pt>
    <dgm:pt modelId="{BC9C27E8-5463-46FF-970D-624E6930310C}">
      <dgm:prSet/>
      <dgm:spPr/>
      <dgm:t>
        <a:bodyPr/>
        <a:lstStyle/>
        <a:p>
          <a:pPr rtl="1"/>
          <a:r>
            <a:rPr lang="ar-SA" dirty="0">
              <a:latin typeface="Sakkal Majalla" panose="02000000000000000000" pitchFamily="2" charset="-78"/>
              <a:cs typeface="Sakkal Majalla" panose="02000000000000000000" pitchFamily="2" charset="-78"/>
            </a:rPr>
            <a:t>(وَلِلَّهِ </a:t>
          </a:r>
          <a:r>
            <a:rPr lang="ar-SA" dirty="0" err="1">
              <a:latin typeface="Sakkal Majalla" panose="02000000000000000000" pitchFamily="2" charset="-78"/>
              <a:cs typeface="Sakkal Majalla" panose="02000000000000000000" pitchFamily="2" charset="-78"/>
            </a:rPr>
            <a:t>ٱلۡمَشۡرِقُ</a:t>
          </a:r>
          <a:r>
            <a:rPr lang="ar-SA" dirty="0">
              <a:latin typeface="Sakkal Majalla" panose="02000000000000000000" pitchFamily="2" charset="-78"/>
              <a:cs typeface="Sakkal Majalla" panose="02000000000000000000" pitchFamily="2" charset="-78"/>
            </a:rPr>
            <a:t> </a:t>
          </a:r>
          <a:r>
            <a:rPr lang="ar-SA" dirty="0" err="1">
              <a:latin typeface="Sakkal Majalla" panose="02000000000000000000" pitchFamily="2" charset="-78"/>
              <a:cs typeface="Sakkal Majalla" panose="02000000000000000000" pitchFamily="2" charset="-78"/>
            </a:rPr>
            <a:t>وَٱلۡمَغۡرِبُۚ</a:t>
          </a:r>
          <a:r>
            <a:rPr lang="ar-SA" dirty="0">
              <a:latin typeface="Sakkal Majalla" panose="02000000000000000000" pitchFamily="2" charset="-78"/>
              <a:cs typeface="Sakkal Majalla" panose="02000000000000000000" pitchFamily="2" charset="-78"/>
            </a:rPr>
            <a:t> </a:t>
          </a:r>
          <a:r>
            <a:rPr lang="ar-SA" dirty="0" err="1">
              <a:latin typeface="Sakkal Majalla" panose="02000000000000000000" pitchFamily="2" charset="-78"/>
              <a:cs typeface="Sakkal Majalla" panose="02000000000000000000" pitchFamily="2" charset="-78"/>
            </a:rPr>
            <a:t>فَأَیۡنَمَا</a:t>
          </a:r>
          <a:r>
            <a:rPr lang="ar-SA" dirty="0">
              <a:latin typeface="Sakkal Majalla" panose="02000000000000000000" pitchFamily="2" charset="-78"/>
              <a:cs typeface="Sakkal Majalla" panose="02000000000000000000" pitchFamily="2" charset="-78"/>
            </a:rPr>
            <a:t> تُوَلُّوا۟ فَثَمَّ </a:t>
          </a:r>
          <a:r>
            <a:rPr lang="ar-SA" dirty="0" err="1">
              <a:latin typeface="Sakkal Majalla" panose="02000000000000000000" pitchFamily="2" charset="-78"/>
              <a:cs typeface="Sakkal Majalla" panose="02000000000000000000" pitchFamily="2" charset="-78"/>
            </a:rPr>
            <a:t>وَجۡهُ</a:t>
          </a:r>
          <a:r>
            <a:rPr lang="ar-SA" dirty="0">
              <a:latin typeface="Sakkal Majalla" panose="02000000000000000000" pitchFamily="2" charset="-78"/>
              <a:cs typeface="Sakkal Majalla" panose="02000000000000000000" pitchFamily="2" charset="-78"/>
            </a:rPr>
            <a:t> </a:t>
          </a:r>
          <a:r>
            <a:rPr lang="ar-SA" dirty="0" err="1">
              <a:latin typeface="Sakkal Majalla" panose="02000000000000000000" pitchFamily="2" charset="-78"/>
              <a:cs typeface="Sakkal Majalla" panose="02000000000000000000" pitchFamily="2" charset="-78"/>
            </a:rPr>
            <a:t>ٱللَّهِۚ</a:t>
          </a:r>
          <a:r>
            <a:rPr lang="ar-SA" dirty="0">
              <a:latin typeface="Sakkal Majalla" panose="02000000000000000000" pitchFamily="2" charset="-78"/>
              <a:cs typeface="Sakkal Majalla" panose="02000000000000000000" pitchFamily="2" charset="-78"/>
            </a:rPr>
            <a:t> </a:t>
          </a:r>
          <a:r>
            <a:rPr lang="ar-SA" u="sng" dirty="0">
              <a:solidFill>
                <a:schemeClr val="tx1"/>
              </a:solidFill>
              <a:latin typeface="Sakkal Majalla" panose="02000000000000000000" pitchFamily="2" charset="-78"/>
              <a:cs typeface="Sakkal Majalla" panose="02000000000000000000" pitchFamily="2" charset="-78"/>
            </a:rPr>
            <a:t>إِنَّ </a:t>
          </a:r>
          <a:r>
            <a:rPr lang="ar-SA" u="sng" dirty="0" err="1">
              <a:solidFill>
                <a:schemeClr val="tx1"/>
              </a:solidFill>
              <a:latin typeface="Sakkal Majalla" panose="02000000000000000000" pitchFamily="2" charset="-78"/>
              <a:cs typeface="Sakkal Majalla" panose="02000000000000000000" pitchFamily="2" charset="-78"/>
            </a:rPr>
            <a:t>ٱللَّهَ</a:t>
          </a:r>
          <a:r>
            <a:rPr lang="ar-SA" u="sng" dirty="0">
              <a:solidFill>
                <a:schemeClr val="tx1"/>
              </a:solidFill>
              <a:latin typeface="Sakkal Majalla" panose="02000000000000000000" pitchFamily="2" charset="-78"/>
              <a:cs typeface="Sakkal Majalla" panose="02000000000000000000" pitchFamily="2" charset="-78"/>
            </a:rPr>
            <a:t> </a:t>
          </a:r>
          <a:r>
            <a:rPr lang="ar-SA" u="sng" dirty="0" err="1">
              <a:solidFill>
                <a:schemeClr val="tx1"/>
              </a:solidFill>
              <a:latin typeface="Sakkal Majalla" panose="02000000000000000000" pitchFamily="2" charset="-78"/>
              <a:cs typeface="Sakkal Majalla" panose="02000000000000000000" pitchFamily="2" charset="-78"/>
            </a:rPr>
            <a:t>وَا⁠سِعٌ</a:t>
          </a:r>
          <a:r>
            <a:rPr lang="ar-SA" u="sng" dirty="0">
              <a:solidFill>
                <a:schemeClr val="tx1"/>
              </a:solidFill>
              <a:latin typeface="Sakkal Majalla" panose="02000000000000000000" pitchFamily="2" charset="-78"/>
              <a:cs typeface="Sakkal Majalla" panose="02000000000000000000" pitchFamily="2" charset="-78"/>
            </a:rPr>
            <a:t> </a:t>
          </a:r>
          <a:r>
            <a:rPr lang="ar-SA" u="sng" dirty="0" err="1">
              <a:solidFill>
                <a:schemeClr val="tx1"/>
              </a:solidFill>
              <a:latin typeface="Sakkal Majalla" panose="02000000000000000000" pitchFamily="2" charset="-78"/>
              <a:cs typeface="Sakkal Majalla" panose="02000000000000000000" pitchFamily="2" charset="-78"/>
            </a:rPr>
            <a:t>عَلِیم</a:t>
          </a:r>
          <a:r>
            <a:rPr lang="ar-SA" u="sng" dirty="0">
              <a:solidFill>
                <a:schemeClr val="tx1"/>
              </a:solidFill>
              <a:latin typeface="Sakkal Majalla" panose="02000000000000000000" pitchFamily="2" charset="-78"/>
              <a:cs typeface="Sakkal Majalla" panose="02000000000000000000" pitchFamily="2" charset="-78"/>
            </a:rPr>
            <a:t>ࣱ</a:t>
          </a:r>
          <a:r>
            <a:rPr lang="ar-SA" dirty="0">
              <a:latin typeface="Sakkal Majalla" panose="02000000000000000000" pitchFamily="2" charset="-78"/>
              <a:cs typeface="Sakkal Majalla" panose="02000000000000000000" pitchFamily="2" charset="-78"/>
            </a:rPr>
            <a:t>(115))</a:t>
          </a:r>
          <a:endParaRPr lang="en-US" dirty="0">
            <a:latin typeface="Sakkal Majalla" panose="02000000000000000000" pitchFamily="2" charset="-78"/>
            <a:cs typeface="Sakkal Majalla" panose="02000000000000000000" pitchFamily="2" charset="-78"/>
          </a:endParaRPr>
        </a:p>
      </dgm:t>
    </dgm:pt>
    <dgm:pt modelId="{79737349-10BD-448D-A1B7-13A4F01C05C4}" type="parTrans" cxnId="{5E4EE877-3D2D-4D72-A75B-69D586E3643E}">
      <dgm:prSet/>
      <dgm:spPr/>
      <dgm:t>
        <a:bodyPr/>
        <a:lstStyle/>
        <a:p>
          <a:endParaRPr lang="en-US"/>
        </a:p>
      </dgm:t>
    </dgm:pt>
    <dgm:pt modelId="{B21CB154-DE5C-4B4B-9A46-C92F297B049C}" type="sibTrans" cxnId="{5E4EE877-3D2D-4D72-A75B-69D586E3643E}">
      <dgm:prSet/>
      <dgm:spPr/>
      <dgm:t>
        <a:bodyPr/>
        <a:lstStyle/>
        <a:p>
          <a:endParaRPr lang="en-US"/>
        </a:p>
      </dgm:t>
    </dgm:pt>
    <dgm:pt modelId="{8D5DC9E0-442D-4EA5-8A70-9B413B1D6618}" type="pres">
      <dgm:prSet presAssocID="{6BBE875B-E930-49E6-A2E3-78B59914E8BF}" presName="outerComposite" presStyleCnt="0">
        <dgm:presLayoutVars>
          <dgm:chMax val="5"/>
          <dgm:dir/>
          <dgm:resizeHandles val="exact"/>
        </dgm:presLayoutVars>
      </dgm:prSet>
      <dgm:spPr/>
    </dgm:pt>
    <dgm:pt modelId="{25DF214C-C84D-4BD3-90BD-0599A1B18D26}" type="pres">
      <dgm:prSet presAssocID="{6BBE875B-E930-49E6-A2E3-78B59914E8BF}" presName="dummyMaxCanvas" presStyleCnt="0">
        <dgm:presLayoutVars/>
      </dgm:prSet>
      <dgm:spPr/>
    </dgm:pt>
    <dgm:pt modelId="{1BEC1CC2-7978-46CE-8A75-67A769C03883}" type="pres">
      <dgm:prSet presAssocID="{6BBE875B-E930-49E6-A2E3-78B59914E8BF}" presName="ThreeNodes_1" presStyleLbl="node1" presStyleIdx="0" presStyleCnt="3" custScaleX="103352">
        <dgm:presLayoutVars>
          <dgm:bulletEnabled val="1"/>
        </dgm:presLayoutVars>
      </dgm:prSet>
      <dgm:spPr/>
    </dgm:pt>
    <dgm:pt modelId="{918FF342-9837-4234-8DD7-A0A2BD624B00}" type="pres">
      <dgm:prSet presAssocID="{6BBE875B-E930-49E6-A2E3-78B59914E8BF}" presName="ThreeNodes_2" presStyleLbl="node1" presStyleIdx="1" presStyleCnt="3">
        <dgm:presLayoutVars>
          <dgm:bulletEnabled val="1"/>
        </dgm:presLayoutVars>
      </dgm:prSet>
      <dgm:spPr/>
    </dgm:pt>
    <dgm:pt modelId="{AC77514B-0541-443E-AFE6-08C360B90EC1}" type="pres">
      <dgm:prSet presAssocID="{6BBE875B-E930-49E6-A2E3-78B59914E8BF}" presName="ThreeNodes_3" presStyleLbl="node1" presStyleIdx="2" presStyleCnt="3">
        <dgm:presLayoutVars>
          <dgm:bulletEnabled val="1"/>
        </dgm:presLayoutVars>
      </dgm:prSet>
      <dgm:spPr/>
    </dgm:pt>
    <dgm:pt modelId="{D5997FB6-A5FE-4C06-BF9E-64807667A1D9}" type="pres">
      <dgm:prSet presAssocID="{6BBE875B-E930-49E6-A2E3-78B59914E8BF}" presName="ThreeConn_1-2" presStyleLbl="fgAccFollowNode1" presStyleIdx="0" presStyleCnt="2">
        <dgm:presLayoutVars>
          <dgm:bulletEnabled val="1"/>
        </dgm:presLayoutVars>
      </dgm:prSet>
      <dgm:spPr/>
    </dgm:pt>
    <dgm:pt modelId="{AE1BFBB7-50E2-4D16-953E-843707232272}" type="pres">
      <dgm:prSet presAssocID="{6BBE875B-E930-49E6-A2E3-78B59914E8BF}" presName="ThreeConn_2-3" presStyleLbl="fgAccFollowNode1" presStyleIdx="1" presStyleCnt="2">
        <dgm:presLayoutVars>
          <dgm:bulletEnabled val="1"/>
        </dgm:presLayoutVars>
      </dgm:prSet>
      <dgm:spPr/>
    </dgm:pt>
    <dgm:pt modelId="{6644FCA3-10A8-488E-A611-5370D9947CE6}" type="pres">
      <dgm:prSet presAssocID="{6BBE875B-E930-49E6-A2E3-78B59914E8BF}" presName="ThreeNodes_1_text" presStyleLbl="node1" presStyleIdx="2" presStyleCnt="3">
        <dgm:presLayoutVars>
          <dgm:bulletEnabled val="1"/>
        </dgm:presLayoutVars>
      </dgm:prSet>
      <dgm:spPr/>
    </dgm:pt>
    <dgm:pt modelId="{68A7F326-5B22-4D58-ACED-96443716DBDA}" type="pres">
      <dgm:prSet presAssocID="{6BBE875B-E930-49E6-A2E3-78B59914E8BF}" presName="ThreeNodes_2_text" presStyleLbl="node1" presStyleIdx="2" presStyleCnt="3">
        <dgm:presLayoutVars>
          <dgm:bulletEnabled val="1"/>
        </dgm:presLayoutVars>
      </dgm:prSet>
      <dgm:spPr/>
    </dgm:pt>
    <dgm:pt modelId="{91D974DD-0F70-464D-8D42-3418F2999DC8}" type="pres">
      <dgm:prSet presAssocID="{6BBE875B-E930-49E6-A2E3-78B59914E8BF}" presName="ThreeNodes_3_text" presStyleLbl="node1" presStyleIdx="2" presStyleCnt="3">
        <dgm:presLayoutVars>
          <dgm:bulletEnabled val="1"/>
        </dgm:presLayoutVars>
      </dgm:prSet>
      <dgm:spPr/>
    </dgm:pt>
  </dgm:ptLst>
  <dgm:cxnLst>
    <dgm:cxn modelId="{921CE502-D072-48FB-8FE3-EEE2975C2758}" type="presOf" srcId="{78A1A9E7-CF3C-412C-9929-62C91FE103E9}" destId="{AE1BFBB7-50E2-4D16-953E-843707232272}" srcOrd="0" destOrd="0" presId="urn:microsoft.com/office/officeart/2005/8/layout/vProcess5"/>
    <dgm:cxn modelId="{5C3AE50A-BA19-4C49-A579-E9451CFD60FB}" type="presOf" srcId="{6363E4FE-B507-42FE-A9CF-AB2B30E9A946}" destId="{68A7F326-5B22-4D58-ACED-96443716DBDA}" srcOrd="1" destOrd="0" presId="urn:microsoft.com/office/officeart/2005/8/layout/vProcess5"/>
    <dgm:cxn modelId="{3A137211-5E76-4F90-8857-C69F2037D57C}" type="presOf" srcId="{16C56141-9C5E-4310-A86E-1E1765915B9D}" destId="{D5997FB6-A5FE-4C06-BF9E-64807667A1D9}" srcOrd="0" destOrd="0" presId="urn:microsoft.com/office/officeart/2005/8/layout/vProcess5"/>
    <dgm:cxn modelId="{B90A9411-812B-4F02-8F65-F1308AD3C36E}" type="presOf" srcId="{6BBE875B-E930-49E6-A2E3-78B59914E8BF}" destId="{8D5DC9E0-442D-4EA5-8A70-9B413B1D6618}" srcOrd="0" destOrd="0" presId="urn:microsoft.com/office/officeart/2005/8/layout/vProcess5"/>
    <dgm:cxn modelId="{5E4EE877-3D2D-4D72-A75B-69D586E3643E}" srcId="{6BBE875B-E930-49E6-A2E3-78B59914E8BF}" destId="{BC9C27E8-5463-46FF-970D-624E6930310C}" srcOrd="2" destOrd="0" parTransId="{79737349-10BD-448D-A1B7-13A4F01C05C4}" sibTransId="{B21CB154-DE5C-4B4B-9A46-C92F297B049C}"/>
    <dgm:cxn modelId="{28FB585A-8E55-4879-A65B-582E5E31542B}" type="presOf" srcId="{EE774D75-C0E7-4B50-9D4B-E7ACADAA9CE9}" destId="{6644FCA3-10A8-488E-A611-5370D9947CE6}" srcOrd="1" destOrd="0" presId="urn:microsoft.com/office/officeart/2005/8/layout/vProcess5"/>
    <dgm:cxn modelId="{48932E81-C410-415B-9B0A-5A3DDB0A2454}" type="presOf" srcId="{6363E4FE-B507-42FE-A9CF-AB2B30E9A946}" destId="{918FF342-9837-4234-8DD7-A0A2BD624B00}" srcOrd="0" destOrd="0" presId="urn:microsoft.com/office/officeart/2005/8/layout/vProcess5"/>
    <dgm:cxn modelId="{5ECAACBC-EBF5-47EA-A8A0-5122D9D03B51}" type="presOf" srcId="{EE774D75-C0E7-4B50-9D4B-E7ACADAA9CE9}" destId="{1BEC1CC2-7978-46CE-8A75-67A769C03883}" srcOrd="0" destOrd="0" presId="urn:microsoft.com/office/officeart/2005/8/layout/vProcess5"/>
    <dgm:cxn modelId="{9205F2C2-BBDB-4437-A4CA-083A2E5216D6}" srcId="{6BBE875B-E930-49E6-A2E3-78B59914E8BF}" destId="{6363E4FE-B507-42FE-A9CF-AB2B30E9A946}" srcOrd="1" destOrd="0" parTransId="{35C00C80-B4B5-4004-B26A-3E6BD310DFD4}" sibTransId="{78A1A9E7-CF3C-412C-9929-62C91FE103E9}"/>
    <dgm:cxn modelId="{8AEA28E1-9F3A-4F2F-8140-82DF165B9983}" srcId="{6BBE875B-E930-49E6-A2E3-78B59914E8BF}" destId="{EE774D75-C0E7-4B50-9D4B-E7ACADAA9CE9}" srcOrd="0" destOrd="0" parTransId="{52C3E837-7B51-43FF-9EE1-BC5A31284439}" sibTransId="{16C56141-9C5E-4310-A86E-1E1765915B9D}"/>
    <dgm:cxn modelId="{D7E2E7F3-B935-4576-8B0F-66DDE97BD6CC}" type="presOf" srcId="{BC9C27E8-5463-46FF-970D-624E6930310C}" destId="{91D974DD-0F70-464D-8D42-3418F2999DC8}" srcOrd="1" destOrd="0" presId="urn:microsoft.com/office/officeart/2005/8/layout/vProcess5"/>
    <dgm:cxn modelId="{C7A803F5-1638-45BC-82E1-8668A923D775}" type="presOf" srcId="{BC9C27E8-5463-46FF-970D-624E6930310C}" destId="{AC77514B-0541-443E-AFE6-08C360B90EC1}" srcOrd="0" destOrd="0" presId="urn:microsoft.com/office/officeart/2005/8/layout/vProcess5"/>
    <dgm:cxn modelId="{A3FC3A46-B49E-41A5-9BA4-F1A0C45084A9}" type="presParOf" srcId="{8D5DC9E0-442D-4EA5-8A70-9B413B1D6618}" destId="{25DF214C-C84D-4BD3-90BD-0599A1B18D26}" srcOrd="0" destOrd="0" presId="urn:microsoft.com/office/officeart/2005/8/layout/vProcess5"/>
    <dgm:cxn modelId="{840B0644-2163-42C3-BE6A-3A898D57B9DD}" type="presParOf" srcId="{8D5DC9E0-442D-4EA5-8A70-9B413B1D6618}" destId="{1BEC1CC2-7978-46CE-8A75-67A769C03883}" srcOrd="1" destOrd="0" presId="urn:microsoft.com/office/officeart/2005/8/layout/vProcess5"/>
    <dgm:cxn modelId="{E07B32DF-CDDB-4AA0-880C-8E6B51C39C0B}" type="presParOf" srcId="{8D5DC9E0-442D-4EA5-8A70-9B413B1D6618}" destId="{918FF342-9837-4234-8DD7-A0A2BD624B00}" srcOrd="2" destOrd="0" presId="urn:microsoft.com/office/officeart/2005/8/layout/vProcess5"/>
    <dgm:cxn modelId="{C8AB40A4-61BB-4CF2-AAF5-15C49EDA09A0}" type="presParOf" srcId="{8D5DC9E0-442D-4EA5-8A70-9B413B1D6618}" destId="{AC77514B-0541-443E-AFE6-08C360B90EC1}" srcOrd="3" destOrd="0" presId="urn:microsoft.com/office/officeart/2005/8/layout/vProcess5"/>
    <dgm:cxn modelId="{ADD06DDC-0810-4F66-9559-23B55623FC96}" type="presParOf" srcId="{8D5DC9E0-442D-4EA5-8A70-9B413B1D6618}" destId="{D5997FB6-A5FE-4C06-BF9E-64807667A1D9}" srcOrd="4" destOrd="0" presId="urn:microsoft.com/office/officeart/2005/8/layout/vProcess5"/>
    <dgm:cxn modelId="{7E19E8E9-BCA9-4771-9DC6-251D02DDC874}" type="presParOf" srcId="{8D5DC9E0-442D-4EA5-8A70-9B413B1D6618}" destId="{AE1BFBB7-50E2-4D16-953E-843707232272}" srcOrd="5" destOrd="0" presId="urn:microsoft.com/office/officeart/2005/8/layout/vProcess5"/>
    <dgm:cxn modelId="{F67E89F0-22D6-4354-AFCC-7E87BFC39B0D}" type="presParOf" srcId="{8D5DC9E0-442D-4EA5-8A70-9B413B1D6618}" destId="{6644FCA3-10A8-488E-A611-5370D9947CE6}" srcOrd="6" destOrd="0" presId="urn:microsoft.com/office/officeart/2005/8/layout/vProcess5"/>
    <dgm:cxn modelId="{7F860764-BA5C-4FA0-B83D-5E34C903ED46}" type="presParOf" srcId="{8D5DC9E0-442D-4EA5-8A70-9B413B1D6618}" destId="{68A7F326-5B22-4D58-ACED-96443716DBDA}" srcOrd="7" destOrd="0" presId="urn:microsoft.com/office/officeart/2005/8/layout/vProcess5"/>
    <dgm:cxn modelId="{94BCB27E-DD4F-4D5E-8350-028EC104536B}" type="presParOf" srcId="{8D5DC9E0-442D-4EA5-8A70-9B413B1D6618}" destId="{91D974DD-0F70-464D-8D42-3418F2999DC8}"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BBE875B-E930-49E6-A2E3-78B59914E8BF}"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EE774D75-C0E7-4B50-9D4B-E7ACADAA9CE9}">
      <dgm:prSet custT="1"/>
      <dgm:spPr/>
      <dgm:t>
        <a:bodyPr/>
        <a:lstStyle/>
        <a:p>
          <a:pPr rtl="1"/>
          <a:r>
            <a:rPr lang="ar-SA" sz="2800" dirty="0">
              <a:latin typeface="Sakkal Majalla" panose="02000000000000000000" pitchFamily="2" charset="-78"/>
              <a:cs typeface="Sakkal Majalla" panose="02000000000000000000" pitchFamily="2" charset="-78"/>
            </a:rPr>
            <a:t>كل آية فيها ذكر </a:t>
          </a:r>
          <a:r>
            <a:rPr lang="ar-SA" sz="2800" dirty="0">
              <a:solidFill>
                <a:schemeClr val="bg2">
                  <a:lumMod val="10000"/>
                </a:schemeClr>
              </a:solidFill>
              <a:latin typeface="Sakkal Majalla" panose="02000000000000000000" pitchFamily="2" charset="-78"/>
              <a:cs typeface="Sakkal Majalla" panose="02000000000000000000" pitchFamily="2" charset="-78"/>
            </a:rPr>
            <a:t>(والأسباطِ) </a:t>
          </a:r>
          <a:r>
            <a:rPr lang="ar-SA" sz="2800" dirty="0">
              <a:latin typeface="Sakkal Majalla" panose="02000000000000000000" pitchFamily="2" charset="-78"/>
              <a:cs typeface="Sakkal Majalla" panose="02000000000000000000" pitchFamily="2" charset="-78"/>
            </a:rPr>
            <a:t>فهي بهذا اللفظ مجرورة</a:t>
          </a:r>
          <a:endParaRPr lang="en-US" sz="2800" dirty="0">
            <a:solidFill>
              <a:schemeClr val="bg2">
                <a:lumMod val="10000"/>
              </a:schemeClr>
            </a:solidFill>
            <a:latin typeface="Sakkal Majalla" panose="02000000000000000000" pitchFamily="2" charset="-78"/>
            <a:cs typeface="Sakkal Majalla" panose="02000000000000000000" pitchFamily="2" charset="-78"/>
          </a:endParaRPr>
        </a:p>
      </dgm:t>
    </dgm:pt>
    <dgm:pt modelId="{52C3E837-7B51-43FF-9EE1-BC5A31284439}" type="parTrans" cxnId="{8AEA28E1-9F3A-4F2F-8140-82DF165B9983}">
      <dgm:prSet/>
      <dgm:spPr/>
      <dgm:t>
        <a:bodyPr/>
        <a:lstStyle/>
        <a:p>
          <a:endParaRPr lang="en-US"/>
        </a:p>
      </dgm:t>
    </dgm:pt>
    <dgm:pt modelId="{16C56141-9C5E-4310-A86E-1E1765915B9D}" type="sibTrans" cxnId="{8AEA28E1-9F3A-4F2F-8140-82DF165B9983}">
      <dgm:prSet/>
      <dgm:spPr/>
      <dgm:t>
        <a:bodyPr/>
        <a:lstStyle/>
        <a:p>
          <a:endParaRPr lang="en-US"/>
        </a:p>
      </dgm:t>
    </dgm:pt>
    <dgm:pt modelId="{6363E4FE-B507-42FE-A9CF-AB2B30E9A946}">
      <dgm:prSet custT="1"/>
      <dgm:spPr/>
      <dgm:t>
        <a:bodyPr/>
        <a:lstStyle/>
        <a:p>
          <a:pPr rtl="1"/>
          <a:r>
            <a:rPr lang="ar-SA" sz="2800" dirty="0">
              <a:latin typeface="Sakkal Majalla" panose="02000000000000000000" pitchFamily="2" charset="-78"/>
              <a:cs typeface="Sakkal Majalla" panose="02000000000000000000" pitchFamily="2" charset="-78"/>
            </a:rPr>
            <a:t>إلا موضع البقرة الثاني آية (140) </a:t>
          </a:r>
          <a:r>
            <a:rPr lang="ar-SA" sz="2800" dirty="0">
              <a:solidFill>
                <a:schemeClr val="tx1"/>
              </a:solidFill>
              <a:latin typeface="Sakkal Majalla" panose="02000000000000000000" pitchFamily="2" charset="-78"/>
              <a:cs typeface="Sakkal Majalla" panose="02000000000000000000" pitchFamily="2" charset="-78"/>
            </a:rPr>
            <a:t>(</a:t>
          </a:r>
          <a:r>
            <a:rPr lang="ar-SA" sz="2800" u="none" dirty="0">
              <a:solidFill>
                <a:schemeClr val="tx1"/>
              </a:solidFill>
              <a:latin typeface="Sakkal Majalla" panose="02000000000000000000" pitchFamily="2" charset="-78"/>
              <a:cs typeface="Sakkal Majalla" panose="02000000000000000000" pitchFamily="2" charset="-78"/>
            </a:rPr>
            <a:t>والأسباطَ</a:t>
          </a:r>
          <a:r>
            <a:rPr lang="ar-SA" sz="2800" dirty="0">
              <a:solidFill>
                <a:schemeClr val="tx1"/>
              </a:solidFill>
              <a:latin typeface="Sakkal Majalla" panose="02000000000000000000" pitchFamily="2" charset="-78"/>
              <a:cs typeface="Sakkal Majalla" panose="02000000000000000000" pitchFamily="2" charset="-78"/>
            </a:rPr>
            <a:t>)</a:t>
          </a:r>
          <a:endParaRPr lang="en-US" sz="2800" dirty="0">
            <a:solidFill>
              <a:schemeClr val="bg2">
                <a:lumMod val="10000"/>
              </a:schemeClr>
            </a:solidFill>
            <a:latin typeface="Sakkal Majalla" panose="02000000000000000000" pitchFamily="2" charset="-78"/>
            <a:cs typeface="Sakkal Majalla" panose="02000000000000000000" pitchFamily="2" charset="-78"/>
          </a:endParaRPr>
        </a:p>
      </dgm:t>
    </dgm:pt>
    <dgm:pt modelId="{35C00C80-B4B5-4004-B26A-3E6BD310DFD4}" type="parTrans" cxnId="{9205F2C2-BBDB-4437-A4CA-083A2E5216D6}">
      <dgm:prSet/>
      <dgm:spPr/>
      <dgm:t>
        <a:bodyPr/>
        <a:lstStyle/>
        <a:p>
          <a:endParaRPr lang="en-US"/>
        </a:p>
      </dgm:t>
    </dgm:pt>
    <dgm:pt modelId="{78A1A9E7-CF3C-412C-9929-62C91FE103E9}" type="sibTrans" cxnId="{9205F2C2-BBDB-4437-A4CA-083A2E5216D6}">
      <dgm:prSet/>
      <dgm:spPr/>
      <dgm:t>
        <a:bodyPr/>
        <a:lstStyle/>
        <a:p>
          <a:endParaRPr lang="en-US"/>
        </a:p>
      </dgm:t>
    </dgm:pt>
    <dgm:pt modelId="{BC9C27E8-5463-46FF-970D-624E6930310C}">
      <dgm:prSet custT="1"/>
      <dgm:spPr/>
      <dgm:t>
        <a:bodyPr/>
        <a:lstStyle/>
        <a:p>
          <a:pPr rtl="1"/>
          <a:r>
            <a:rPr lang="ar-SA" sz="2000" dirty="0">
              <a:latin typeface="Sakkal Majalla" panose="02000000000000000000" pitchFamily="2" charset="-78"/>
              <a:cs typeface="Sakkal Majalla" panose="02000000000000000000" pitchFamily="2" charset="-78"/>
            </a:rPr>
            <a:t>(</a:t>
          </a:r>
          <a:r>
            <a:rPr lang="ar-SA" sz="2000" dirty="0" err="1">
              <a:latin typeface="Sakkal Majalla" panose="02000000000000000000" pitchFamily="2" charset="-78"/>
              <a:cs typeface="Sakkal Majalla" panose="02000000000000000000" pitchFamily="2" charset="-78"/>
            </a:rPr>
            <a:t>أَمۡ</a:t>
          </a:r>
          <a:r>
            <a:rPr lang="ar-SA" sz="2000" dirty="0">
              <a:latin typeface="Sakkal Majalla" panose="02000000000000000000" pitchFamily="2" charset="-78"/>
              <a:cs typeface="Sakkal Majalla" panose="02000000000000000000" pitchFamily="2" charset="-78"/>
            </a:rPr>
            <a:t> تَقُولُونَ إِنَّ </a:t>
          </a:r>
          <a:r>
            <a:rPr lang="ar-SA" sz="2000" dirty="0" err="1">
              <a:latin typeface="Sakkal Majalla" panose="02000000000000000000" pitchFamily="2" charset="-78"/>
              <a:cs typeface="Sakkal Majalla" panose="02000000000000000000" pitchFamily="2" charset="-78"/>
            </a:rPr>
            <a:t>إِبۡرَا⁠هِـۧمَ</a:t>
          </a:r>
          <a:r>
            <a:rPr lang="ar-SA" sz="2000" dirty="0">
              <a:latin typeface="Sakkal Majalla" panose="02000000000000000000" pitchFamily="2" charset="-78"/>
              <a:cs typeface="Sakkal Majalla" panose="02000000000000000000" pitchFamily="2" charset="-78"/>
            </a:rPr>
            <a:t> </a:t>
          </a:r>
          <a:r>
            <a:rPr lang="ar-SA" sz="2000" dirty="0" err="1">
              <a:latin typeface="Sakkal Majalla" panose="02000000000000000000" pitchFamily="2" charset="-78"/>
              <a:cs typeface="Sakkal Majalla" panose="02000000000000000000" pitchFamily="2" charset="-78"/>
            </a:rPr>
            <a:t>وَإِسۡمَـٰعِیلَ</a:t>
          </a:r>
          <a:r>
            <a:rPr lang="ar-SA" sz="2000" dirty="0">
              <a:latin typeface="Sakkal Majalla" panose="02000000000000000000" pitchFamily="2" charset="-78"/>
              <a:cs typeface="Sakkal Majalla" panose="02000000000000000000" pitchFamily="2" charset="-78"/>
            </a:rPr>
            <a:t> </a:t>
          </a:r>
          <a:r>
            <a:rPr lang="ar-SA" sz="2000" dirty="0" err="1">
              <a:latin typeface="Sakkal Majalla" panose="02000000000000000000" pitchFamily="2" charset="-78"/>
              <a:cs typeface="Sakkal Majalla" panose="02000000000000000000" pitchFamily="2" charset="-78"/>
            </a:rPr>
            <a:t>وَإِسۡحَـٰقَ</a:t>
          </a:r>
          <a:r>
            <a:rPr lang="ar-SA" sz="2000" dirty="0">
              <a:latin typeface="Sakkal Majalla" panose="02000000000000000000" pitchFamily="2" charset="-78"/>
              <a:cs typeface="Sakkal Majalla" panose="02000000000000000000" pitchFamily="2" charset="-78"/>
            </a:rPr>
            <a:t> </a:t>
          </a:r>
          <a:r>
            <a:rPr lang="ar-SA" sz="2000" dirty="0" err="1">
              <a:latin typeface="Sakkal Majalla" panose="02000000000000000000" pitchFamily="2" charset="-78"/>
              <a:cs typeface="Sakkal Majalla" panose="02000000000000000000" pitchFamily="2" charset="-78"/>
            </a:rPr>
            <a:t>وَیَعۡقُوبَ</a:t>
          </a:r>
          <a:r>
            <a:rPr lang="ar-SA" sz="2000" dirty="0">
              <a:latin typeface="Sakkal Majalla" panose="02000000000000000000" pitchFamily="2" charset="-78"/>
              <a:cs typeface="Sakkal Majalla" panose="02000000000000000000" pitchFamily="2" charset="-78"/>
            </a:rPr>
            <a:t> </a:t>
          </a:r>
          <a:r>
            <a:rPr lang="ar-SA" sz="2000" u="sng" dirty="0" err="1">
              <a:solidFill>
                <a:schemeClr val="tx1"/>
              </a:solidFill>
              <a:latin typeface="Sakkal Majalla" panose="02000000000000000000" pitchFamily="2" charset="-78"/>
              <a:cs typeface="Sakkal Majalla" panose="02000000000000000000" pitchFamily="2" charset="-78"/>
            </a:rPr>
            <a:t>وَٱلۡأَسۡبَاطَ</a:t>
          </a:r>
          <a:r>
            <a:rPr lang="ar-SA" sz="2000" dirty="0">
              <a:latin typeface="Sakkal Majalla" panose="02000000000000000000" pitchFamily="2" charset="-78"/>
              <a:cs typeface="Sakkal Majalla" panose="02000000000000000000" pitchFamily="2" charset="-78"/>
            </a:rPr>
            <a:t> كَانُوا۟ هُودًا </a:t>
          </a:r>
          <a:r>
            <a:rPr lang="ar-SA" sz="2000" dirty="0" err="1">
              <a:latin typeface="Sakkal Majalla" panose="02000000000000000000" pitchFamily="2" charset="-78"/>
              <a:cs typeface="Sakkal Majalla" panose="02000000000000000000" pitchFamily="2" charset="-78"/>
            </a:rPr>
            <a:t>أَوۡ</a:t>
          </a:r>
          <a:r>
            <a:rPr lang="ar-SA" sz="2000" dirty="0">
              <a:latin typeface="Sakkal Majalla" panose="02000000000000000000" pitchFamily="2" charset="-78"/>
              <a:cs typeface="Sakkal Majalla" panose="02000000000000000000" pitchFamily="2" charset="-78"/>
            </a:rPr>
            <a:t> </a:t>
          </a:r>
          <a:r>
            <a:rPr lang="ar-SA" sz="2000" dirty="0" err="1">
              <a:latin typeface="Sakkal Majalla" panose="02000000000000000000" pitchFamily="2" charset="-78"/>
              <a:cs typeface="Sakkal Majalla" panose="02000000000000000000" pitchFamily="2" charset="-78"/>
            </a:rPr>
            <a:t>نَصَـٰرَىٰۗ</a:t>
          </a:r>
          <a:r>
            <a:rPr lang="ar-SA" sz="2000" dirty="0">
              <a:latin typeface="Sakkal Majalla" panose="02000000000000000000" pitchFamily="2" charset="-78"/>
              <a:cs typeface="Sakkal Majalla" panose="02000000000000000000" pitchFamily="2" charset="-78"/>
            </a:rPr>
            <a:t> </a:t>
          </a:r>
          <a:r>
            <a:rPr lang="ar-SA" sz="2000" dirty="0" err="1">
              <a:latin typeface="Sakkal Majalla" panose="02000000000000000000" pitchFamily="2" charset="-78"/>
              <a:cs typeface="Sakkal Majalla" panose="02000000000000000000" pitchFamily="2" charset="-78"/>
            </a:rPr>
            <a:t>قُلۡ</a:t>
          </a:r>
          <a:r>
            <a:rPr lang="ar-SA" sz="2000" dirty="0">
              <a:latin typeface="Sakkal Majalla" panose="02000000000000000000" pitchFamily="2" charset="-78"/>
              <a:cs typeface="Sakkal Majalla" panose="02000000000000000000" pitchFamily="2" charset="-78"/>
            </a:rPr>
            <a:t> </a:t>
          </a:r>
          <a:r>
            <a:rPr lang="ar-SA" sz="2000" dirty="0" err="1">
              <a:latin typeface="Sakkal Majalla" panose="02000000000000000000" pitchFamily="2" charset="-78"/>
              <a:cs typeface="Sakkal Majalla" panose="02000000000000000000" pitchFamily="2" charset="-78"/>
            </a:rPr>
            <a:t>ءَأَنتُمۡ</a:t>
          </a:r>
          <a:r>
            <a:rPr lang="ar-SA" sz="2000" dirty="0">
              <a:latin typeface="Sakkal Majalla" panose="02000000000000000000" pitchFamily="2" charset="-78"/>
              <a:cs typeface="Sakkal Majalla" panose="02000000000000000000" pitchFamily="2" charset="-78"/>
            </a:rPr>
            <a:t> </a:t>
          </a:r>
          <a:r>
            <a:rPr lang="ar-SA" sz="2000" dirty="0" err="1">
              <a:latin typeface="Sakkal Majalla" panose="02000000000000000000" pitchFamily="2" charset="-78"/>
              <a:cs typeface="Sakkal Majalla" panose="02000000000000000000" pitchFamily="2" charset="-78"/>
            </a:rPr>
            <a:t>أَعۡلَمُ</a:t>
          </a:r>
          <a:r>
            <a:rPr lang="ar-SA" sz="2000" dirty="0">
              <a:latin typeface="Sakkal Majalla" panose="02000000000000000000" pitchFamily="2" charset="-78"/>
              <a:cs typeface="Sakkal Majalla" panose="02000000000000000000" pitchFamily="2" charset="-78"/>
            </a:rPr>
            <a:t> أَمِ </a:t>
          </a:r>
          <a:r>
            <a:rPr lang="ar-SA" sz="2000" dirty="0" err="1">
              <a:latin typeface="Sakkal Majalla" panose="02000000000000000000" pitchFamily="2" charset="-78"/>
              <a:cs typeface="Sakkal Majalla" panose="02000000000000000000" pitchFamily="2" charset="-78"/>
            </a:rPr>
            <a:t>ٱللَّهُۗ</a:t>
          </a:r>
          <a:r>
            <a:rPr lang="ar-SA" sz="2000" dirty="0">
              <a:latin typeface="Sakkal Majalla" panose="02000000000000000000" pitchFamily="2" charset="-78"/>
              <a:cs typeface="Sakkal Majalla" panose="02000000000000000000" pitchFamily="2" charset="-78"/>
            </a:rPr>
            <a:t> </a:t>
          </a:r>
          <a:r>
            <a:rPr lang="ar-SA" sz="2000" dirty="0" err="1">
              <a:latin typeface="Sakkal Majalla" panose="02000000000000000000" pitchFamily="2" charset="-78"/>
              <a:cs typeface="Sakkal Majalla" panose="02000000000000000000" pitchFamily="2" charset="-78"/>
            </a:rPr>
            <a:t>وَمَنۡ</a:t>
          </a:r>
          <a:r>
            <a:rPr lang="ar-SA" sz="2000" dirty="0">
              <a:latin typeface="Sakkal Majalla" panose="02000000000000000000" pitchFamily="2" charset="-78"/>
              <a:cs typeface="Sakkal Majalla" panose="02000000000000000000" pitchFamily="2" charset="-78"/>
            </a:rPr>
            <a:t> </a:t>
          </a:r>
          <a:r>
            <a:rPr lang="ar-SA" sz="2000" dirty="0" err="1">
              <a:latin typeface="Sakkal Majalla" panose="02000000000000000000" pitchFamily="2" charset="-78"/>
              <a:cs typeface="Sakkal Majalla" panose="02000000000000000000" pitchFamily="2" charset="-78"/>
            </a:rPr>
            <a:t>أَظۡلَمُ</a:t>
          </a:r>
          <a:r>
            <a:rPr lang="ar-SA" sz="2000" dirty="0">
              <a:latin typeface="Sakkal Majalla" panose="02000000000000000000" pitchFamily="2" charset="-78"/>
              <a:cs typeface="Sakkal Majalla" panose="02000000000000000000" pitchFamily="2" charset="-78"/>
            </a:rPr>
            <a:t> مِمَّن كَتَمَ </a:t>
          </a:r>
          <a:r>
            <a:rPr lang="ar-SA" sz="2000" dirty="0" err="1">
              <a:latin typeface="Sakkal Majalla" panose="02000000000000000000" pitchFamily="2" charset="-78"/>
              <a:cs typeface="Sakkal Majalla" panose="02000000000000000000" pitchFamily="2" charset="-78"/>
            </a:rPr>
            <a:t>شَهَـٰدَةً</a:t>
          </a:r>
          <a:r>
            <a:rPr lang="ar-SA" sz="2000" dirty="0">
              <a:latin typeface="Sakkal Majalla" panose="02000000000000000000" pitchFamily="2" charset="-78"/>
              <a:cs typeface="Sakkal Majalla" panose="02000000000000000000" pitchFamily="2" charset="-78"/>
            </a:rPr>
            <a:t> </a:t>
          </a:r>
          <a:r>
            <a:rPr lang="ar-SA" sz="2000" dirty="0" err="1">
              <a:latin typeface="Sakkal Majalla" panose="02000000000000000000" pitchFamily="2" charset="-78"/>
              <a:cs typeface="Sakkal Majalla" panose="02000000000000000000" pitchFamily="2" charset="-78"/>
            </a:rPr>
            <a:t>عِندَهُۥ</a:t>
          </a:r>
          <a:r>
            <a:rPr lang="ar-SA" sz="2000" dirty="0">
              <a:latin typeface="Sakkal Majalla" panose="02000000000000000000" pitchFamily="2" charset="-78"/>
              <a:cs typeface="Sakkal Majalla" panose="02000000000000000000" pitchFamily="2" charset="-78"/>
            </a:rPr>
            <a:t> مِنَ </a:t>
          </a:r>
          <a:r>
            <a:rPr lang="ar-SA" sz="2000" dirty="0" err="1">
              <a:latin typeface="Sakkal Majalla" panose="02000000000000000000" pitchFamily="2" charset="-78"/>
              <a:cs typeface="Sakkal Majalla" panose="02000000000000000000" pitchFamily="2" charset="-78"/>
            </a:rPr>
            <a:t>ٱللَّهِۗ</a:t>
          </a:r>
          <a:r>
            <a:rPr lang="ar-SA" sz="2000" dirty="0">
              <a:latin typeface="Sakkal Majalla" panose="02000000000000000000" pitchFamily="2" charset="-78"/>
              <a:cs typeface="Sakkal Majalla" panose="02000000000000000000" pitchFamily="2" charset="-78"/>
            </a:rPr>
            <a:t> وَمَا </a:t>
          </a:r>
          <a:r>
            <a:rPr lang="ar-SA" sz="2000" dirty="0" err="1">
              <a:latin typeface="Sakkal Majalla" panose="02000000000000000000" pitchFamily="2" charset="-78"/>
              <a:cs typeface="Sakkal Majalla" panose="02000000000000000000" pitchFamily="2" charset="-78"/>
            </a:rPr>
            <a:t>ٱللَّهُ</a:t>
          </a:r>
          <a:r>
            <a:rPr lang="ar-SA" sz="2000" dirty="0">
              <a:latin typeface="Sakkal Majalla" panose="02000000000000000000" pitchFamily="2" charset="-78"/>
              <a:cs typeface="Sakkal Majalla" panose="02000000000000000000" pitchFamily="2" charset="-78"/>
            </a:rPr>
            <a:t> </a:t>
          </a:r>
          <a:r>
            <a:rPr lang="ar-SA" sz="2000" dirty="0" err="1">
              <a:latin typeface="Sakkal Majalla" panose="02000000000000000000" pitchFamily="2" charset="-78"/>
              <a:cs typeface="Sakkal Majalla" panose="02000000000000000000" pitchFamily="2" charset="-78"/>
            </a:rPr>
            <a:t>بِغَـٰفِلٍ</a:t>
          </a:r>
          <a:r>
            <a:rPr lang="ar-SA" sz="2000" dirty="0">
              <a:latin typeface="Sakkal Majalla" panose="02000000000000000000" pitchFamily="2" charset="-78"/>
              <a:cs typeface="Sakkal Majalla" panose="02000000000000000000" pitchFamily="2" charset="-78"/>
            </a:rPr>
            <a:t> عَمَّا </a:t>
          </a:r>
          <a:r>
            <a:rPr lang="ar-SA" sz="2000" dirty="0" err="1">
              <a:latin typeface="Sakkal Majalla" panose="02000000000000000000" pitchFamily="2" charset="-78"/>
              <a:cs typeface="Sakkal Majalla" panose="02000000000000000000" pitchFamily="2" charset="-78"/>
            </a:rPr>
            <a:t>تَعۡمَلُونَ</a:t>
          </a:r>
          <a:r>
            <a:rPr lang="ar-SA" sz="2000" dirty="0">
              <a:latin typeface="Sakkal Majalla" panose="02000000000000000000" pitchFamily="2" charset="-78"/>
              <a:cs typeface="Sakkal Majalla" panose="02000000000000000000" pitchFamily="2" charset="-78"/>
            </a:rPr>
            <a:t>(140))</a:t>
          </a:r>
          <a:endParaRPr lang="en-US" sz="2000" dirty="0">
            <a:latin typeface="Sakkal Majalla" panose="02000000000000000000" pitchFamily="2" charset="-78"/>
            <a:cs typeface="Sakkal Majalla" panose="02000000000000000000" pitchFamily="2" charset="-78"/>
          </a:endParaRPr>
        </a:p>
      </dgm:t>
    </dgm:pt>
    <dgm:pt modelId="{79737349-10BD-448D-A1B7-13A4F01C05C4}" type="parTrans" cxnId="{5E4EE877-3D2D-4D72-A75B-69D586E3643E}">
      <dgm:prSet/>
      <dgm:spPr/>
      <dgm:t>
        <a:bodyPr/>
        <a:lstStyle/>
        <a:p>
          <a:endParaRPr lang="en-US"/>
        </a:p>
      </dgm:t>
    </dgm:pt>
    <dgm:pt modelId="{B21CB154-DE5C-4B4B-9A46-C92F297B049C}" type="sibTrans" cxnId="{5E4EE877-3D2D-4D72-A75B-69D586E3643E}">
      <dgm:prSet/>
      <dgm:spPr/>
      <dgm:t>
        <a:bodyPr/>
        <a:lstStyle/>
        <a:p>
          <a:endParaRPr lang="en-US"/>
        </a:p>
      </dgm:t>
    </dgm:pt>
    <dgm:pt modelId="{8D5DC9E0-442D-4EA5-8A70-9B413B1D6618}" type="pres">
      <dgm:prSet presAssocID="{6BBE875B-E930-49E6-A2E3-78B59914E8BF}" presName="outerComposite" presStyleCnt="0">
        <dgm:presLayoutVars>
          <dgm:chMax val="5"/>
          <dgm:dir/>
          <dgm:resizeHandles val="exact"/>
        </dgm:presLayoutVars>
      </dgm:prSet>
      <dgm:spPr/>
    </dgm:pt>
    <dgm:pt modelId="{25DF214C-C84D-4BD3-90BD-0599A1B18D26}" type="pres">
      <dgm:prSet presAssocID="{6BBE875B-E930-49E6-A2E3-78B59914E8BF}" presName="dummyMaxCanvas" presStyleCnt="0">
        <dgm:presLayoutVars/>
      </dgm:prSet>
      <dgm:spPr/>
    </dgm:pt>
    <dgm:pt modelId="{1BEC1CC2-7978-46CE-8A75-67A769C03883}" type="pres">
      <dgm:prSet presAssocID="{6BBE875B-E930-49E6-A2E3-78B59914E8BF}" presName="ThreeNodes_1" presStyleLbl="node1" presStyleIdx="0" presStyleCnt="3" custScaleX="103352">
        <dgm:presLayoutVars>
          <dgm:bulletEnabled val="1"/>
        </dgm:presLayoutVars>
      </dgm:prSet>
      <dgm:spPr/>
    </dgm:pt>
    <dgm:pt modelId="{918FF342-9837-4234-8DD7-A0A2BD624B00}" type="pres">
      <dgm:prSet presAssocID="{6BBE875B-E930-49E6-A2E3-78B59914E8BF}" presName="ThreeNodes_2" presStyleLbl="node1" presStyleIdx="1" presStyleCnt="3">
        <dgm:presLayoutVars>
          <dgm:bulletEnabled val="1"/>
        </dgm:presLayoutVars>
      </dgm:prSet>
      <dgm:spPr/>
    </dgm:pt>
    <dgm:pt modelId="{AC77514B-0541-443E-AFE6-08C360B90EC1}" type="pres">
      <dgm:prSet presAssocID="{6BBE875B-E930-49E6-A2E3-78B59914E8BF}" presName="ThreeNodes_3" presStyleLbl="node1" presStyleIdx="2" presStyleCnt="3">
        <dgm:presLayoutVars>
          <dgm:bulletEnabled val="1"/>
        </dgm:presLayoutVars>
      </dgm:prSet>
      <dgm:spPr/>
    </dgm:pt>
    <dgm:pt modelId="{D5997FB6-A5FE-4C06-BF9E-64807667A1D9}" type="pres">
      <dgm:prSet presAssocID="{6BBE875B-E930-49E6-A2E3-78B59914E8BF}" presName="ThreeConn_1-2" presStyleLbl="fgAccFollowNode1" presStyleIdx="0" presStyleCnt="2">
        <dgm:presLayoutVars>
          <dgm:bulletEnabled val="1"/>
        </dgm:presLayoutVars>
      </dgm:prSet>
      <dgm:spPr/>
    </dgm:pt>
    <dgm:pt modelId="{AE1BFBB7-50E2-4D16-953E-843707232272}" type="pres">
      <dgm:prSet presAssocID="{6BBE875B-E930-49E6-A2E3-78B59914E8BF}" presName="ThreeConn_2-3" presStyleLbl="fgAccFollowNode1" presStyleIdx="1" presStyleCnt="2">
        <dgm:presLayoutVars>
          <dgm:bulletEnabled val="1"/>
        </dgm:presLayoutVars>
      </dgm:prSet>
      <dgm:spPr/>
    </dgm:pt>
    <dgm:pt modelId="{6644FCA3-10A8-488E-A611-5370D9947CE6}" type="pres">
      <dgm:prSet presAssocID="{6BBE875B-E930-49E6-A2E3-78B59914E8BF}" presName="ThreeNodes_1_text" presStyleLbl="node1" presStyleIdx="2" presStyleCnt="3">
        <dgm:presLayoutVars>
          <dgm:bulletEnabled val="1"/>
        </dgm:presLayoutVars>
      </dgm:prSet>
      <dgm:spPr/>
    </dgm:pt>
    <dgm:pt modelId="{68A7F326-5B22-4D58-ACED-96443716DBDA}" type="pres">
      <dgm:prSet presAssocID="{6BBE875B-E930-49E6-A2E3-78B59914E8BF}" presName="ThreeNodes_2_text" presStyleLbl="node1" presStyleIdx="2" presStyleCnt="3">
        <dgm:presLayoutVars>
          <dgm:bulletEnabled val="1"/>
        </dgm:presLayoutVars>
      </dgm:prSet>
      <dgm:spPr/>
    </dgm:pt>
    <dgm:pt modelId="{91D974DD-0F70-464D-8D42-3418F2999DC8}" type="pres">
      <dgm:prSet presAssocID="{6BBE875B-E930-49E6-A2E3-78B59914E8BF}" presName="ThreeNodes_3_text" presStyleLbl="node1" presStyleIdx="2" presStyleCnt="3">
        <dgm:presLayoutVars>
          <dgm:bulletEnabled val="1"/>
        </dgm:presLayoutVars>
      </dgm:prSet>
      <dgm:spPr/>
    </dgm:pt>
  </dgm:ptLst>
  <dgm:cxnLst>
    <dgm:cxn modelId="{921CE502-D072-48FB-8FE3-EEE2975C2758}" type="presOf" srcId="{78A1A9E7-CF3C-412C-9929-62C91FE103E9}" destId="{AE1BFBB7-50E2-4D16-953E-843707232272}" srcOrd="0" destOrd="0" presId="urn:microsoft.com/office/officeart/2005/8/layout/vProcess5"/>
    <dgm:cxn modelId="{5C3AE50A-BA19-4C49-A579-E9451CFD60FB}" type="presOf" srcId="{6363E4FE-B507-42FE-A9CF-AB2B30E9A946}" destId="{68A7F326-5B22-4D58-ACED-96443716DBDA}" srcOrd="1" destOrd="0" presId="urn:microsoft.com/office/officeart/2005/8/layout/vProcess5"/>
    <dgm:cxn modelId="{3A137211-5E76-4F90-8857-C69F2037D57C}" type="presOf" srcId="{16C56141-9C5E-4310-A86E-1E1765915B9D}" destId="{D5997FB6-A5FE-4C06-BF9E-64807667A1D9}" srcOrd="0" destOrd="0" presId="urn:microsoft.com/office/officeart/2005/8/layout/vProcess5"/>
    <dgm:cxn modelId="{B90A9411-812B-4F02-8F65-F1308AD3C36E}" type="presOf" srcId="{6BBE875B-E930-49E6-A2E3-78B59914E8BF}" destId="{8D5DC9E0-442D-4EA5-8A70-9B413B1D6618}" srcOrd="0" destOrd="0" presId="urn:microsoft.com/office/officeart/2005/8/layout/vProcess5"/>
    <dgm:cxn modelId="{5E4EE877-3D2D-4D72-A75B-69D586E3643E}" srcId="{6BBE875B-E930-49E6-A2E3-78B59914E8BF}" destId="{BC9C27E8-5463-46FF-970D-624E6930310C}" srcOrd="2" destOrd="0" parTransId="{79737349-10BD-448D-A1B7-13A4F01C05C4}" sibTransId="{B21CB154-DE5C-4B4B-9A46-C92F297B049C}"/>
    <dgm:cxn modelId="{28FB585A-8E55-4879-A65B-582E5E31542B}" type="presOf" srcId="{EE774D75-C0E7-4B50-9D4B-E7ACADAA9CE9}" destId="{6644FCA3-10A8-488E-A611-5370D9947CE6}" srcOrd="1" destOrd="0" presId="urn:microsoft.com/office/officeart/2005/8/layout/vProcess5"/>
    <dgm:cxn modelId="{48932E81-C410-415B-9B0A-5A3DDB0A2454}" type="presOf" srcId="{6363E4FE-B507-42FE-A9CF-AB2B30E9A946}" destId="{918FF342-9837-4234-8DD7-A0A2BD624B00}" srcOrd="0" destOrd="0" presId="urn:microsoft.com/office/officeart/2005/8/layout/vProcess5"/>
    <dgm:cxn modelId="{5ECAACBC-EBF5-47EA-A8A0-5122D9D03B51}" type="presOf" srcId="{EE774D75-C0E7-4B50-9D4B-E7ACADAA9CE9}" destId="{1BEC1CC2-7978-46CE-8A75-67A769C03883}" srcOrd="0" destOrd="0" presId="urn:microsoft.com/office/officeart/2005/8/layout/vProcess5"/>
    <dgm:cxn modelId="{9205F2C2-BBDB-4437-A4CA-083A2E5216D6}" srcId="{6BBE875B-E930-49E6-A2E3-78B59914E8BF}" destId="{6363E4FE-B507-42FE-A9CF-AB2B30E9A946}" srcOrd="1" destOrd="0" parTransId="{35C00C80-B4B5-4004-B26A-3E6BD310DFD4}" sibTransId="{78A1A9E7-CF3C-412C-9929-62C91FE103E9}"/>
    <dgm:cxn modelId="{8AEA28E1-9F3A-4F2F-8140-82DF165B9983}" srcId="{6BBE875B-E930-49E6-A2E3-78B59914E8BF}" destId="{EE774D75-C0E7-4B50-9D4B-E7ACADAA9CE9}" srcOrd="0" destOrd="0" parTransId="{52C3E837-7B51-43FF-9EE1-BC5A31284439}" sibTransId="{16C56141-9C5E-4310-A86E-1E1765915B9D}"/>
    <dgm:cxn modelId="{D7E2E7F3-B935-4576-8B0F-66DDE97BD6CC}" type="presOf" srcId="{BC9C27E8-5463-46FF-970D-624E6930310C}" destId="{91D974DD-0F70-464D-8D42-3418F2999DC8}" srcOrd="1" destOrd="0" presId="urn:microsoft.com/office/officeart/2005/8/layout/vProcess5"/>
    <dgm:cxn modelId="{C7A803F5-1638-45BC-82E1-8668A923D775}" type="presOf" srcId="{BC9C27E8-5463-46FF-970D-624E6930310C}" destId="{AC77514B-0541-443E-AFE6-08C360B90EC1}" srcOrd="0" destOrd="0" presId="urn:microsoft.com/office/officeart/2005/8/layout/vProcess5"/>
    <dgm:cxn modelId="{A3FC3A46-B49E-41A5-9BA4-F1A0C45084A9}" type="presParOf" srcId="{8D5DC9E0-442D-4EA5-8A70-9B413B1D6618}" destId="{25DF214C-C84D-4BD3-90BD-0599A1B18D26}" srcOrd="0" destOrd="0" presId="urn:microsoft.com/office/officeart/2005/8/layout/vProcess5"/>
    <dgm:cxn modelId="{840B0644-2163-42C3-BE6A-3A898D57B9DD}" type="presParOf" srcId="{8D5DC9E0-442D-4EA5-8A70-9B413B1D6618}" destId="{1BEC1CC2-7978-46CE-8A75-67A769C03883}" srcOrd="1" destOrd="0" presId="urn:microsoft.com/office/officeart/2005/8/layout/vProcess5"/>
    <dgm:cxn modelId="{E07B32DF-CDDB-4AA0-880C-8E6B51C39C0B}" type="presParOf" srcId="{8D5DC9E0-442D-4EA5-8A70-9B413B1D6618}" destId="{918FF342-9837-4234-8DD7-A0A2BD624B00}" srcOrd="2" destOrd="0" presId="urn:microsoft.com/office/officeart/2005/8/layout/vProcess5"/>
    <dgm:cxn modelId="{C8AB40A4-61BB-4CF2-AAF5-15C49EDA09A0}" type="presParOf" srcId="{8D5DC9E0-442D-4EA5-8A70-9B413B1D6618}" destId="{AC77514B-0541-443E-AFE6-08C360B90EC1}" srcOrd="3" destOrd="0" presId="urn:microsoft.com/office/officeart/2005/8/layout/vProcess5"/>
    <dgm:cxn modelId="{ADD06DDC-0810-4F66-9559-23B55623FC96}" type="presParOf" srcId="{8D5DC9E0-442D-4EA5-8A70-9B413B1D6618}" destId="{D5997FB6-A5FE-4C06-BF9E-64807667A1D9}" srcOrd="4" destOrd="0" presId="urn:microsoft.com/office/officeart/2005/8/layout/vProcess5"/>
    <dgm:cxn modelId="{7E19E8E9-BCA9-4771-9DC6-251D02DDC874}" type="presParOf" srcId="{8D5DC9E0-442D-4EA5-8A70-9B413B1D6618}" destId="{AE1BFBB7-50E2-4D16-953E-843707232272}" srcOrd="5" destOrd="0" presId="urn:microsoft.com/office/officeart/2005/8/layout/vProcess5"/>
    <dgm:cxn modelId="{F67E89F0-22D6-4354-AFCC-7E87BFC39B0D}" type="presParOf" srcId="{8D5DC9E0-442D-4EA5-8A70-9B413B1D6618}" destId="{6644FCA3-10A8-488E-A611-5370D9947CE6}" srcOrd="6" destOrd="0" presId="urn:microsoft.com/office/officeart/2005/8/layout/vProcess5"/>
    <dgm:cxn modelId="{7F860764-BA5C-4FA0-B83D-5E34C903ED46}" type="presParOf" srcId="{8D5DC9E0-442D-4EA5-8A70-9B413B1D6618}" destId="{68A7F326-5B22-4D58-ACED-96443716DBDA}" srcOrd="7" destOrd="0" presId="urn:microsoft.com/office/officeart/2005/8/layout/vProcess5"/>
    <dgm:cxn modelId="{94BCB27E-DD4F-4D5E-8350-028EC104536B}" type="presParOf" srcId="{8D5DC9E0-442D-4EA5-8A70-9B413B1D6618}" destId="{91D974DD-0F70-464D-8D42-3418F2999DC8}"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6BBE875B-E930-49E6-A2E3-78B59914E8BF}"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EE774D75-C0E7-4B50-9D4B-E7ACADAA9CE9}">
      <dgm:prSet custT="1"/>
      <dgm:spPr/>
      <dgm:t>
        <a:bodyPr/>
        <a:lstStyle/>
        <a:p>
          <a:pPr rtl="1"/>
          <a:r>
            <a:rPr lang="ar-SA" sz="2800" dirty="0">
              <a:latin typeface="Sakkal Majalla" panose="02000000000000000000" pitchFamily="2" charset="-78"/>
              <a:cs typeface="Sakkal Majalla" panose="02000000000000000000" pitchFamily="2" charset="-78"/>
            </a:rPr>
            <a:t>كل آية فيها ذكر </a:t>
          </a:r>
          <a:r>
            <a:rPr lang="ar-SA" sz="2800" dirty="0">
              <a:solidFill>
                <a:schemeClr val="bg2">
                  <a:lumMod val="10000"/>
                </a:schemeClr>
              </a:solidFill>
              <a:latin typeface="Sakkal Majalla" panose="02000000000000000000" pitchFamily="2" charset="-78"/>
              <a:cs typeface="Sakkal Majalla" panose="02000000000000000000" pitchFamily="2" charset="-78"/>
            </a:rPr>
            <a:t>(وما الله بغافلٍ عمّا تعملون) </a:t>
          </a:r>
          <a:r>
            <a:rPr lang="ar-SA" sz="2800" dirty="0">
              <a:latin typeface="Sakkal Majalla" panose="02000000000000000000" pitchFamily="2" charset="-78"/>
              <a:cs typeface="Sakkal Majalla" panose="02000000000000000000" pitchFamily="2" charset="-78"/>
            </a:rPr>
            <a:t>فهي بهذا اللفظ </a:t>
          </a:r>
          <a:r>
            <a:rPr lang="ar-SA" sz="2800" dirty="0">
              <a:solidFill>
                <a:schemeClr val="tx1">
                  <a:lumMod val="95000"/>
                  <a:lumOff val="5000"/>
                </a:schemeClr>
              </a:solidFill>
              <a:latin typeface="Sakkal Majalla" panose="02000000000000000000" pitchFamily="2" charset="-78"/>
              <a:cs typeface="Sakkal Majalla" panose="02000000000000000000" pitchFamily="2" charset="-78"/>
            </a:rPr>
            <a:t>(تعملون)</a:t>
          </a:r>
          <a:endParaRPr lang="en-US" sz="2800" dirty="0">
            <a:solidFill>
              <a:schemeClr val="tx1">
                <a:lumMod val="95000"/>
                <a:lumOff val="5000"/>
              </a:schemeClr>
            </a:solidFill>
            <a:latin typeface="Sakkal Majalla" panose="02000000000000000000" pitchFamily="2" charset="-78"/>
            <a:cs typeface="Sakkal Majalla" panose="02000000000000000000" pitchFamily="2" charset="-78"/>
          </a:endParaRPr>
        </a:p>
      </dgm:t>
    </dgm:pt>
    <dgm:pt modelId="{52C3E837-7B51-43FF-9EE1-BC5A31284439}" type="parTrans" cxnId="{8AEA28E1-9F3A-4F2F-8140-82DF165B9983}">
      <dgm:prSet/>
      <dgm:spPr/>
      <dgm:t>
        <a:bodyPr/>
        <a:lstStyle/>
        <a:p>
          <a:endParaRPr lang="en-US"/>
        </a:p>
      </dgm:t>
    </dgm:pt>
    <dgm:pt modelId="{16C56141-9C5E-4310-A86E-1E1765915B9D}" type="sibTrans" cxnId="{8AEA28E1-9F3A-4F2F-8140-82DF165B9983}">
      <dgm:prSet/>
      <dgm:spPr/>
      <dgm:t>
        <a:bodyPr/>
        <a:lstStyle/>
        <a:p>
          <a:endParaRPr lang="en-US"/>
        </a:p>
      </dgm:t>
    </dgm:pt>
    <dgm:pt modelId="{6363E4FE-B507-42FE-A9CF-AB2B30E9A946}">
      <dgm:prSet custT="1"/>
      <dgm:spPr/>
      <dgm:t>
        <a:bodyPr/>
        <a:lstStyle/>
        <a:p>
          <a:pPr rtl="1"/>
          <a:r>
            <a:rPr lang="ar-SA" sz="2800" dirty="0">
              <a:latin typeface="Sakkal Majalla" panose="02000000000000000000" pitchFamily="2" charset="-78"/>
              <a:cs typeface="Sakkal Majalla" panose="02000000000000000000" pitchFamily="2" charset="-78"/>
            </a:rPr>
            <a:t>إلا موضع البقرة الرابع آية (144) </a:t>
          </a:r>
          <a:r>
            <a:rPr lang="ar-SA" sz="2800" dirty="0">
              <a:solidFill>
                <a:schemeClr val="tx1"/>
              </a:solidFill>
              <a:latin typeface="Sakkal Majalla" panose="02000000000000000000" pitchFamily="2" charset="-78"/>
              <a:cs typeface="Sakkal Majalla" panose="02000000000000000000" pitchFamily="2" charset="-78"/>
            </a:rPr>
            <a:t>(</a:t>
          </a:r>
          <a:r>
            <a:rPr lang="ar-SA" sz="2800" u="none" dirty="0">
              <a:solidFill>
                <a:schemeClr val="tx1"/>
              </a:solidFill>
              <a:latin typeface="Sakkal Majalla" panose="02000000000000000000" pitchFamily="2" charset="-78"/>
              <a:cs typeface="Sakkal Majalla" panose="02000000000000000000" pitchFamily="2" charset="-78"/>
            </a:rPr>
            <a:t>وما الله بغافلٍ عمّا يعملون</a:t>
          </a:r>
          <a:r>
            <a:rPr lang="ar-SA" sz="2800" dirty="0">
              <a:solidFill>
                <a:schemeClr val="tx1"/>
              </a:solidFill>
              <a:latin typeface="Sakkal Majalla" panose="02000000000000000000" pitchFamily="2" charset="-78"/>
              <a:cs typeface="Sakkal Majalla" panose="02000000000000000000" pitchFamily="2" charset="-78"/>
            </a:rPr>
            <a:t>)</a:t>
          </a:r>
          <a:endParaRPr lang="en-US" sz="2800" dirty="0">
            <a:solidFill>
              <a:schemeClr val="bg2">
                <a:lumMod val="10000"/>
              </a:schemeClr>
            </a:solidFill>
            <a:latin typeface="Sakkal Majalla" panose="02000000000000000000" pitchFamily="2" charset="-78"/>
            <a:cs typeface="Sakkal Majalla" panose="02000000000000000000" pitchFamily="2" charset="-78"/>
          </a:endParaRPr>
        </a:p>
      </dgm:t>
    </dgm:pt>
    <dgm:pt modelId="{35C00C80-B4B5-4004-B26A-3E6BD310DFD4}" type="parTrans" cxnId="{9205F2C2-BBDB-4437-A4CA-083A2E5216D6}">
      <dgm:prSet/>
      <dgm:spPr/>
      <dgm:t>
        <a:bodyPr/>
        <a:lstStyle/>
        <a:p>
          <a:endParaRPr lang="en-US"/>
        </a:p>
      </dgm:t>
    </dgm:pt>
    <dgm:pt modelId="{78A1A9E7-CF3C-412C-9929-62C91FE103E9}" type="sibTrans" cxnId="{9205F2C2-BBDB-4437-A4CA-083A2E5216D6}">
      <dgm:prSet/>
      <dgm:spPr/>
      <dgm:t>
        <a:bodyPr/>
        <a:lstStyle/>
        <a:p>
          <a:endParaRPr lang="en-US"/>
        </a:p>
      </dgm:t>
    </dgm:pt>
    <dgm:pt modelId="{BC9C27E8-5463-46FF-970D-624E6930310C}">
      <dgm:prSet custT="1"/>
      <dgm:spPr/>
      <dgm:t>
        <a:bodyPr/>
        <a:lstStyle/>
        <a:p>
          <a:pPr rtl="1"/>
          <a:r>
            <a:rPr lang="ar-SA" sz="2000" dirty="0">
              <a:latin typeface="Sakkal Majalla" panose="02000000000000000000" pitchFamily="2" charset="-78"/>
              <a:cs typeface="Sakkal Majalla" panose="02000000000000000000" pitchFamily="2" charset="-78"/>
            </a:rPr>
            <a:t>(</a:t>
          </a:r>
          <a:r>
            <a:rPr lang="ar-SA" sz="2000" dirty="0" err="1">
              <a:latin typeface="Sakkal Majalla" panose="02000000000000000000" pitchFamily="2" charset="-78"/>
              <a:cs typeface="Sakkal Majalla" panose="02000000000000000000" pitchFamily="2" charset="-78"/>
            </a:rPr>
            <a:t>قَدۡ</a:t>
          </a:r>
          <a:r>
            <a:rPr lang="ar-SA" sz="2000" dirty="0">
              <a:latin typeface="Sakkal Majalla" panose="02000000000000000000" pitchFamily="2" charset="-78"/>
              <a:cs typeface="Sakkal Majalla" panose="02000000000000000000" pitchFamily="2" charset="-78"/>
            </a:rPr>
            <a:t> </a:t>
          </a:r>
          <a:r>
            <a:rPr lang="ar-SA" sz="2000" dirty="0" err="1">
              <a:latin typeface="Sakkal Majalla" panose="02000000000000000000" pitchFamily="2" charset="-78"/>
              <a:cs typeface="Sakkal Majalla" panose="02000000000000000000" pitchFamily="2" charset="-78"/>
            </a:rPr>
            <a:t>نَرَىٰ</a:t>
          </a:r>
          <a:r>
            <a:rPr lang="ar-SA" sz="2000" dirty="0">
              <a:latin typeface="Sakkal Majalla" panose="02000000000000000000" pitchFamily="2" charset="-78"/>
              <a:cs typeface="Sakkal Majalla" panose="02000000000000000000" pitchFamily="2" charset="-78"/>
            </a:rPr>
            <a:t> تَقَلُّبَ </a:t>
          </a:r>
          <a:r>
            <a:rPr lang="ar-SA" sz="2000" dirty="0" err="1">
              <a:latin typeface="Sakkal Majalla" panose="02000000000000000000" pitchFamily="2" charset="-78"/>
              <a:cs typeface="Sakkal Majalla" panose="02000000000000000000" pitchFamily="2" charset="-78"/>
            </a:rPr>
            <a:t>وَجۡهِكَ</a:t>
          </a:r>
          <a:r>
            <a:rPr lang="ar-SA" sz="2000" dirty="0">
              <a:latin typeface="Sakkal Majalla" panose="02000000000000000000" pitchFamily="2" charset="-78"/>
              <a:cs typeface="Sakkal Majalla" panose="02000000000000000000" pitchFamily="2" charset="-78"/>
            </a:rPr>
            <a:t> </a:t>
          </a:r>
          <a:r>
            <a:rPr lang="ar-SA" sz="2000" dirty="0" err="1">
              <a:latin typeface="Sakkal Majalla" panose="02000000000000000000" pitchFamily="2" charset="-78"/>
              <a:cs typeface="Sakkal Majalla" panose="02000000000000000000" pitchFamily="2" charset="-78"/>
            </a:rPr>
            <a:t>فِی</a:t>
          </a:r>
          <a:r>
            <a:rPr lang="ar-SA" sz="2000" dirty="0">
              <a:latin typeface="Sakkal Majalla" panose="02000000000000000000" pitchFamily="2" charset="-78"/>
              <a:cs typeface="Sakkal Majalla" panose="02000000000000000000" pitchFamily="2" charset="-78"/>
            </a:rPr>
            <a:t> </a:t>
          </a:r>
          <a:r>
            <a:rPr lang="ar-SA" sz="2000" dirty="0" err="1">
              <a:latin typeface="Sakkal Majalla" panose="02000000000000000000" pitchFamily="2" charset="-78"/>
              <a:cs typeface="Sakkal Majalla" panose="02000000000000000000" pitchFamily="2" charset="-78"/>
            </a:rPr>
            <a:t>ٱلسَّمَاۤءِۖ</a:t>
          </a:r>
          <a:r>
            <a:rPr lang="ar-SA" sz="2000" dirty="0">
              <a:latin typeface="Sakkal Majalla" panose="02000000000000000000" pitchFamily="2" charset="-78"/>
              <a:cs typeface="Sakkal Majalla" panose="02000000000000000000" pitchFamily="2" charset="-78"/>
            </a:rPr>
            <a:t> </a:t>
          </a:r>
          <a:r>
            <a:rPr lang="ar-SA" sz="2000" dirty="0" err="1">
              <a:latin typeface="Sakkal Majalla" panose="02000000000000000000" pitchFamily="2" charset="-78"/>
              <a:cs typeface="Sakkal Majalla" panose="02000000000000000000" pitchFamily="2" charset="-78"/>
            </a:rPr>
            <a:t>فَلَنُوَلِّیَنَّكَ</a:t>
          </a:r>
          <a:r>
            <a:rPr lang="ar-SA" sz="2000" dirty="0">
              <a:latin typeface="Sakkal Majalla" panose="02000000000000000000" pitchFamily="2" charset="-78"/>
              <a:cs typeface="Sakkal Majalla" panose="02000000000000000000" pitchFamily="2" charset="-78"/>
            </a:rPr>
            <a:t> </a:t>
          </a:r>
          <a:r>
            <a:rPr lang="ar-SA" sz="2000" dirty="0" err="1">
              <a:latin typeface="Sakkal Majalla" panose="02000000000000000000" pitchFamily="2" charset="-78"/>
              <a:cs typeface="Sakkal Majalla" panose="02000000000000000000" pitchFamily="2" charset="-78"/>
            </a:rPr>
            <a:t>قِبۡلَة</a:t>
          </a:r>
          <a:r>
            <a:rPr lang="ar-SA" sz="2000" dirty="0">
              <a:latin typeface="Sakkal Majalla" panose="02000000000000000000" pitchFamily="2" charset="-78"/>
              <a:cs typeface="Sakkal Majalla" panose="02000000000000000000" pitchFamily="2" charset="-78"/>
            </a:rPr>
            <a:t>ࣰ </a:t>
          </a:r>
          <a:r>
            <a:rPr lang="ar-SA" sz="2000" dirty="0" err="1">
              <a:latin typeface="Sakkal Majalla" panose="02000000000000000000" pitchFamily="2" charset="-78"/>
              <a:cs typeface="Sakkal Majalla" panose="02000000000000000000" pitchFamily="2" charset="-78"/>
            </a:rPr>
            <a:t>تَرۡضَىٰهَاۚ</a:t>
          </a:r>
          <a:r>
            <a:rPr lang="ar-SA" sz="2000" dirty="0">
              <a:latin typeface="Sakkal Majalla" panose="02000000000000000000" pitchFamily="2" charset="-78"/>
              <a:cs typeface="Sakkal Majalla" panose="02000000000000000000" pitchFamily="2" charset="-78"/>
            </a:rPr>
            <a:t> فَوَلِّ </a:t>
          </a:r>
          <a:r>
            <a:rPr lang="ar-SA" sz="2000" dirty="0" err="1">
              <a:latin typeface="Sakkal Majalla" panose="02000000000000000000" pitchFamily="2" charset="-78"/>
              <a:cs typeface="Sakkal Majalla" panose="02000000000000000000" pitchFamily="2" charset="-78"/>
            </a:rPr>
            <a:t>وَجۡهَكَ</a:t>
          </a:r>
          <a:r>
            <a:rPr lang="ar-SA" sz="2000" dirty="0">
              <a:latin typeface="Sakkal Majalla" panose="02000000000000000000" pitchFamily="2" charset="-78"/>
              <a:cs typeface="Sakkal Majalla" panose="02000000000000000000" pitchFamily="2" charset="-78"/>
            </a:rPr>
            <a:t> </a:t>
          </a:r>
          <a:r>
            <a:rPr lang="ar-SA" sz="2000" dirty="0" err="1">
              <a:latin typeface="Sakkal Majalla" panose="02000000000000000000" pitchFamily="2" charset="-78"/>
              <a:cs typeface="Sakkal Majalla" panose="02000000000000000000" pitchFamily="2" charset="-78"/>
            </a:rPr>
            <a:t>شَطۡرَ</a:t>
          </a:r>
          <a:r>
            <a:rPr lang="ar-SA" sz="2000" dirty="0">
              <a:latin typeface="Sakkal Majalla" panose="02000000000000000000" pitchFamily="2" charset="-78"/>
              <a:cs typeface="Sakkal Majalla" panose="02000000000000000000" pitchFamily="2" charset="-78"/>
            </a:rPr>
            <a:t> </a:t>
          </a:r>
          <a:r>
            <a:rPr lang="ar-SA" sz="2000" dirty="0" err="1">
              <a:latin typeface="Sakkal Majalla" panose="02000000000000000000" pitchFamily="2" charset="-78"/>
              <a:cs typeface="Sakkal Majalla" panose="02000000000000000000" pitchFamily="2" charset="-78"/>
            </a:rPr>
            <a:t>ٱلۡمَسۡجِدِ</a:t>
          </a:r>
          <a:r>
            <a:rPr lang="ar-SA" sz="2000" dirty="0">
              <a:latin typeface="Sakkal Majalla" panose="02000000000000000000" pitchFamily="2" charset="-78"/>
              <a:cs typeface="Sakkal Majalla" panose="02000000000000000000" pitchFamily="2" charset="-78"/>
            </a:rPr>
            <a:t> </a:t>
          </a:r>
          <a:r>
            <a:rPr lang="ar-SA" sz="2000" dirty="0" err="1">
              <a:latin typeface="Sakkal Majalla" panose="02000000000000000000" pitchFamily="2" charset="-78"/>
              <a:cs typeface="Sakkal Majalla" panose="02000000000000000000" pitchFamily="2" charset="-78"/>
            </a:rPr>
            <a:t>ٱلۡحَرَامِۚ</a:t>
          </a:r>
          <a:r>
            <a:rPr lang="ar-SA" sz="2000" dirty="0">
              <a:latin typeface="Sakkal Majalla" panose="02000000000000000000" pitchFamily="2" charset="-78"/>
              <a:cs typeface="Sakkal Majalla" panose="02000000000000000000" pitchFamily="2" charset="-78"/>
            </a:rPr>
            <a:t> </a:t>
          </a:r>
          <a:r>
            <a:rPr lang="ar-SA" sz="2000" dirty="0" err="1">
              <a:latin typeface="Sakkal Majalla" panose="02000000000000000000" pitchFamily="2" charset="-78"/>
              <a:cs typeface="Sakkal Majalla" panose="02000000000000000000" pitchFamily="2" charset="-78"/>
            </a:rPr>
            <a:t>وَحَیۡثُ</a:t>
          </a:r>
          <a:r>
            <a:rPr lang="ar-SA" sz="2000" dirty="0">
              <a:latin typeface="Sakkal Majalla" panose="02000000000000000000" pitchFamily="2" charset="-78"/>
              <a:cs typeface="Sakkal Majalla" panose="02000000000000000000" pitchFamily="2" charset="-78"/>
            </a:rPr>
            <a:t> مَا </a:t>
          </a:r>
          <a:r>
            <a:rPr lang="ar-SA" sz="2000" dirty="0" err="1">
              <a:latin typeface="Sakkal Majalla" panose="02000000000000000000" pitchFamily="2" charset="-78"/>
              <a:cs typeface="Sakkal Majalla" panose="02000000000000000000" pitchFamily="2" charset="-78"/>
            </a:rPr>
            <a:t>كُنتُمۡ</a:t>
          </a:r>
          <a:r>
            <a:rPr lang="ar-SA" sz="2000" dirty="0">
              <a:latin typeface="Sakkal Majalla" panose="02000000000000000000" pitchFamily="2" charset="-78"/>
              <a:cs typeface="Sakkal Majalla" panose="02000000000000000000" pitchFamily="2" charset="-78"/>
            </a:rPr>
            <a:t> فَوَلُّوا۟ </a:t>
          </a:r>
          <a:r>
            <a:rPr lang="ar-SA" sz="2000" dirty="0" err="1">
              <a:latin typeface="Sakkal Majalla" panose="02000000000000000000" pitchFamily="2" charset="-78"/>
              <a:cs typeface="Sakkal Majalla" panose="02000000000000000000" pitchFamily="2" charset="-78"/>
            </a:rPr>
            <a:t>وُجُوهَكُمۡ</a:t>
          </a:r>
          <a:r>
            <a:rPr lang="ar-SA" sz="2000" dirty="0">
              <a:latin typeface="Sakkal Majalla" panose="02000000000000000000" pitchFamily="2" charset="-78"/>
              <a:cs typeface="Sakkal Majalla" panose="02000000000000000000" pitchFamily="2" charset="-78"/>
            </a:rPr>
            <a:t> </a:t>
          </a:r>
          <a:r>
            <a:rPr lang="ar-SA" sz="2000" dirty="0" err="1">
              <a:latin typeface="Sakkal Majalla" panose="02000000000000000000" pitchFamily="2" charset="-78"/>
              <a:cs typeface="Sakkal Majalla" panose="02000000000000000000" pitchFamily="2" charset="-78"/>
            </a:rPr>
            <a:t>شَطۡرَهُۥۗ</a:t>
          </a:r>
          <a:r>
            <a:rPr lang="ar-SA" sz="2000" dirty="0">
              <a:latin typeface="Sakkal Majalla" panose="02000000000000000000" pitchFamily="2" charset="-78"/>
              <a:cs typeface="Sakkal Majalla" panose="02000000000000000000" pitchFamily="2" charset="-78"/>
            </a:rPr>
            <a:t> وَإِنَّ </a:t>
          </a:r>
          <a:r>
            <a:rPr lang="ar-SA" sz="2000" dirty="0" err="1">
              <a:latin typeface="Sakkal Majalla" panose="02000000000000000000" pitchFamily="2" charset="-78"/>
              <a:cs typeface="Sakkal Majalla" panose="02000000000000000000" pitchFamily="2" charset="-78"/>
            </a:rPr>
            <a:t>ٱلَّذِینَ</a:t>
          </a:r>
          <a:r>
            <a:rPr lang="ar-SA" sz="2000" dirty="0">
              <a:latin typeface="Sakkal Majalla" panose="02000000000000000000" pitchFamily="2" charset="-78"/>
              <a:cs typeface="Sakkal Majalla" panose="02000000000000000000" pitchFamily="2" charset="-78"/>
            </a:rPr>
            <a:t> أُوتُوا۟ </a:t>
          </a:r>
          <a:r>
            <a:rPr lang="ar-SA" sz="2000" dirty="0" err="1">
              <a:latin typeface="Sakkal Majalla" panose="02000000000000000000" pitchFamily="2" charset="-78"/>
              <a:cs typeface="Sakkal Majalla" panose="02000000000000000000" pitchFamily="2" charset="-78"/>
            </a:rPr>
            <a:t>ٱلۡكِتَـٰبَ</a:t>
          </a:r>
          <a:r>
            <a:rPr lang="ar-SA" sz="2000" dirty="0">
              <a:latin typeface="Sakkal Majalla" panose="02000000000000000000" pitchFamily="2" charset="-78"/>
              <a:cs typeface="Sakkal Majalla" panose="02000000000000000000" pitchFamily="2" charset="-78"/>
            </a:rPr>
            <a:t> </a:t>
          </a:r>
          <a:r>
            <a:rPr lang="ar-SA" sz="2000" dirty="0" err="1">
              <a:latin typeface="Sakkal Majalla" panose="02000000000000000000" pitchFamily="2" charset="-78"/>
              <a:cs typeface="Sakkal Majalla" panose="02000000000000000000" pitchFamily="2" charset="-78"/>
            </a:rPr>
            <a:t>لَیَعۡلَمُونَ</a:t>
          </a:r>
          <a:r>
            <a:rPr lang="ar-SA" sz="2000" dirty="0">
              <a:latin typeface="Sakkal Majalla" panose="02000000000000000000" pitchFamily="2" charset="-78"/>
              <a:cs typeface="Sakkal Majalla" panose="02000000000000000000" pitchFamily="2" charset="-78"/>
            </a:rPr>
            <a:t> أَنَّهُ </a:t>
          </a:r>
          <a:r>
            <a:rPr lang="ar-SA" sz="2000" dirty="0" err="1">
              <a:latin typeface="Sakkal Majalla" panose="02000000000000000000" pitchFamily="2" charset="-78"/>
              <a:cs typeface="Sakkal Majalla" panose="02000000000000000000" pitchFamily="2" charset="-78"/>
            </a:rPr>
            <a:t>ٱلۡحَقُّ</a:t>
          </a:r>
          <a:r>
            <a:rPr lang="ar-SA" sz="2000" dirty="0">
              <a:latin typeface="Sakkal Majalla" panose="02000000000000000000" pitchFamily="2" charset="-78"/>
              <a:cs typeface="Sakkal Majalla" panose="02000000000000000000" pitchFamily="2" charset="-78"/>
            </a:rPr>
            <a:t> مِن </a:t>
          </a:r>
          <a:r>
            <a:rPr lang="ar-SA" sz="2000" dirty="0" err="1">
              <a:latin typeface="Sakkal Majalla" panose="02000000000000000000" pitchFamily="2" charset="-78"/>
              <a:cs typeface="Sakkal Majalla" panose="02000000000000000000" pitchFamily="2" charset="-78"/>
            </a:rPr>
            <a:t>رَّبِّهِمۡۗ</a:t>
          </a:r>
          <a:r>
            <a:rPr lang="ar-SA" sz="2000" dirty="0">
              <a:latin typeface="Sakkal Majalla" panose="02000000000000000000" pitchFamily="2" charset="-78"/>
              <a:cs typeface="Sakkal Majalla" panose="02000000000000000000" pitchFamily="2" charset="-78"/>
            </a:rPr>
            <a:t> </a:t>
          </a:r>
          <a:r>
            <a:rPr lang="ar-SA" sz="2000" u="sng" dirty="0">
              <a:solidFill>
                <a:schemeClr val="tx1"/>
              </a:solidFill>
              <a:latin typeface="Sakkal Majalla" panose="02000000000000000000" pitchFamily="2" charset="-78"/>
              <a:cs typeface="Sakkal Majalla" panose="02000000000000000000" pitchFamily="2" charset="-78"/>
            </a:rPr>
            <a:t>وَمَا </a:t>
          </a:r>
          <a:r>
            <a:rPr lang="ar-SA" sz="2000" u="sng" dirty="0" err="1">
              <a:solidFill>
                <a:schemeClr val="tx1"/>
              </a:solidFill>
              <a:latin typeface="Sakkal Majalla" panose="02000000000000000000" pitchFamily="2" charset="-78"/>
              <a:cs typeface="Sakkal Majalla" panose="02000000000000000000" pitchFamily="2" charset="-78"/>
            </a:rPr>
            <a:t>ٱللَّهُ</a:t>
          </a:r>
          <a:r>
            <a:rPr lang="ar-SA" sz="2000" u="sng" dirty="0">
              <a:solidFill>
                <a:schemeClr val="tx1"/>
              </a:solidFill>
              <a:latin typeface="Sakkal Majalla" panose="02000000000000000000" pitchFamily="2" charset="-78"/>
              <a:cs typeface="Sakkal Majalla" panose="02000000000000000000" pitchFamily="2" charset="-78"/>
            </a:rPr>
            <a:t> </a:t>
          </a:r>
          <a:r>
            <a:rPr lang="ar-SA" sz="2000" u="sng" dirty="0" err="1">
              <a:solidFill>
                <a:schemeClr val="tx1"/>
              </a:solidFill>
              <a:latin typeface="Sakkal Majalla" panose="02000000000000000000" pitchFamily="2" charset="-78"/>
              <a:cs typeface="Sakkal Majalla" panose="02000000000000000000" pitchFamily="2" charset="-78"/>
            </a:rPr>
            <a:t>بِغَـٰفِلٍ</a:t>
          </a:r>
          <a:r>
            <a:rPr lang="ar-SA" sz="2000" u="sng" dirty="0">
              <a:solidFill>
                <a:schemeClr val="tx1"/>
              </a:solidFill>
              <a:latin typeface="Sakkal Majalla" panose="02000000000000000000" pitchFamily="2" charset="-78"/>
              <a:cs typeface="Sakkal Majalla" panose="02000000000000000000" pitchFamily="2" charset="-78"/>
            </a:rPr>
            <a:t> عَمَّا </a:t>
          </a:r>
          <a:r>
            <a:rPr lang="ar-SA" sz="2000" u="sng" dirty="0" err="1">
              <a:solidFill>
                <a:schemeClr val="tx1"/>
              </a:solidFill>
              <a:latin typeface="Sakkal Majalla" panose="02000000000000000000" pitchFamily="2" charset="-78"/>
              <a:cs typeface="Sakkal Majalla" panose="02000000000000000000" pitchFamily="2" charset="-78"/>
            </a:rPr>
            <a:t>یَعۡمَلُونَ</a:t>
          </a:r>
          <a:r>
            <a:rPr lang="ar-SA" sz="2000" dirty="0">
              <a:latin typeface="Sakkal Majalla" panose="02000000000000000000" pitchFamily="2" charset="-78"/>
              <a:cs typeface="Sakkal Majalla" panose="02000000000000000000" pitchFamily="2" charset="-78"/>
            </a:rPr>
            <a:t>(144))</a:t>
          </a:r>
          <a:endParaRPr lang="en-US" sz="2000" dirty="0">
            <a:latin typeface="Sakkal Majalla" panose="02000000000000000000" pitchFamily="2" charset="-78"/>
            <a:cs typeface="Sakkal Majalla" panose="02000000000000000000" pitchFamily="2" charset="-78"/>
          </a:endParaRPr>
        </a:p>
      </dgm:t>
    </dgm:pt>
    <dgm:pt modelId="{79737349-10BD-448D-A1B7-13A4F01C05C4}" type="parTrans" cxnId="{5E4EE877-3D2D-4D72-A75B-69D586E3643E}">
      <dgm:prSet/>
      <dgm:spPr/>
      <dgm:t>
        <a:bodyPr/>
        <a:lstStyle/>
        <a:p>
          <a:endParaRPr lang="en-US"/>
        </a:p>
      </dgm:t>
    </dgm:pt>
    <dgm:pt modelId="{B21CB154-DE5C-4B4B-9A46-C92F297B049C}" type="sibTrans" cxnId="{5E4EE877-3D2D-4D72-A75B-69D586E3643E}">
      <dgm:prSet/>
      <dgm:spPr/>
      <dgm:t>
        <a:bodyPr/>
        <a:lstStyle/>
        <a:p>
          <a:endParaRPr lang="en-US"/>
        </a:p>
      </dgm:t>
    </dgm:pt>
    <dgm:pt modelId="{8D5DC9E0-442D-4EA5-8A70-9B413B1D6618}" type="pres">
      <dgm:prSet presAssocID="{6BBE875B-E930-49E6-A2E3-78B59914E8BF}" presName="outerComposite" presStyleCnt="0">
        <dgm:presLayoutVars>
          <dgm:chMax val="5"/>
          <dgm:dir/>
          <dgm:resizeHandles val="exact"/>
        </dgm:presLayoutVars>
      </dgm:prSet>
      <dgm:spPr/>
    </dgm:pt>
    <dgm:pt modelId="{25DF214C-C84D-4BD3-90BD-0599A1B18D26}" type="pres">
      <dgm:prSet presAssocID="{6BBE875B-E930-49E6-A2E3-78B59914E8BF}" presName="dummyMaxCanvas" presStyleCnt="0">
        <dgm:presLayoutVars/>
      </dgm:prSet>
      <dgm:spPr/>
    </dgm:pt>
    <dgm:pt modelId="{1BEC1CC2-7978-46CE-8A75-67A769C03883}" type="pres">
      <dgm:prSet presAssocID="{6BBE875B-E930-49E6-A2E3-78B59914E8BF}" presName="ThreeNodes_1" presStyleLbl="node1" presStyleIdx="0" presStyleCnt="3" custScaleX="103352">
        <dgm:presLayoutVars>
          <dgm:bulletEnabled val="1"/>
        </dgm:presLayoutVars>
      </dgm:prSet>
      <dgm:spPr/>
    </dgm:pt>
    <dgm:pt modelId="{918FF342-9837-4234-8DD7-A0A2BD624B00}" type="pres">
      <dgm:prSet presAssocID="{6BBE875B-E930-49E6-A2E3-78B59914E8BF}" presName="ThreeNodes_2" presStyleLbl="node1" presStyleIdx="1" presStyleCnt="3">
        <dgm:presLayoutVars>
          <dgm:bulletEnabled val="1"/>
        </dgm:presLayoutVars>
      </dgm:prSet>
      <dgm:spPr/>
    </dgm:pt>
    <dgm:pt modelId="{AC77514B-0541-443E-AFE6-08C360B90EC1}" type="pres">
      <dgm:prSet presAssocID="{6BBE875B-E930-49E6-A2E3-78B59914E8BF}" presName="ThreeNodes_3" presStyleLbl="node1" presStyleIdx="2" presStyleCnt="3">
        <dgm:presLayoutVars>
          <dgm:bulletEnabled val="1"/>
        </dgm:presLayoutVars>
      </dgm:prSet>
      <dgm:spPr/>
    </dgm:pt>
    <dgm:pt modelId="{D5997FB6-A5FE-4C06-BF9E-64807667A1D9}" type="pres">
      <dgm:prSet presAssocID="{6BBE875B-E930-49E6-A2E3-78B59914E8BF}" presName="ThreeConn_1-2" presStyleLbl="fgAccFollowNode1" presStyleIdx="0" presStyleCnt="2">
        <dgm:presLayoutVars>
          <dgm:bulletEnabled val="1"/>
        </dgm:presLayoutVars>
      </dgm:prSet>
      <dgm:spPr/>
    </dgm:pt>
    <dgm:pt modelId="{AE1BFBB7-50E2-4D16-953E-843707232272}" type="pres">
      <dgm:prSet presAssocID="{6BBE875B-E930-49E6-A2E3-78B59914E8BF}" presName="ThreeConn_2-3" presStyleLbl="fgAccFollowNode1" presStyleIdx="1" presStyleCnt="2">
        <dgm:presLayoutVars>
          <dgm:bulletEnabled val="1"/>
        </dgm:presLayoutVars>
      </dgm:prSet>
      <dgm:spPr/>
    </dgm:pt>
    <dgm:pt modelId="{6644FCA3-10A8-488E-A611-5370D9947CE6}" type="pres">
      <dgm:prSet presAssocID="{6BBE875B-E930-49E6-A2E3-78B59914E8BF}" presName="ThreeNodes_1_text" presStyleLbl="node1" presStyleIdx="2" presStyleCnt="3">
        <dgm:presLayoutVars>
          <dgm:bulletEnabled val="1"/>
        </dgm:presLayoutVars>
      </dgm:prSet>
      <dgm:spPr/>
    </dgm:pt>
    <dgm:pt modelId="{68A7F326-5B22-4D58-ACED-96443716DBDA}" type="pres">
      <dgm:prSet presAssocID="{6BBE875B-E930-49E6-A2E3-78B59914E8BF}" presName="ThreeNodes_2_text" presStyleLbl="node1" presStyleIdx="2" presStyleCnt="3">
        <dgm:presLayoutVars>
          <dgm:bulletEnabled val="1"/>
        </dgm:presLayoutVars>
      </dgm:prSet>
      <dgm:spPr/>
    </dgm:pt>
    <dgm:pt modelId="{91D974DD-0F70-464D-8D42-3418F2999DC8}" type="pres">
      <dgm:prSet presAssocID="{6BBE875B-E930-49E6-A2E3-78B59914E8BF}" presName="ThreeNodes_3_text" presStyleLbl="node1" presStyleIdx="2" presStyleCnt="3">
        <dgm:presLayoutVars>
          <dgm:bulletEnabled val="1"/>
        </dgm:presLayoutVars>
      </dgm:prSet>
      <dgm:spPr/>
    </dgm:pt>
  </dgm:ptLst>
  <dgm:cxnLst>
    <dgm:cxn modelId="{921CE502-D072-48FB-8FE3-EEE2975C2758}" type="presOf" srcId="{78A1A9E7-CF3C-412C-9929-62C91FE103E9}" destId="{AE1BFBB7-50E2-4D16-953E-843707232272}" srcOrd="0" destOrd="0" presId="urn:microsoft.com/office/officeart/2005/8/layout/vProcess5"/>
    <dgm:cxn modelId="{5C3AE50A-BA19-4C49-A579-E9451CFD60FB}" type="presOf" srcId="{6363E4FE-B507-42FE-A9CF-AB2B30E9A946}" destId="{68A7F326-5B22-4D58-ACED-96443716DBDA}" srcOrd="1" destOrd="0" presId="urn:microsoft.com/office/officeart/2005/8/layout/vProcess5"/>
    <dgm:cxn modelId="{3A137211-5E76-4F90-8857-C69F2037D57C}" type="presOf" srcId="{16C56141-9C5E-4310-A86E-1E1765915B9D}" destId="{D5997FB6-A5FE-4C06-BF9E-64807667A1D9}" srcOrd="0" destOrd="0" presId="urn:microsoft.com/office/officeart/2005/8/layout/vProcess5"/>
    <dgm:cxn modelId="{B90A9411-812B-4F02-8F65-F1308AD3C36E}" type="presOf" srcId="{6BBE875B-E930-49E6-A2E3-78B59914E8BF}" destId="{8D5DC9E0-442D-4EA5-8A70-9B413B1D6618}" srcOrd="0" destOrd="0" presId="urn:microsoft.com/office/officeart/2005/8/layout/vProcess5"/>
    <dgm:cxn modelId="{5E4EE877-3D2D-4D72-A75B-69D586E3643E}" srcId="{6BBE875B-E930-49E6-A2E3-78B59914E8BF}" destId="{BC9C27E8-5463-46FF-970D-624E6930310C}" srcOrd="2" destOrd="0" parTransId="{79737349-10BD-448D-A1B7-13A4F01C05C4}" sibTransId="{B21CB154-DE5C-4B4B-9A46-C92F297B049C}"/>
    <dgm:cxn modelId="{28FB585A-8E55-4879-A65B-582E5E31542B}" type="presOf" srcId="{EE774D75-C0E7-4B50-9D4B-E7ACADAA9CE9}" destId="{6644FCA3-10A8-488E-A611-5370D9947CE6}" srcOrd="1" destOrd="0" presId="urn:microsoft.com/office/officeart/2005/8/layout/vProcess5"/>
    <dgm:cxn modelId="{48932E81-C410-415B-9B0A-5A3DDB0A2454}" type="presOf" srcId="{6363E4FE-B507-42FE-A9CF-AB2B30E9A946}" destId="{918FF342-9837-4234-8DD7-A0A2BD624B00}" srcOrd="0" destOrd="0" presId="urn:microsoft.com/office/officeart/2005/8/layout/vProcess5"/>
    <dgm:cxn modelId="{5ECAACBC-EBF5-47EA-A8A0-5122D9D03B51}" type="presOf" srcId="{EE774D75-C0E7-4B50-9D4B-E7ACADAA9CE9}" destId="{1BEC1CC2-7978-46CE-8A75-67A769C03883}" srcOrd="0" destOrd="0" presId="urn:microsoft.com/office/officeart/2005/8/layout/vProcess5"/>
    <dgm:cxn modelId="{9205F2C2-BBDB-4437-A4CA-083A2E5216D6}" srcId="{6BBE875B-E930-49E6-A2E3-78B59914E8BF}" destId="{6363E4FE-B507-42FE-A9CF-AB2B30E9A946}" srcOrd="1" destOrd="0" parTransId="{35C00C80-B4B5-4004-B26A-3E6BD310DFD4}" sibTransId="{78A1A9E7-CF3C-412C-9929-62C91FE103E9}"/>
    <dgm:cxn modelId="{8AEA28E1-9F3A-4F2F-8140-82DF165B9983}" srcId="{6BBE875B-E930-49E6-A2E3-78B59914E8BF}" destId="{EE774D75-C0E7-4B50-9D4B-E7ACADAA9CE9}" srcOrd="0" destOrd="0" parTransId="{52C3E837-7B51-43FF-9EE1-BC5A31284439}" sibTransId="{16C56141-9C5E-4310-A86E-1E1765915B9D}"/>
    <dgm:cxn modelId="{D7E2E7F3-B935-4576-8B0F-66DDE97BD6CC}" type="presOf" srcId="{BC9C27E8-5463-46FF-970D-624E6930310C}" destId="{91D974DD-0F70-464D-8D42-3418F2999DC8}" srcOrd="1" destOrd="0" presId="urn:microsoft.com/office/officeart/2005/8/layout/vProcess5"/>
    <dgm:cxn modelId="{C7A803F5-1638-45BC-82E1-8668A923D775}" type="presOf" srcId="{BC9C27E8-5463-46FF-970D-624E6930310C}" destId="{AC77514B-0541-443E-AFE6-08C360B90EC1}" srcOrd="0" destOrd="0" presId="urn:microsoft.com/office/officeart/2005/8/layout/vProcess5"/>
    <dgm:cxn modelId="{A3FC3A46-B49E-41A5-9BA4-F1A0C45084A9}" type="presParOf" srcId="{8D5DC9E0-442D-4EA5-8A70-9B413B1D6618}" destId="{25DF214C-C84D-4BD3-90BD-0599A1B18D26}" srcOrd="0" destOrd="0" presId="urn:microsoft.com/office/officeart/2005/8/layout/vProcess5"/>
    <dgm:cxn modelId="{840B0644-2163-42C3-BE6A-3A898D57B9DD}" type="presParOf" srcId="{8D5DC9E0-442D-4EA5-8A70-9B413B1D6618}" destId="{1BEC1CC2-7978-46CE-8A75-67A769C03883}" srcOrd="1" destOrd="0" presId="urn:microsoft.com/office/officeart/2005/8/layout/vProcess5"/>
    <dgm:cxn modelId="{E07B32DF-CDDB-4AA0-880C-8E6B51C39C0B}" type="presParOf" srcId="{8D5DC9E0-442D-4EA5-8A70-9B413B1D6618}" destId="{918FF342-9837-4234-8DD7-A0A2BD624B00}" srcOrd="2" destOrd="0" presId="urn:microsoft.com/office/officeart/2005/8/layout/vProcess5"/>
    <dgm:cxn modelId="{C8AB40A4-61BB-4CF2-AAF5-15C49EDA09A0}" type="presParOf" srcId="{8D5DC9E0-442D-4EA5-8A70-9B413B1D6618}" destId="{AC77514B-0541-443E-AFE6-08C360B90EC1}" srcOrd="3" destOrd="0" presId="urn:microsoft.com/office/officeart/2005/8/layout/vProcess5"/>
    <dgm:cxn modelId="{ADD06DDC-0810-4F66-9559-23B55623FC96}" type="presParOf" srcId="{8D5DC9E0-442D-4EA5-8A70-9B413B1D6618}" destId="{D5997FB6-A5FE-4C06-BF9E-64807667A1D9}" srcOrd="4" destOrd="0" presId="urn:microsoft.com/office/officeart/2005/8/layout/vProcess5"/>
    <dgm:cxn modelId="{7E19E8E9-BCA9-4771-9DC6-251D02DDC874}" type="presParOf" srcId="{8D5DC9E0-442D-4EA5-8A70-9B413B1D6618}" destId="{AE1BFBB7-50E2-4D16-953E-843707232272}" srcOrd="5" destOrd="0" presId="urn:microsoft.com/office/officeart/2005/8/layout/vProcess5"/>
    <dgm:cxn modelId="{F67E89F0-22D6-4354-AFCC-7E87BFC39B0D}" type="presParOf" srcId="{8D5DC9E0-442D-4EA5-8A70-9B413B1D6618}" destId="{6644FCA3-10A8-488E-A611-5370D9947CE6}" srcOrd="6" destOrd="0" presId="urn:microsoft.com/office/officeart/2005/8/layout/vProcess5"/>
    <dgm:cxn modelId="{7F860764-BA5C-4FA0-B83D-5E34C903ED46}" type="presParOf" srcId="{8D5DC9E0-442D-4EA5-8A70-9B413B1D6618}" destId="{68A7F326-5B22-4D58-ACED-96443716DBDA}" srcOrd="7" destOrd="0" presId="urn:microsoft.com/office/officeart/2005/8/layout/vProcess5"/>
    <dgm:cxn modelId="{94BCB27E-DD4F-4D5E-8350-028EC104536B}" type="presParOf" srcId="{8D5DC9E0-442D-4EA5-8A70-9B413B1D6618}" destId="{91D974DD-0F70-464D-8D42-3418F2999DC8}"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6BBE875B-E930-49E6-A2E3-78B59914E8BF}"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EE774D75-C0E7-4B50-9D4B-E7ACADAA9CE9}">
      <dgm:prSet custT="1"/>
      <dgm:spPr/>
      <dgm:t>
        <a:bodyPr/>
        <a:lstStyle/>
        <a:p>
          <a:pPr rtl="1"/>
          <a:r>
            <a:rPr lang="ar-SA" sz="2800" dirty="0">
              <a:latin typeface="Sakkal Majalla" panose="02000000000000000000" pitchFamily="2" charset="-78"/>
              <a:cs typeface="Sakkal Majalla" panose="02000000000000000000" pitchFamily="2" charset="-78"/>
            </a:rPr>
            <a:t>كل آية فيها ذكر </a:t>
          </a:r>
          <a:r>
            <a:rPr lang="ar-SA" sz="2800" dirty="0">
              <a:solidFill>
                <a:schemeClr val="bg2">
                  <a:lumMod val="10000"/>
                </a:schemeClr>
              </a:solidFill>
              <a:latin typeface="Sakkal Majalla" panose="02000000000000000000" pitchFamily="2" charset="-78"/>
              <a:cs typeface="Sakkal Majalla" panose="02000000000000000000" pitchFamily="2" charset="-78"/>
            </a:rPr>
            <a:t>(واخشونِ) </a:t>
          </a:r>
          <a:r>
            <a:rPr lang="ar-SA" sz="2800" dirty="0">
              <a:latin typeface="Sakkal Majalla" panose="02000000000000000000" pitchFamily="2" charset="-78"/>
              <a:cs typeface="Sakkal Majalla" panose="02000000000000000000" pitchFamily="2" charset="-78"/>
            </a:rPr>
            <a:t>فهي بهذا اللفظ (نون مكسورة)</a:t>
          </a:r>
          <a:endParaRPr lang="en-US" sz="2800" dirty="0">
            <a:solidFill>
              <a:schemeClr val="bg2">
                <a:lumMod val="10000"/>
              </a:schemeClr>
            </a:solidFill>
            <a:latin typeface="Sakkal Majalla" panose="02000000000000000000" pitchFamily="2" charset="-78"/>
            <a:cs typeface="Sakkal Majalla" panose="02000000000000000000" pitchFamily="2" charset="-78"/>
          </a:endParaRPr>
        </a:p>
      </dgm:t>
    </dgm:pt>
    <dgm:pt modelId="{52C3E837-7B51-43FF-9EE1-BC5A31284439}" type="parTrans" cxnId="{8AEA28E1-9F3A-4F2F-8140-82DF165B9983}">
      <dgm:prSet/>
      <dgm:spPr/>
      <dgm:t>
        <a:bodyPr/>
        <a:lstStyle/>
        <a:p>
          <a:endParaRPr lang="en-US"/>
        </a:p>
      </dgm:t>
    </dgm:pt>
    <dgm:pt modelId="{16C56141-9C5E-4310-A86E-1E1765915B9D}" type="sibTrans" cxnId="{8AEA28E1-9F3A-4F2F-8140-82DF165B9983}">
      <dgm:prSet/>
      <dgm:spPr/>
      <dgm:t>
        <a:bodyPr/>
        <a:lstStyle/>
        <a:p>
          <a:endParaRPr lang="en-US"/>
        </a:p>
      </dgm:t>
    </dgm:pt>
    <dgm:pt modelId="{6363E4FE-B507-42FE-A9CF-AB2B30E9A946}">
      <dgm:prSet custT="1"/>
      <dgm:spPr/>
      <dgm:t>
        <a:bodyPr/>
        <a:lstStyle/>
        <a:p>
          <a:pPr rtl="1"/>
          <a:r>
            <a:rPr lang="ar-SA" sz="2800" dirty="0">
              <a:latin typeface="Sakkal Majalla" panose="02000000000000000000" pitchFamily="2" charset="-78"/>
              <a:cs typeface="Sakkal Majalla" panose="02000000000000000000" pitchFamily="2" charset="-78"/>
            </a:rPr>
            <a:t>إلا موضع البقرة آية (150) </a:t>
          </a:r>
          <a:r>
            <a:rPr lang="ar-SA" sz="2800" dirty="0">
              <a:solidFill>
                <a:schemeClr val="tx1"/>
              </a:solidFill>
              <a:latin typeface="Sakkal Majalla" panose="02000000000000000000" pitchFamily="2" charset="-78"/>
              <a:cs typeface="Sakkal Majalla" panose="02000000000000000000" pitchFamily="2" charset="-78"/>
            </a:rPr>
            <a:t>(</a:t>
          </a:r>
          <a:r>
            <a:rPr lang="ar-SA" sz="2800" u="none" dirty="0">
              <a:solidFill>
                <a:schemeClr val="tx1"/>
              </a:solidFill>
              <a:latin typeface="Sakkal Majalla" panose="02000000000000000000" pitchFamily="2" charset="-78"/>
              <a:cs typeface="Sakkal Majalla" panose="02000000000000000000" pitchFamily="2" charset="-78"/>
            </a:rPr>
            <a:t>واخشوني</a:t>
          </a:r>
          <a:r>
            <a:rPr lang="ar-SA" sz="2800" dirty="0">
              <a:solidFill>
                <a:schemeClr val="tx1"/>
              </a:solidFill>
              <a:latin typeface="Sakkal Majalla" panose="02000000000000000000" pitchFamily="2" charset="-78"/>
              <a:cs typeface="Sakkal Majalla" panose="02000000000000000000" pitchFamily="2" charset="-78"/>
            </a:rPr>
            <a:t>) </a:t>
          </a:r>
          <a:r>
            <a:rPr lang="ar-SA" sz="2800" dirty="0">
              <a:solidFill>
                <a:schemeClr val="bg1"/>
              </a:solidFill>
              <a:latin typeface="Sakkal Majalla" panose="02000000000000000000" pitchFamily="2" charset="-78"/>
              <a:cs typeface="Sakkal Majalla" panose="02000000000000000000" pitchFamily="2" charset="-78"/>
            </a:rPr>
            <a:t>بالياء بعد النون المكسورة</a:t>
          </a:r>
          <a:endParaRPr lang="en-US" sz="2800" dirty="0">
            <a:solidFill>
              <a:schemeClr val="bg1"/>
            </a:solidFill>
            <a:latin typeface="Sakkal Majalla" panose="02000000000000000000" pitchFamily="2" charset="-78"/>
            <a:cs typeface="Sakkal Majalla" panose="02000000000000000000" pitchFamily="2" charset="-78"/>
          </a:endParaRPr>
        </a:p>
      </dgm:t>
    </dgm:pt>
    <dgm:pt modelId="{35C00C80-B4B5-4004-B26A-3E6BD310DFD4}" type="parTrans" cxnId="{9205F2C2-BBDB-4437-A4CA-083A2E5216D6}">
      <dgm:prSet/>
      <dgm:spPr/>
      <dgm:t>
        <a:bodyPr/>
        <a:lstStyle/>
        <a:p>
          <a:endParaRPr lang="en-US"/>
        </a:p>
      </dgm:t>
    </dgm:pt>
    <dgm:pt modelId="{78A1A9E7-CF3C-412C-9929-62C91FE103E9}" type="sibTrans" cxnId="{9205F2C2-BBDB-4437-A4CA-083A2E5216D6}">
      <dgm:prSet/>
      <dgm:spPr/>
      <dgm:t>
        <a:bodyPr/>
        <a:lstStyle/>
        <a:p>
          <a:endParaRPr lang="en-US"/>
        </a:p>
      </dgm:t>
    </dgm:pt>
    <dgm:pt modelId="{BC9C27E8-5463-46FF-970D-624E6930310C}">
      <dgm:prSet custT="1"/>
      <dgm:spPr/>
      <dgm:t>
        <a:bodyPr/>
        <a:lstStyle/>
        <a:p>
          <a:pPr rtl="1"/>
          <a:r>
            <a:rPr lang="ar-SA" sz="2000" dirty="0">
              <a:latin typeface="Sakkal Majalla" panose="02000000000000000000" pitchFamily="2" charset="-78"/>
              <a:cs typeface="Sakkal Majalla" panose="02000000000000000000" pitchFamily="2" charset="-78"/>
            </a:rPr>
            <a:t>(</a:t>
          </a:r>
          <a:r>
            <a:rPr lang="ar-SA" sz="2000" dirty="0" err="1">
              <a:latin typeface="Sakkal Majalla" panose="02000000000000000000" pitchFamily="2" charset="-78"/>
              <a:cs typeface="Sakkal Majalla" panose="02000000000000000000" pitchFamily="2" charset="-78"/>
            </a:rPr>
            <a:t>وَمِنۡ</a:t>
          </a:r>
          <a:r>
            <a:rPr lang="ar-SA" sz="2000" dirty="0">
              <a:latin typeface="Sakkal Majalla" panose="02000000000000000000" pitchFamily="2" charset="-78"/>
              <a:cs typeface="Sakkal Majalla" panose="02000000000000000000" pitchFamily="2" charset="-78"/>
            </a:rPr>
            <a:t> </a:t>
          </a:r>
          <a:r>
            <a:rPr lang="ar-SA" sz="2000" dirty="0" err="1">
              <a:latin typeface="Sakkal Majalla" panose="02000000000000000000" pitchFamily="2" charset="-78"/>
              <a:cs typeface="Sakkal Majalla" panose="02000000000000000000" pitchFamily="2" charset="-78"/>
            </a:rPr>
            <a:t>حَیۡثُ</a:t>
          </a:r>
          <a:r>
            <a:rPr lang="ar-SA" sz="2000" dirty="0">
              <a:latin typeface="Sakkal Majalla" panose="02000000000000000000" pitchFamily="2" charset="-78"/>
              <a:cs typeface="Sakkal Majalla" panose="02000000000000000000" pitchFamily="2" charset="-78"/>
            </a:rPr>
            <a:t> </a:t>
          </a:r>
          <a:r>
            <a:rPr lang="ar-SA" sz="2000" dirty="0" err="1">
              <a:latin typeface="Sakkal Majalla" panose="02000000000000000000" pitchFamily="2" charset="-78"/>
              <a:cs typeface="Sakkal Majalla" panose="02000000000000000000" pitchFamily="2" charset="-78"/>
            </a:rPr>
            <a:t>خَرَجۡتَ</a:t>
          </a:r>
          <a:r>
            <a:rPr lang="ar-SA" sz="2000" dirty="0">
              <a:latin typeface="Sakkal Majalla" panose="02000000000000000000" pitchFamily="2" charset="-78"/>
              <a:cs typeface="Sakkal Majalla" panose="02000000000000000000" pitchFamily="2" charset="-78"/>
            </a:rPr>
            <a:t> فَوَلِّ </a:t>
          </a:r>
          <a:r>
            <a:rPr lang="ar-SA" sz="2000" dirty="0" err="1">
              <a:latin typeface="Sakkal Majalla" panose="02000000000000000000" pitchFamily="2" charset="-78"/>
              <a:cs typeface="Sakkal Majalla" panose="02000000000000000000" pitchFamily="2" charset="-78"/>
            </a:rPr>
            <a:t>وَجۡهَكَ</a:t>
          </a:r>
          <a:r>
            <a:rPr lang="ar-SA" sz="2000" dirty="0">
              <a:latin typeface="Sakkal Majalla" panose="02000000000000000000" pitchFamily="2" charset="-78"/>
              <a:cs typeface="Sakkal Majalla" panose="02000000000000000000" pitchFamily="2" charset="-78"/>
            </a:rPr>
            <a:t> </a:t>
          </a:r>
          <a:r>
            <a:rPr lang="ar-SA" sz="2000" dirty="0" err="1">
              <a:latin typeface="Sakkal Majalla" panose="02000000000000000000" pitchFamily="2" charset="-78"/>
              <a:cs typeface="Sakkal Majalla" panose="02000000000000000000" pitchFamily="2" charset="-78"/>
            </a:rPr>
            <a:t>شَطۡرَ</a:t>
          </a:r>
          <a:r>
            <a:rPr lang="ar-SA" sz="2000" dirty="0">
              <a:latin typeface="Sakkal Majalla" panose="02000000000000000000" pitchFamily="2" charset="-78"/>
              <a:cs typeface="Sakkal Majalla" panose="02000000000000000000" pitchFamily="2" charset="-78"/>
            </a:rPr>
            <a:t> </a:t>
          </a:r>
          <a:r>
            <a:rPr lang="ar-SA" sz="2000" dirty="0" err="1">
              <a:latin typeface="Sakkal Majalla" panose="02000000000000000000" pitchFamily="2" charset="-78"/>
              <a:cs typeface="Sakkal Majalla" panose="02000000000000000000" pitchFamily="2" charset="-78"/>
            </a:rPr>
            <a:t>ٱلۡمَسۡجِدِ</a:t>
          </a:r>
          <a:r>
            <a:rPr lang="ar-SA" sz="2000" dirty="0">
              <a:latin typeface="Sakkal Majalla" panose="02000000000000000000" pitchFamily="2" charset="-78"/>
              <a:cs typeface="Sakkal Majalla" panose="02000000000000000000" pitchFamily="2" charset="-78"/>
            </a:rPr>
            <a:t> </a:t>
          </a:r>
          <a:r>
            <a:rPr lang="ar-SA" sz="2000" dirty="0" err="1">
              <a:latin typeface="Sakkal Majalla" panose="02000000000000000000" pitchFamily="2" charset="-78"/>
              <a:cs typeface="Sakkal Majalla" panose="02000000000000000000" pitchFamily="2" charset="-78"/>
            </a:rPr>
            <a:t>ٱلۡحَرَامِۚ</a:t>
          </a:r>
          <a:r>
            <a:rPr lang="ar-SA" sz="2000" dirty="0">
              <a:latin typeface="Sakkal Majalla" panose="02000000000000000000" pitchFamily="2" charset="-78"/>
              <a:cs typeface="Sakkal Majalla" panose="02000000000000000000" pitchFamily="2" charset="-78"/>
            </a:rPr>
            <a:t> </a:t>
          </a:r>
          <a:r>
            <a:rPr lang="ar-SA" sz="2000" dirty="0" err="1">
              <a:latin typeface="Sakkal Majalla" panose="02000000000000000000" pitchFamily="2" charset="-78"/>
              <a:cs typeface="Sakkal Majalla" panose="02000000000000000000" pitchFamily="2" charset="-78"/>
            </a:rPr>
            <a:t>وَحَیۡثُ</a:t>
          </a:r>
          <a:r>
            <a:rPr lang="ar-SA" sz="2000" dirty="0">
              <a:latin typeface="Sakkal Majalla" panose="02000000000000000000" pitchFamily="2" charset="-78"/>
              <a:cs typeface="Sakkal Majalla" panose="02000000000000000000" pitchFamily="2" charset="-78"/>
            </a:rPr>
            <a:t> مَا </a:t>
          </a:r>
          <a:r>
            <a:rPr lang="ar-SA" sz="2000" dirty="0" err="1">
              <a:latin typeface="Sakkal Majalla" panose="02000000000000000000" pitchFamily="2" charset="-78"/>
              <a:cs typeface="Sakkal Majalla" panose="02000000000000000000" pitchFamily="2" charset="-78"/>
            </a:rPr>
            <a:t>كُنتُمۡ</a:t>
          </a:r>
          <a:r>
            <a:rPr lang="ar-SA" sz="2000" dirty="0">
              <a:latin typeface="Sakkal Majalla" panose="02000000000000000000" pitchFamily="2" charset="-78"/>
              <a:cs typeface="Sakkal Majalla" panose="02000000000000000000" pitchFamily="2" charset="-78"/>
            </a:rPr>
            <a:t> فَوَلُّوا۟ </a:t>
          </a:r>
          <a:r>
            <a:rPr lang="ar-SA" sz="2000" dirty="0" err="1">
              <a:latin typeface="Sakkal Majalla" panose="02000000000000000000" pitchFamily="2" charset="-78"/>
              <a:cs typeface="Sakkal Majalla" panose="02000000000000000000" pitchFamily="2" charset="-78"/>
            </a:rPr>
            <a:t>وُجُوهَكُمۡ</a:t>
          </a:r>
          <a:r>
            <a:rPr lang="ar-SA" sz="2000" dirty="0">
              <a:latin typeface="Sakkal Majalla" panose="02000000000000000000" pitchFamily="2" charset="-78"/>
              <a:cs typeface="Sakkal Majalla" panose="02000000000000000000" pitchFamily="2" charset="-78"/>
            </a:rPr>
            <a:t> </a:t>
          </a:r>
          <a:r>
            <a:rPr lang="ar-SA" sz="2000" dirty="0" err="1">
              <a:latin typeface="Sakkal Majalla" panose="02000000000000000000" pitchFamily="2" charset="-78"/>
              <a:cs typeface="Sakkal Majalla" panose="02000000000000000000" pitchFamily="2" charset="-78"/>
            </a:rPr>
            <a:t>شَطۡرَهُۥ</a:t>
          </a:r>
          <a:r>
            <a:rPr lang="ar-SA" sz="2000" dirty="0">
              <a:latin typeface="Sakkal Majalla" panose="02000000000000000000" pitchFamily="2" charset="-78"/>
              <a:cs typeface="Sakkal Majalla" panose="02000000000000000000" pitchFamily="2" charset="-78"/>
            </a:rPr>
            <a:t> لِئَلَّا </a:t>
          </a:r>
          <a:r>
            <a:rPr lang="ar-SA" sz="2000" dirty="0" err="1">
              <a:latin typeface="Sakkal Majalla" panose="02000000000000000000" pitchFamily="2" charset="-78"/>
              <a:cs typeface="Sakkal Majalla" panose="02000000000000000000" pitchFamily="2" charset="-78"/>
            </a:rPr>
            <a:t>یَكُونَ</a:t>
          </a:r>
          <a:r>
            <a:rPr lang="ar-SA" sz="2000" dirty="0">
              <a:latin typeface="Sakkal Majalla" panose="02000000000000000000" pitchFamily="2" charset="-78"/>
              <a:cs typeface="Sakkal Majalla" panose="02000000000000000000" pitchFamily="2" charset="-78"/>
            </a:rPr>
            <a:t> لِلنَّاسِ </a:t>
          </a:r>
          <a:r>
            <a:rPr lang="ar-SA" sz="2000" dirty="0" err="1">
              <a:latin typeface="Sakkal Majalla" panose="02000000000000000000" pitchFamily="2" charset="-78"/>
              <a:cs typeface="Sakkal Majalla" panose="02000000000000000000" pitchFamily="2" charset="-78"/>
            </a:rPr>
            <a:t>عَلَیۡكُمۡ</a:t>
          </a:r>
          <a:r>
            <a:rPr lang="ar-SA" sz="2000" dirty="0">
              <a:latin typeface="Sakkal Majalla" panose="02000000000000000000" pitchFamily="2" charset="-78"/>
              <a:cs typeface="Sakkal Majalla" panose="02000000000000000000" pitchFamily="2" charset="-78"/>
            </a:rPr>
            <a:t> حُجَّةٌ إِلَّا </a:t>
          </a:r>
          <a:r>
            <a:rPr lang="ar-SA" sz="2000" dirty="0" err="1">
              <a:latin typeface="Sakkal Majalla" panose="02000000000000000000" pitchFamily="2" charset="-78"/>
              <a:cs typeface="Sakkal Majalla" panose="02000000000000000000" pitchFamily="2" charset="-78"/>
            </a:rPr>
            <a:t>ٱلَّذِینَ</a:t>
          </a:r>
          <a:r>
            <a:rPr lang="ar-SA" sz="2000" dirty="0">
              <a:latin typeface="Sakkal Majalla" panose="02000000000000000000" pitchFamily="2" charset="-78"/>
              <a:cs typeface="Sakkal Majalla" panose="02000000000000000000" pitchFamily="2" charset="-78"/>
            </a:rPr>
            <a:t> ظَلَمُوا۟ </a:t>
          </a:r>
          <a:r>
            <a:rPr lang="ar-SA" sz="2000" dirty="0" err="1">
              <a:latin typeface="Sakkal Majalla" panose="02000000000000000000" pitchFamily="2" charset="-78"/>
              <a:cs typeface="Sakkal Majalla" panose="02000000000000000000" pitchFamily="2" charset="-78"/>
            </a:rPr>
            <a:t>مِنۡهُمۡ</a:t>
          </a:r>
          <a:r>
            <a:rPr lang="ar-SA" sz="2000" dirty="0">
              <a:latin typeface="Sakkal Majalla" panose="02000000000000000000" pitchFamily="2" charset="-78"/>
              <a:cs typeface="Sakkal Majalla" panose="02000000000000000000" pitchFamily="2" charset="-78"/>
            </a:rPr>
            <a:t> فَلَا </a:t>
          </a:r>
          <a:r>
            <a:rPr lang="ar-SA" sz="2000" dirty="0" err="1">
              <a:latin typeface="Sakkal Majalla" panose="02000000000000000000" pitchFamily="2" charset="-78"/>
              <a:cs typeface="Sakkal Majalla" panose="02000000000000000000" pitchFamily="2" charset="-78"/>
            </a:rPr>
            <a:t>تَخۡشَوۡهُمۡ</a:t>
          </a:r>
          <a:r>
            <a:rPr lang="ar-SA" sz="2000" dirty="0">
              <a:latin typeface="Sakkal Majalla" panose="02000000000000000000" pitchFamily="2" charset="-78"/>
              <a:cs typeface="Sakkal Majalla" panose="02000000000000000000" pitchFamily="2" charset="-78"/>
            </a:rPr>
            <a:t> </a:t>
          </a:r>
          <a:r>
            <a:rPr lang="ar-SA" sz="2000" u="sng" dirty="0" err="1">
              <a:solidFill>
                <a:schemeClr val="tx1"/>
              </a:solidFill>
              <a:latin typeface="Sakkal Majalla" panose="02000000000000000000" pitchFamily="2" charset="-78"/>
              <a:cs typeface="Sakkal Majalla" panose="02000000000000000000" pitchFamily="2" charset="-78"/>
            </a:rPr>
            <a:t>وَٱخۡشَوۡنِی</a:t>
          </a:r>
          <a:r>
            <a:rPr lang="ar-SA" sz="2000" dirty="0">
              <a:latin typeface="Sakkal Majalla" panose="02000000000000000000" pitchFamily="2" charset="-78"/>
              <a:cs typeface="Sakkal Majalla" panose="02000000000000000000" pitchFamily="2" charset="-78"/>
            </a:rPr>
            <a:t> وَلِأُتِمَّ </a:t>
          </a:r>
          <a:r>
            <a:rPr lang="ar-SA" sz="2000" dirty="0" err="1">
              <a:latin typeface="Sakkal Majalla" panose="02000000000000000000" pitchFamily="2" charset="-78"/>
              <a:cs typeface="Sakkal Majalla" panose="02000000000000000000" pitchFamily="2" charset="-78"/>
            </a:rPr>
            <a:t>نِعۡمَتِی</a:t>
          </a:r>
          <a:r>
            <a:rPr lang="ar-SA" sz="2000" dirty="0">
              <a:latin typeface="Sakkal Majalla" panose="02000000000000000000" pitchFamily="2" charset="-78"/>
              <a:cs typeface="Sakkal Majalla" panose="02000000000000000000" pitchFamily="2" charset="-78"/>
            </a:rPr>
            <a:t> </a:t>
          </a:r>
          <a:r>
            <a:rPr lang="ar-SA" sz="2000" dirty="0" err="1">
              <a:latin typeface="Sakkal Majalla" panose="02000000000000000000" pitchFamily="2" charset="-78"/>
              <a:cs typeface="Sakkal Majalla" panose="02000000000000000000" pitchFamily="2" charset="-78"/>
            </a:rPr>
            <a:t>عَلَیۡكُمۡ</a:t>
          </a:r>
          <a:r>
            <a:rPr lang="ar-SA" sz="2000" dirty="0">
              <a:latin typeface="Sakkal Majalla" panose="02000000000000000000" pitchFamily="2" charset="-78"/>
              <a:cs typeface="Sakkal Majalla" panose="02000000000000000000" pitchFamily="2" charset="-78"/>
            </a:rPr>
            <a:t> </a:t>
          </a:r>
          <a:r>
            <a:rPr lang="ar-SA" sz="2000" dirty="0" err="1">
              <a:latin typeface="Sakkal Majalla" panose="02000000000000000000" pitchFamily="2" charset="-78"/>
              <a:cs typeface="Sakkal Majalla" panose="02000000000000000000" pitchFamily="2" charset="-78"/>
            </a:rPr>
            <a:t>وَلَعَلَّكُمۡ</a:t>
          </a:r>
          <a:r>
            <a:rPr lang="ar-SA" sz="2000" dirty="0">
              <a:latin typeface="Sakkal Majalla" panose="02000000000000000000" pitchFamily="2" charset="-78"/>
              <a:cs typeface="Sakkal Majalla" panose="02000000000000000000" pitchFamily="2" charset="-78"/>
            </a:rPr>
            <a:t> </a:t>
          </a:r>
          <a:r>
            <a:rPr lang="ar-SA" sz="2000" dirty="0" err="1">
              <a:latin typeface="Sakkal Majalla" panose="02000000000000000000" pitchFamily="2" charset="-78"/>
              <a:cs typeface="Sakkal Majalla" panose="02000000000000000000" pitchFamily="2" charset="-78"/>
            </a:rPr>
            <a:t>تَهۡتَدُونَ</a:t>
          </a:r>
          <a:r>
            <a:rPr lang="ar-SA" sz="2000" dirty="0">
              <a:latin typeface="Sakkal Majalla" panose="02000000000000000000" pitchFamily="2" charset="-78"/>
              <a:cs typeface="Sakkal Majalla" panose="02000000000000000000" pitchFamily="2" charset="-78"/>
            </a:rPr>
            <a:t>(150))</a:t>
          </a:r>
          <a:endParaRPr lang="en-US" sz="2000" dirty="0">
            <a:latin typeface="Sakkal Majalla" panose="02000000000000000000" pitchFamily="2" charset="-78"/>
            <a:cs typeface="Sakkal Majalla" panose="02000000000000000000" pitchFamily="2" charset="-78"/>
          </a:endParaRPr>
        </a:p>
      </dgm:t>
    </dgm:pt>
    <dgm:pt modelId="{79737349-10BD-448D-A1B7-13A4F01C05C4}" type="parTrans" cxnId="{5E4EE877-3D2D-4D72-A75B-69D586E3643E}">
      <dgm:prSet/>
      <dgm:spPr/>
      <dgm:t>
        <a:bodyPr/>
        <a:lstStyle/>
        <a:p>
          <a:endParaRPr lang="en-US"/>
        </a:p>
      </dgm:t>
    </dgm:pt>
    <dgm:pt modelId="{B21CB154-DE5C-4B4B-9A46-C92F297B049C}" type="sibTrans" cxnId="{5E4EE877-3D2D-4D72-A75B-69D586E3643E}">
      <dgm:prSet/>
      <dgm:spPr/>
      <dgm:t>
        <a:bodyPr/>
        <a:lstStyle/>
        <a:p>
          <a:endParaRPr lang="en-US"/>
        </a:p>
      </dgm:t>
    </dgm:pt>
    <dgm:pt modelId="{8D5DC9E0-442D-4EA5-8A70-9B413B1D6618}" type="pres">
      <dgm:prSet presAssocID="{6BBE875B-E930-49E6-A2E3-78B59914E8BF}" presName="outerComposite" presStyleCnt="0">
        <dgm:presLayoutVars>
          <dgm:chMax val="5"/>
          <dgm:dir/>
          <dgm:resizeHandles val="exact"/>
        </dgm:presLayoutVars>
      </dgm:prSet>
      <dgm:spPr/>
    </dgm:pt>
    <dgm:pt modelId="{25DF214C-C84D-4BD3-90BD-0599A1B18D26}" type="pres">
      <dgm:prSet presAssocID="{6BBE875B-E930-49E6-A2E3-78B59914E8BF}" presName="dummyMaxCanvas" presStyleCnt="0">
        <dgm:presLayoutVars/>
      </dgm:prSet>
      <dgm:spPr/>
    </dgm:pt>
    <dgm:pt modelId="{1BEC1CC2-7978-46CE-8A75-67A769C03883}" type="pres">
      <dgm:prSet presAssocID="{6BBE875B-E930-49E6-A2E3-78B59914E8BF}" presName="ThreeNodes_1" presStyleLbl="node1" presStyleIdx="0" presStyleCnt="3" custScaleX="103352">
        <dgm:presLayoutVars>
          <dgm:bulletEnabled val="1"/>
        </dgm:presLayoutVars>
      </dgm:prSet>
      <dgm:spPr/>
    </dgm:pt>
    <dgm:pt modelId="{918FF342-9837-4234-8DD7-A0A2BD624B00}" type="pres">
      <dgm:prSet presAssocID="{6BBE875B-E930-49E6-A2E3-78B59914E8BF}" presName="ThreeNodes_2" presStyleLbl="node1" presStyleIdx="1" presStyleCnt="3">
        <dgm:presLayoutVars>
          <dgm:bulletEnabled val="1"/>
        </dgm:presLayoutVars>
      </dgm:prSet>
      <dgm:spPr/>
    </dgm:pt>
    <dgm:pt modelId="{AC77514B-0541-443E-AFE6-08C360B90EC1}" type="pres">
      <dgm:prSet presAssocID="{6BBE875B-E930-49E6-A2E3-78B59914E8BF}" presName="ThreeNodes_3" presStyleLbl="node1" presStyleIdx="2" presStyleCnt="3">
        <dgm:presLayoutVars>
          <dgm:bulletEnabled val="1"/>
        </dgm:presLayoutVars>
      </dgm:prSet>
      <dgm:spPr/>
    </dgm:pt>
    <dgm:pt modelId="{D5997FB6-A5FE-4C06-BF9E-64807667A1D9}" type="pres">
      <dgm:prSet presAssocID="{6BBE875B-E930-49E6-A2E3-78B59914E8BF}" presName="ThreeConn_1-2" presStyleLbl="fgAccFollowNode1" presStyleIdx="0" presStyleCnt="2">
        <dgm:presLayoutVars>
          <dgm:bulletEnabled val="1"/>
        </dgm:presLayoutVars>
      </dgm:prSet>
      <dgm:spPr/>
    </dgm:pt>
    <dgm:pt modelId="{AE1BFBB7-50E2-4D16-953E-843707232272}" type="pres">
      <dgm:prSet presAssocID="{6BBE875B-E930-49E6-A2E3-78B59914E8BF}" presName="ThreeConn_2-3" presStyleLbl="fgAccFollowNode1" presStyleIdx="1" presStyleCnt="2">
        <dgm:presLayoutVars>
          <dgm:bulletEnabled val="1"/>
        </dgm:presLayoutVars>
      </dgm:prSet>
      <dgm:spPr/>
    </dgm:pt>
    <dgm:pt modelId="{6644FCA3-10A8-488E-A611-5370D9947CE6}" type="pres">
      <dgm:prSet presAssocID="{6BBE875B-E930-49E6-A2E3-78B59914E8BF}" presName="ThreeNodes_1_text" presStyleLbl="node1" presStyleIdx="2" presStyleCnt="3">
        <dgm:presLayoutVars>
          <dgm:bulletEnabled val="1"/>
        </dgm:presLayoutVars>
      </dgm:prSet>
      <dgm:spPr/>
    </dgm:pt>
    <dgm:pt modelId="{68A7F326-5B22-4D58-ACED-96443716DBDA}" type="pres">
      <dgm:prSet presAssocID="{6BBE875B-E930-49E6-A2E3-78B59914E8BF}" presName="ThreeNodes_2_text" presStyleLbl="node1" presStyleIdx="2" presStyleCnt="3">
        <dgm:presLayoutVars>
          <dgm:bulletEnabled val="1"/>
        </dgm:presLayoutVars>
      </dgm:prSet>
      <dgm:spPr/>
    </dgm:pt>
    <dgm:pt modelId="{91D974DD-0F70-464D-8D42-3418F2999DC8}" type="pres">
      <dgm:prSet presAssocID="{6BBE875B-E930-49E6-A2E3-78B59914E8BF}" presName="ThreeNodes_3_text" presStyleLbl="node1" presStyleIdx="2" presStyleCnt="3">
        <dgm:presLayoutVars>
          <dgm:bulletEnabled val="1"/>
        </dgm:presLayoutVars>
      </dgm:prSet>
      <dgm:spPr/>
    </dgm:pt>
  </dgm:ptLst>
  <dgm:cxnLst>
    <dgm:cxn modelId="{921CE502-D072-48FB-8FE3-EEE2975C2758}" type="presOf" srcId="{78A1A9E7-CF3C-412C-9929-62C91FE103E9}" destId="{AE1BFBB7-50E2-4D16-953E-843707232272}" srcOrd="0" destOrd="0" presId="urn:microsoft.com/office/officeart/2005/8/layout/vProcess5"/>
    <dgm:cxn modelId="{5C3AE50A-BA19-4C49-A579-E9451CFD60FB}" type="presOf" srcId="{6363E4FE-B507-42FE-A9CF-AB2B30E9A946}" destId="{68A7F326-5B22-4D58-ACED-96443716DBDA}" srcOrd="1" destOrd="0" presId="urn:microsoft.com/office/officeart/2005/8/layout/vProcess5"/>
    <dgm:cxn modelId="{3A137211-5E76-4F90-8857-C69F2037D57C}" type="presOf" srcId="{16C56141-9C5E-4310-A86E-1E1765915B9D}" destId="{D5997FB6-A5FE-4C06-BF9E-64807667A1D9}" srcOrd="0" destOrd="0" presId="urn:microsoft.com/office/officeart/2005/8/layout/vProcess5"/>
    <dgm:cxn modelId="{B90A9411-812B-4F02-8F65-F1308AD3C36E}" type="presOf" srcId="{6BBE875B-E930-49E6-A2E3-78B59914E8BF}" destId="{8D5DC9E0-442D-4EA5-8A70-9B413B1D6618}" srcOrd="0" destOrd="0" presId="urn:microsoft.com/office/officeart/2005/8/layout/vProcess5"/>
    <dgm:cxn modelId="{5E4EE877-3D2D-4D72-A75B-69D586E3643E}" srcId="{6BBE875B-E930-49E6-A2E3-78B59914E8BF}" destId="{BC9C27E8-5463-46FF-970D-624E6930310C}" srcOrd="2" destOrd="0" parTransId="{79737349-10BD-448D-A1B7-13A4F01C05C4}" sibTransId="{B21CB154-DE5C-4B4B-9A46-C92F297B049C}"/>
    <dgm:cxn modelId="{28FB585A-8E55-4879-A65B-582E5E31542B}" type="presOf" srcId="{EE774D75-C0E7-4B50-9D4B-E7ACADAA9CE9}" destId="{6644FCA3-10A8-488E-A611-5370D9947CE6}" srcOrd="1" destOrd="0" presId="urn:microsoft.com/office/officeart/2005/8/layout/vProcess5"/>
    <dgm:cxn modelId="{48932E81-C410-415B-9B0A-5A3DDB0A2454}" type="presOf" srcId="{6363E4FE-B507-42FE-A9CF-AB2B30E9A946}" destId="{918FF342-9837-4234-8DD7-A0A2BD624B00}" srcOrd="0" destOrd="0" presId="urn:microsoft.com/office/officeart/2005/8/layout/vProcess5"/>
    <dgm:cxn modelId="{5ECAACBC-EBF5-47EA-A8A0-5122D9D03B51}" type="presOf" srcId="{EE774D75-C0E7-4B50-9D4B-E7ACADAA9CE9}" destId="{1BEC1CC2-7978-46CE-8A75-67A769C03883}" srcOrd="0" destOrd="0" presId="urn:microsoft.com/office/officeart/2005/8/layout/vProcess5"/>
    <dgm:cxn modelId="{9205F2C2-BBDB-4437-A4CA-083A2E5216D6}" srcId="{6BBE875B-E930-49E6-A2E3-78B59914E8BF}" destId="{6363E4FE-B507-42FE-A9CF-AB2B30E9A946}" srcOrd="1" destOrd="0" parTransId="{35C00C80-B4B5-4004-B26A-3E6BD310DFD4}" sibTransId="{78A1A9E7-CF3C-412C-9929-62C91FE103E9}"/>
    <dgm:cxn modelId="{8AEA28E1-9F3A-4F2F-8140-82DF165B9983}" srcId="{6BBE875B-E930-49E6-A2E3-78B59914E8BF}" destId="{EE774D75-C0E7-4B50-9D4B-E7ACADAA9CE9}" srcOrd="0" destOrd="0" parTransId="{52C3E837-7B51-43FF-9EE1-BC5A31284439}" sibTransId="{16C56141-9C5E-4310-A86E-1E1765915B9D}"/>
    <dgm:cxn modelId="{D7E2E7F3-B935-4576-8B0F-66DDE97BD6CC}" type="presOf" srcId="{BC9C27E8-5463-46FF-970D-624E6930310C}" destId="{91D974DD-0F70-464D-8D42-3418F2999DC8}" srcOrd="1" destOrd="0" presId="urn:microsoft.com/office/officeart/2005/8/layout/vProcess5"/>
    <dgm:cxn modelId="{C7A803F5-1638-45BC-82E1-8668A923D775}" type="presOf" srcId="{BC9C27E8-5463-46FF-970D-624E6930310C}" destId="{AC77514B-0541-443E-AFE6-08C360B90EC1}" srcOrd="0" destOrd="0" presId="urn:microsoft.com/office/officeart/2005/8/layout/vProcess5"/>
    <dgm:cxn modelId="{A3FC3A46-B49E-41A5-9BA4-F1A0C45084A9}" type="presParOf" srcId="{8D5DC9E0-442D-4EA5-8A70-9B413B1D6618}" destId="{25DF214C-C84D-4BD3-90BD-0599A1B18D26}" srcOrd="0" destOrd="0" presId="urn:microsoft.com/office/officeart/2005/8/layout/vProcess5"/>
    <dgm:cxn modelId="{840B0644-2163-42C3-BE6A-3A898D57B9DD}" type="presParOf" srcId="{8D5DC9E0-442D-4EA5-8A70-9B413B1D6618}" destId="{1BEC1CC2-7978-46CE-8A75-67A769C03883}" srcOrd="1" destOrd="0" presId="urn:microsoft.com/office/officeart/2005/8/layout/vProcess5"/>
    <dgm:cxn modelId="{E07B32DF-CDDB-4AA0-880C-8E6B51C39C0B}" type="presParOf" srcId="{8D5DC9E0-442D-4EA5-8A70-9B413B1D6618}" destId="{918FF342-9837-4234-8DD7-A0A2BD624B00}" srcOrd="2" destOrd="0" presId="urn:microsoft.com/office/officeart/2005/8/layout/vProcess5"/>
    <dgm:cxn modelId="{C8AB40A4-61BB-4CF2-AAF5-15C49EDA09A0}" type="presParOf" srcId="{8D5DC9E0-442D-4EA5-8A70-9B413B1D6618}" destId="{AC77514B-0541-443E-AFE6-08C360B90EC1}" srcOrd="3" destOrd="0" presId="urn:microsoft.com/office/officeart/2005/8/layout/vProcess5"/>
    <dgm:cxn modelId="{ADD06DDC-0810-4F66-9559-23B55623FC96}" type="presParOf" srcId="{8D5DC9E0-442D-4EA5-8A70-9B413B1D6618}" destId="{D5997FB6-A5FE-4C06-BF9E-64807667A1D9}" srcOrd="4" destOrd="0" presId="urn:microsoft.com/office/officeart/2005/8/layout/vProcess5"/>
    <dgm:cxn modelId="{7E19E8E9-BCA9-4771-9DC6-251D02DDC874}" type="presParOf" srcId="{8D5DC9E0-442D-4EA5-8A70-9B413B1D6618}" destId="{AE1BFBB7-50E2-4D16-953E-843707232272}" srcOrd="5" destOrd="0" presId="urn:microsoft.com/office/officeart/2005/8/layout/vProcess5"/>
    <dgm:cxn modelId="{F67E89F0-22D6-4354-AFCC-7E87BFC39B0D}" type="presParOf" srcId="{8D5DC9E0-442D-4EA5-8A70-9B413B1D6618}" destId="{6644FCA3-10A8-488E-A611-5370D9947CE6}" srcOrd="6" destOrd="0" presId="urn:microsoft.com/office/officeart/2005/8/layout/vProcess5"/>
    <dgm:cxn modelId="{7F860764-BA5C-4FA0-B83D-5E34C903ED46}" type="presParOf" srcId="{8D5DC9E0-442D-4EA5-8A70-9B413B1D6618}" destId="{68A7F326-5B22-4D58-ACED-96443716DBDA}" srcOrd="7" destOrd="0" presId="urn:microsoft.com/office/officeart/2005/8/layout/vProcess5"/>
    <dgm:cxn modelId="{94BCB27E-DD4F-4D5E-8350-028EC104536B}" type="presParOf" srcId="{8D5DC9E0-442D-4EA5-8A70-9B413B1D6618}" destId="{91D974DD-0F70-464D-8D42-3418F2999DC8}"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6BBE875B-E930-49E6-A2E3-78B59914E8BF}"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EE774D75-C0E7-4B50-9D4B-E7ACADAA9CE9}">
      <dgm:prSet custT="1"/>
      <dgm:spPr/>
      <dgm:t>
        <a:bodyPr/>
        <a:lstStyle/>
        <a:p>
          <a:pPr rtl="1"/>
          <a:r>
            <a:rPr lang="ar-SA" sz="2800" dirty="0">
              <a:latin typeface="Sakkal Majalla" panose="02000000000000000000" pitchFamily="2" charset="-78"/>
              <a:cs typeface="Sakkal Majalla" panose="02000000000000000000" pitchFamily="2" charset="-78"/>
            </a:rPr>
            <a:t>كل آية فيها ذكر </a:t>
          </a:r>
          <a:r>
            <a:rPr lang="ar-SA" sz="2800" dirty="0">
              <a:solidFill>
                <a:schemeClr val="bg2">
                  <a:lumMod val="10000"/>
                </a:schemeClr>
              </a:solidFill>
              <a:latin typeface="Sakkal Majalla" panose="02000000000000000000" pitchFamily="2" charset="-78"/>
              <a:cs typeface="Sakkal Majalla" panose="02000000000000000000" pitchFamily="2" charset="-78"/>
            </a:rPr>
            <a:t>(شديد العقاب) </a:t>
          </a:r>
          <a:r>
            <a:rPr lang="ar-SA" sz="2800" dirty="0">
              <a:latin typeface="Sakkal Majalla" panose="02000000000000000000" pitchFamily="2" charset="-78"/>
              <a:cs typeface="Sakkal Majalla" panose="02000000000000000000" pitchFamily="2" charset="-78"/>
            </a:rPr>
            <a:t>فهي بهذا اللفظ</a:t>
          </a:r>
          <a:endParaRPr lang="en-US" sz="2800" dirty="0">
            <a:solidFill>
              <a:schemeClr val="bg2">
                <a:lumMod val="10000"/>
              </a:schemeClr>
            </a:solidFill>
            <a:latin typeface="Sakkal Majalla" panose="02000000000000000000" pitchFamily="2" charset="-78"/>
            <a:cs typeface="Sakkal Majalla" panose="02000000000000000000" pitchFamily="2" charset="-78"/>
          </a:endParaRPr>
        </a:p>
      </dgm:t>
    </dgm:pt>
    <dgm:pt modelId="{52C3E837-7B51-43FF-9EE1-BC5A31284439}" type="parTrans" cxnId="{8AEA28E1-9F3A-4F2F-8140-82DF165B9983}">
      <dgm:prSet/>
      <dgm:spPr/>
      <dgm:t>
        <a:bodyPr/>
        <a:lstStyle/>
        <a:p>
          <a:endParaRPr lang="en-US"/>
        </a:p>
      </dgm:t>
    </dgm:pt>
    <dgm:pt modelId="{16C56141-9C5E-4310-A86E-1E1765915B9D}" type="sibTrans" cxnId="{8AEA28E1-9F3A-4F2F-8140-82DF165B9983}">
      <dgm:prSet/>
      <dgm:spPr/>
      <dgm:t>
        <a:bodyPr/>
        <a:lstStyle/>
        <a:p>
          <a:endParaRPr lang="en-US"/>
        </a:p>
      </dgm:t>
    </dgm:pt>
    <dgm:pt modelId="{6363E4FE-B507-42FE-A9CF-AB2B30E9A946}">
      <dgm:prSet custT="1"/>
      <dgm:spPr/>
      <dgm:t>
        <a:bodyPr/>
        <a:lstStyle/>
        <a:p>
          <a:pPr rtl="1"/>
          <a:r>
            <a:rPr lang="ar-SA" sz="2800" dirty="0">
              <a:latin typeface="Sakkal Majalla" panose="02000000000000000000" pitchFamily="2" charset="-78"/>
              <a:cs typeface="Sakkal Majalla" panose="02000000000000000000" pitchFamily="2" charset="-78"/>
            </a:rPr>
            <a:t>إلا موضع البقرة الأول آية (165) </a:t>
          </a:r>
          <a:r>
            <a:rPr lang="ar-SA" sz="2800" dirty="0">
              <a:solidFill>
                <a:schemeClr val="tx1"/>
              </a:solidFill>
              <a:latin typeface="Sakkal Majalla" panose="02000000000000000000" pitchFamily="2" charset="-78"/>
              <a:cs typeface="Sakkal Majalla" panose="02000000000000000000" pitchFamily="2" charset="-78"/>
            </a:rPr>
            <a:t>(شديد </a:t>
          </a:r>
          <a:r>
            <a:rPr lang="ar-SA" sz="2800" u="none" dirty="0">
              <a:solidFill>
                <a:schemeClr val="tx1"/>
              </a:solidFill>
              <a:latin typeface="Sakkal Majalla" panose="02000000000000000000" pitchFamily="2" charset="-78"/>
              <a:cs typeface="Sakkal Majalla" panose="02000000000000000000" pitchFamily="2" charset="-78"/>
            </a:rPr>
            <a:t>العذاب</a:t>
          </a:r>
          <a:r>
            <a:rPr lang="ar-SA" sz="2800" dirty="0">
              <a:solidFill>
                <a:schemeClr val="tx1"/>
              </a:solidFill>
              <a:latin typeface="Sakkal Majalla" panose="02000000000000000000" pitchFamily="2" charset="-78"/>
              <a:cs typeface="Sakkal Majalla" panose="02000000000000000000" pitchFamily="2" charset="-78"/>
            </a:rPr>
            <a:t>)</a:t>
          </a:r>
          <a:endParaRPr lang="en-US" sz="2800" dirty="0">
            <a:solidFill>
              <a:schemeClr val="bg1"/>
            </a:solidFill>
            <a:latin typeface="Sakkal Majalla" panose="02000000000000000000" pitchFamily="2" charset="-78"/>
            <a:cs typeface="Sakkal Majalla" panose="02000000000000000000" pitchFamily="2" charset="-78"/>
          </a:endParaRPr>
        </a:p>
      </dgm:t>
    </dgm:pt>
    <dgm:pt modelId="{35C00C80-B4B5-4004-B26A-3E6BD310DFD4}" type="parTrans" cxnId="{9205F2C2-BBDB-4437-A4CA-083A2E5216D6}">
      <dgm:prSet/>
      <dgm:spPr/>
      <dgm:t>
        <a:bodyPr/>
        <a:lstStyle/>
        <a:p>
          <a:endParaRPr lang="en-US"/>
        </a:p>
      </dgm:t>
    </dgm:pt>
    <dgm:pt modelId="{78A1A9E7-CF3C-412C-9929-62C91FE103E9}" type="sibTrans" cxnId="{9205F2C2-BBDB-4437-A4CA-083A2E5216D6}">
      <dgm:prSet/>
      <dgm:spPr/>
      <dgm:t>
        <a:bodyPr/>
        <a:lstStyle/>
        <a:p>
          <a:endParaRPr lang="en-US"/>
        </a:p>
      </dgm:t>
    </dgm:pt>
    <dgm:pt modelId="{BC9C27E8-5463-46FF-970D-624E6930310C}">
      <dgm:prSet custT="1"/>
      <dgm:spPr/>
      <dgm:t>
        <a:bodyPr/>
        <a:lstStyle/>
        <a:p>
          <a:pPr rtl="1"/>
          <a:r>
            <a:rPr lang="ar-SA" sz="2000" dirty="0">
              <a:latin typeface="Sakkal Majalla" panose="02000000000000000000" pitchFamily="2" charset="-78"/>
              <a:cs typeface="Sakkal Majalla" panose="02000000000000000000" pitchFamily="2" charset="-78"/>
            </a:rPr>
            <a:t>(وَمِنَ </a:t>
          </a:r>
          <a:r>
            <a:rPr lang="ar-SA" sz="2000" dirty="0" err="1">
              <a:latin typeface="Sakkal Majalla" panose="02000000000000000000" pitchFamily="2" charset="-78"/>
              <a:cs typeface="Sakkal Majalla" panose="02000000000000000000" pitchFamily="2" charset="-78"/>
            </a:rPr>
            <a:t>ٱلنَّاسِ</a:t>
          </a:r>
          <a:r>
            <a:rPr lang="ar-SA" sz="2000" dirty="0">
              <a:latin typeface="Sakkal Majalla" panose="02000000000000000000" pitchFamily="2" charset="-78"/>
              <a:cs typeface="Sakkal Majalla" panose="02000000000000000000" pitchFamily="2" charset="-78"/>
            </a:rPr>
            <a:t> مَن </a:t>
          </a:r>
          <a:r>
            <a:rPr lang="ar-SA" sz="2000" dirty="0" err="1">
              <a:latin typeface="Sakkal Majalla" panose="02000000000000000000" pitchFamily="2" charset="-78"/>
              <a:cs typeface="Sakkal Majalla" panose="02000000000000000000" pitchFamily="2" charset="-78"/>
            </a:rPr>
            <a:t>یَتَّخِذُ</a:t>
          </a:r>
          <a:r>
            <a:rPr lang="ar-SA" sz="2000" dirty="0">
              <a:latin typeface="Sakkal Majalla" panose="02000000000000000000" pitchFamily="2" charset="-78"/>
              <a:cs typeface="Sakkal Majalla" panose="02000000000000000000" pitchFamily="2" charset="-78"/>
            </a:rPr>
            <a:t> مِن دُونِ </a:t>
          </a:r>
          <a:r>
            <a:rPr lang="ar-SA" sz="2000" dirty="0" err="1">
              <a:latin typeface="Sakkal Majalla" panose="02000000000000000000" pitchFamily="2" charset="-78"/>
              <a:cs typeface="Sakkal Majalla" panose="02000000000000000000" pitchFamily="2" charset="-78"/>
            </a:rPr>
            <a:t>ٱللَّهِ</a:t>
          </a:r>
          <a:r>
            <a:rPr lang="ar-SA" sz="2000" dirty="0">
              <a:latin typeface="Sakkal Majalla" panose="02000000000000000000" pitchFamily="2" charset="-78"/>
              <a:cs typeface="Sakkal Majalla" panose="02000000000000000000" pitchFamily="2" charset="-78"/>
            </a:rPr>
            <a:t> </a:t>
          </a:r>
          <a:r>
            <a:rPr lang="ar-SA" sz="2000" dirty="0" err="1">
              <a:latin typeface="Sakkal Majalla" panose="02000000000000000000" pitchFamily="2" charset="-78"/>
              <a:cs typeface="Sakkal Majalla" panose="02000000000000000000" pitchFamily="2" charset="-78"/>
            </a:rPr>
            <a:t>أَندَادࣰا</a:t>
          </a:r>
          <a:r>
            <a:rPr lang="ar-SA" sz="2000" dirty="0">
              <a:latin typeface="Sakkal Majalla" panose="02000000000000000000" pitchFamily="2" charset="-78"/>
              <a:cs typeface="Sakkal Majalla" panose="02000000000000000000" pitchFamily="2" charset="-78"/>
            </a:rPr>
            <a:t> </a:t>
          </a:r>
          <a:r>
            <a:rPr lang="ar-SA" sz="2000" dirty="0" err="1">
              <a:latin typeface="Sakkal Majalla" panose="02000000000000000000" pitchFamily="2" charset="-78"/>
              <a:cs typeface="Sakkal Majalla" panose="02000000000000000000" pitchFamily="2" charset="-78"/>
            </a:rPr>
            <a:t>یُحِبُّونَهُمۡ</a:t>
          </a:r>
          <a:r>
            <a:rPr lang="ar-SA" sz="2000" dirty="0">
              <a:latin typeface="Sakkal Majalla" panose="02000000000000000000" pitchFamily="2" charset="-78"/>
              <a:cs typeface="Sakkal Majalla" panose="02000000000000000000" pitchFamily="2" charset="-78"/>
            </a:rPr>
            <a:t> كَحُبِّ </a:t>
          </a:r>
          <a:r>
            <a:rPr lang="ar-SA" sz="2000" dirty="0" err="1">
              <a:latin typeface="Sakkal Majalla" panose="02000000000000000000" pitchFamily="2" charset="-78"/>
              <a:cs typeface="Sakkal Majalla" panose="02000000000000000000" pitchFamily="2" charset="-78"/>
            </a:rPr>
            <a:t>ٱللَّهِۖ</a:t>
          </a:r>
          <a:r>
            <a:rPr lang="ar-SA" sz="2000" dirty="0">
              <a:latin typeface="Sakkal Majalla" panose="02000000000000000000" pitchFamily="2" charset="-78"/>
              <a:cs typeface="Sakkal Majalla" panose="02000000000000000000" pitchFamily="2" charset="-78"/>
            </a:rPr>
            <a:t> </a:t>
          </a:r>
          <a:r>
            <a:rPr lang="ar-SA" sz="2000" dirty="0" err="1">
              <a:latin typeface="Sakkal Majalla" panose="02000000000000000000" pitchFamily="2" charset="-78"/>
              <a:cs typeface="Sakkal Majalla" panose="02000000000000000000" pitchFamily="2" charset="-78"/>
            </a:rPr>
            <a:t>وَٱلَّذِینَ</a:t>
          </a:r>
          <a:r>
            <a:rPr lang="ar-SA" sz="2000" dirty="0">
              <a:latin typeface="Sakkal Majalla" panose="02000000000000000000" pitchFamily="2" charset="-78"/>
              <a:cs typeface="Sakkal Majalla" panose="02000000000000000000" pitchFamily="2" charset="-78"/>
            </a:rPr>
            <a:t> </a:t>
          </a:r>
          <a:r>
            <a:rPr lang="ar-SA" sz="2000" dirty="0" err="1">
              <a:latin typeface="Sakkal Majalla" panose="02000000000000000000" pitchFamily="2" charset="-78"/>
              <a:cs typeface="Sakkal Majalla" panose="02000000000000000000" pitchFamily="2" charset="-78"/>
            </a:rPr>
            <a:t>ءَامَنُوۤا</a:t>
          </a:r>
          <a:r>
            <a:rPr lang="ar-SA" sz="2000" dirty="0">
              <a:latin typeface="Sakkal Majalla" panose="02000000000000000000" pitchFamily="2" charset="-78"/>
              <a:cs typeface="Sakkal Majalla" panose="02000000000000000000" pitchFamily="2" charset="-78"/>
            </a:rPr>
            <a:t>۟ أَشَدُّ </a:t>
          </a:r>
          <a:r>
            <a:rPr lang="ar-SA" sz="2000" dirty="0" err="1">
              <a:latin typeface="Sakkal Majalla" panose="02000000000000000000" pitchFamily="2" charset="-78"/>
              <a:cs typeface="Sakkal Majalla" panose="02000000000000000000" pitchFamily="2" charset="-78"/>
            </a:rPr>
            <a:t>حُبࣰّا</a:t>
          </a:r>
          <a:r>
            <a:rPr lang="ar-SA" sz="2000" dirty="0">
              <a:latin typeface="Sakkal Majalla" panose="02000000000000000000" pitchFamily="2" charset="-78"/>
              <a:cs typeface="Sakkal Majalla" panose="02000000000000000000" pitchFamily="2" charset="-78"/>
            </a:rPr>
            <a:t> </a:t>
          </a:r>
          <a:r>
            <a:rPr lang="ar-SA" sz="2000" dirty="0" err="1">
              <a:latin typeface="Sakkal Majalla" panose="02000000000000000000" pitchFamily="2" charset="-78"/>
              <a:cs typeface="Sakkal Majalla" panose="02000000000000000000" pitchFamily="2" charset="-78"/>
            </a:rPr>
            <a:t>لِّلَّهِۗ</a:t>
          </a:r>
          <a:r>
            <a:rPr lang="ar-SA" sz="2000" dirty="0">
              <a:latin typeface="Sakkal Majalla" panose="02000000000000000000" pitchFamily="2" charset="-78"/>
              <a:cs typeface="Sakkal Majalla" panose="02000000000000000000" pitchFamily="2" charset="-78"/>
            </a:rPr>
            <a:t> </a:t>
          </a:r>
          <a:r>
            <a:rPr lang="ar-SA" sz="2000" dirty="0" err="1">
              <a:latin typeface="Sakkal Majalla" panose="02000000000000000000" pitchFamily="2" charset="-78"/>
              <a:cs typeface="Sakkal Majalla" panose="02000000000000000000" pitchFamily="2" charset="-78"/>
            </a:rPr>
            <a:t>وَلَوۡ</a:t>
          </a:r>
          <a:r>
            <a:rPr lang="ar-SA" sz="2000" dirty="0">
              <a:latin typeface="Sakkal Majalla" panose="02000000000000000000" pitchFamily="2" charset="-78"/>
              <a:cs typeface="Sakkal Majalla" panose="02000000000000000000" pitchFamily="2" charset="-78"/>
            </a:rPr>
            <a:t> </a:t>
          </a:r>
          <a:r>
            <a:rPr lang="ar-SA" sz="2000" dirty="0" err="1">
              <a:latin typeface="Sakkal Majalla" panose="02000000000000000000" pitchFamily="2" charset="-78"/>
              <a:cs typeface="Sakkal Majalla" panose="02000000000000000000" pitchFamily="2" charset="-78"/>
            </a:rPr>
            <a:t>یَرَى</a:t>
          </a:r>
          <a:r>
            <a:rPr lang="ar-SA" sz="2000" dirty="0">
              <a:latin typeface="Sakkal Majalla" panose="02000000000000000000" pitchFamily="2" charset="-78"/>
              <a:cs typeface="Sakkal Majalla" panose="02000000000000000000" pitchFamily="2" charset="-78"/>
            </a:rPr>
            <a:t> </a:t>
          </a:r>
          <a:r>
            <a:rPr lang="ar-SA" sz="2000" dirty="0" err="1">
              <a:latin typeface="Sakkal Majalla" panose="02000000000000000000" pitchFamily="2" charset="-78"/>
              <a:cs typeface="Sakkal Majalla" panose="02000000000000000000" pitchFamily="2" charset="-78"/>
            </a:rPr>
            <a:t>ٱلَّذِینَ</a:t>
          </a:r>
          <a:r>
            <a:rPr lang="ar-SA" sz="2000" dirty="0">
              <a:latin typeface="Sakkal Majalla" panose="02000000000000000000" pitchFamily="2" charset="-78"/>
              <a:cs typeface="Sakkal Majalla" panose="02000000000000000000" pitchFamily="2" charset="-78"/>
            </a:rPr>
            <a:t> </a:t>
          </a:r>
          <a:r>
            <a:rPr lang="ar-SA" sz="2000" dirty="0" err="1">
              <a:latin typeface="Sakkal Majalla" panose="02000000000000000000" pitchFamily="2" charset="-78"/>
              <a:cs typeface="Sakkal Majalla" panose="02000000000000000000" pitchFamily="2" charset="-78"/>
            </a:rPr>
            <a:t>ظَلَمُوۤا</a:t>
          </a:r>
          <a:r>
            <a:rPr lang="ar-SA" sz="2000" dirty="0">
              <a:latin typeface="Sakkal Majalla" panose="02000000000000000000" pitchFamily="2" charset="-78"/>
              <a:cs typeface="Sakkal Majalla" panose="02000000000000000000" pitchFamily="2" charset="-78"/>
            </a:rPr>
            <a:t>۟ </a:t>
          </a:r>
          <a:r>
            <a:rPr lang="ar-SA" sz="2000" dirty="0" err="1">
              <a:latin typeface="Sakkal Majalla" panose="02000000000000000000" pitchFamily="2" charset="-78"/>
              <a:cs typeface="Sakkal Majalla" panose="02000000000000000000" pitchFamily="2" charset="-78"/>
            </a:rPr>
            <a:t>إِذۡ</a:t>
          </a:r>
          <a:r>
            <a:rPr lang="ar-SA" sz="2000" dirty="0">
              <a:latin typeface="Sakkal Majalla" panose="02000000000000000000" pitchFamily="2" charset="-78"/>
              <a:cs typeface="Sakkal Majalla" panose="02000000000000000000" pitchFamily="2" charset="-78"/>
            </a:rPr>
            <a:t> </a:t>
          </a:r>
          <a:r>
            <a:rPr lang="ar-SA" sz="2000" dirty="0" err="1">
              <a:latin typeface="Sakkal Majalla" panose="02000000000000000000" pitchFamily="2" charset="-78"/>
              <a:cs typeface="Sakkal Majalla" panose="02000000000000000000" pitchFamily="2" charset="-78"/>
            </a:rPr>
            <a:t>یَرَوۡنَ</a:t>
          </a:r>
          <a:r>
            <a:rPr lang="ar-SA" sz="2000" dirty="0">
              <a:latin typeface="Sakkal Majalla" panose="02000000000000000000" pitchFamily="2" charset="-78"/>
              <a:cs typeface="Sakkal Majalla" panose="02000000000000000000" pitchFamily="2" charset="-78"/>
            </a:rPr>
            <a:t> </a:t>
          </a:r>
          <a:r>
            <a:rPr lang="ar-SA" sz="2000" dirty="0" err="1">
              <a:latin typeface="Sakkal Majalla" panose="02000000000000000000" pitchFamily="2" charset="-78"/>
              <a:cs typeface="Sakkal Majalla" panose="02000000000000000000" pitchFamily="2" charset="-78"/>
            </a:rPr>
            <a:t>ٱلۡعَذَابَ</a:t>
          </a:r>
          <a:r>
            <a:rPr lang="ar-SA" sz="2000" dirty="0">
              <a:latin typeface="Sakkal Majalla" panose="02000000000000000000" pitchFamily="2" charset="-78"/>
              <a:cs typeface="Sakkal Majalla" panose="02000000000000000000" pitchFamily="2" charset="-78"/>
            </a:rPr>
            <a:t> أَنَّ </a:t>
          </a:r>
          <a:r>
            <a:rPr lang="ar-SA" sz="2000" dirty="0" err="1">
              <a:latin typeface="Sakkal Majalla" panose="02000000000000000000" pitchFamily="2" charset="-78"/>
              <a:cs typeface="Sakkal Majalla" panose="02000000000000000000" pitchFamily="2" charset="-78"/>
            </a:rPr>
            <a:t>ٱلۡقُوَّةَ</a:t>
          </a:r>
          <a:r>
            <a:rPr lang="ar-SA" sz="2000" dirty="0">
              <a:latin typeface="Sakkal Majalla" panose="02000000000000000000" pitchFamily="2" charset="-78"/>
              <a:cs typeface="Sakkal Majalla" panose="02000000000000000000" pitchFamily="2" charset="-78"/>
            </a:rPr>
            <a:t> لِلَّهِ </a:t>
          </a:r>
          <a:r>
            <a:rPr lang="ar-SA" sz="2000" dirty="0" err="1">
              <a:latin typeface="Sakkal Majalla" panose="02000000000000000000" pitchFamily="2" charset="-78"/>
              <a:cs typeface="Sakkal Majalla" panose="02000000000000000000" pitchFamily="2" charset="-78"/>
            </a:rPr>
            <a:t>جَمِیعࣰا</a:t>
          </a:r>
          <a:r>
            <a:rPr lang="ar-SA" sz="2000" dirty="0">
              <a:latin typeface="Sakkal Majalla" panose="02000000000000000000" pitchFamily="2" charset="-78"/>
              <a:cs typeface="Sakkal Majalla" panose="02000000000000000000" pitchFamily="2" charset="-78"/>
            </a:rPr>
            <a:t> وَأَنَّ </a:t>
          </a:r>
          <a:r>
            <a:rPr lang="ar-SA" sz="2000" dirty="0" err="1">
              <a:latin typeface="Sakkal Majalla" panose="02000000000000000000" pitchFamily="2" charset="-78"/>
              <a:cs typeface="Sakkal Majalla" panose="02000000000000000000" pitchFamily="2" charset="-78"/>
            </a:rPr>
            <a:t>ٱللَّهَ</a:t>
          </a:r>
          <a:r>
            <a:rPr lang="ar-SA" sz="2000" u="sng" dirty="0">
              <a:solidFill>
                <a:schemeClr val="tx1"/>
              </a:solidFill>
              <a:latin typeface="Sakkal Majalla" panose="02000000000000000000" pitchFamily="2" charset="-78"/>
              <a:cs typeface="Sakkal Majalla" panose="02000000000000000000" pitchFamily="2" charset="-78"/>
            </a:rPr>
            <a:t> </a:t>
          </a:r>
          <a:r>
            <a:rPr lang="ar-SA" sz="2000" u="sng" dirty="0" err="1">
              <a:solidFill>
                <a:schemeClr val="tx1"/>
              </a:solidFill>
              <a:latin typeface="Sakkal Majalla" panose="02000000000000000000" pitchFamily="2" charset="-78"/>
              <a:cs typeface="Sakkal Majalla" panose="02000000000000000000" pitchFamily="2" charset="-78"/>
            </a:rPr>
            <a:t>شَدِیدُ</a:t>
          </a:r>
          <a:r>
            <a:rPr lang="ar-SA" sz="2000" u="sng" dirty="0">
              <a:solidFill>
                <a:schemeClr val="tx1"/>
              </a:solidFill>
              <a:latin typeface="Sakkal Majalla" panose="02000000000000000000" pitchFamily="2" charset="-78"/>
              <a:cs typeface="Sakkal Majalla" panose="02000000000000000000" pitchFamily="2" charset="-78"/>
            </a:rPr>
            <a:t> </a:t>
          </a:r>
          <a:r>
            <a:rPr lang="ar-SA" sz="2000" u="sng" dirty="0" err="1">
              <a:solidFill>
                <a:schemeClr val="tx1"/>
              </a:solidFill>
              <a:latin typeface="Sakkal Majalla" panose="02000000000000000000" pitchFamily="2" charset="-78"/>
              <a:cs typeface="Sakkal Majalla" panose="02000000000000000000" pitchFamily="2" charset="-78"/>
            </a:rPr>
            <a:t>ٱلۡعَذَابِ</a:t>
          </a:r>
          <a:r>
            <a:rPr lang="ar-SA" sz="2000" dirty="0">
              <a:latin typeface="Sakkal Majalla" panose="02000000000000000000" pitchFamily="2" charset="-78"/>
              <a:cs typeface="Sakkal Majalla" panose="02000000000000000000" pitchFamily="2" charset="-78"/>
            </a:rPr>
            <a:t>(165))</a:t>
          </a:r>
          <a:endParaRPr lang="en-US" sz="2000" dirty="0">
            <a:latin typeface="Sakkal Majalla" panose="02000000000000000000" pitchFamily="2" charset="-78"/>
            <a:cs typeface="Sakkal Majalla" panose="02000000000000000000" pitchFamily="2" charset="-78"/>
          </a:endParaRPr>
        </a:p>
      </dgm:t>
    </dgm:pt>
    <dgm:pt modelId="{79737349-10BD-448D-A1B7-13A4F01C05C4}" type="parTrans" cxnId="{5E4EE877-3D2D-4D72-A75B-69D586E3643E}">
      <dgm:prSet/>
      <dgm:spPr/>
      <dgm:t>
        <a:bodyPr/>
        <a:lstStyle/>
        <a:p>
          <a:endParaRPr lang="en-US"/>
        </a:p>
      </dgm:t>
    </dgm:pt>
    <dgm:pt modelId="{B21CB154-DE5C-4B4B-9A46-C92F297B049C}" type="sibTrans" cxnId="{5E4EE877-3D2D-4D72-A75B-69D586E3643E}">
      <dgm:prSet/>
      <dgm:spPr/>
      <dgm:t>
        <a:bodyPr/>
        <a:lstStyle/>
        <a:p>
          <a:endParaRPr lang="en-US"/>
        </a:p>
      </dgm:t>
    </dgm:pt>
    <dgm:pt modelId="{8D5DC9E0-442D-4EA5-8A70-9B413B1D6618}" type="pres">
      <dgm:prSet presAssocID="{6BBE875B-E930-49E6-A2E3-78B59914E8BF}" presName="outerComposite" presStyleCnt="0">
        <dgm:presLayoutVars>
          <dgm:chMax val="5"/>
          <dgm:dir/>
          <dgm:resizeHandles val="exact"/>
        </dgm:presLayoutVars>
      </dgm:prSet>
      <dgm:spPr/>
    </dgm:pt>
    <dgm:pt modelId="{25DF214C-C84D-4BD3-90BD-0599A1B18D26}" type="pres">
      <dgm:prSet presAssocID="{6BBE875B-E930-49E6-A2E3-78B59914E8BF}" presName="dummyMaxCanvas" presStyleCnt="0">
        <dgm:presLayoutVars/>
      </dgm:prSet>
      <dgm:spPr/>
    </dgm:pt>
    <dgm:pt modelId="{1BEC1CC2-7978-46CE-8A75-67A769C03883}" type="pres">
      <dgm:prSet presAssocID="{6BBE875B-E930-49E6-A2E3-78B59914E8BF}" presName="ThreeNodes_1" presStyleLbl="node1" presStyleIdx="0" presStyleCnt="3" custScaleX="103352">
        <dgm:presLayoutVars>
          <dgm:bulletEnabled val="1"/>
        </dgm:presLayoutVars>
      </dgm:prSet>
      <dgm:spPr/>
    </dgm:pt>
    <dgm:pt modelId="{918FF342-9837-4234-8DD7-A0A2BD624B00}" type="pres">
      <dgm:prSet presAssocID="{6BBE875B-E930-49E6-A2E3-78B59914E8BF}" presName="ThreeNodes_2" presStyleLbl="node1" presStyleIdx="1" presStyleCnt="3">
        <dgm:presLayoutVars>
          <dgm:bulletEnabled val="1"/>
        </dgm:presLayoutVars>
      </dgm:prSet>
      <dgm:spPr/>
    </dgm:pt>
    <dgm:pt modelId="{AC77514B-0541-443E-AFE6-08C360B90EC1}" type="pres">
      <dgm:prSet presAssocID="{6BBE875B-E930-49E6-A2E3-78B59914E8BF}" presName="ThreeNodes_3" presStyleLbl="node1" presStyleIdx="2" presStyleCnt="3">
        <dgm:presLayoutVars>
          <dgm:bulletEnabled val="1"/>
        </dgm:presLayoutVars>
      </dgm:prSet>
      <dgm:spPr/>
    </dgm:pt>
    <dgm:pt modelId="{D5997FB6-A5FE-4C06-BF9E-64807667A1D9}" type="pres">
      <dgm:prSet presAssocID="{6BBE875B-E930-49E6-A2E3-78B59914E8BF}" presName="ThreeConn_1-2" presStyleLbl="fgAccFollowNode1" presStyleIdx="0" presStyleCnt="2">
        <dgm:presLayoutVars>
          <dgm:bulletEnabled val="1"/>
        </dgm:presLayoutVars>
      </dgm:prSet>
      <dgm:spPr/>
    </dgm:pt>
    <dgm:pt modelId="{AE1BFBB7-50E2-4D16-953E-843707232272}" type="pres">
      <dgm:prSet presAssocID="{6BBE875B-E930-49E6-A2E3-78B59914E8BF}" presName="ThreeConn_2-3" presStyleLbl="fgAccFollowNode1" presStyleIdx="1" presStyleCnt="2">
        <dgm:presLayoutVars>
          <dgm:bulletEnabled val="1"/>
        </dgm:presLayoutVars>
      </dgm:prSet>
      <dgm:spPr/>
    </dgm:pt>
    <dgm:pt modelId="{6644FCA3-10A8-488E-A611-5370D9947CE6}" type="pres">
      <dgm:prSet presAssocID="{6BBE875B-E930-49E6-A2E3-78B59914E8BF}" presName="ThreeNodes_1_text" presStyleLbl="node1" presStyleIdx="2" presStyleCnt="3">
        <dgm:presLayoutVars>
          <dgm:bulletEnabled val="1"/>
        </dgm:presLayoutVars>
      </dgm:prSet>
      <dgm:spPr/>
    </dgm:pt>
    <dgm:pt modelId="{68A7F326-5B22-4D58-ACED-96443716DBDA}" type="pres">
      <dgm:prSet presAssocID="{6BBE875B-E930-49E6-A2E3-78B59914E8BF}" presName="ThreeNodes_2_text" presStyleLbl="node1" presStyleIdx="2" presStyleCnt="3">
        <dgm:presLayoutVars>
          <dgm:bulletEnabled val="1"/>
        </dgm:presLayoutVars>
      </dgm:prSet>
      <dgm:spPr/>
    </dgm:pt>
    <dgm:pt modelId="{91D974DD-0F70-464D-8D42-3418F2999DC8}" type="pres">
      <dgm:prSet presAssocID="{6BBE875B-E930-49E6-A2E3-78B59914E8BF}" presName="ThreeNodes_3_text" presStyleLbl="node1" presStyleIdx="2" presStyleCnt="3">
        <dgm:presLayoutVars>
          <dgm:bulletEnabled val="1"/>
        </dgm:presLayoutVars>
      </dgm:prSet>
      <dgm:spPr/>
    </dgm:pt>
  </dgm:ptLst>
  <dgm:cxnLst>
    <dgm:cxn modelId="{921CE502-D072-48FB-8FE3-EEE2975C2758}" type="presOf" srcId="{78A1A9E7-CF3C-412C-9929-62C91FE103E9}" destId="{AE1BFBB7-50E2-4D16-953E-843707232272}" srcOrd="0" destOrd="0" presId="urn:microsoft.com/office/officeart/2005/8/layout/vProcess5"/>
    <dgm:cxn modelId="{5C3AE50A-BA19-4C49-A579-E9451CFD60FB}" type="presOf" srcId="{6363E4FE-B507-42FE-A9CF-AB2B30E9A946}" destId="{68A7F326-5B22-4D58-ACED-96443716DBDA}" srcOrd="1" destOrd="0" presId="urn:microsoft.com/office/officeart/2005/8/layout/vProcess5"/>
    <dgm:cxn modelId="{3A137211-5E76-4F90-8857-C69F2037D57C}" type="presOf" srcId="{16C56141-9C5E-4310-A86E-1E1765915B9D}" destId="{D5997FB6-A5FE-4C06-BF9E-64807667A1D9}" srcOrd="0" destOrd="0" presId="urn:microsoft.com/office/officeart/2005/8/layout/vProcess5"/>
    <dgm:cxn modelId="{B90A9411-812B-4F02-8F65-F1308AD3C36E}" type="presOf" srcId="{6BBE875B-E930-49E6-A2E3-78B59914E8BF}" destId="{8D5DC9E0-442D-4EA5-8A70-9B413B1D6618}" srcOrd="0" destOrd="0" presId="urn:microsoft.com/office/officeart/2005/8/layout/vProcess5"/>
    <dgm:cxn modelId="{5E4EE877-3D2D-4D72-A75B-69D586E3643E}" srcId="{6BBE875B-E930-49E6-A2E3-78B59914E8BF}" destId="{BC9C27E8-5463-46FF-970D-624E6930310C}" srcOrd="2" destOrd="0" parTransId="{79737349-10BD-448D-A1B7-13A4F01C05C4}" sibTransId="{B21CB154-DE5C-4B4B-9A46-C92F297B049C}"/>
    <dgm:cxn modelId="{28FB585A-8E55-4879-A65B-582E5E31542B}" type="presOf" srcId="{EE774D75-C0E7-4B50-9D4B-E7ACADAA9CE9}" destId="{6644FCA3-10A8-488E-A611-5370D9947CE6}" srcOrd="1" destOrd="0" presId="urn:microsoft.com/office/officeart/2005/8/layout/vProcess5"/>
    <dgm:cxn modelId="{48932E81-C410-415B-9B0A-5A3DDB0A2454}" type="presOf" srcId="{6363E4FE-B507-42FE-A9CF-AB2B30E9A946}" destId="{918FF342-9837-4234-8DD7-A0A2BD624B00}" srcOrd="0" destOrd="0" presId="urn:microsoft.com/office/officeart/2005/8/layout/vProcess5"/>
    <dgm:cxn modelId="{5ECAACBC-EBF5-47EA-A8A0-5122D9D03B51}" type="presOf" srcId="{EE774D75-C0E7-4B50-9D4B-E7ACADAA9CE9}" destId="{1BEC1CC2-7978-46CE-8A75-67A769C03883}" srcOrd="0" destOrd="0" presId="urn:microsoft.com/office/officeart/2005/8/layout/vProcess5"/>
    <dgm:cxn modelId="{9205F2C2-BBDB-4437-A4CA-083A2E5216D6}" srcId="{6BBE875B-E930-49E6-A2E3-78B59914E8BF}" destId="{6363E4FE-B507-42FE-A9CF-AB2B30E9A946}" srcOrd="1" destOrd="0" parTransId="{35C00C80-B4B5-4004-B26A-3E6BD310DFD4}" sibTransId="{78A1A9E7-CF3C-412C-9929-62C91FE103E9}"/>
    <dgm:cxn modelId="{8AEA28E1-9F3A-4F2F-8140-82DF165B9983}" srcId="{6BBE875B-E930-49E6-A2E3-78B59914E8BF}" destId="{EE774D75-C0E7-4B50-9D4B-E7ACADAA9CE9}" srcOrd="0" destOrd="0" parTransId="{52C3E837-7B51-43FF-9EE1-BC5A31284439}" sibTransId="{16C56141-9C5E-4310-A86E-1E1765915B9D}"/>
    <dgm:cxn modelId="{D7E2E7F3-B935-4576-8B0F-66DDE97BD6CC}" type="presOf" srcId="{BC9C27E8-5463-46FF-970D-624E6930310C}" destId="{91D974DD-0F70-464D-8D42-3418F2999DC8}" srcOrd="1" destOrd="0" presId="urn:microsoft.com/office/officeart/2005/8/layout/vProcess5"/>
    <dgm:cxn modelId="{C7A803F5-1638-45BC-82E1-8668A923D775}" type="presOf" srcId="{BC9C27E8-5463-46FF-970D-624E6930310C}" destId="{AC77514B-0541-443E-AFE6-08C360B90EC1}" srcOrd="0" destOrd="0" presId="urn:microsoft.com/office/officeart/2005/8/layout/vProcess5"/>
    <dgm:cxn modelId="{A3FC3A46-B49E-41A5-9BA4-F1A0C45084A9}" type="presParOf" srcId="{8D5DC9E0-442D-4EA5-8A70-9B413B1D6618}" destId="{25DF214C-C84D-4BD3-90BD-0599A1B18D26}" srcOrd="0" destOrd="0" presId="urn:microsoft.com/office/officeart/2005/8/layout/vProcess5"/>
    <dgm:cxn modelId="{840B0644-2163-42C3-BE6A-3A898D57B9DD}" type="presParOf" srcId="{8D5DC9E0-442D-4EA5-8A70-9B413B1D6618}" destId="{1BEC1CC2-7978-46CE-8A75-67A769C03883}" srcOrd="1" destOrd="0" presId="urn:microsoft.com/office/officeart/2005/8/layout/vProcess5"/>
    <dgm:cxn modelId="{E07B32DF-CDDB-4AA0-880C-8E6B51C39C0B}" type="presParOf" srcId="{8D5DC9E0-442D-4EA5-8A70-9B413B1D6618}" destId="{918FF342-9837-4234-8DD7-A0A2BD624B00}" srcOrd="2" destOrd="0" presId="urn:microsoft.com/office/officeart/2005/8/layout/vProcess5"/>
    <dgm:cxn modelId="{C8AB40A4-61BB-4CF2-AAF5-15C49EDA09A0}" type="presParOf" srcId="{8D5DC9E0-442D-4EA5-8A70-9B413B1D6618}" destId="{AC77514B-0541-443E-AFE6-08C360B90EC1}" srcOrd="3" destOrd="0" presId="urn:microsoft.com/office/officeart/2005/8/layout/vProcess5"/>
    <dgm:cxn modelId="{ADD06DDC-0810-4F66-9559-23B55623FC96}" type="presParOf" srcId="{8D5DC9E0-442D-4EA5-8A70-9B413B1D6618}" destId="{D5997FB6-A5FE-4C06-BF9E-64807667A1D9}" srcOrd="4" destOrd="0" presId="urn:microsoft.com/office/officeart/2005/8/layout/vProcess5"/>
    <dgm:cxn modelId="{7E19E8E9-BCA9-4771-9DC6-251D02DDC874}" type="presParOf" srcId="{8D5DC9E0-442D-4EA5-8A70-9B413B1D6618}" destId="{AE1BFBB7-50E2-4D16-953E-843707232272}" srcOrd="5" destOrd="0" presId="urn:microsoft.com/office/officeart/2005/8/layout/vProcess5"/>
    <dgm:cxn modelId="{F67E89F0-22D6-4354-AFCC-7E87BFC39B0D}" type="presParOf" srcId="{8D5DC9E0-442D-4EA5-8A70-9B413B1D6618}" destId="{6644FCA3-10A8-488E-A611-5370D9947CE6}" srcOrd="6" destOrd="0" presId="urn:microsoft.com/office/officeart/2005/8/layout/vProcess5"/>
    <dgm:cxn modelId="{7F860764-BA5C-4FA0-B83D-5E34C903ED46}" type="presParOf" srcId="{8D5DC9E0-442D-4EA5-8A70-9B413B1D6618}" destId="{68A7F326-5B22-4D58-ACED-96443716DBDA}" srcOrd="7" destOrd="0" presId="urn:microsoft.com/office/officeart/2005/8/layout/vProcess5"/>
    <dgm:cxn modelId="{94BCB27E-DD4F-4D5E-8350-028EC104536B}" type="presParOf" srcId="{8D5DC9E0-442D-4EA5-8A70-9B413B1D6618}" destId="{91D974DD-0F70-464D-8D42-3418F2999DC8}"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6BBE875B-E930-49E6-A2E3-78B59914E8BF}"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EE774D75-C0E7-4B50-9D4B-E7ACADAA9CE9}">
      <dgm:prSet custT="1"/>
      <dgm:spPr/>
      <dgm:t>
        <a:bodyPr/>
        <a:lstStyle/>
        <a:p>
          <a:pPr rtl="1"/>
          <a:r>
            <a:rPr lang="ar-SA" sz="2800" dirty="0">
              <a:latin typeface="Sakkal Majalla" panose="02000000000000000000" pitchFamily="2" charset="-78"/>
              <a:cs typeface="Sakkal Majalla" panose="02000000000000000000" pitchFamily="2" charset="-78"/>
            </a:rPr>
            <a:t>كل آية ذكر احتجاج المشركين بآبائهم حين يُدْعون إلى الحق فهي بالفعل </a:t>
          </a:r>
          <a:r>
            <a:rPr lang="ar-SA" sz="2800" dirty="0">
              <a:solidFill>
                <a:schemeClr val="tx1">
                  <a:lumMod val="95000"/>
                  <a:lumOff val="5000"/>
                </a:schemeClr>
              </a:solidFill>
              <a:latin typeface="Sakkal Majalla" panose="02000000000000000000" pitchFamily="2" charset="-78"/>
              <a:cs typeface="Sakkal Majalla" panose="02000000000000000000" pitchFamily="2" charset="-78"/>
            </a:rPr>
            <a:t>(وجدنا)(وجدنا عليه)(وجدنا عليها)</a:t>
          </a:r>
          <a:endParaRPr lang="en-US" sz="2800" dirty="0">
            <a:solidFill>
              <a:schemeClr val="tx1">
                <a:lumMod val="95000"/>
                <a:lumOff val="5000"/>
              </a:schemeClr>
            </a:solidFill>
            <a:latin typeface="Sakkal Majalla" panose="02000000000000000000" pitchFamily="2" charset="-78"/>
            <a:cs typeface="Sakkal Majalla" panose="02000000000000000000" pitchFamily="2" charset="-78"/>
          </a:endParaRPr>
        </a:p>
      </dgm:t>
    </dgm:pt>
    <dgm:pt modelId="{52C3E837-7B51-43FF-9EE1-BC5A31284439}" type="parTrans" cxnId="{8AEA28E1-9F3A-4F2F-8140-82DF165B9983}">
      <dgm:prSet/>
      <dgm:spPr/>
      <dgm:t>
        <a:bodyPr/>
        <a:lstStyle/>
        <a:p>
          <a:endParaRPr lang="en-US"/>
        </a:p>
      </dgm:t>
    </dgm:pt>
    <dgm:pt modelId="{16C56141-9C5E-4310-A86E-1E1765915B9D}" type="sibTrans" cxnId="{8AEA28E1-9F3A-4F2F-8140-82DF165B9983}">
      <dgm:prSet/>
      <dgm:spPr/>
      <dgm:t>
        <a:bodyPr/>
        <a:lstStyle/>
        <a:p>
          <a:endParaRPr lang="en-US"/>
        </a:p>
      </dgm:t>
    </dgm:pt>
    <dgm:pt modelId="{6363E4FE-B507-42FE-A9CF-AB2B30E9A946}">
      <dgm:prSet custT="1"/>
      <dgm:spPr/>
      <dgm:t>
        <a:bodyPr/>
        <a:lstStyle/>
        <a:p>
          <a:pPr rtl="1"/>
          <a:r>
            <a:rPr lang="ar-SA" sz="2800" dirty="0">
              <a:latin typeface="Sakkal Majalla" panose="02000000000000000000" pitchFamily="2" charset="-78"/>
              <a:cs typeface="Sakkal Majalla" panose="02000000000000000000" pitchFamily="2" charset="-78"/>
            </a:rPr>
            <a:t>إلا موضع البقرة الأول آية (170) </a:t>
          </a:r>
          <a:r>
            <a:rPr lang="ar-SA" sz="2800" dirty="0">
              <a:solidFill>
                <a:schemeClr val="tx1"/>
              </a:solidFill>
              <a:latin typeface="Sakkal Majalla" panose="02000000000000000000" pitchFamily="2" charset="-78"/>
              <a:cs typeface="Sakkal Majalla" panose="02000000000000000000" pitchFamily="2" charset="-78"/>
            </a:rPr>
            <a:t>(</a:t>
          </a:r>
          <a:r>
            <a:rPr lang="ar-SA" sz="2800" u="none" dirty="0">
              <a:solidFill>
                <a:schemeClr val="tx1"/>
              </a:solidFill>
              <a:latin typeface="Sakkal Majalla" panose="02000000000000000000" pitchFamily="2" charset="-78"/>
              <a:cs typeface="Sakkal Majalla" panose="02000000000000000000" pitchFamily="2" charset="-78"/>
            </a:rPr>
            <a:t>ألفينا عليه آباءَنا</a:t>
          </a:r>
          <a:r>
            <a:rPr lang="ar-SA" sz="2800" dirty="0">
              <a:solidFill>
                <a:schemeClr val="tx1"/>
              </a:solidFill>
              <a:latin typeface="Sakkal Majalla" panose="02000000000000000000" pitchFamily="2" charset="-78"/>
              <a:cs typeface="Sakkal Majalla" panose="02000000000000000000" pitchFamily="2" charset="-78"/>
            </a:rPr>
            <a:t>)</a:t>
          </a:r>
          <a:endParaRPr lang="en-US" sz="2800" dirty="0">
            <a:solidFill>
              <a:schemeClr val="bg1"/>
            </a:solidFill>
            <a:latin typeface="Sakkal Majalla" panose="02000000000000000000" pitchFamily="2" charset="-78"/>
            <a:cs typeface="Sakkal Majalla" panose="02000000000000000000" pitchFamily="2" charset="-78"/>
          </a:endParaRPr>
        </a:p>
      </dgm:t>
    </dgm:pt>
    <dgm:pt modelId="{35C00C80-B4B5-4004-B26A-3E6BD310DFD4}" type="parTrans" cxnId="{9205F2C2-BBDB-4437-A4CA-083A2E5216D6}">
      <dgm:prSet/>
      <dgm:spPr/>
      <dgm:t>
        <a:bodyPr/>
        <a:lstStyle/>
        <a:p>
          <a:endParaRPr lang="en-US"/>
        </a:p>
      </dgm:t>
    </dgm:pt>
    <dgm:pt modelId="{78A1A9E7-CF3C-412C-9929-62C91FE103E9}" type="sibTrans" cxnId="{9205F2C2-BBDB-4437-A4CA-083A2E5216D6}">
      <dgm:prSet/>
      <dgm:spPr/>
      <dgm:t>
        <a:bodyPr/>
        <a:lstStyle/>
        <a:p>
          <a:endParaRPr lang="en-US"/>
        </a:p>
      </dgm:t>
    </dgm:pt>
    <dgm:pt modelId="{BC9C27E8-5463-46FF-970D-624E6930310C}">
      <dgm:prSet custT="1"/>
      <dgm:spPr/>
      <dgm:t>
        <a:bodyPr/>
        <a:lstStyle/>
        <a:p>
          <a:pPr rtl="1"/>
          <a:r>
            <a:rPr lang="ar-SA" sz="2800" dirty="0">
              <a:latin typeface="Sakkal Majalla" panose="02000000000000000000" pitchFamily="2" charset="-78"/>
              <a:cs typeface="Sakkal Majalla" panose="02000000000000000000" pitchFamily="2" charset="-78"/>
            </a:rPr>
            <a:t>(وَإِذَا </a:t>
          </a:r>
          <a:r>
            <a:rPr lang="ar-SA" sz="2800" dirty="0" err="1">
              <a:latin typeface="Sakkal Majalla" panose="02000000000000000000" pitchFamily="2" charset="-78"/>
              <a:cs typeface="Sakkal Majalla" panose="02000000000000000000" pitchFamily="2" charset="-78"/>
            </a:rPr>
            <a:t>قِیلَ</a:t>
          </a:r>
          <a:r>
            <a:rPr lang="ar-SA" sz="2800" dirty="0">
              <a:latin typeface="Sakkal Majalla" panose="02000000000000000000" pitchFamily="2" charset="-78"/>
              <a:cs typeface="Sakkal Majalla" panose="02000000000000000000" pitchFamily="2" charset="-78"/>
            </a:rPr>
            <a:t> لَهُمُ </a:t>
          </a:r>
          <a:r>
            <a:rPr lang="ar-SA" sz="2800" dirty="0" err="1">
              <a:latin typeface="Sakkal Majalla" panose="02000000000000000000" pitchFamily="2" charset="-78"/>
              <a:cs typeface="Sakkal Majalla" panose="02000000000000000000" pitchFamily="2" charset="-78"/>
            </a:rPr>
            <a:t>ٱتَّبِعُوا</a:t>
          </a:r>
          <a:r>
            <a:rPr lang="ar-SA" sz="2800" dirty="0">
              <a:latin typeface="Sakkal Majalla" panose="02000000000000000000" pitchFamily="2" charset="-78"/>
              <a:cs typeface="Sakkal Majalla" panose="02000000000000000000" pitchFamily="2" charset="-78"/>
            </a:rPr>
            <a:t>۟ </a:t>
          </a:r>
          <a:r>
            <a:rPr lang="ar-SA" sz="2800" dirty="0" err="1">
              <a:latin typeface="Sakkal Majalla" panose="02000000000000000000" pitchFamily="2" charset="-78"/>
              <a:cs typeface="Sakkal Majalla" panose="02000000000000000000" pitchFamily="2" charset="-78"/>
            </a:rPr>
            <a:t>مَاۤ</a:t>
          </a:r>
          <a:r>
            <a:rPr lang="ar-SA" sz="2800" dirty="0">
              <a:latin typeface="Sakkal Majalla" panose="02000000000000000000" pitchFamily="2" charset="-78"/>
              <a:cs typeface="Sakkal Majalla" panose="02000000000000000000" pitchFamily="2" charset="-78"/>
            </a:rPr>
            <a:t> أَنزَلَ </a:t>
          </a:r>
          <a:r>
            <a:rPr lang="ar-SA" sz="2800" dirty="0" err="1">
              <a:latin typeface="Sakkal Majalla" panose="02000000000000000000" pitchFamily="2" charset="-78"/>
              <a:cs typeface="Sakkal Majalla" panose="02000000000000000000" pitchFamily="2" charset="-78"/>
            </a:rPr>
            <a:t>ٱللَّهُ</a:t>
          </a:r>
          <a:r>
            <a:rPr lang="ar-SA" sz="2800" dirty="0">
              <a:latin typeface="Sakkal Majalla" panose="02000000000000000000" pitchFamily="2" charset="-78"/>
              <a:cs typeface="Sakkal Majalla" panose="02000000000000000000" pitchFamily="2" charset="-78"/>
            </a:rPr>
            <a:t> قَالُوا۟ </a:t>
          </a:r>
          <a:r>
            <a:rPr lang="ar-SA" sz="2800" dirty="0" err="1">
              <a:latin typeface="Sakkal Majalla" panose="02000000000000000000" pitchFamily="2" charset="-78"/>
              <a:cs typeface="Sakkal Majalla" panose="02000000000000000000" pitchFamily="2" charset="-78"/>
            </a:rPr>
            <a:t>بَلۡ</a:t>
          </a:r>
          <a:r>
            <a:rPr lang="ar-SA" sz="2800" dirty="0">
              <a:latin typeface="Sakkal Majalla" panose="02000000000000000000" pitchFamily="2" charset="-78"/>
              <a:cs typeface="Sakkal Majalla" panose="02000000000000000000" pitchFamily="2" charset="-78"/>
            </a:rPr>
            <a:t> نَتَّبِعُ </a:t>
          </a:r>
          <a:r>
            <a:rPr lang="ar-SA" sz="2800" u="sng" dirty="0" err="1">
              <a:solidFill>
                <a:schemeClr val="tx1"/>
              </a:solidFill>
              <a:latin typeface="Sakkal Majalla" panose="02000000000000000000" pitchFamily="2" charset="-78"/>
              <a:cs typeface="Sakkal Majalla" panose="02000000000000000000" pitchFamily="2" charset="-78"/>
            </a:rPr>
            <a:t>مَاۤ</a:t>
          </a:r>
          <a:r>
            <a:rPr lang="ar-SA" sz="2800" u="sng" dirty="0">
              <a:solidFill>
                <a:schemeClr val="tx1"/>
              </a:solidFill>
              <a:latin typeface="Sakkal Majalla" panose="02000000000000000000" pitchFamily="2" charset="-78"/>
              <a:cs typeface="Sakkal Majalla" panose="02000000000000000000" pitchFamily="2" charset="-78"/>
            </a:rPr>
            <a:t> </a:t>
          </a:r>
          <a:r>
            <a:rPr lang="ar-SA" sz="2800" u="sng" dirty="0" err="1">
              <a:solidFill>
                <a:schemeClr val="tx1"/>
              </a:solidFill>
              <a:latin typeface="Sakkal Majalla" panose="02000000000000000000" pitchFamily="2" charset="-78"/>
              <a:cs typeface="Sakkal Majalla" panose="02000000000000000000" pitchFamily="2" charset="-78"/>
            </a:rPr>
            <a:t>أَلۡفَیۡنَا</a:t>
          </a:r>
          <a:r>
            <a:rPr lang="ar-SA" sz="2800" u="sng" dirty="0">
              <a:solidFill>
                <a:schemeClr val="tx1"/>
              </a:solidFill>
              <a:latin typeface="Sakkal Majalla" panose="02000000000000000000" pitchFamily="2" charset="-78"/>
              <a:cs typeface="Sakkal Majalla" panose="02000000000000000000" pitchFamily="2" charset="-78"/>
            </a:rPr>
            <a:t> </a:t>
          </a:r>
          <a:r>
            <a:rPr lang="ar-SA" sz="2800" u="sng" dirty="0" err="1">
              <a:solidFill>
                <a:schemeClr val="tx1"/>
              </a:solidFill>
              <a:latin typeface="Sakkal Majalla" panose="02000000000000000000" pitchFamily="2" charset="-78"/>
              <a:cs typeface="Sakkal Majalla" panose="02000000000000000000" pitchFamily="2" charset="-78"/>
            </a:rPr>
            <a:t>عَلَیۡهِ</a:t>
          </a:r>
          <a:r>
            <a:rPr lang="ar-SA" sz="2800" u="sng" dirty="0">
              <a:solidFill>
                <a:schemeClr val="tx1"/>
              </a:solidFill>
              <a:latin typeface="Sakkal Majalla" panose="02000000000000000000" pitchFamily="2" charset="-78"/>
              <a:cs typeface="Sakkal Majalla" panose="02000000000000000000" pitchFamily="2" charset="-78"/>
            </a:rPr>
            <a:t> </a:t>
          </a:r>
          <a:r>
            <a:rPr lang="ar-SA" sz="2800" u="sng" dirty="0" err="1">
              <a:solidFill>
                <a:schemeClr val="tx1"/>
              </a:solidFill>
              <a:latin typeface="Sakkal Majalla" panose="02000000000000000000" pitchFamily="2" charset="-78"/>
              <a:cs typeface="Sakkal Majalla" panose="02000000000000000000" pitchFamily="2" charset="-78"/>
            </a:rPr>
            <a:t>ءَابَاۤءَنَاۤۚ</a:t>
          </a:r>
          <a:r>
            <a:rPr lang="ar-SA" sz="2800" u="sng" dirty="0">
              <a:solidFill>
                <a:schemeClr val="tx1"/>
              </a:solidFill>
              <a:latin typeface="Sakkal Majalla" panose="02000000000000000000" pitchFamily="2" charset="-78"/>
              <a:cs typeface="Sakkal Majalla" panose="02000000000000000000" pitchFamily="2" charset="-78"/>
            </a:rPr>
            <a:t> </a:t>
          </a:r>
          <a:r>
            <a:rPr lang="ar-SA" sz="2800" dirty="0" err="1">
              <a:latin typeface="Sakkal Majalla" panose="02000000000000000000" pitchFamily="2" charset="-78"/>
              <a:cs typeface="Sakkal Majalla" panose="02000000000000000000" pitchFamily="2" charset="-78"/>
            </a:rPr>
            <a:t>أَوَلَوۡ</a:t>
          </a:r>
          <a:r>
            <a:rPr lang="ar-SA" sz="2800" dirty="0">
              <a:latin typeface="Sakkal Majalla" panose="02000000000000000000" pitchFamily="2" charset="-78"/>
              <a:cs typeface="Sakkal Majalla" panose="02000000000000000000" pitchFamily="2" charset="-78"/>
            </a:rPr>
            <a:t> كَانَ </a:t>
          </a:r>
          <a:r>
            <a:rPr lang="ar-SA" sz="2800" dirty="0" err="1">
              <a:latin typeface="Sakkal Majalla" panose="02000000000000000000" pitchFamily="2" charset="-78"/>
              <a:cs typeface="Sakkal Majalla" panose="02000000000000000000" pitchFamily="2" charset="-78"/>
            </a:rPr>
            <a:t>ءَابَاۤؤُهُمۡ</a:t>
          </a:r>
          <a:r>
            <a:rPr lang="ar-SA" sz="2800" dirty="0">
              <a:latin typeface="Sakkal Majalla" panose="02000000000000000000" pitchFamily="2" charset="-78"/>
              <a:cs typeface="Sakkal Majalla" panose="02000000000000000000" pitchFamily="2" charset="-78"/>
            </a:rPr>
            <a:t> لَا </a:t>
          </a:r>
          <a:r>
            <a:rPr lang="ar-SA" sz="2800" dirty="0" err="1">
              <a:latin typeface="Sakkal Majalla" panose="02000000000000000000" pitchFamily="2" charset="-78"/>
              <a:cs typeface="Sakkal Majalla" panose="02000000000000000000" pitchFamily="2" charset="-78"/>
            </a:rPr>
            <a:t>یَعۡقِلُونَ</a:t>
          </a:r>
          <a:r>
            <a:rPr lang="ar-SA" sz="2800" dirty="0">
              <a:latin typeface="Sakkal Majalla" panose="02000000000000000000" pitchFamily="2" charset="-78"/>
              <a:cs typeface="Sakkal Majalla" panose="02000000000000000000" pitchFamily="2" charset="-78"/>
            </a:rPr>
            <a:t> </a:t>
          </a:r>
          <a:r>
            <a:rPr lang="ar-SA" sz="2800" dirty="0" err="1">
              <a:latin typeface="Sakkal Majalla" panose="02000000000000000000" pitchFamily="2" charset="-78"/>
              <a:cs typeface="Sakkal Majalla" panose="02000000000000000000" pitchFamily="2" charset="-78"/>
            </a:rPr>
            <a:t>شَیۡـࣰٔا</a:t>
          </a:r>
          <a:r>
            <a:rPr lang="ar-SA" sz="2800" dirty="0">
              <a:latin typeface="Sakkal Majalla" panose="02000000000000000000" pitchFamily="2" charset="-78"/>
              <a:cs typeface="Sakkal Majalla" panose="02000000000000000000" pitchFamily="2" charset="-78"/>
            </a:rPr>
            <a:t> وَلَا </a:t>
          </a:r>
          <a:r>
            <a:rPr lang="ar-SA" sz="2800" dirty="0" err="1">
              <a:latin typeface="Sakkal Majalla" panose="02000000000000000000" pitchFamily="2" charset="-78"/>
              <a:cs typeface="Sakkal Majalla" panose="02000000000000000000" pitchFamily="2" charset="-78"/>
            </a:rPr>
            <a:t>یَهۡتَدُونَ</a:t>
          </a:r>
          <a:r>
            <a:rPr lang="ar-SA" sz="2800" dirty="0">
              <a:latin typeface="Sakkal Majalla" panose="02000000000000000000" pitchFamily="2" charset="-78"/>
              <a:cs typeface="Sakkal Majalla" panose="02000000000000000000" pitchFamily="2" charset="-78"/>
            </a:rPr>
            <a:t>(170))</a:t>
          </a:r>
          <a:endParaRPr lang="en-US" sz="2800" dirty="0">
            <a:latin typeface="Sakkal Majalla" panose="02000000000000000000" pitchFamily="2" charset="-78"/>
            <a:cs typeface="Sakkal Majalla" panose="02000000000000000000" pitchFamily="2" charset="-78"/>
          </a:endParaRPr>
        </a:p>
      </dgm:t>
    </dgm:pt>
    <dgm:pt modelId="{79737349-10BD-448D-A1B7-13A4F01C05C4}" type="parTrans" cxnId="{5E4EE877-3D2D-4D72-A75B-69D586E3643E}">
      <dgm:prSet/>
      <dgm:spPr/>
      <dgm:t>
        <a:bodyPr/>
        <a:lstStyle/>
        <a:p>
          <a:endParaRPr lang="en-US"/>
        </a:p>
      </dgm:t>
    </dgm:pt>
    <dgm:pt modelId="{B21CB154-DE5C-4B4B-9A46-C92F297B049C}" type="sibTrans" cxnId="{5E4EE877-3D2D-4D72-A75B-69D586E3643E}">
      <dgm:prSet/>
      <dgm:spPr/>
      <dgm:t>
        <a:bodyPr/>
        <a:lstStyle/>
        <a:p>
          <a:endParaRPr lang="en-US"/>
        </a:p>
      </dgm:t>
    </dgm:pt>
    <dgm:pt modelId="{8D5DC9E0-442D-4EA5-8A70-9B413B1D6618}" type="pres">
      <dgm:prSet presAssocID="{6BBE875B-E930-49E6-A2E3-78B59914E8BF}" presName="outerComposite" presStyleCnt="0">
        <dgm:presLayoutVars>
          <dgm:chMax val="5"/>
          <dgm:dir/>
          <dgm:resizeHandles val="exact"/>
        </dgm:presLayoutVars>
      </dgm:prSet>
      <dgm:spPr/>
    </dgm:pt>
    <dgm:pt modelId="{25DF214C-C84D-4BD3-90BD-0599A1B18D26}" type="pres">
      <dgm:prSet presAssocID="{6BBE875B-E930-49E6-A2E3-78B59914E8BF}" presName="dummyMaxCanvas" presStyleCnt="0">
        <dgm:presLayoutVars/>
      </dgm:prSet>
      <dgm:spPr/>
    </dgm:pt>
    <dgm:pt modelId="{1BEC1CC2-7978-46CE-8A75-67A769C03883}" type="pres">
      <dgm:prSet presAssocID="{6BBE875B-E930-49E6-A2E3-78B59914E8BF}" presName="ThreeNodes_1" presStyleLbl="node1" presStyleIdx="0" presStyleCnt="3" custScaleX="103352">
        <dgm:presLayoutVars>
          <dgm:bulletEnabled val="1"/>
        </dgm:presLayoutVars>
      </dgm:prSet>
      <dgm:spPr/>
    </dgm:pt>
    <dgm:pt modelId="{918FF342-9837-4234-8DD7-A0A2BD624B00}" type="pres">
      <dgm:prSet presAssocID="{6BBE875B-E930-49E6-A2E3-78B59914E8BF}" presName="ThreeNodes_2" presStyleLbl="node1" presStyleIdx="1" presStyleCnt="3">
        <dgm:presLayoutVars>
          <dgm:bulletEnabled val="1"/>
        </dgm:presLayoutVars>
      </dgm:prSet>
      <dgm:spPr/>
    </dgm:pt>
    <dgm:pt modelId="{AC77514B-0541-443E-AFE6-08C360B90EC1}" type="pres">
      <dgm:prSet presAssocID="{6BBE875B-E930-49E6-A2E3-78B59914E8BF}" presName="ThreeNodes_3" presStyleLbl="node1" presStyleIdx="2" presStyleCnt="3">
        <dgm:presLayoutVars>
          <dgm:bulletEnabled val="1"/>
        </dgm:presLayoutVars>
      </dgm:prSet>
      <dgm:spPr/>
    </dgm:pt>
    <dgm:pt modelId="{D5997FB6-A5FE-4C06-BF9E-64807667A1D9}" type="pres">
      <dgm:prSet presAssocID="{6BBE875B-E930-49E6-A2E3-78B59914E8BF}" presName="ThreeConn_1-2" presStyleLbl="fgAccFollowNode1" presStyleIdx="0" presStyleCnt="2">
        <dgm:presLayoutVars>
          <dgm:bulletEnabled val="1"/>
        </dgm:presLayoutVars>
      </dgm:prSet>
      <dgm:spPr/>
    </dgm:pt>
    <dgm:pt modelId="{AE1BFBB7-50E2-4D16-953E-843707232272}" type="pres">
      <dgm:prSet presAssocID="{6BBE875B-E930-49E6-A2E3-78B59914E8BF}" presName="ThreeConn_2-3" presStyleLbl="fgAccFollowNode1" presStyleIdx="1" presStyleCnt="2">
        <dgm:presLayoutVars>
          <dgm:bulletEnabled val="1"/>
        </dgm:presLayoutVars>
      </dgm:prSet>
      <dgm:spPr/>
    </dgm:pt>
    <dgm:pt modelId="{6644FCA3-10A8-488E-A611-5370D9947CE6}" type="pres">
      <dgm:prSet presAssocID="{6BBE875B-E930-49E6-A2E3-78B59914E8BF}" presName="ThreeNodes_1_text" presStyleLbl="node1" presStyleIdx="2" presStyleCnt="3">
        <dgm:presLayoutVars>
          <dgm:bulletEnabled val="1"/>
        </dgm:presLayoutVars>
      </dgm:prSet>
      <dgm:spPr/>
    </dgm:pt>
    <dgm:pt modelId="{68A7F326-5B22-4D58-ACED-96443716DBDA}" type="pres">
      <dgm:prSet presAssocID="{6BBE875B-E930-49E6-A2E3-78B59914E8BF}" presName="ThreeNodes_2_text" presStyleLbl="node1" presStyleIdx="2" presStyleCnt="3">
        <dgm:presLayoutVars>
          <dgm:bulletEnabled val="1"/>
        </dgm:presLayoutVars>
      </dgm:prSet>
      <dgm:spPr/>
    </dgm:pt>
    <dgm:pt modelId="{91D974DD-0F70-464D-8D42-3418F2999DC8}" type="pres">
      <dgm:prSet presAssocID="{6BBE875B-E930-49E6-A2E3-78B59914E8BF}" presName="ThreeNodes_3_text" presStyleLbl="node1" presStyleIdx="2" presStyleCnt="3">
        <dgm:presLayoutVars>
          <dgm:bulletEnabled val="1"/>
        </dgm:presLayoutVars>
      </dgm:prSet>
      <dgm:spPr/>
    </dgm:pt>
  </dgm:ptLst>
  <dgm:cxnLst>
    <dgm:cxn modelId="{921CE502-D072-48FB-8FE3-EEE2975C2758}" type="presOf" srcId="{78A1A9E7-CF3C-412C-9929-62C91FE103E9}" destId="{AE1BFBB7-50E2-4D16-953E-843707232272}" srcOrd="0" destOrd="0" presId="urn:microsoft.com/office/officeart/2005/8/layout/vProcess5"/>
    <dgm:cxn modelId="{5C3AE50A-BA19-4C49-A579-E9451CFD60FB}" type="presOf" srcId="{6363E4FE-B507-42FE-A9CF-AB2B30E9A946}" destId="{68A7F326-5B22-4D58-ACED-96443716DBDA}" srcOrd="1" destOrd="0" presId="urn:microsoft.com/office/officeart/2005/8/layout/vProcess5"/>
    <dgm:cxn modelId="{3A137211-5E76-4F90-8857-C69F2037D57C}" type="presOf" srcId="{16C56141-9C5E-4310-A86E-1E1765915B9D}" destId="{D5997FB6-A5FE-4C06-BF9E-64807667A1D9}" srcOrd="0" destOrd="0" presId="urn:microsoft.com/office/officeart/2005/8/layout/vProcess5"/>
    <dgm:cxn modelId="{B90A9411-812B-4F02-8F65-F1308AD3C36E}" type="presOf" srcId="{6BBE875B-E930-49E6-A2E3-78B59914E8BF}" destId="{8D5DC9E0-442D-4EA5-8A70-9B413B1D6618}" srcOrd="0" destOrd="0" presId="urn:microsoft.com/office/officeart/2005/8/layout/vProcess5"/>
    <dgm:cxn modelId="{5E4EE877-3D2D-4D72-A75B-69D586E3643E}" srcId="{6BBE875B-E930-49E6-A2E3-78B59914E8BF}" destId="{BC9C27E8-5463-46FF-970D-624E6930310C}" srcOrd="2" destOrd="0" parTransId="{79737349-10BD-448D-A1B7-13A4F01C05C4}" sibTransId="{B21CB154-DE5C-4B4B-9A46-C92F297B049C}"/>
    <dgm:cxn modelId="{28FB585A-8E55-4879-A65B-582E5E31542B}" type="presOf" srcId="{EE774D75-C0E7-4B50-9D4B-E7ACADAA9CE9}" destId="{6644FCA3-10A8-488E-A611-5370D9947CE6}" srcOrd="1" destOrd="0" presId="urn:microsoft.com/office/officeart/2005/8/layout/vProcess5"/>
    <dgm:cxn modelId="{48932E81-C410-415B-9B0A-5A3DDB0A2454}" type="presOf" srcId="{6363E4FE-B507-42FE-A9CF-AB2B30E9A946}" destId="{918FF342-9837-4234-8DD7-A0A2BD624B00}" srcOrd="0" destOrd="0" presId="urn:microsoft.com/office/officeart/2005/8/layout/vProcess5"/>
    <dgm:cxn modelId="{5ECAACBC-EBF5-47EA-A8A0-5122D9D03B51}" type="presOf" srcId="{EE774D75-C0E7-4B50-9D4B-E7ACADAA9CE9}" destId="{1BEC1CC2-7978-46CE-8A75-67A769C03883}" srcOrd="0" destOrd="0" presId="urn:microsoft.com/office/officeart/2005/8/layout/vProcess5"/>
    <dgm:cxn modelId="{9205F2C2-BBDB-4437-A4CA-083A2E5216D6}" srcId="{6BBE875B-E930-49E6-A2E3-78B59914E8BF}" destId="{6363E4FE-B507-42FE-A9CF-AB2B30E9A946}" srcOrd="1" destOrd="0" parTransId="{35C00C80-B4B5-4004-B26A-3E6BD310DFD4}" sibTransId="{78A1A9E7-CF3C-412C-9929-62C91FE103E9}"/>
    <dgm:cxn modelId="{8AEA28E1-9F3A-4F2F-8140-82DF165B9983}" srcId="{6BBE875B-E930-49E6-A2E3-78B59914E8BF}" destId="{EE774D75-C0E7-4B50-9D4B-E7ACADAA9CE9}" srcOrd="0" destOrd="0" parTransId="{52C3E837-7B51-43FF-9EE1-BC5A31284439}" sibTransId="{16C56141-9C5E-4310-A86E-1E1765915B9D}"/>
    <dgm:cxn modelId="{D7E2E7F3-B935-4576-8B0F-66DDE97BD6CC}" type="presOf" srcId="{BC9C27E8-5463-46FF-970D-624E6930310C}" destId="{91D974DD-0F70-464D-8D42-3418F2999DC8}" srcOrd="1" destOrd="0" presId="urn:microsoft.com/office/officeart/2005/8/layout/vProcess5"/>
    <dgm:cxn modelId="{C7A803F5-1638-45BC-82E1-8668A923D775}" type="presOf" srcId="{BC9C27E8-5463-46FF-970D-624E6930310C}" destId="{AC77514B-0541-443E-AFE6-08C360B90EC1}" srcOrd="0" destOrd="0" presId="urn:microsoft.com/office/officeart/2005/8/layout/vProcess5"/>
    <dgm:cxn modelId="{A3FC3A46-B49E-41A5-9BA4-F1A0C45084A9}" type="presParOf" srcId="{8D5DC9E0-442D-4EA5-8A70-9B413B1D6618}" destId="{25DF214C-C84D-4BD3-90BD-0599A1B18D26}" srcOrd="0" destOrd="0" presId="urn:microsoft.com/office/officeart/2005/8/layout/vProcess5"/>
    <dgm:cxn modelId="{840B0644-2163-42C3-BE6A-3A898D57B9DD}" type="presParOf" srcId="{8D5DC9E0-442D-4EA5-8A70-9B413B1D6618}" destId="{1BEC1CC2-7978-46CE-8A75-67A769C03883}" srcOrd="1" destOrd="0" presId="urn:microsoft.com/office/officeart/2005/8/layout/vProcess5"/>
    <dgm:cxn modelId="{E07B32DF-CDDB-4AA0-880C-8E6B51C39C0B}" type="presParOf" srcId="{8D5DC9E0-442D-4EA5-8A70-9B413B1D6618}" destId="{918FF342-9837-4234-8DD7-A0A2BD624B00}" srcOrd="2" destOrd="0" presId="urn:microsoft.com/office/officeart/2005/8/layout/vProcess5"/>
    <dgm:cxn modelId="{C8AB40A4-61BB-4CF2-AAF5-15C49EDA09A0}" type="presParOf" srcId="{8D5DC9E0-442D-4EA5-8A70-9B413B1D6618}" destId="{AC77514B-0541-443E-AFE6-08C360B90EC1}" srcOrd="3" destOrd="0" presId="urn:microsoft.com/office/officeart/2005/8/layout/vProcess5"/>
    <dgm:cxn modelId="{ADD06DDC-0810-4F66-9559-23B55623FC96}" type="presParOf" srcId="{8D5DC9E0-442D-4EA5-8A70-9B413B1D6618}" destId="{D5997FB6-A5FE-4C06-BF9E-64807667A1D9}" srcOrd="4" destOrd="0" presId="urn:microsoft.com/office/officeart/2005/8/layout/vProcess5"/>
    <dgm:cxn modelId="{7E19E8E9-BCA9-4771-9DC6-251D02DDC874}" type="presParOf" srcId="{8D5DC9E0-442D-4EA5-8A70-9B413B1D6618}" destId="{AE1BFBB7-50E2-4D16-953E-843707232272}" srcOrd="5" destOrd="0" presId="urn:microsoft.com/office/officeart/2005/8/layout/vProcess5"/>
    <dgm:cxn modelId="{F67E89F0-22D6-4354-AFCC-7E87BFC39B0D}" type="presParOf" srcId="{8D5DC9E0-442D-4EA5-8A70-9B413B1D6618}" destId="{6644FCA3-10A8-488E-A611-5370D9947CE6}" srcOrd="6" destOrd="0" presId="urn:microsoft.com/office/officeart/2005/8/layout/vProcess5"/>
    <dgm:cxn modelId="{7F860764-BA5C-4FA0-B83D-5E34C903ED46}" type="presParOf" srcId="{8D5DC9E0-442D-4EA5-8A70-9B413B1D6618}" destId="{68A7F326-5B22-4D58-ACED-96443716DBDA}" srcOrd="7" destOrd="0" presId="urn:microsoft.com/office/officeart/2005/8/layout/vProcess5"/>
    <dgm:cxn modelId="{94BCB27E-DD4F-4D5E-8350-028EC104536B}" type="presParOf" srcId="{8D5DC9E0-442D-4EA5-8A70-9B413B1D6618}" destId="{91D974DD-0F70-464D-8D42-3418F2999DC8}"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6BBE875B-E930-49E6-A2E3-78B59914E8BF}"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EE774D75-C0E7-4B50-9D4B-E7ACADAA9CE9}">
      <dgm:prSet custT="1"/>
      <dgm:spPr/>
      <dgm:t>
        <a:bodyPr/>
        <a:lstStyle/>
        <a:p>
          <a:pPr rtl="1"/>
          <a:r>
            <a:rPr lang="ar-SA" sz="2800" dirty="0">
              <a:latin typeface="Sakkal Majalla" panose="02000000000000000000" pitchFamily="2" charset="-78"/>
              <a:cs typeface="Sakkal Majalla" panose="02000000000000000000" pitchFamily="2" charset="-78"/>
            </a:rPr>
            <a:t>كل آية فيها ذكر </a:t>
          </a:r>
          <a:r>
            <a:rPr lang="ar-SA" sz="2800" dirty="0">
              <a:solidFill>
                <a:schemeClr val="tx1">
                  <a:lumMod val="95000"/>
                  <a:lumOff val="5000"/>
                </a:schemeClr>
              </a:solidFill>
              <a:latin typeface="Sakkal Majalla" panose="02000000000000000000" pitchFamily="2" charset="-78"/>
              <a:cs typeface="Sakkal Majalla" panose="02000000000000000000" pitchFamily="2" charset="-78"/>
            </a:rPr>
            <a:t>(لغير الله به)</a:t>
          </a:r>
          <a:r>
            <a:rPr lang="ar-SA" sz="2800" dirty="0">
              <a:latin typeface="Sakkal Majalla" panose="02000000000000000000" pitchFamily="2" charset="-78"/>
              <a:cs typeface="Sakkal Majalla" panose="02000000000000000000" pitchFamily="2" charset="-78"/>
            </a:rPr>
            <a:t> فهي بهذا اللفظ بتأخير </a:t>
          </a:r>
          <a:r>
            <a:rPr lang="ar-SA" sz="2800" dirty="0">
              <a:solidFill>
                <a:schemeClr val="tx1">
                  <a:lumMod val="95000"/>
                  <a:lumOff val="5000"/>
                </a:schemeClr>
              </a:solidFill>
              <a:latin typeface="Sakkal Majalla" panose="02000000000000000000" pitchFamily="2" charset="-78"/>
              <a:cs typeface="Sakkal Majalla" panose="02000000000000000000" pitchFamily="2" charset="-78"/>
            </a:rPr>
            <a:t>(به)</a:t>
          </a:r>
          <a:endParaRPr lang="en-US" sz="2800" dirty="0">
            <a:solidFill>
              <a:schemeClr val="tx1">
                <a:lumMod val="95000"/>
                <a:lumOff val="5000"/>
              </a:schemeClr>
            </a:solidFill>
            <a:latin typeface="Sakkal Majalla" panose="02000000000000000000" pitchFamily="2" charset="-78"/>
            <a:cs typeface="Sakkal Majalla" panose="02000000000000000000" pitchFamily="2" charset="-78"/>
          </a:endParaRPr>
        </a:p>
      </dgm:t>
    </dgm:pt>
    <dgm:pt modelId="{52C3E837-7B51-43FF-9EE1-BC5A31284439}" type="parTrans" cxnId="{8AEA28E1-9F3A-4F2F-8140-82DF165B9983}">
      <dgm:prSet/>
      <dgm:spPr/>
      <dgm:t>
        <a:bodyPr/>
        <a:lstStyle/>
        <a:p>
          <a:endParaRPr lang="en-US"/>
        </a:p>
      </dgm:t>
    </dgm:pt>
    <dgm:pt modelId="{16C56141-9C5E-4310-A86E-1E1765915B9D}" type="sibTrans" cxnId="{8AEA28E1-9F3A-4F2F-8140-82DF165B9983}">
      <dgm:prSet/>
      <dgm:spPr/>
      <dgm:t>
        <a:bodyPr/>
        <a:lstStyle/>
        <a:p>
          <a:endParaRPr lang="en-US"/>
        </a:p>
      </dgm:t>
    </dgm:pt>
    <dgm:pt modelId="{6363E4FE-B507-42FE-A9CF-AB2B30E9A946}">
      <dgm:prSet custT="1"/>
      <dgm:spPr/>
      <dgm:t>
        <a:bodyPr/>
        <a:lstStyle/>
        <a:p>
          <a:pPr rtl="1"/>
          <a:r>
            <a:rPr lang="ar-SA" sz="2800" dirty="0">
              <a:latin typeface="Sakkal Majalla" panose="02000000000000000000" pitchFamily="2" charset="-78"/>
              <a:cs typeface="Sakkal Majalla" panose="02000000000000000000" pitchFamily="2" charset="-78"/>
            </a:rPr>
            <a:t>إلا موضع البقرة آية (173) فبتقدمها </a:t>
          </a:r>
          <a:r>
            <a:rPr lang="ar-SA" sz="2800" dirty="0">
              <a:solidFill>
                <a:schemeClr val="tx1"/>
              </a:solidFill>
              <a:latin typeface="Sakkal Majalla" panose="02000000000000000000" pitchFamily="2" charset="-78"/>
              <a:cs typeface="Sakkal Majalla" panose="02000000000000000000" pitchFamily="2" charset="-78"/>
            </a:rPr>
            <a:t>(</a:t>
          </a:r>
          <a:r>
            <a:rPr lang="ar-SA" sz="2800" u="none" dirty="0">
              <a:solidFill>
                <a:schemeClr val="tx1"/>
              </a:solidFill>
              <a:latin typeface="Sakkal Majalla" panose="02000000000000000000" pitchFamily="2" charset="-78"/>
              <a:cs typeface="Sakkal Majalla" panose="02000000000000000000" pitchFamily="2" charset="-78"/>
            </a:rPr>
            <a:t>به لغبر الله</a:t>
          </a:r>
          <a:r>
            <a:rPr lang="ar-SA" sz="2800" dirty="0">
              <a:solidFill>
                <a:schemeClr val="tx1"/>
              </a:solidFill>
              <a:latin typeface="Sakkal Majalla" panose="02000000000000000000" pitchFamily="2" charset="-78"/>
              <a:cs typeface="Sakkal Majalla" panose="02000000000000000000" pitchFamily="2" charset="-78"/>
            </a:rPr>
            <a:t>)</a:t>
          </a:r>
          <a:endParaRPr lang="en-US" sz="2800" dirty="0">
            <a:solidFill>
              <a:schemeClr val="bg1"/>
            </a:solidFill>
            <a:latin typeface="Sakkal Majalla" panose="02000000000000000000" pitchFamily="2" charset="-78"/>
            <a:cs typeface="Sakkal Majalla" panose="02000000000000000000" pitchFamily="2" charset="-78"/>
          </a:endParaRPr>
        </a:p>
      </dgm:t>
    </dgm:pt>
    <dgm:pt modelId="{35C00C80-B4B5-4004-B26A-3E6BD310DFD4}" type="parTrans" cxnId="{9205F2C2-BBDB-4437-A4CA-083A2E5216D6}">
      <dgm:prSet/>
      <dgm:spPr/>
      <dgm:t>
        <a:bodyPr/>
        <a:lstStyle/>
        <a:p>
          <a:endParaRPr lang="en-US"/>
        </a:p>
      </dgm:t>
    </dgm:pt>
    <dgm:pt modelId="{78A1A9E7-CF3C-412C-9929-62C91FE103E9}" type="sibTrans" cxnId="{9205F2C2-BBDB-4437-A4CA-083A2E5216D6}">
      <dgm:prSet/>
      <dgm:spPr/>
      <dgm:t>
        <a:bodyPr/>
        <a:lstStyle/>
        <a:p>
          <a:endParaRPr lang="en-US"/>
        </a:p>
      </dgm:t>
    </dgm:pt>
    <dgm:pt modelId="{BC9C27E8-5463-46FF-970D-624E6930310C}">
      <dgm:prSet custT="1"/>
      <dgm:spPr/>
      <dgm:t>
        <a:bodyPr/>
        <a:lstStyle/>
        <a:p>
          <a:pPr rtl="1"/>
          <a:r>
            <a:rPr lang="ar-SA" sz="2800" dirty="0">
              <a:latin typeface="Sakkal Majalla" panose="02000000000000000000" pitchFamily="2" charset="-78"/>
              <a:cs typeface="Sakkal Majalla" panose="02000000000000000000" pitchFamily="2" charset="-78"/>
            </a:rPr>
            <a:t>(إِنَّمَا حَرَّمَ </a:t>
          </a:r>
          <a:r>
            <a:rPr lang="ar-SA" sz="2800" dirty="0" err="1">
              <a:latin typeface="Sakkal Majalla" panose="02000000000000000000" pitchFamily="2" charset="-78"/>
              <a:cs typeface="Sakkal Majalla" panose="02000000000000000000" pitchFamily="2" charset="-78"/>
            </a:rPr>
            <a:t>عَلَیۡكُمُ</a:t>
          </a:r>
          <a:r>
            <a:rPr lang="ar-SA" sz="2800" dirty="0">
              <a:latin typeface="Sakkal Majalla" panose="02000000000000000000" pitchFamily="2" charset="-78"/>
              <a:cs typeface="Sakkal Majalla" panose="02000000000000000000" pitchFamily="2" charset="-78"/>
            </a:rPr>
            <a:t> </a:t>
          </a:r>
          <a:r>
            <a:rPr lang="ar-SA" sz="2800" dirty="0" err="1">
              <a:latin typeface="Sakkal Majalla" panose="02000000000000000000" pitchFamily="2" charset="-78"/>
              <a:cs typeface="Sakkal Majalla" panose="02000000000000000000" pitchFamily="2" charset="-78"/>
            </a:rPr>
            <a:t>ٱلۡمَیۡتَةَ</a:t>
          </a:r>
          <a:r>
            <a:rPr lang="ar-SA" sz="2800" dirty="0">
              <a:latin typeface="Sakkal Majalla" panose="02000000000000000000" pitchFamily="2" charset="-78"/>
              <a:cs typeface="Sakkal Majalla" panose="02000000000000000000" pitchFamily="2" charset="-78"/>
            </a:rPr>
            <a:t> </a:t>
          </a:r>
          <a:r>
            <a:rPr lang="ar-SA" sz="2800" dirty="0" err="1">
              <a:latin typeface="Sakkal Majalla" panose="02000000000000000000" pitchFamily="2" charset="-78"/>
              <a:cs typeface="Sakkal Majalla" panose="02000000000000000000" pitchFamily="2" charset="-78"/>
            </a:rPr>
            <a:t>وَٱلدَّمَ</a:t>
          </a:r>
          <a:r>
            <a:rPr lang="ar-SA" sz="2800" dirty="0">
              <a:latin typeface="Sakkal Majalla" panose="02000000000000000000" pitchFamily="2" charset="-78"/>
              <a:cs typeface="Sakkal Majalla" panose="02000000000000000000" pitchFamily="2" charset="-78"/>
            </a:rPr>
            <a:t> </a:t>
          </a:r>
          <a:r>
            <a:rPr lang="ar-SA" sz="2800" dirty="0" err="1">
              <a:latin typeface="Sakkal Majalla" panose="02000000000000000000" pitchFamily="2" charset="-78"/>
              <a:cs typeface="Sakkal Majalla" panose="02000000000000000000" pitchFamily="2" charset="-78"/>
            </a:rPr>
            <a:t>وَلَحۡمَ</a:t>
          </a:r>
          <a:r>
            <a:rPr lang="ar-SA" sz="2800" dirty="0">
              <a:latin typeface="Sakkal Majalla" panose="02000000000000000000" pitchFamily="2" charset="-78"/>
              <a:cs typeface="Sakkal Majalla" panose="02000000000000000000" pitchFamily="2" charset="-78"/>
            </a:rPr>
            <a:t> </a:t>
          </a:r>
          <a:r>
            <a:rPr lang="ar-SA" sz="2800" dirty="0" err="1">
              <a:latin typeface="Sakkal Majalla" panose="02000000000000000000" pitchFamily="2" charset="-78"/>
              <a:cs typeface="Sakkal Majalla" panose="02000000000000000000" pitchFamily="2" charset="-78"/>
            </a:rPr>
            <a:t>ٱلۡخِنزِیرِ</a:t>
          </a:r>
          <a:r>
            <a:rPr lang="ar-SA" sz="2800" dirty="0">
              <a:latin typeface="Sakkal Majalla" panose="02000000000000000000" pitchFamily="2" charset="-78"/>
              <a:cs typeface="Sakkal Majalla" panose="02000000000000000000" pitchFamily="2" charset="-78"/>
            </a:rPr>
            <a:t> </a:t>
          </a:r>
          <a:r>
            <a:rPr lang="ar-SA" sz="2800" dirty="0" err="1">
              <a:latin typeface="Sakkal Majalla" panose="02000000000000000000" pitchFamily="2" charset="-78"/>
              <a:cs typeface="Sakkal Majalla" panose="02000000000000000000" pitchFamily="2" charset="-78"/>
            </a:rPr>
            <a:t>وَمَاۤ</a:t>
          </a:r>
          <a:r>
            <a:rPr lang="ar-SA" sz="2800" dirty="0">
              <a:latin typeface="Sakkal Majalla" panose="02000000000000000000" pitchFamily="2" charset="-78"/>
              <a:cs typeface="Sakkal Majalla" panose="02000000000000000000" pitchFamily="2" charset="-78"/>
            </a:rPr>
            <a:t> </a:t>
          </a:r>
          <a:r>
            <a:rPr lang="ar-SA" sz="2800" u="sng" dirty="0">
              <a:solidFill>
                <a:schemeClr val="tx1"/>
              </a:solidFill>
              <a:latin typeface="Sakkal Majalla" panose="02000000000000000000" pitchFamily="2" charset="-78"/>
              <a:cs typeface="Sakkal Majalla" panose="02000000000000000000" pitchFamily="2" charset="-78"/>
            </a:rPr>
            <a:t>أُهِلَّ </a:t>
          </a:r>
          <a:r>
            <a:rPr lang="ar-SA" sz="2800" u="sng" dirty="0" err="1">
              <a:solidFill>
                <a:schemeClr val="tx1"/>
              </a:solidFill>
              <a:latin typeface="Sakkal Majalla" panose="02000000000000000000" pitchFamily="2" charset="-78"/>
              <a:cs typeface="Sakkal Majalla" panose="02000000000000000000" pitchFamily="2" charset="-78"/>
            </a:rPr>
            <a:t>بِهِۦ</a:t>
          </a:r>
          <a:r>
            <a:rPr lang="ar-SA" sz="2800" u="sng" dirty="0">
              <a:solidFill>
                <a:schemeClr val="tx1"/>
              </a:solidFill>
              <a:latin typeface="Sakkal Majalla" panose="02000000000000000000" pitchFamily="2" charset="-78"/>
              <a:cs typeface="Sakkal Majalla" panose="02000000000000000000" pitchFamily="2" charset="-78"/>
            </a:rPr>
            <a:t> </a:t>
          </a:r>
          <a:r>
            <a:rPr lang="ar-SA" sz="2800" u="sng" dirty="0" err="1">
              <a:solidFill>
                <a:schemeClr val="tx1"/>
              </a:solidFill>
              <a:latin typeface="Sakkal Majalla" panose="02000000000000000000" pitchFamily="2" charset="-78"/>
              <a:cs typeface="Sakkal Majalla" panose="02000000000000000000" pitchFamily="2" charset="-78"/>
            </a:rPr>
            <a:t>لِغَیۡرِ</a:t>
          </a:r>
          <a:r>
            <a:rPr lang="ar-SA" sz="2800" u="sng" dirty="0">
              <a:solidFill>
                <a:schemeClr val="tx1"/>
              </a:solidFill>
              <a:latin typeface="Sakkal Majalla" panose="02000000000000000000" pitchFamily="2" charset="-78"/>
              <a:cs typeface="Sakkal Majalla" panose="02000000000000000000" pitchFamily="2" charset="-78"/>
            </a:rPr>
            <a:t> </a:t>
          </a:r>
          <a:r>
            <a:rPr lang="ar-SA" sz="2800" u="sng" dirty="0" err="1">
              <a:solidFill>
                <a:schemeClr val="tx1"/>
              </a:solidFill>
              <a:latin typeface="Sakkal Majalla" panose="02000000000000000000" pitchFamily="2" charset="-78"/>
              <a:cs typeface="Sakkal Majalla" panose="02000000000000000000" pitchFamily="2" charset="-78"/>
            </a:rPr>
            <a:t>ٱللَّهِۖ</a:t>
          </a:r>
          <a:r>
            <a:rPr lang="ar-SA" sz="2800" u="sng" dirty="0">
              <a:solidFill>
                <a:schemeClr val="tx1"/>
              </a:solidFill>
              <a:latin typeface="Sakkal Majalla" panose="02000000000000000000" pitchFamily="2" charset="-78"/>
              <a:cs typeface="Sakkal Majalla" panose="02000000000000000000" pitchFamily="2" charset="-78"/>
            </a:rPr>
            <a:t> </a:t>
          </a:r>
          <a:r>
            <a:rPr lang="ar-SA" sz="2800" dirty="0">
              <a:latin typeface="Sakkal Majalla" panose="02000000000000000000" pitchFamily="2" charset="-78"/>
              <a:cs typeface="Sakkal Majalla" panose="02000000000000000000" pitchFamily="2" charset="-78"/>
            </a:rPr>
            <a:t>فَمَنِ </a:t>
          </a:r>
          <a:r>
            <a:rPr lang="ar-SA" sz="2800" dirty="0" err="1">
              <a:latin typeface="Sakkal Majalla" panose="02000000000000000000" pitchFamily="2" charset="-78"/>
              <a:cs typeface="Sakkal Majalla" panose="02000000000000000000" pitchFamily="2" charset="-78"/>
            </a:rPr>
            <a:t>ٱضۡطُرَّ</a:t>
          </a:r>
          <a:r>
            <a:rPr lang="ar-SA" sz="2800" dirty="0">
              <a:latin typeface="Sakkal Majalla" panose="02000000000000000000" pitchFamily="2" charset="-78"/>
              <a:cs typeface="Sakkal Majalla" panose="02000000000000000000" pitchFamily="2" charset="-78"/>
            </a:rPr>
            <a:t> </a:t>
          </a:r>
          <a:r>
            <a:rPr lang="ar-SA" sz="2800" dirty="0" err="1">
              <a:latin typeface="Sakkal Majalla" panose="02000000000000000000" pitchFamily="2" charset="-78"/>
              <a:cs typeface="Sakkal Majalla" panose="02000000000000000000" pitchFamily="2" charset="-78"/>
            </a:rPr>
            <a:t>غَیۡرَ</a:t>
          </a:r>
          <a:r>
            <a:rPr lang="ar-SA" sz="2800" dirty="0">
              <a:latin typeface="Sakkal Majalla" panose="02000000000000000000" pitchFamily="2" charset="-78"/>
              <a:cs typeface="Sakkal Majalla" panose="02000000000000000000" pitchFamily="2" charset="-78"/>
            </a:rPr>
            <a:t> بَاغࣲ وَلَا عَادࣲ </a:t>
          </a:r>
          <a:r>
            <a:rPr lang="ar-SA" sz="2800" dirty="0" err="1">
              <a:latin typeface="Sakkal Majalla" panose="02000000000000000000" pitchFamily="2" charset="-78"/>
              <a:cs typeface="Sakkal Majalla" panose="02000000000000000000" pitchFamily="2" charset="-78"/>
            </a:rPr>
            <a:t>فَلَاۤ</a:t>
          </a:r>
          <a:r>
            <a:rPr lang="ar-SA" sz="2800" dirty="0">
              <a:latin typeface="Sakkal Majalla" panose="02000000000000000000" pitchFamily="2" charset="-78"/>
              <a:cs typeface="Sakkal Majalla" panose="02000000000000000000" pitchFamily="2" charset="-78"/>
            </a:rPr>
            <a:t> </a:t>
          </a:r>
          <a:r>
            <a:rPr lang="ar-SA" sz="2800" dirty="0" err="1">
              <a:latin typeface="Sakkal Majalla" panose="02000000000000000000" pitchFamily="2" charset="-78"/>
              <a:cs typeface="Sakkal Majalla" panose="02000000000000000000" pitchFamily="2" charset="-78"/>
            </a:rPr>
            <a:t>إِثۡمَ</a:t>
          </a:r>
          <a:r>
            <a:rPr lang="ar-SA" sz="2800" dirty="0">
              <a:latin typeface="Sakkal Majalla" panose="02000000000000000000" pitchFamily="2" charset="-78"/>
              <a:cs typeface="Sakkal Majalla" panose="02000000000000000000" pitchFamily="2" charset="-78"/>
            </a:rPr>
            <a:t> </a:t>
          </a:r>
          <a:r>
            <a:rPr lang="ar-SA" sz="2800" dirty="0" err="1">
              <a:latin typeface="Sakkal Majalla" panose="02000000000000000000" pitchFamily="2" charset="-78"/>
              <a:cs typeface="Sakkal Majalla" panose="02000000000000000000" pitchFamily="2" charset="-78"/>
            </a:rPr>
            <a:t>عَلَیۡهِۚ</a:t>
          </a:r>
          <a:r>
            <a:rPr lang="ar-SA" sz="2800" dirty="0">
              <a:latin typeface="Sakkal Majalla" panose="02000000000000000000" pitchFamily="2" charset="-78"/>
              <a:cs typeface="Sakkal Majalla" panose="02000000000000000000" pitchFamily="2" charset="-78"/>
            </a:rPr>
            <a:t> إِنَّ </a:t>
          </a:r>
          <a:r>
            <a:rPr lang="ar-SA" sz="2800" dirty="0" err="1">
              <a:latin typeface="Sakkal Majalla" panose="02000000000000000000" pitchFamily="2" charset="-78"/>
              <a:cs typeface="Sakkal Majalla" panose="02000000000000000000" pitchFamily="2" charset="-78"/>
            </a:rPr>
            <a:t>ٱللَّهَ</a:t>
          </a:r>
          <a:r>
            <a:rPr lang="ar-SA" sz="2800" dirty="0">
              <a:latin typeface="Sakkal Majalla" panose="02000000000000000000" pitchFamily="2" charset="-78"/>
              <a:cs typeface="Sakkal Majalla" panose="02000000000000000000" pitchFamily="2" charset="-78"/>
            </a:rPr>
            <a:t> غَفُورࣱ </a:t>
          </a:r>
          <a:r>
            <a:rPr lang="ar-SA" sz="2800" dirty="0" err="1">
              <a:latin typeface="Sakkal Majalla" panose="02000000000000000000" pitchFamily="2" charset="-78"/>
              <a:cs typeface="Sakkal Majalla" panose="02000000000000000000" pitchFamily="2" charset="-78"/>
            </a:rPr>
            <a:t>رَّحِیمٌ</a:t>
          </a:r>
          <a:r>
            <a:rPr lang="ar-SA" sz="2800" dirty="0">
              <a:latin typeface="Sakkal Majalla" panose="02000000000000000000" pitchFamily="2" charset="-78"/>
              <a:cs typeface="Sakkal Majalla" panose="02000000000000000000" pitchFamily="2" charset="-78"/>
            </a:rPr>
            <a:t>(173))</a:t>
          </a:r>
          <a:endParaRPr lang="en-US" sz="2800" dirty="0">
            <a:latin typeface="Sakkal Majalla" panose="02000000000000000000" pitchFamily="2" charset="-78"/>
            <a:cs typeface="Sakkal Majalla" panose="02000000000000000000" pitchFamily="2" charset="-78"/>
          </a:endParaRPr>
        </a:p>
      </dgm:t>
    </dgm:pt>
    <dgm:pt modelId="{79737349-10BD-448D-A1B7-13A4F01C05C4}" type="parTrans" cxnId="{5E4EE877-3D2D-4D72-A75B-69D586E3643E}">
      <dgm:prSet/>
      <dgm:spPr/>
      <dgm:t>
        <a:bodyPr/>
        <a:lstStyle/>
        <a:p>
          <a:endParaRPr lang="en-US"/>
        </a:p>
      </dgm:t>
    </dgm:pt>
    <dgm:pt modelId="{B21CB154-DE5C-4B4B-9A46-C92F297B049C}" type="sibTrans" cxnId="{5E4EE877-3D2D-4D72-A75B-69D586E3643E}">
      <dgm:prSet/>
      <dgm:spPr/>
      <dgm:t>
        <a:bodyPr/>
        <a:lstStyle/>
        <a:p>
          <a:endParaRPr lang="en-US"/>
        </a:p>
      </dgm:t>
    </dgm:pt>
    <dgm:pt modelId="{8D5DC9E0-442D-4EA5-8A70-9B413B1D6618}" type="pres">
      <dgm:prSet presAssocID="{6BBE875B-E930-49E6-A2E3-78B59914E8BF}" presName="outerComposite" presStyleCnt="0">
        <dgm:presLayoutVars>
          <dgm:chMax val="5"/>
          <dgm:dir/>
          <dgm:resizeHandles val="exact"/>
        </dgm:presLayoutVars>
      </dgm:prSet>
      <dgm:spPr/>
    </dgm:pt>
    <dgm:pt modelId="{25DF214C-C84D-4BD3-90BD-0599A1B18D26}" type="pres">
      <dgm:prSet presAssocID="{6BBE875B-E930-49E6-A2E3-78B59914E8BF}" presName="dummyMaxCanvas" presStyleCnt="0">
        <dgm:presLayoutVars/>
      </dgm:prSet>
      <dgm:spPr/>
    </dgm:pt>
    <dgm:pt modelId="{1BEC1CC2-7978-46CE-8A75-67A769C03883}" type="pres">
      <dgm:prSet presAssocID="{6BBE875B-E930-49E6-A2E3-78B59914E8BF}" presName="ThreeNodes_1" presStyleLbl="node1" presStyleIdx="0" presStyleCnt="3" custScaleX="103352">
        <dgm:presLayoutVars>
          <dgm:bulletEnabled val="1"/>
        </dgm:presLayoutVars>
      </dgm:prSet>
      <dgm:spPr/>
    </dgm:pt>
    <dgm:pt modelId="{918FF342-9837-4234-8DD7-A0A2BD624B00}" type="pres">
      <dgm:prSet presAssocID="{6BBE875B-E930-49E6-A2E3-78B59914E8BF}" presName="ThreeNodes_2" presStyleLbl="node1" presStyleIdx="1" presStyleCnt="3">
        <dgm:presLayoutVars>
          <dgm:bulletEnabled val="1"/>
        </dgm:presLayoutVars>
      </dgm:prSet>
      <dgm:spPr/>
    </dgm:pt>
    <dgm:pt modelId="{AC77514B-0541-443E-AFE6-08C360B90EC1}" type="pres">
      <dgm:prSet presAssocID="{6BBE875B-E930-49E6-A2E3-78B59914E8BF}" presName="ThreeNodes_3" presStyleLbl="node1" presStyleIdx="2" presStyleCnt="3">
        <dgm:presLayoutVars>
          <dgm:bulletEnabled val="1"/>
        </dgm:presLayoutVars>
      </dgm:prSet>
      <dgm:spPr/>
    </dgm:pt>
    <dgm:pt modelId="{D5997FB6-A5FE-4C06-BF9E-64807667A1D9}" type="pres">
      <dgm:prSet presAssocID="{6BBE875B-E930-49E6-A2E3-78B59914E8BF}" presName="ThreeConn_1-2" presStyleLbl="fgAccFollowNode1" presStyleIdx="0" presStyleCnt="2">
        <dgm:presLayoutVars>
          <dgm:bulletEnabled val="1"/>
        </dgm:presLayoutVars>
      </dgm:prSet>
      <dgm:spPr/>
    </dgm:pt>
    <dgm:pt modelId="{AE1BFBB7-50E2-4D16-953E-843707232272}" type="pres">
      <dgm:prSet presAssocID="{6BBE875B-E930-49E6-A2E3-78B59914E8BF}" presName="ThreeConn_2-3" presStyleLbl="fgAccFollowNode1" presStyleIdx="1" presStyleCnt="2">
        <dgm:presLayoutVars>
          <dgm:bulletEnabled val="1"/>
        </dgm:presLayoutVars>
      </dgm:prSet>
      <dgm:spPr/>
    </dgm:pt>
    <dgm:pt modelId="{6644FCA3-10A8-488E-A611-5370D9947CE6}" type="pres">
      <dgm:prSet presAssocID="{6BBE875B-E930-49E6-A2E3-78B59914E8BF}" presName="ThreeNodes_1_text" presStyleLbl="node1" presStyleIdx="2" presStyleCnt="3">
        <dgm:presLayoutVars>
          <dgm:bulletEnabled val="1"/>
        </dgm:presLayoutVars>
      </dgm:prSet>
      <dgm:spPr/>
    </dgm:pt>
    <dgm:pt modelId="{68A7F326-5B22-4D58-ACED-96443716DBDA}" type="pres">
      <dgm:prSet presAssocID="{6BBE875B-E930-49E6-A2E3-78B59914E8BF}" presName="ThreeNodes_2_text" presStyleLbl="node1" presStyleIdx="2" presStyleCnt="3">
        <dgm:presLayoutVars>
          <dgm:bulletEnabled val="1"/>
        </dgm:presLayoutVars>
      </dgm:prSet>
      <dgm:spPr/>
    </dgm:pt>
    <dgm:pt modelId="{91D974DD-0F70-464D-8D42-3418F2999DC8}" type="pres">
      <dgm:prSet presAssocID="{6BBE875B-E930-49E6-A2E3-78B59914E8BF}" presName="ThreeNodes_3_text" presStyleLbl="node1" presStyleIdx="2" presStyleCnt="3">
        <dgm:presLayoutVars>
          <dgm:bulletEnabled val="1"/>
        </dgm:presLayoutVars>
      </dgm:prSet>
      <dgm:spPr/>
    </dgm:pt>
  </dgm:ptLst>
  <dgm:cxnLst>
    <dgm:cxn modelId="{921CE502-D072-48FB-8FE3-EEE2975C2758}" type="presOf" srcId="{78A1A9E7-CF3C-412C-9929-62C91FE103E9}" destId="{AE1BFBB7-50E2-4D16-953E-843707232272}" srcOrd="0" destOrd="0" presId="urn:microsoft.com/office/officeart/2005/8/layout/vProcess5"/>
    <dgm:cxn modelId="{5C3AE50A-BA19-4C49-A579-E9451CFD60FB}" type="presOf" srcId="{6363E4FE-B507-42FE-A9CF-AB2B30E9A946}" destId="{68A7F326-5B22-4D58-ACED-96443716DBDA}" srcOrd="1" destOrd="0" presId="urn:microsoft.com/office/officeart/2005/8/layout/vProcess5"/>
    <dgm:cxn modelId="{3A137211-5E76-4F90-8857-C69F2037D57C}" type="presOf" srcId="{16C56141-9C5E-4310-A86E-1E1765915B9D}" destId="{D5997FB6-A5FE-4C06-BF9E-64807667A1D9}" srcOrd="0" destOrd="0" presId="urn:microsoft.com/office/officeart/2005/8/layout/vProcess5"/>
    <dgm:cxn modelId="{B90A9411-812B-4F02-8F65-F1308AD3C36E}" type="presOf" srcId="{6BBE875B-E930-49E6-A2E3-78B59914E8BF}" destId="{8D5DC9E0-442D-4EA5-8A70-9B413B1D6618}" srcOrd="0" destOrd="0" presId="urn:microsoft.com/office/officeart/2005/8/layout/vProcess5"/>
    <dgm:cxn modelId="{5E4EE877-3D2D-4D72-A75B-69D586E3643E}" srcId="{6BBE875B-E930-49E6-A2E3-78B59914E8BF}" destId="{BC9C27E8-5463-46FF-970D-624E6930310C}" srcOrd="2" destOrd="0" parTransId="{79737349-10BD-448D-A1B7-13A4F01C05C4}" sibTransId="{B21CB154-DE5C-4B4B-9A46-C92F297B049C}"/>
    <dgm:cxn modelId="{28FB585A-8E55-4879-A65B-582E5E31542B}" type="presOf" srcId="{EE774D75-C0E7-4B50-9D4B-E7ACADAA9CE9}" destId="{6644FCA3-10A8-488E-A611-5370D9947CE6}" srcOrd="1" destOrd="0" presId="urn:microsoft.com/office/officeart/2005/8/layout/vProcess5"/>
    <dgm:cxn modelId="{48932E81-C410-415B-9B0A-5A3DDB0A2454}" type="presOf" srcId="{6363E4FE-B507-42FE-A9CF-AB2B30E9A946}" destId="{918FF342-9837-4234-8DD7-A0A2BD624B00}" srcOrd="0" destOrd="0" presId="urn:microsoft.com/office/officeart/2005/8/layout/vProcess5"/>
    <dgm:cxn modelId="{5ECAACBC-EBF5-47EA-A8A0-5122D9D03B51}" type="presOf" srcId="{EE774D75-C0E7-4B50-9D4B-E7ACADAA9CE9}" destId="{1BEC1CC2-7978-46CE-8A75-67A769C03883}" srcOrd="0" destOrd="0" presId="urn:microsoft.com/office/officeart/2005/8/layout/vProcess5"/>
    <dgm:cxn modelId="{9205F2C2-BBDB-4437-A4CA-083A2E5216D6}" srcId="{6BBE875B-E930-49E6-A2E3-78B59914E8BF}" destId="{6363E4FE-B507-42FE-A9CF-AB2B30E9A946}" srcOrd="1" destOrd="0" parTransId="{35C00C80-B4B5-4004-B26A-3E6BD310DFD4}" sibTransId="{78A1A9E7-CF3C-412C-9929-62C91FE103E9}"/>
    <dgm:cxn modelId="{8AEA28E1-9F3A-4F2F-8140-82DF165B9983}" srcId="{6BBE875B-E930-49E6-A2E3-78B59914E8BF}" destId="{EE774D75-C0E7-4B50-9D4B-E7ACADAA9CE9}" srcOrd="0" destOrd="0" parTransId="{52C3E837-7B51-43FF-9EE1-BC5A31284439}" sibTransId="{16C56141-9C5E-4310-A86E-1E1765915B9D}"/>
    <dgm:cxn modelId="{D7E2E7F3-B935-4576-8B0F-66DDE97BD6CC}" type="presOf" srcId="{BC9C27E8-5463-46FF-970D-624E6930310C}" destId="{91D974DD-0F70-464D-8D42-3418F2999DC8}" srcOrd="1" destOrd="0" presId="urn:microsoft.com/office/officeart/2005/8/layout/vProcess5"/>
    <dgm:cxn modelId="{C7A803F5-1638-45BC-82E1-8668A923D775}" type="presOf" srcId="{BC9C27E8-5463-46FF-970D-624E6930310C}" destId="{AC77514B-0541-443E-AFE6-08C360B90EC1}" srcOrd="0" destOrd="0" presId="urn:microsoft.com/office/officeart/2005/8/layout/vProcess5"/>
    <dgm:cxn modelId="{A3FC3A46-B49E-41A5-9BA4-F1A0C45084A9}" type="presParOf" srcId="{8D5DC9E0-442D-4EA5-8A70-9B413B1D6618}" destId="{25DF214C-C84D-4BD3-90BD-0599A1B18D26}" srcOrd="0" destOrd="0" presId="urn:microsoft.com/office/officeart/2005/8/layout/vProcess5"/>
    <dgm:cxn modelId="{840B0644-2163-42C3-BE6A-3A898D57B9DD}" type="presParOf" srcId="{8D5DC9E0-442D-4EA5-8A70-9B413B1D6618}" destId="{1BEC1CC2-7978-46CE-8A75-67A769C03883}" srcOrd="1" destOrd="0" presId="urn:microsoft.com/office/officeart/2005/8/layout/vProcess5"/>
    <dgm:cxn modelId="{E07B32DF-CDDB-4AA0-880C-8E6B51C39C0B}" type="presParOf" srcId="{8D5DC9E0-442D-4EA5-8A70-9B413B1D6618}" destId="{918FF342-9837-4234-8DD7-A0A2BD624B00}" srcOrd="2" destOrd="0" presId="urn:microsoft.com/office/officeart/2005/8/layout/vProcess5"/>
    <dgm:cxn modelId="{C8AB40A4-61BB-4CF2-AAF5-15C49EDA09A0}" type="presParOf" srcId="{8D5DC9E0-442D-4EA5-8A70-9B413B1D6618}" destId="{AC77514B-0541-443E-AFE6-08C360B90EC1}" srcOrd="3" destOrd="0" presId="urn:microsoft.com/office/officeart/2005/8/layout/vProcess5"/>
    <dgm:cxn modelId="{ADD06DDC-0810-4F66-9559-23B55623FC96}" type="presParOf" srcId="{8D5DC9E0-442D-4EA5-8A70-9B413B1D6618}" destId="{D5997FB6-A5FE-4C06-BF9E-64807667A1D9}" srcOrd="4" destOrd="0" presId="urn:microsoft.com/office/officeart/2005/8/layout/vProcess5"/>
    <dgm:cxn modelId="{7E19E8E9-BCA9-4771-9DC6-251D02DDC874}" type="presParOf" srcId="{8D5DC9E0-442D-4EA5-8A70-9B413B1D6618}" destId="{AE1BFBB7-50E2-4D16-953E-843707232272}" srcOrd="5" destOrd="0" presId="urn:microsoft.com/office/officeart/2005/8/layout/vProcess5"/>
    <dgm:cxn modelId="{F67E89F0-22D6-4354-AFCC-7E87BFC39B0D}" type="presParOf" srcId="{8D5DC9E0-442D-4EA5-8A70-9B413B1D6618}" destId="{6644FCA3-10A8-488E-A611-5370D9947CE6}" srcOrd="6" destOrd="0" presId="urn:microsoft.com/office/officeart/2005/8/layout/vProcess5"/>
    <dgm:cxn modelId="{7F860764-BA5C-4FA0-B83D-5E34C903ED46}" type="presParOf" srcId="{8D5DC9E0-442D-4EA5-8A70-9B413B1D6618}" destId="{68A7F326-5B22-4D58-ACED-96443716DBDA}" srcOrd="7" destOrd="0" presId="urn:microsoft.com/office/officeart/2005/8/layout/vProcess5"/>
    <dgm:cxn modelId="{94BCB27E-DD4F-4D5E-8350-028EC104536B}" type="presParOf" srcId="{8D5DC9E0-442D-4EA5-8A70-9B413B1D6618}" destId="{91D974DD-0F70-464D-8D42-3418F2999DC8}"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6BBE875B-E930-49E6-A2E3-78B59914E8BF}"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EE774D75-C0E7-4B50-9D4B-E7ACADAA9CE9}">
      <dgm:prSet custT="1"/>
      <dgm:spPr/>
      <dgm:t>
        <a:bodyPr/>
        <a:lstStyle/>
        <a:p>
          <a:pPr rtl="1"/>
          <a:r>
            <a:rPr lang="ar-SA" sz="2800" dirty="0">
              <a:latin typeface="Sakkal Majalla" panose="02000000000000000000" pitchFamily="2" charset="-78"/>
              <a:cs typeface="Sakkal Majalla" panose="02000000000000000000" pitchFamily="2" charset="-78"/>
            </a:rPr>
            <a:t>كل آية فيها ذكر </a:t>
          </a:r>
          <a:r>
            <a:rPr lang="ar-SA" sz="2800" dirty="0">
              <a:solidFill>
                <a:schemeClr val="tx1">
                  <a:lumMod val="95000"/>
                  <a:lumOff val="5000"/>
                </a:schemeClr>
              </a:solidFill>
              <a:latin typeface="Sakkal Majalla" panose="02000000000000000000" pitchFamily="2" charset="-78"/>
              <a:cs typeface="Sakkal Majalla" panose="02000000000000000000" pitchFamily="2" charset="-78"/>
            </a:rPr>
            <a:t>(عنكم سيئاتكم)</a:t>
          </a:r>
          <a:r>
            <a:rPr lang="ar-SA" sz="2800" dirty="0">
              <a:latin typeface="Sakkal Majalla" panose="02000000000000000000" pitchFamily="2" charset="-78"/>
              <a:cs typeface="Sakkal Majalla" panose="02000000000000000000" pitchFamily="2" charset="-78"/>
            </a:rPr>
            <a:t> مع تكفيرها فهي بهذا اللفظ</a:t>
          </a:r>
          <a:endParaRPr lang="en-US" sz="2800" dirty="0">
            <a:solidFill>
              <a:schemeClr val="tx1">
                <a:lumMod val="95000"/>
                <a:lumOff val="5000"/>
              </a:schemeClr>
            </a:solidFill>
            <a:latin typeface="Sakkal Majalla" panose="02000000000000000000" pitchFamily="2" charset="-78"/>
            <a:cs typeface="Sakkal Majalla" panose="02000000000000000000" pitchFamily="2" charset="-78"/>
          </a:endParaRPr>
        </a:p>
      </dgm:t>
    </dgm:pt>
    <dgm:pt modelId="{52C3E837-7B51-43FF-9EE1-BC5A31284439}" type="parTrans" cxnId="{8AEA28E1-9F3A-4F2F-8140-82DF165B9983}">
      <dgm:prSet/>
      <dgm:spPr/>
      <dgm:t>
        <a:bodyPr/>
        <a:lstStyle/>
        <a:p>
          <a:endParaRPr lang="en-US"/>
        </a:p>
      </dgm:t>
    </dgm:pt>
    <dgm:pt modelId="{16C56141-9C5E-4310-A86E-1E1765915B9D}" type="sibTrans" cxnId="{8AEA28E1-9F3A-4F2F-8140-82DF165B9983}">
      <dgm:prSet/>
      <dgm:spPr/>
      <dgm:t>
        <a:bodyPr/>
        <a:lstStyle/>
        <a:p>
          <a:endParaRPr lang="en-US"/>
        </a:p>
      </dgm:t>
    </dgm:pt>
    <dgm:pt modelId="{6363E4FE-B507-42FE-A9CF-AB2B30E9A946}">
      <dgm:prSet custT="1"/>
      <dgm:spPr/>
      <dgm:t>
        <a:bodyPr/>
        <a:lstStyle/>
        <a:p>
          <a:pPr rtl="1"/>
          <a:r>
            <a:rPr lang="ar-SA" sz="2800" dirty="0">
              <a:latin typeface="Sakkal Majalla" panose="02000000000000000000" pitchFamily="2" charset="-78"/>
              <a:cs typeface="Sakkal Majalla" panose="02000000000000000000" pitchFamily="2" charset="-78"/>
            </a:rPr>
            <a:t>إلا موضع البقرة آية (271) </a:t>
          </a:r>
          <a:r>
            <a:rPr lang="ar-SA" sz="2800" dirty="0">
              <a:solidFill>
                <a:schemeClr val="tx1"/>
              </a:solidFill>
              <a:latin typeface="Sakkal Majalla" panose="02000000000000000000" pitchFamily="2" charset="-78"/>
              <a:cs typeface="Sakkal Majalla" panose="02000000000000000000" pitchFamily="2" charset="-78"/>
            </a:rPr>
            <a:t>(</a:t>
          </a:r>
          <a:r>
            <a:rPr lang="ar-SA" sz="2800" u="none" dirty="0">
              <a:solidFill>
                <a:schemeClr val="tx1"/>
              </a:solidFill>
              <a:latin typeface="Sakkal Majalla" panose="02000000000000000000" pitchFamily="2" charset="-78"/>
              <a:cs typeface="Sakkal Majalla" panose="02000000000000000000" pitchFamily="2" charset="-78"/>
            </a:rPr>
            <a:t>عنكم </a:t>
          </a:r>
          <a:r>
            <a:rPr lang="ar-SA" sz="2800" u="sng" dirty="0">
              <a:solidFill>
                <a:schemeClr val="tx1"/>
              </a:solidFill>
              <a:latin typeface="Sakkal Majalla" panose="02000000000000000000" pitchFamily="2" charset="-78"/>
              <a:cs typeface="Sakkal Majalla" panose="02000000000000000000" pitchFamily="2" charset="-78"/>
            </a:rPr>
            <a:t>من</a:t>
          </a:r>
          <a:r>
            <a:rPr lang="ar-SA" sz="2800" u="none" dirty="0">
              <a:solidFill>
                <a:schemeClr val="tx1"/>
              </a:solidFill>
              <a:latin typeface="Sakkal Majalla" panose="02000000000000000000" pitchFamily="2" charset="-78"/>
              <a:cs typeface="Sakkal Majalla" panose="02000000000000000000" pitchFamily="2" charset="-78"/>
            </a:rPr>
            <a:t> سيئاتكم</a:t>
          </a:r>
          <a:r>
            <a:rPr lang="ar-SA" sz="2800" dirty="0">
              <a:solidFill>
                <a:schemeClr val="tx1"/>
              </a:solidFill>
              <a:latin typeface="Sakkal Majalla" panose="02000000000000000000" pitchFamily="2" charset="-78"/>
              <a:cs typeface="Sakkal Majalla" panose="02000000000000000000" pitchFamily="2" charset="-78"/>
            </a:rPr>
            <a:t>)</a:t>
          </a:r>
          <a:endParaRPr lang="en-US" sz="2800" dirty="0">
            <a:solidFill>
              <a:schemeClr val="bg1"/>
            </a:solidFill>
            <a:latin typeface="Sakkal Majalla" panose="02000000000000000000" pitchFamily="2" charset="-78"/>
            <a:cs typeface="Sakkal Majalla" panose="02000000000000000000" pitchFamily="2" charset="-78"/>
          </a:endParaRPr>
        </a:p>
      </dgm:t>
    </dgm:pt>
    <dgm:pt modelId="{35C00C80-B4B5-4004-B26A-3E6BD310DFD4}" type="parTrans" cxnId="{9205F2C2-BBDB-4437-A4CA-083A2E5216D6}">
      <dgm:prSet/>
      <dgm:spPr/>
      <dgm:t>
        <a:bodyPr/>
        <a:lstStyle/>
        <a:p>
          <a:endParaRPr lang="en-US"/>
        </a:p>
      </dgm:t>
    </dgm:pt>
    <dgm:pt modelId="{78A1A9E7-CF3C-412C-9929-62C91FE103E9}" type="sibTrans" cxnId="{9205F2C2-BBDB-4437-A4CA-083A2E5216D6}">
      <dgm:prSet/>
      <dgm:spPr/>
      <dgm:t>
        <a:bodyPr/>
        <a:lstStyle/>
        <a:p>
          <a:endParaRPr lang="en-US"/>
        </a:p>
      </dgm:t>
    </dgm:pt>
    <dgm:pt modelId="{BC9C27E8-5463-46FF-970D-624E6930310C}">
      <dgm:prSet custT="1"/>
      <dgm:spPr/>
      <dgm:t>
        <a:bodyPr/>
        <a:lstStyle/>
        <a:p>
          <a:pPr rtl="1"/>
          <a:r>
            <a:rPr lang="ar-SA" sz="2400" dirty="0">
              <a:latin typeface="Sakkal Majalla" panose="02000000000000000000" pitchFamily="2" charset="-78"/>
              <a:cs typeface="Sakkal Majalla" panose="02000000000000000000" pitchFamily="2" charset="-78"/>
            </a:rPr>
            <a:t>(إِن </a:t>
          </a:r>
          <a:r>
            <a:rPr lang="ar-SA" sz="2400" dirty="0" err="1">
              <a:latin typeface="Sakkal Majalla" panose="02000000000000000000" pitchFamily="2" charset="-78"/>
              <a:cs typeface="Sakkal Majalla" panose="02000000000000000000" pitchFamily="2" charset="-78"/>
            </a:rPr>
            <a:t>تُبۡدُوا</a:t>
          </a:r>
          <a:r>
            <a:rPr lang="ar-SA" sz="2400" dirty="0">
              <a:latin typeface="Sakkal Majalla" panose="02000000000000000000" pitchFamily="2" charset="-78"/>
              <a:cs typeface="Sakkal Majalla" panose="02000000000000000000" pitchFamily="2" charset="-78"/>
            </a:rPr>
            <a:t>۟ </a:t>
          </a:r>
          <a:r>
            <a:rPr lang="ar-SA" sz="2400" dirty="0" err="1">
              <a:latin typeface="Sakkal Majalla" panose="02000000000000000000" pitchFamily="2" charset="-78"/>
              <a:cs typeface="Sakkal Majalla" panose="02000000000000000000" pitchFamily="2" charset="-78"/>
            </a:rPr>
            <a:t>ٱلصَّدَقَـٰتِ</a:t>
          </a:r>
          <a:r>
            <a:rPr lang="ar-SA" sz="2400" dirty="0">
              <a:latin typeface="Sakkal Majalla" panose="02000000000000000000" pitchFamily="2" charset="-78"/>
              <a:cs typeface="Sakkal Majalla" panose="02000000000000000000" pitchFamily="2" charset="-78"/>
            </a:rPr>
            <a:t> فَنِعِمَّا </a:t>
          </a:r>
          <a:r>
            <a:rPr lang="ar-SA" sz="2400" dirty="0" err="1">
              <a:latin typeface="Sakkal Majalla" panose="02000000000000000000" pitchFamily="2" charset="-78"/>
              <a:cs typeface="Sakkal Majalla" panose="02000000000000000000" pitchFamily="2" charset="-78"/>
            </a:rPr>
            <a:t>هِیَۖ</a:t>
          </a:r>
          <a:r>
            <a:rPr lang="ar-SA" sz="2400" dirty="0">
              <a:latin typeface="Sakkal Majalla" panose="02000000000000000000" pitchFamily="2" charset="-78"/>
              <a:cs typeface="Sakkal Majalla" panose="02000000000000000000" pitchFamily="2" charset="-78"/>
            </a:rPr>
            <a:t> وَإِن </a:t>
          </a:r>
          <a:r>
            <a:rPr lang="ar-SA" sz="2400" dirty="0" err="1">
              <a:latin typeface="Sakkal Majalla" panose="02000000000000000000" pitchFamily="2" charset="-78"/>
              <a:cs typeface="Sakkal Majalla" panose="02000000000000000000" pitchFamily="2" charset="-78"/>
            </a:rPr>
            <a:t>تُخۡفُوهَا</a:t>
          </a:r>
          <a:r>
            <a:rPr lang="ar-SA" sz="2400" dirty="0">
              <a:latin typeface="Sakkal Majalla" panose="02000000000000000000" pitchFamily="2" charset="-78"/>
              <a:cs typeface="Sakkal Majalla" panose="02000000000000000000" pitchFamily="2" charset="-78"/>
            </a:rPr>
            <a:t> </a:t>
          </a:r>
          <a:r>
            <a:rPr lang="ar-SA" sz="2400" dirty="0" err="1">
              <a:latin typeface="Sakkal Majalla" panose="02000000000000000000" pitchFamily="2" charset="-78"/>
              <a:cs typeface="Sakkal Majalla" panose="02000000000000000000" pitchFamily="2" charset="-78"/>
            </a:rPr>
            <a:t>وَتُؤۡتُوهَا</a:t>
          </a:r>
          <a:r>
            <a:rPr lang="ar-SA" sz="2400" dirty="0">
              <a:latin typeface="Sakkal Majalla" panose="02000000000000000000" pitchFamily="2" charset="-78"/>
              <a:cs typeface="Sakkal Majalla" panose="02000000000000000000" pitchFamily="2" charset="-78"/>
            </a:rPr>
            <a:t> </a:t>
          </a:r>
          <a:r>
            <a:rPr lang="ar-SA" sz="2400" dirty="0" err="1">
              <a:latin typeface="Sakkal Majalla" panose="02000000000000000000" pitchFamily="2" charset="-78"/>
              <a:cs typeface="Sakkal Majalla" panose="02000000000000000000" pitchFamily="2" charset="-78"/>
            </a:rPr>
            <a:t>ٱلۡفُقَرَاۤءَ</a:t>
          </a:r>
          <a:r>
            <a:rPr lang="ar-SA" sz="2400" dirty="0">
              <a:latin typeface="Sakkal Majalla" panose="02000000000000000000" pitchFamily="2" charset="-78"/>
              <a:cs typeface="Sakkal Majalla" panose="02000000000000000000" pitchFamily="2" charset="-78"/>
            </a:rPr>
            <a:t> فَهُوَ </a:t>
          </a:r>
          <a:r>
            <a:rPr lang="ar-SA" sz="2400" dirty="0" err="1">
              <a:latin typeface="Sakkal Majalla" panose="02000000000000000000" pitchFamily="2" charset="-78"/>
              <a:cs typeface="Sakkal Majalla" panose="02000000000000000000" pitchFamily="2" charset="-78"/>
            </a:rPr>
            <a:t>خَیۡر</a:t>
          </a:r>
          <a:r>
            <a:rPr lang="ar-SA" sz="2400" dirty="0">
              <a:latin typeface="Sakkal Majalla" panose="02000000000000000000" pitchFamily="2" charset="-78"/>
              <a:cs typeface="Sakkal Majalla" panose="02000000000000000000" pitchFamily="2" charset="-78"/>
            </a:rPr>
            <a:t>ࣱ </a:t>
          </a:r>
          <a:r>
            <a:rPr lang="ar-SA" sz="2400" dirty="0" err="1">
              <a:latin typeface="Sakkal Majalla" panose="02000000000000000000" pitchFamily="2" charset="-78"/>
              <a:cs typeface="Sakkal Majalla" panose="02000000000000000000" pitchFamily="2" charset="-78"/>
            </a:rPr>
            <a:t>لَّكُمۡۚ</a:t>
          </a:r>
          <a:r>
            <a:rPr lang="ar-SA" sz="2400" dirty="0">
              <a:latin typeface="Sakkal Majalla" panose="02000000000000000000" pitchFamily="2" charset="-78"/>
              <a:cs typeface="Sakkal Majalla" panose="02000000000000000000" pitchFamily="2" charset="-78"/>
            </a:rPr>
            <a:t> </a:t>
          </a:r>
          <a:r>
            <a:rPr lang="ar-SA" sz="2400" dirty="0" err="1">
              <a:latin typeface="Sakkal Majalla" panose="02000000000000000000" pitchFamily="2" charset="-78"/>
              <a:cs typeface="Sakkal Majalla" panose="02000000000000000000" pitchFamily="2" charset="-78"/>
            </a:rPr>
            <a:t>وَیُكَفِّرُ</a:t>
          </a:r>
          <a:r>
            <a:rPr lang="ar-SA" sz="2400" dirty="0">
              <a:latin typeface="Sakkal Majalla" panose="02000000000000000000" pitchFamily="2" charset="-78"/>
              <a:cs typeface="Sakkal Majalla" panose="02000000000000000000" pitchFamily="2" charset="-78"/>
            </a:rPr>
            <a:t> </a:t>
          </a:r>
          <a:r>
            <a:rPr lang="ar-SA" sz="2400" u="sng" dirty="0">
              <a:solidFill>
                <a:schemeClr val="tx1"/>
              </a:solidFill>
              <a:latin typeface="Sakkal Majalla" panose="02000000000000000000" pitchFamily="2" charset="-78"/>
              <a:cs typeface="Sakkal Majalla" panose="02000000000000000000" pitchFamily="2" charset="-78"/>
            </a:rPr>
            <a:t>عَنكُم مِّن </a:t>
          </a:r>
          <a:r>
            <a:rPr lang="ar-SA" sz="2400" u="sng" dirty="0" err="1">
              <a:solidFill>
                <a:schemeClr val="tx1"/>
              </a:solidFill>
              <a:latin typeface="Sakkal Majalla" panose="02000000000000000000" pitchFamily="2" charset="-78"/>
              <a:cs typeface="Sakkal Majalla" panose="02000000000000000000" pitchFamily="2" charset="-78"/>
            </a:rPr>
            <a:t>سَیِّـَٔاتِكُمۡۗ</a:t>
          </a:r>
          <a:r>
            <a:rPr lang="ar-SA" sz="2400" u="sng" dirty="0">
              <a:solidFill>
                <a:schemeClr val="tx1"/>
              </a:solidFill>
              <a:latin typeface="Sakkal Majalla" panose="02000000000000000000" pitchFamily="2" charset="-78"/>
              <a:cs typeface="Sakkal Majalla" panose="02000000000000000000" pitchFamily="2" charset="-78"/>
            </a:rPr>
            <a:t> </a:t>
          </a:r>
          <a:r>
            <a:rPr lang="ar-SA" sz="2400" dirty="0" err="1">
              <a:latin typeface="Sakkal Majalla" panose="02000000000000000000" pitchFamily="2" charset="-78"/>
              <a:cs typeface="Sakkal Majalla" panose="02000000000000000000" pitchFamily="2" charset="-78"/>
            </a:rPr>
            <a:t>وَٱللَّهُ</a:t>
          </a:r>
          <a:r>
            <a:rPr lang="ar-SA" sz="2400" dirty="0">
              <a:latin typeface="Sakkal Majalla" panose="02000000000000000000" pitchFamily="2" charset="-78"/>
              <a:cs typeface="Sakkal Majalla" panose="02000000000000000000" pitchFamily="2" charset="-78"/>
            </a:rPr>
            <a:t> بِمَا </a:t>
          </a:r>
          <a:r>
            <a:rPr lang="ar-SA" sz="2400" dirty="0" err="1">
              <a:latin typeface="Sakkal Majalla" panose="02000000000000000000" pitchFamily="2" charset="-78"/>
              <a:cs typeface="Sakkal Majalla" panose="02000000000000000000" pitchFamily="2" charset="-78"/>
            </a:rPr>
            <a:t>تَعۡمَلُونَ</a:t>
          </a:r>
          <a:r>
            <a:rPr lang="ar-SA" sz="2400" dirty="0">
              <a:latin typeface="Sakkal Majalla" panose="02000000000000000000" pitchFamily="2" charset="-78"/>
              <a:cs typeface="Sakkal Majalla" panose="02000000000000000000" pitchFamily="2" charset="-78"/>
            </a:rPr>
            <a:t> </a:t>
          </a:r>
          <a:r>
            <a:rPr lang="ar-SA" sz="2400" dirty="0" err="1">
              <a:latin typeface="Sakkal Majalla" panose="02000000000000000000" pitchFamily="2" charset="-78"/>
              <a:cs typeface="Sakkal Majalla" panose="02000000000000000000" pitchFamily="2" charset="-78"/>
            </a:rPr>
            <a:t>خَبِیر</a:t>
          </a:r>
          <a:r>
            <a:rPr lang="ar-SA" sz="2400" dirty="0">
              <a:latin typeface="Sakkal Majalla" panose="02000000000000000000" pitchFamily="2" charset="-78"/>
              <a:cs typeface="Sakkal Majalla" panose="02000000000000000000" pitchFamily="2" charset="-78"/>
            </a:rPr>
            <a:t>ࣱ(271))</a:t>
          </a:r>
          <a:endParaRPr lang="en-US" sz="2400" dirty="0">
            <a:latin typeface="Sakkal Majalla" panose="02000000000000000000" pitchFamily="2" charset="-78"/>
            <a:cs typeface="Sakkal Majalla" panose="02000000000000000000" pitchFamily="2" charset="-78"/>
          </a:endParaRPr>
        </a:p>
      </dgm:t>
    </dgm:pt>
    <dgm:pt modelId="{79737349-10BD-448D-A1B7-13A4F01C05C4}" type="parTrans" cxnId="{5E4EE877-3D2D-4D72-A75B-69D586E3643E}">
      <dgm:prSet/>
      <dgm:spPr/>
      <dgm:t>
        <a:bodyPr/>
        <a:lstStyle/>
        <a:p>
          <a:endParaRPr lang="en-US"/>
        </a:p>
      </dgm:t>
    </dgm:pt>
    <dgm:pt modelId="{B21CB154-DE5C-4B4B-9A46-C92F297B049C}" type="sibTrans" cxnId="{5E4EE877-3D2D-4D72-A75B-69D586E3643E}">
      <dgm:prSet/>
      <dgm:spPr/>
      <dgm:t>
        <a:bodyPr/>
        <a:lstStyle/>
        <a:p>
          <a:endParaRPr lang="en-US"/>
        </a:p>
      </dgm:t>
    </dgm:pt>
    <dgm:pt modelId="{8D5DC9E0-442D-4EA5-8A70-9B413B1D6618}" type="pres">
      <dgm:prSet presAssocID="{6BBE875B-E930-49E6-A2E3-78B59914E8BF}" presName="outerComposite" presStyleCnt="0">
        <dgm:presLayoutVars>
          <dgm:chMax val="5"/>
          <dgm:dir/>
          <dgm:resizeHandles val="exact"/>
        </dgm:presLayoutVars>
      </dgm:prSet>
      <dgm:spPr/>
    </dgm:pt>
    <dgm:pt modelId="{25DF214C-C84D-4BD3-90BD-0599A1B18D26}" type="pres">
      <dgm:prSet presAssocID="{6BBE875B-E930-49E6-A2E3-78B59914E8BF}" presName="dummyMaxCanvas" presStyleCnt="0">
        <dgm:presLayoutVars/>
      </dgm:prSet>
      <dgm:spPr/>
    </dgm:pt>
    <dgm:pt modelId="{1BEC1CC2-7978-46CE-8A75-67A769C03883}" type="pres">
      <dgm:prSet presAssocID="{6BBE875B-E930-49E6-A2E3-78B59914E8BF}" presName="ThreeNodes_1" presStyleLbl="node1" presStyleIdx="0" presStyleCnt="3" custScaleX="103352">
        <dgm:presLayoutVars>
          <dgm:bulletEnabled val="1"/>
        </dgm:presLayoutVars>
      </dgm:prSet>
      <dgm:spPr/>
    </dgm:pt>
    <dgm:pt modelId="{918FF342-9837-4234-8DD7-A0A2BD624B00}" type="pres">
      <dgm:prSet presAssocID="{6BBE875B-E930-49E6-A2E3-78B59914E8BF}" presName="ThreeNodes_2" presStyleLbl="node1" presStyleIdx="1" presStyleCnt="3">
        <dgm:presLayoutVars>
          <dgm:bulletEnabled val="1"/>
        </dgm:presLayoutVars>
      </dgm:prSet>
      <dgm:spPr/>
    </dgm:pt>
    <dgm:pt modelId="{AC77514B-0541-443E-AFE6-08C360B90EC1}" type="pres">
      <dgm:prSet presAssocID="{6BBE875B-E930-49E6-A2E3-78B59914E8BF}" presName="ThreeNodes_3" presStyleLbl="node1" presStyleIdx="2" presStyleCnt="3">
        <dgm:presLayoutVars>
          <dgm:bulletEnabled val="1"/>
        </dgm:presLayoutVars>
      </dgm:prSet>
      <dgm:spPr/>
    </dgm:pt>
    <dgm:pt modelId="{D5997FB6-A5FE-4C06-BF9E-64807667A1D9}" type="pres">
      <dgm:prSet presAssocID="{6BBE875B-E930-49E6-A2E3-78B59914E8BF}" presName="ThreeConn_1-2" presStyleLbl="fgAccFollowNode1" presStyleIdx="0" presStyleCnt="2">
        <dgm:presLayoutVars>
          <dgm:bulletEnabled val="1"/>
        </dgm:presLayoutVars>
      </dgm:prSet>
      <dgm:spPr/>
    </dgm:pt>
    <dgm:pt modelId="{AE1BFBB7-50E2-4D16-953E-843707232272}" type="pres">
      <dgm:prSet presAssocID="{6BBE875B-E930-49E6-A2E3-78B59914E8BF}" presName="ThreeConn_2-3" presStyleLbl="fgAccFollowNode1" presStyleIdx="1" presStyleCnt="2">
        <dgm:presLayoutVars>
          <dgm:bulletEnabled val="1"/>
        </dgm:presLayoutVars>
      </dgm:prSet>
      <dgm:spPr/>
    </dgm:pt>
    <dgm:pt modelId="{6644FCA3-10A8-488E-A611-5370D9947CE6}" type="pres">
      <dgm:prSet presAssocID="{6BBE875B-E930-49E6-A2E3-78B59914E8BF}" presName="ThreeNodes_1_text" presStyleLbl="node1" presStyleIdx="2" presStyleCnt="3">
        <dgm:presLayoutVars>
          <dgm:bulletEnabled val="1"/>
        </dgm:presLayoutVars>
      </dgm:prSet>
      <dgm:spPr/>
    </dgm:pt>
    <dgm:pt modelId="{68A7F326-5B22-4D58-ACED-96443716DBDA}" type="pres">
      <dgm:prSet presAssocID="{6BBE875B-E930-49E6-A2E3-78B59914E8BF}" presName="ThreeNodes_2_text" presStyleLbl="node1" presStyleIdx="2" presStyleCnt="3">
        <dgm:presLayoutVars>
          <dgm:bulletEnabled val="1"/>
        </dgm:presLayoutVars>
      </dgm:prSet>
      <dgm:spPr/>
    </dgm:pt>
    <dgm:pt modelId="{91D974DD-0F70-464D-8D42-3418F2999DC8}" type="pres">
      <dgm:prSet presAssocID="{6BBE875B-E930-49E6-A2E3-78B59914E8BF}" presName="ThreeNodes_3_text" presStyleLbl="node1" presStyleIdx="2" presStyleCnt="3">
        <dgm:presLayoutVars>
          <dgm:bulletEnabled val="1"/>
        </dgm:presLayoutVars>
      </dgm:prSet>
      <dgm:spPr/>
    </dgm:pt>
  </dgm:ptLst>
  <dgm:cxnLst>
    <dgm:cxn modelId="{921CE502-D072-48FB-8FE3-EEE2975C2758}" type="presOf" srcId="{78A1A9E7-CF3C-412C-9929-62C91FE103E9}" destId="{AE1BFBB7-50E2-4D16-953E-843707232272}" srcOrd="0" destOrd="0" presId="urn:microsoft.com/office/officeart/2005/8/layout/vProcess5"/>
    <dgm:cxn modelId="{5C3AE50A-BA19-4C49-A579-E9451CFD60FB}" type="presOf" srcId="{6363E4FE-B507-42FE-A9CF-AB2B30E9A946}" destId="{68A7F326-5B22-4D58-ACED-96443716DBDA}" srcOrd="1" destOrd="0" presId="urn:microsoft.com/office/officeart/2005/8/layout/vProcess5"/>
    <dgm:cxn modelId="{3A137211-5E76-4F90-8857-C69F2037D57C}" type="presOf" srcId="{16C56141-9C5E-4310-A86E-1E1765915B9D}" destId="{D5997FB6-A5FE-4C06-BF9E-64807667A1D9}" srcOrd="0" destOrd="0" presId="urn:microsoft.com/office/officeart/2005/8/layout/vProcess5"/>
    <dgm:cxn modelId="{B90A9411-812B-4F02-8F65-F1308AD3C36E}" type="presOf" srcId="{6BBE875B-E930-49E6-A2E3-78B59914E8BF}" destId="{8D5DC9E0-442D-4EA5-8A70-9B413B1D6618}" srcOrd="0" destOrd="0" presId="urn:microsoft.com/office/officeart/2005/8/layout/vProcess5"/>
    <dgm:cxn modelId="{5E4EE877-3D2D-4D72-A75B-69D586E3643E}" srcId="{6BBE875B-E930-49E6-A2E3-78B59914E8BF}" destId="{BC9C27E8-5463-46FF-970D-624E6930310C}" srcOrd="2" destOrd="0" parTransId="{79737349-10BD-448D-A1B7-13A4F01C05C4}" sibTransId="{B21CB154-DE5C-4B4B-9A46-C92F297B049C}"/>
    <dgm:cxn modelId="{28FB585A-8E55-4879-A65B-582E5E31542B}" type="presOf" srcId="{EE774D75-C0E7-4B50-9D4B-E7ACADAA9CE9}" destId="{6644FCA3-10A8-488E-A611-5370D9947CE6}" srcOrd="1" destOrd="0" presId="urn:microsoft.com/office/officeart/2005/8/layout/vProcess5"/>
    <dgm:cxn modelId="{48932E81-C410-415B-9B0A-5A3DDB0A2454}" type="presOf" srcId="{6363E4FE-B507-42FE-A9CF-AB2B30E9A946}" destId="{918FF342-9837-4234-8DD7-A0A2BD624B00}" srcOrd="0" destOrd="0" presId="urn:microsoft.com/office/officeart/2005/8/layout/vProcess5"/>
    <dgm:cxn modelId="{5ECAACBC-EBF5-47EA-A8A0-5122D9D03B51}" type="presOf" srcId="{EE774D75-C0E7-4B50-9D4B-E7ACADAA9CE9}" destId="{1BEC1CC2-7978-46CE-8A75-67A769C03883}" srcOrd="0" destOrd="0" presId="urn:microsoft.com/office/officeart/2005/8/layout/vProcess5"/>
    <dgm:cxn modelId="{9205F2C2-BBDB-4437-A4CA-083A2E5216D6}" srcId="{6BBE875B-E930-49E6-A2E3-78B59914E8BF}" destId="{6363E4FE-B507-42FE-A9CF-AB2B30E9A946}" srcOrd="1" destOrd="0" parTransId="{35C00C80-B4B5-4004-B26A-3E6BD310DFD4}" sibTransId="{78A1A9E7-CF3C-412C-9929-62C91FE103E9}"/>
    <dgm:cxn modelId="{8AEA28E1-9F3A-4F2F-8140-82DF165B9983}" srcId="{6BBE875B-E930-49E6-A2E3-78B59914E8BF}" destId="{EE774D75-C0E7-4B50-9D4B-E7ACADAA9CE9}" srcOrd="0" destOrd="0" parTransId="{52C3E837-7B51-43FF-9EE1-BC5A31284439}" sibTransId="{16C56141-9C5E-4310-A86E-1E1765915B9D}"/>
    <dgm:cxn modelId="{D7E2E7F3-B935-4576-8B0F-66DDE97BD6CC}" type="presOf" srcId="{BC9C27E8-5463-46FF-970D-624E6930310C}" destId="{91D974DD-0F70-464D-8D42-3418F2999DC8}" srcOrd="1" destOrd="0" presId="urn:microsoft.com/office/officeart/2005/8/layout/vProcess5"/>
    <dgm:cxn modelId="{C7A803F5-1638-45BC-82E1-8668A923D775}" type="presOf" srcId="{BC9C27E8-5463-46FF-970D-624E6930310C}" destId="{AC77514B-0541-443E-AFE6-08C360B90EC1}" srcOrd="0" destOrd="0" presId="urn:microsoft.com/office/officeart/2005/8/layout/vProcess5"/>
    <dgm:cxn modelId="{A3FC3A46-B49E-41A5-9BA4-F1A0C45084A9}" type="presParOf" srcId="{8D5DC9E0-442D-4EA5-8A70-9B413B1D6618}" destId="{25DF214C-C84D-4BD3-90BD-0599A1B18D26}" srcOrd="0" destOrd="0" presId="urn:microsoft.com/office/officeart/2005/8/layout/vProcess5"/>
    <dgm:cxn modelId="{840B0644-2163-42C3-BE6A-3A898D57B9DD}" type="presParOf" srcId="{8D5DC9E0-442D-4EA5-8A70-9B413B1D6618}" destId="{1BEC1CC2-7978-46CE-8A75-67A769C03883}" srcOrd="1" destOrd="0" presId="urn:microsoft.com/office/officeart/2005/8/layout/vProcess5"/>
    <dgm:cxn modelId="{E07B32DF-CDDB-4AA0-880C-8E6B51C39C0B}" type="presParOf" srcId="{8D5DC9E0-442D-4EA5-8A70-9B413B1D6618}" destId="{918FF342-9837-4234-8DD7-A0A2BD624B00}" srcOrd="2" destOrd="0" presId="urn:microsoft.com/office/officeart/2005/8/layout/vProcess5"/>
    <dgm:cxn modelId="{C8AB40A4-61BB-4CF2-AAF5-15C49EDA09A0}" type="presParOf" srcId="{8D5DC9E0-442D-4EA5-8A70-9B413B1D6618}" destId="{AC77514B-0541-443E-AFE6-08C360B90EC1}" srcOrd="3" destOrd="0" presId="urn:microsoft.com/office/officeart/2005/8/layout/vProcess5"/>
    <dgm:cxn modelId="{ADD06DDC-0810-4F66-9559-23B55623FC96}" type="presParOf" srcId="{8D5DC9E0-442D-4EA5-8A70-9B413B1D6618}" destId="{D5997FB6-A5FE-4C06-BF9E-64807667A1D9}" srcOrd="4" destOrd="0" presId="urn:microsoft.com/office/officeart/2005/8/layout/vProcess5"/>
    <dgm:cxn modelId="{7E19E8E9-BCA9-4771-9DC6-251D02DDC874}" type="presParOf" srcId="{8D5DC9E0-442D-4EA5-8A70-9B413B1D6618}" destId="{AE1BFBB7-50E2-4D16-953E-843707232272}" srcOrd="5" destOrd="0" presId="urn:microsoft.com/office/officeart/2005/8/layout/vProcess5"/>
    <dgm:cxn modelId="{F67E89F0-22D6-4354-AFCC-7E87BFC39B0D}" type="presParOf" srcId="{8D5DC9E0-442D-4EA5-8A70-9B413B1D6618}" destId="{6644FCA3-10A8-488E-A611-5370D9947CE6}" srcOrd="6" destOrd="0" presId="urn:microsoft.com/office/officeart/2005/8/layout/vProcess5"/>
    <dgm:cxn modelId="{7F860764-BA5C-4FA0-B83D-5E34C903ED46}" type="presParOf" srcId="{8D5DC9E0-442D-4EA5-8A70-9B413B1D6618}" destId="{68A7F326-5B22-4D58-ACED-96443716DBDA}" srcOrd="7" destOrd="0" presId="urn:microsoft.com/office/officeart/2005/8/layout/vProcess5"/>
    <dgm:cxn modelId="{94BCB27E-DD4F-4D5E-8350-028EC104536B}" type="presParOf" srcId="{8D5DC9E0-442D-4EA5-8A70-9B413B1D6618}" destId="{91D974DD-0F70-464D-8D42-3418F2999DC8}"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6BBE875B-E930-49E6-A2E3-78B59914E8BF}"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EE774D75-C0E7-4B50-9D4B-E7ACADAA9CE9}">
      <dgm:prSet custT="1"/>
      <dgm:spPr/>
      <dgm:t>
        <a:bodyPr/>
        <a:lstStyle/>
        <a:p>
          <a:pPr rtl="1"/>
          <a:r>
            <a:rPr lang="ar-SA" sz="2800" dirty="0">
              <a:latin typeface="Sakkal Majalla" panose="02000000000000000000" pitchFamily="2" charset="-78"/>
              <a:cs typeface="Sakkal Majalla" panose="02000000000000000000" pitchFamily="2" charset="-78"/>
            </a:rPr>
            <a:t>كل آية فيها ذكر التفريق مع ذكر </a:t>
          </a:r>
          <a:r>
            <a:rPr lang="ar-SA" sz="2800" dirty="0">
              <a:solidFill>
                <a:schemeClr val="tx1">
                  <a:lumMod val="95000"/>
                  <a:lumOff val="5000"/>
                </a:schemeClr>
              </a:solidFill>
              <a:latin typeface="Sakkal Majalla" panose="02000000000000000000" pitchFamily="2" charset="-78"/>
              <a:cs typeface="Sakkal Majalla" panose="02000000000000000000" pitchFamily="2" charset="-78"/>
            </a:rPr>
            <a:t>(بين أحدٍ منهم)</a:t>
          </a:r>
          <a:r>
            <a:rPr lang="ar-SA" sz="2800" dirty="0">
              <a:latin typeface="Sakkal Majalla" panose="02000000000000000000" pitchFamily="2" charset="-78"/>
              <a:cs typeface="Sakkal Majalla" panose="02000000000000000000" pitchFamily="2" charset="-78"/>
            </a:rPr>
            <a:t> فهي بهذا اللفظ </a:t>
          </a:r>
          <a:r>
            <a:rPr lang="ar-SA" sz="2800" dirty="0">
              <a:solidFill>
                <a:schemeClr val="tx1">
                  <a:lumMod val="95000"/>
                  <a:lumOff val="5000"/>
                </a:schemeClr>
              </a:solidFill>
              <a:latin typeface="Sakkal Majalla" panose="02000000000000000000" pitchFamily="2" charset="-78"/>
              <a:cs typeface="Sakkal Majalla" panose="02000000000000000000" pitchFamily="2" charset="-78"/>
            </a:rPr>
            <a:t>(منهم)</a:t>
          </a:r>
          <a:endParaRPr lang="en-US" sz="2800" dirty="0">
            <a:solidFill>
              <a:schemeClr val="tx1">
                <a:lumMod val="95000"/>
                <a:lumOff val="5000"/>
              </a:schemeClr>
            </a:solidFill>
            <a:latin typeface="Sakkal Majalla" panose="02000000000000000000" pitchFamily="2" charset="-78"/>
            <a:cs typeface="Sakkal Majalla" panose="02000000000000000000" pitchFamily="2" charset="-78"/>
          </a:endParaRPr>
        </a:p>
      </dgm:t>
    </dgm:pt>
    <dgm:pt modelId="{52C3E837-7B51-43FF-9EE1-BC5A31284439}" type="parTrans" cxnId="{8AEA28E1-9F3A-4F2F-8140-82DF165B9983}">
      <dgm:prSet/>
      <dgm:spPr/>
      <dgm:t>
        <a:bodyPr/>
        <a:lstStyle/>
        <a:p>
          <a:endParaRPr lang="en-US"/>
        </a:p>
      </dgm:t>
    </dgm:pt>
    <dgm:pt modelId="{16C56141-9C5E-4310-A86E-1E1765915B9D}" type="sibTrans" cxnId="{8AEA28E1-9F3A-4F2F-8140-82DF165B9983}">
      <dgm:prSet/>
      <dgm:spPr/>
      <dgm:t>
        <a:bodyPr/>
        <a:lstStyle/>
        <a:p>
          <a:endParaRPr lang="en-US"/>
        </a:p>
      </dgm:t>
    </dgm:pt>
    <dgm:pt modelId="{6363E4FE-B507-42FE-A9CF-AB2B30E9A946}">
      <dgm:prSet custT="1"/>
      <dgm:spPr/>
      <dgm:t>
        <a:bodyPr/>
        <a:lstStyle/>
        <a:p>
          <a:pPr rtl="1"/>
          <a:r>
            <a:rPr lang="ar-SA" sz="2800" dirty="0">
              <a:latin typeface="Sakkal Majalla" panose="02000000000000000000" pitchFamily="2" charset="-78"/>
              <a:cs typeface="Sakkal Majalla" panose="02000000000000000000" pitchFamily="2" charset="-78"/>
            </a:rPr>
            <a:t>إلا موضع البقرة الثاني آية (285) </a:t>
          </a:r>
          <a:r>
            <a:rPr lang="ar-SA" sz="2800" dirty="0">
              <a:solidFill>
                <a:schemeClr val="tx1"/>
              </a:solidFill>
              <a:latin typeface="Sakkal Majalla" panose="02000000000000000000" pitchFamily="2" charset="-78"/>
              <a:cs typeface="Sakkal Majalla" panose="02000000000000000000" pitchFamily="2" charset="-78"/>
            </a:rPr>
            <a:t>(</a:t>
          </a:r>
          <a:r>
            <a:rPr lang="ar-SA" sz="2800" u="none" dirty="0">
              <a:solidFill>
                <a:schemeClr val="tx1"/>
              </a:solidFill>
              <a:latin typeface="Sakkal Majalla" panose="02000000000000000000" pitchFamily="2" charset="-78"/>
              <a:cs typeface="Sakkal Majalla" panose="02000000000000000000" pitchFamily="2" charset="-78"/>
            </a:rPr>
            <a:t>بين أحدٍ </a:t>
          </a:r>
          <a:r>
            <a:rPr lang="ar-SA" sz="2800" u="sng" dirty="0">
              <a:solidFill>
                <a:schemeClr val="tx1"/>
              </a:solidFill>
              <a:latin typeface="Sakkal Majalla" panose="02000000000000000000" pitchFamily="2" charset="-78"/>
              <a:cs typeface="Sakkal Majalla" panose="02000000000000000000" pitchFamily="2" charset="-78"/>
            </a:rPr>
            <a:t>من رسله</a:t>
          </a:r>
          <a:r>
            <a:rPr lang="ar-SA" sz="2800" dirty="0">
              <a:solidFill>
                <a:schemeClr val="tx1"/>
              </a:solidFill>
              <a:latin typeface="Sakkal Majalla" panose="02000000000000000000" pitchFamily="2" charset="-78"/>
              <a:cs typeface="Sakkal Majalla" panose="02000000000000000000" pitchFamily="2" charset="-78"/>
            </a:rPr>
            <a:t>)</a:t>
          </a:r>
          <a:endParaRPr lang="en-US" sz="2800" dirty="0">
            <a:solidFill>
              <a:schemeClr val="bg1"/>
            </a:solidFill>
            <a:latin typeface="Sakkal Majalla" panose="02000000000000000000" pitchFamily="2" charset="-78"/>
            <a:cs typeface="Sakkal Majalla" panose="02000000000000000000" pitchFamily="2" charset="-78"/>
          </a:endParaRPr>
        </a:p>
      </dgm:t>
    </dgm:pt>
    <dgm:pt modelId="{35C00C80-B4B5-4004-B26A-3E6BD310DFD4}" type="parTrans" cxnId="{9205F2C2-BBDB-4437-A4CA-083A2E5216D6}">
      <dgm:prSet/>
      <dgm:spPr/>
      <dgm:t>
        <a:bodyPr/>
        <a:lstStyle/>
        <a:p>
          <a:endParaRPr lang="en-US"/>
        </a:p>
      </dgm:t>
    </dgm:pt>
    <dgm:pt modelId="{78A1A9E7-CF3C-412C-9929-62C91FE103E9}" type="sibTrans" cxnId="{9205F2C2-BBDB-4437-A4CA-083A2E5216D6}">
      <dgm:prSet/>
      <dgm:spPr/>
      <dgm:t>
        <a:bodyPr/>
        <a:lstStyle/>
        <a:p>
          <a:endParaRPr lang="en-US"/>
        </a:p>
      </dgm:t>
    </dgm:pt>
    <dgm:pt modelId="{BC9C27E8-5463-46FF-970D-624E6930310C}">
      <dgm:prSet custT="1"/>
      <dgm:spPr/>
      <dgm:t>
        <a:bodyPr/>
        <a:lstStyle/>
        <a:p>
          <a:pPr rtl="1"/>
          <a:r>
            <a:rPr lang="ar-SA" sz="2000" dirty="0">
              <a:latin typeface="Sakkal Majalla" panose="02000000000000000000" pitchFamily="2" charset="-78"/>
              <a:cs typeface="Sakkal Majalla" panose="02000000000000000000" pitchFamily="2" charset="-78"/>
            </a:rPr>
            <a:t>(ءَامَنَ </a:t>
          </a:r>
          <a:r>
            <a:rPr lang="ar-SA" sz="2000" dirty="0" err="1">
              <a:latin typeface="Sakkal Majalla" panose="02000000000000000000" pitchFamily="2" charset="-78"/>
              <a:cs typeface="Sakkal Majalla" panose="02000000000000000000" pitchFamily="2" charset="-78"/>
            </a:rPr>
            <a:t>ٱلرَّسُولُ</a:t>
          </a:r>
          <a:r>
            <a:rPr lang="ar-SA" sz="2000" dirty="0">
              <a:latin typeface="Sakkal Majalla" panose="02000000000000000000" pitchFamily="2" charset="-78"/>
              <a:cs typeface="Sakkal Majalla" panose="02000000000000000000" pitchFamily="2" charset="-78"/>
            </a:rPr>
            <a:t> </a:t>
          </a:r>
          <a:r>
            <a:rPr lang="ar-SA" sz="2000" dirty="0" err="1">
              <a:latin typeface="Sakkal Majalla" panose="02000000000000000000" pitchFamily="2" charset="-78"/>
              <a:cs typeface="Sakkal Majalla" panose="02000000000000000000" pitchFamily="2" charset="-78"/>
            </a:rPr>
            <a:t>بِمَاۤ</a:t>
          </a:r>
          <a:r>
            <a:rPr lang="ar-SA" sz="2000" dirty="0">
              <a:latin typeface="Sakkal Majalla" panose="02000000000000000000" pitchFamily="2" charset="-78"/>
              <a:cs typeface="Sakkal Majalla" panose="02000000000000000000" pitchFamily="2" charset="-78"/>
            </a:rPr>
            <a:t> أُنزِلَ </a:t>
          </a:r>
          <a:r>
            <a:rPr lang="ar-SA" sz="2000" dirty="0" err="1">
              <a:latin typeface="Sakkal Majalla" panose="02000000000000000000" pitchFamily="2" charset="-78"/>
              <a:cs typeface="Sakkal Majalla" panose="02000000000000000000" pitchFamily="2" charset="-78"/>
            </a:rPr>
            <a:t>إِلَیۡهِ</a:t>
          </a:r>
          <a:r>
            <a:rPr lang="ar-SA" sz="2000" dirty="0">
              <a:latin typeface="Sakkal Majalla" panose="02000000000000000000" pitchFamily="2" charset="-78"/>
              <a:cs typeface="Sakkal Majalla" panose="02000000000000000000" pitchFamily="2" charset="-78"/>
            </a:rPr>
            <a:t> مِن </a:t>
          </a:r>
          <a:r>
            <a:rPr lang="ar-SA" sz="2000" dirty="0" err="1">
              <a:latin typeface="Sakkal Majalla" panose="02000000000000000000" pitchFamily="2" charset="-78"/>
              <a:cs typeface="Sakkal Majalla" panose="02000000000000000000" pitchFamily="2" charset="-78"/>
            </a:rPr>
            <a:t>رَّبِّهِۦ</a:t>
          </a:r>
          <a:r>
            <a:rPr lang="ar-SA" sz="2000" dirty="0">
              <a:latin typeface="Sakkal Majalla" panose="02000000000000000000" pitchFamily="2" charset="-78"/>
              <a:cs typeface="Sakkal Majalla" panose="02000000000000000000" pitchFamily="2" charset="-78"/>
            </a:rPr>
            <a:t> </a:t>
          </a:r>
          <a:r>
            <a:rPr lang="ar-SA" sz="2000" dirty="0" err="1">
              <a:latin typeface="Sakkal Majalla" panose="02000000000000000000" pitchFamily="2" charset="-78"/>
              <a:cs typeface="Sakkal Majalla" panose="02000000000000000000" pitchFamily="2" charset="-78"/>
            </a:rPr>
            <a:t>وَٱلۡمُؤۡمِنُونَۚ</a:t>
          </a:r>
          <a:r>
            <a:rPr lang="ar-SA" sz="2000" dirty="0">
              <a:latin typeface="Sakkal Majalla" panose="02000000000000000000" pitchFamily="2" charset="-78"/>
              <a:cs typeface="Sakkal Majalla" panose="02000000000000000000" pitchFamily="2" charset="-78"/>
            </a:rPr>
            <a:t> كُلٌّ ءَامَنَ </a:t>
          </a:r>
          <a:r>
            <a:rPr lang="ar-SA" sz="2000" dirty="0" err="1">
              <a:latin typeface="Sakkal Majalla" panose="02000000000000000000" pitchFamily="2" charset="-78"/>
              <a:cs typeface="Sakkal Majalla" panose="02000000000000000000" pitchFamily="2" charset="-78"/>
            </a:rPr>
            <a:t>بِٱللَّهِ</a:t>
          </a:r>
          <a:r>
            <a:rPr lang="ar-SA" sz="2000" dirty="0">
              <a:latin typeface="Sakkal Majalla" panose="02000000000000000000" pitchFamily="2" charset="-78"/>
              <a:cs typeface="Sakkal Majalla" panose="02000000000000000000" pitchFamily="2" charset="-78"/>
            </a:rPr>
            <a:t> </a:t>
          </a:r>
          <a:r>
            <a:rPr lang="ar-SA" sz="2000" dirty="0" err="1">
              <a:latin typeface="Sakkal Majalla" panose="02000000000000000000" pitchFamily="2" charset="-78"/>
              <a:cs typeface="Sakkal Majalla" panose="02000000000000000000" pitchFamily="2" charset="-78"/>
            </a:rPr>
            <a:t>وَمَلَـٰۤىِٕكَتِهِۦ</a:t>
          </a:r>
          <a:r>
            <a:rPr lang="ar-SA" sz="2000" dirty="0">
              <a:latin typeface="Sakkal Majalla" panose="02000000000000000000" pitchFamily="2" charset="-78"/>
              <a:cs typeface="Sakkal Majalla" panose="02000000000000000000" pitchFamily="2" charset="-78"/>
            </a:rPr>
            <a:t> </a:t>
          </a:r>
          <a:r>
            <a:rPr lang="ar-SA" sz="2000" dirty="0" err="1">
              <a:latin typeface="Sakkal Majalla" panose="02000000000000000000" pitchFamily="2" charset="-78"/>
              <a:cs typeface="Sakkal Majalla" panose="02000000000000000000" pitchFamily="2" charset="-78"/>
            </a:rPr>
            <a:t>وَكُتُبِهِۦ</a:t>
          </a:r>
          <a:r>
            <a:rPr lang="ar-SA" sz="2000" dirty="0">
              <a:latin typeface="Sakkal Majalla" panose="02000000000000000000" pitchFamily="2" charset="-78"/>
              <a:cs typeface="Sakkal Majalla" panose="02000000000000000000" pitchFamily="2" charset="-78"/>
            </a:rPr>
            <a:t> </a:t>
          </a:r>
          <a:r>
            <a:rPr lang="ar-SA" sz="2000" dirty="0" err="1">
              <a:latin typeface="Sakkal Majalla" panose="02000000000000000000" pitchFamily="2" charset="-78"/>
              <a:cs typeface="Sakkal Majalla" panose="02000000000000000000" pitchFamily="2" charset="-78"/>
            </a:rPr>
            <a:t>وَرُسُلِهِۦ</a:t>
          </a:r>
          <a:r>
            <a:rPr lang="ar-SA" sz="2000" dirty="0">
              <a:latin typeface="Sakkal Majalla" panose="02000000000000000000" pitchFamily="2" charset="-78"/>
              <a:cs typeface="Sakkal Majalla" panose="02000000000000000000" pitchFamily="2" charset="-78"/>
            </a:rPr>
            <a:t> لَا نُفَرِّقُ </a:t>
          </a:r>
          <a:r>
            <a:rPr lang="ar-SA" sz="2000" u="sng" dirty="0" err="1">
              <a:solidFill>
                <a:schemeClr val="tx1"/>
              </a:solidFill>
              <a:latin typeface="Sakkal Majalla" panose="02000000000000000000" pitchFamily="2" charset="-78"/>
              <a:cs typeface="Sakkal Majalla" panose="02000000000000000000" pitchFamily="2" charset="-78"/>
            </a:rPr>
            <a:t>بَیۡنَ</a:t>
          </a:r>
          <a:r>
            <a:rPr lang="ar-SA" sz="2000" u="sng" dirty="0">
              <a:solidFill>
                <a:schemeClr val="tx1"/>
              </a:solidFill>
              <a:latin typeface="Sakkal Majalla" panose="02000000000000000000" pitchFamily="2" charset="-78"/>
              <a:cs typeface="Sakkal Majalla" panose="02000000000000000000" pitchFamily="2" charset="-78"/>
            </a:rPr>
            <a:t> أَحَدࣲ مِّن </a:t>
          </a:r>
          <a:r>
            <a:rPr lang="ar-SA" sz="2000" u="sng" dirty="0" err="1">
              <a:solidFill>
                <a:schemeClr val="tx1"/>
              </a:solidFill>
              <a:latin typeface="Sakkal Majalla" panose="02000000000000000000" pitchFamily="2" charset="-78"/>
              <a:cs typeface="Sakkal Majalla" panose="02000000000000000000" pitchFamily="2" charset="-78"/>
            </a:rPr>
            <a:t>رُّسُلِهِۦۚ</a:t>
          </a:r>
          <a:r>
            <a:rPr lang="ar-SA" sz="2000" u="sng" dirty="0">
              <a:solidFill>
                <a:schemeClr val="tx1"/>
              </a:solidFill>
              <a:latin typeface="Sakkal Majalla" panose="02000000000000000000" pitchFamily="2" charset="-78"/>
              <a:cs typeface="Sakkal Majalla" panose="02000000000000000000" pitchFamily="2" charset="-78"/>
            </a:rPr>
            <a:t> </a:t>
          </a:r>
          <a:r>
            <a:rPr lang="ar-SA" sz="2000" dirty="0">
              <a:latin typeface="Sakkal Majalla" panose="02000000000000000000" pitchFamily="2" charset="-78"/>
              <a:cs typeface="Sakkal Majalla" panose="02000000000000000000" pitchFamily="2" charset="-78"/>
            </a:rPr>
            <a:t>وَقَالُوا۟ </a:t>
          </a:r>
          <a:r>
            <a:rPr lang="ar-SA" sz="2000" dirty="0" err="1">
              <a:latin typeface="Sakkal Majalla" panose="02000000000000000000" pitchFamily="2" charset="-78"/>
              <a:cs typeface="Sakkal Majalla" panose="02000000000000000000" pitchFamily="2" charset="-78"/>
            </a:rPr>
            <a:t>سَمِعۡنَا</a:t>
          </a:r>
          <a:r>
            <a:rPr lang="ar-SA" sz="2000" dirty="0">
              <a:latin typeface="Sakkal Majalla" panose="02000000000000000000" pitchFamily="2" charset="-78"/>
              <a:cs typeface="Sakkal Majalla" panose="02000000000000000000" pitchFamily="2" charset="-78"/>
            </a:rPr>
            <a:t> </a:t>
          </a:r>
          <a:r>
            <a:rPr lang="ar-SA" sz="2000" dirty="0" err="1">
              <a:latin typeface="Sakkal Majalla" panose="02000000000000000000" pitchFamily="2" charset="-78"/>
              <a:cs typeface="Sakkal Majalla" panose="02000000000000000000" pitchFamily="2" charset="-78"/>
            </a:rPr>
            <a:t>وَأَطَعۡنَاۖ</a:t>
          </a:r>
          <a:r>
            <a:rPr lang="ar-SA" sz="2000" dirty="0">
              <a:latin typeface="Sakkal Majalla" panose="02000000000000000000" pitchFamily="2" charset="-78"/>
              <a:cs typeface="Sakkal Majalla" panose="02000000000000000000" pitchFamily="2" charset="-78"/>
            </a:rPr>
            <a:t> </a:t>
          </a:r>
          <a:r>
            <a:rPr lang="ar-SA" sz="2000" dirty="0" err="1">
              <a:latin typeface="Sakkal Majalla" panose="02000000000000000000" pitchFamily="2" charset="-78"/>
              <a:cs typeface="Sakkal Majalla" panose="02000000000000000000" pitchFamily="2" charset="-78"/>
            </a:rPr>
            <a:t>غُفۡرَانَكَ</a:t>
          </a:r>
          <a:r>
            <a:rPr lang="ar-SA" sz="2000" dirty="0">
              <a:latin typeface="Sakkal Majalla" panose="02000000000000000000" pitchFamily="2" charset="-78"/>
              <a:cs typeface="Sakkal Majalla" panose="02000000000000000000" pitchFamily="2" charset="-78"/>
            </a:rPr>
            <a:t> رَبَّنَا </a:t>
          </a:r>
          <a:r>
            <a:rPr lang="ar-SA" sz="2000" dirty="0" err="1">
              <a:latin typeface="Sakkal Majalla" panose="02000000000000000000" pitchFamily="2" charset="-78"/>
              <a:cs typeface="Sakkal Majalla" panose="02000000000000000000" pitchFamily="2" charset="-78"/>
            </a:rPr>
            <a:t>وَإِلَیۡكَ</a:t>
          </a:r>
          <a:r>
            <a:rPr lang="ar-SA" sz="2000" dirty="0">
              <a:latin typeface="Sakkal Majalla" panose="02000000000000000000" pitchFamily="2" charset="-78"/>
              <a:cs typeface="Sakkal Majalla" panose="02000000000000000000" pitchFamily="2" charset="-78"/>
            </a:rPr>
            <a:t> </a:t>
          </a:r>
          <a:r>
            <a:rPr lang="ar-SA" sz="2000" dirty="0" err="1">
              <a:latin typeface="Sakkal Majalla" panose="02000000000000000000" pitchFamily="2" charset="-78"/>
              <a:cs typeface="Sakkal Majalla" panose="02000000000000000000" pitchFamily="2" charset="-78"/>
            </a:rPr>
            <a:t>ٱلۡمَصِیرُ</a:t>
          </a:r>
          <a:r>
            <a:rPr lang="ar-SA" sz="2000" dirty="0">
              <a:latin typeface="Sakkal Majalla" panose="02000000000000000000" pitchFamily="2" charset="-78"/>
              <a:cs typeface="Sakkal Majalla" panose="02000000000000000000" pitchFamily="2" charset="-78"/>
            </a:rPr>
            <a:t>(285))</a:t>
          </a:r>
          <a:endParaRPr lang="en-US" sz="2000" dirty="0">
            <a:latin typeface="Sakkal Majalla" panose="02000000000000000000" pitchFamily="2" charset="-78"/>
            <a:cs typeface="Sakkal Majalla" panose="02000000000000000000" pitchFamily="2" charset="-78"/>
          </a:endParaRPr>
        </a:p>
      </dgm:t>
    </dgm:pt>
    <dgm:pt modelId="{79737349-10BD-448D-A1B7-13A4F01C05C4}" type="parTrans" cxnId="{5E4EE877-3D2D-4D72-A75B-69D586E3643E}">
      <dgm:prSet/>
      <dgm:spPr/>
      <dgm:t>
        <a:bodyPr/>
        <a:lstStyle/>
        <a:p>
          <a:endParaRPr lang="en-US"/>
        </a:p>
      </dgm:t>
    </dgm:pt>
    <dgm:pt modelId="{B21CB154-DE5C-4B4B-9A46-C92F297B049C}" type="sibTrans" cxnId="{5E4EE877-3D2D-4D72-A75B-69D586E3643E}">
      <dgm:prSet/>
      <dgm:spPr/>
      <dgm:t>
        <a:bodyPr/>
        <a:lstStyle/>
        <a:p>
          <a:endParaRPr lang="en-US"/>
        </a:p>
      </dgm:t>
    </dgm:pt>
    <dgm:pt modelId="{8D5DC9E0-442D-4EA5-8A70-9B413B1D6618}" type="pres">
      <dgm:prSet presAssocID="{6BBE875B-E930-49E6-A2E3-78B59914E8BF}" presName="outerComposite" presStyleCnt="0">
        <dgm:presLayoutVars>
          <dgm:chMax val="5"/>
          <dgm:dir/>
          <dgm:resizeHandles val="exact"/>
        </dgm:presLayoutVars>
      </dgm:prSet>
      <dgm:spPr/>
    </dgm:pt>
    <dgm:pt modelId="{25DF214C-C84D-4BD3-90BD-0599A1B18D26}" type="pres">
      <dgm:prSet presAssocID="{6BBE875B-E930-49E6-A2E3-78B59914E8BF}" presName="dummyMaxCanvas" presStyleCnt="0">
        <dgm:presLayoutVars/>
      </dgm:prSet>
      <dgm:spPr/>
    </dgm:pt>
    <dgm:pt modelId="{1BEC1CC2-7978-46CE-8A75-67A769C03883}" type="pres">
      <dgm:prSet presAssocID="{6BBE875B-E930-49E6-A2E3-78B59914E8BF}" presName="ThreeNodes_1" presStyleLbl="node1" presStyleIdx="0" presStyleCnt="3" custScaleX="103352">
        <dgm:presLayoutVars>
          <dgm:bulletEnabled val="1"/>
        </dgm:presLayoutVars>
      </dgm:prSet>
      <dgm:spPr/>
    </dgm:pt>
    <dgm:pt modelId="{918FF342-9837-4234-8DD7-A0A2BD624B00}" type="pres">
      <dgm:prSet presAssocID="{6BBE875B-E930-49E6-A2E3-78B59914E8BF}" presName="ThreeNodes_2" presStyleLbl="node1" presStyleIdx="1" presStyleCnt="3">
        <dgm:presLayoutVars>
          <dgm:bulletEnabled val="1"/>
        </dgm:presLayoutVars>
      </dgm:prSet>
      <dgm:spPr/>
    </dgm:pt>
    <dgm:pt modelId="{AC77514B-0541-443E-AFE6-08C360B90EC1}" type="pres">
      <dgm:prSet presAssocID="{6BBE875B-E930-49E6-A2E3-78B59914E8BF}" presName="ThreeNodes_3" presStyleLbl="node1" presStyleIdx="2" presStyleCnt="3">
        <dgm:presLayoutVars>
          <dgm:bulletEnabled val="1"/>
        </dgm:presLayoutVars>
      </dgm:prSet>
      <dgm:spPr/>
    </dgm:pt>
    <dgm:pt modelId="{D5997FB6-A5FE-4C06-BF9E-64807667A1D9}" type="pres">
      <dgm:prSet presAssocID="{6BBE875B-E930-49E6-A2E3-78B59914E8BF}" presName="ThreeConn_1-2" presStyleLbl="fgAccFollowNode1" presStyleIdx="0" presStyleCnt="2">
        <dgm:presLayoutVars>
          <dgm:bulletEnabled val="1"/>
        </dgm:presLayoutVars>
      </dgm:prSet>
      <dgm:spPr/>
    </dgm:pt>
    <dgm:pt modelId="{AE1BFBB7-50E2-4D16-953E-843707232272}" type="pres">
      <dgm:prSet presAssocID="{6BBE875B-E930-49E6-A2E3-78B59914E8BF}" presName="ThreeConn_2-3" presStyleLbl="fgAccFollowNode1" presStyleIdx="1" presStyleCnt="2">
        <dgm:presLayoutVars>
          <dgm:bulletEnabled val="1"/>
        </dgm:presLayoutVars>
      </dgm:prSet>
      <dgm:spPr/>
    </dgm:pt>
    <dgm:pt modelId="{6644FCA3-10A8-488E-A611-5370D9947CE6}" type="pres">
      <dgm:prSet presAssocID="{6BBE875B-E930-49E6-A2E3-78B59914E8BF}" presName="ThreeNodes_1_text" presStyleLbl="node1" presStyleIdx="2" presStyleCnt="3">
        <dgm:presLayoutVars>
          <dgm:bulletEnabled val="1"/>
        </dgm:presLayoutVars>
      </dgm:prSet>
      <dgm:spPr/>
    </dgm:pt>
    <dgm:pt modelId="{68A7F326-5B22-4D58-ACED-96443716DBDA}" type="pres">
      <dgm:prSet presAssocID="{6BBE875B-E930-49E6-A2E3-78B59914E8BF}" presName="ThreeNodes_2_text" presStyleLbl="node1" presStyleIdx="2" presStyleCnt="3">
        <dgm:presLayoutVars>
          <dgm:bulletEnabled val="1"/>
        </dgm:presLayoutVars>
      </dgm:prSet>
      <dgm:spPr/>
    </dgm:pt>
    <dgm:pt modelId="{91D974DD-0F70-464D-8D42-3418F2999DC8}" type="pres">
      <dgm:prSet presAssocID="{6BBE875B-E930-49E6-A2E3-78B59914E8BF}" presName="ThreeNodes_3_text" presStyleLbl="node1" presStyleIdx="2" presStyleCnt="3">
        <dgm:presLayoutVars>
          <dgm:bulletEnabled val="1"/>
        </dgm:presLayoutVars>
      </dgm:prSet>
      <dgm:spPr/>
    </dgm:pt>
  </dgm:ptLst>
  <dgm:cxnLst>
    <dgm:cxn modelId="{921CE502-D072-48FB-8FE3-EEE2975C2758}" type="presOf" srcId="{78A1A9E7-CF3C-412C-9929-62C91FE103E9}" destId="{AE1BFBB7-50E2-4D16-953E-843707232272}" srcOrd="0" destOrd="0" presId="urn:microsoft.com/office/officeart/2005/8/layout/vProcess5"/>
    <dgm:cxn modelId="{5C3AE50A-BA19-4C49-A579-E9451CFD60FB}" type="presOf" srcId="{6363E4FE-B507-42FE-A9CF-AB2B30E9A946}" destId="{68A7F326-5B22-4D58-ACED-96443716DBDA}" srcOrd="1" destOrd="0" presId="urn:microsoft.com/office/officeart/2005/8/layout/vProcess5"/>
    <dgm:cxn modelId="{3A137211-5E76-4F90-8857-C69F2037D57C}" type="presOf" srcId="{16C56141-9C5E-4310-A86E-1E1765915B9D}" destId="{D5997FB6-A5FE-4C06-BF9E-64807667A1D9}" srcOrd="0" destOrd="0" presId="urn:microsoft.com/office/officeart/2005/8/layout/vProcess5"/>
    <dgm:cxn modelId="{B90A9411-812B-4F02-8F65-F1308AD3C36E}" type="presOf" srcId="{6BBE875B-E930-49E6-A2E3-78B59914E8BF}" destId="{8D5DC9E0-442D-4EA5-8A70-9B413B1D6618}" srcOrd="0" destOrd="0" presId="urn:microsoft.com/office/officeart/2005/8/layout/vProcess5"/>
    <dgm:cxn modelId="{5E4EE877-3D2D-4D72-A75B-69D586E3643E}" srcId="{6BBE875B-E930-49E6-A2E3-78B59914E8BF}" destId="{BC9C27E8-5463-46FF-970D-624E6930310C}" srcOrd="2" destOrd="0" parTransId="{79737349-10BD-448D-A1B7-13A4F01C05C4}" sibTransId="{B21CB154-DE5C-4B4B-9A46-C92F297B049C}"/>
    <dgm:cxn modelId="{28FB585A-8E55-4879-A65B-582E5E31542B}" type="presOf" srcId="{EE774D75-C0E7-4B50-9D4B-E7ACADAA9CE9}" destId="{6644FCA3-10A8-488E-A611-5370D9947CE6}" srcOrd="1" destOrd="0" presId="urn:microsoft.com/office/officeart/2005/8/layout/vProcess5"/>
    <dgm:cxn modelId="{48932E81-C410-415B-9B0A-5A3DDB0A2454}" type="presOf" srcId="{6363E4FE-B507-42FE-A9CF-AB2B30E9A946}" destId="{918FF342-9837-4234-8DD7-A0A2BD624B00}" srcOrd="0" destOrd="0" presId="urn:microsoft.com/office/officeart/2005/8/layout/vProcess5"/>
    <dgm:cxn modelId="{5ECAACBC-EBF5-47EA-A8A0-5122D9D03B51}" type="presOf" srcId="{EE774D75-C0E7-4B50-9D4B-E7ACADAA9CE9}" destId="{1BEC1CC2-7978-46CE-8A75-67A769C03883}" srcOrd="0" destOrd="0" presId="urn:microsoft.com/office/officeart/2005/8/layout/vProcess5"/>
    <dgm:cxn modelId="{9205F2C2-BBDB-4437-A4CA-083A2E5216D6}" srcId="{6BBE875B-E930-49E6-A2E3-78B59914E8BF}" destId="{6363E4FE-B507-42FE-A9CF-AB2B30E9A946}" srcOrd="1" destOrd="0" parTransId="{35C00C80-B4B5-4004-B26A-3E6BD310DFD4}" sibTransId="{78A1A9E7-CF3C-412C-9929-62C91FE103E9}"/>
    <dgm:cxn modelId="{8AEA28E1-9F3A-4F2F-8140-82DF165B9983}" srcId="{6BBE875B-E930-49E6-A2E3-78B59914E8BF}" destId="{EE774D75-C0E7-4B50-9D4B-E7ACADAA9CE9}" srcOrd="0" destOrd="0" parTransId="{52C3E837-7B51-43FF-9EE1-BC5A31284439}" sibTransId="{16C56141-9C5E-4310-A86E-1E1765915B9D}"/>
    <dgm:cxn modelId="{D7E2E7F3-B935-4576-8B0F-66DDE97BD6CC}" type="presOf" srcId="{BC9C27E8-5463-46FF-970D-624E6930310C}" destId="{91D974DD-0F70-464D-8D42-3418F2999DC8}" srcOrd="1" destOrd="0" presId="urn:microsoft.com/office/officeart/2005/8/layout/vProcess5"/>
    <dgm:cxn modelId="{C7A803F5-1638-45BC-82E1-8668A923D775}" type="presOf" srcId="{BC9C27E8-5463-46FF-970D-624E6930310C}" destId="{AC77514B-0541-443E-AFE6-08C360B90EC1}" srcOrd="0" destOrd="0" presId="urn:microsoft.com/office/officeart/2005/8/layout/vProcess5"/>
    <dgm:cxn modelId="{A3FC3A46-B49E-41A5-9BA4-F1A0C45084A9}" type="presParOf" srcId="{8D5DC9E0-442D-4EA5-8A70-9B413B1D6618}" destId="{25DF214C-C84D-4BD3-90BD-0599A1B18D26}" srcOrd="0" destOrd="0" presId="urn:microsoft.com/office/officeart/2005/8/layout/vProcess5"/>
    <dgm:cxn modelId="{840B0644-2163-42C3-BE6A-3A898D57B9DD}" type="presParOf" srcId="{8D5DC9E0-442D-4EA5-8A70-9B413B1D6618}" destId="{1BEC1CC2-7978-46CE-8A75-67A769C03883}" srcOrd="1" destOrd="0" presId="urn:microsoft.com/office/officeart/2005/8/layout/vProcess5"/>
    <dgm:cxn modelId="{E07B32DF-CDDB-4AA0-880C-8E6B51C39C0B}" type="presParOf" srcId="{8D5DC9E0-442D-4EA5-8A70-9B413B1D6618}" destId="{918FF342-9837-4234-8DD7-A0A2BD624B00}" srcOrd="2" destOrd="0" presId="urn:microsoft.com/office/officeart/2005/8/layout/vProcess5"/>
    <dgm:cxn modelId="{C8AB40A4-61BB-4CF2-AAF5-15C49EDA09A0}" type="presParOf" srcId="{8D5DC9E0-442D-4EA5-8A70-9B413B1D6618}" destId="{AC77514B-0541-443E-AFE6-08C360B90EC1}" srcOrd="3" destOrd="0" presId="urn:microsoft.com/office/officeart/2005/8/layout/vProcess5"/>
    <dgm:cxn modelId="{ADD06DDC-0810-4F66-9559-23B55623FC96}" type="presParOf" srcId="{8D5DC9E0-442D-4EA5-8A70-9B413B1D6618}" destId="{D5997FB6-A5FE-4C06-BF9E-64807667A1D9}" srcOrd="4" destOrd="0" presId="urn:microsoft.com/office/officeart/2005/8/layout/vProcess5"/>
    <dgm:cxn modelId="{7E19E8E9-BCA9-4771-9DC6-251D02DDC874}" type="presParOf" srcId="{8D5DC9E0-442D-4EA5-8A70-9B413B1D6618}" destId="{AE1BFBB7-50E2-4D16-953E-843707232272}" srcOrd="5" destOrd="0" presId="urn:microsoft.com/office/officeart/2005/8/layout/vProcess5"/>
    <dgm:cxn modelId="{F67E89F0-22D6-4354-AFCC-7E87BFC39B0D}" type="presParOf" srcId="{8D5DC9E0-442D-4EA5-8A70-9B413B1D6618}" destId="{6644FCA3-10A8-488E-A611-5370D9947CE6}" srcOrd="6" destOrd="0" presId="urn:microsoft.com/office/officeart/2005/8/layout/vProcess5"/>
    <dgm:cxn modelId="{7F860764-BA5C-4FA0-B83D-5E34C903ED46}" type="presParOf" srcId="{8D5DC9E0-442D-4EA5-8A70-9B413B1D6618}" destId="{68A7F326-5B22-4D58-ACED-96443716DBDA}" srcOrd="7" destOrd="0" presId="urn:microsoft.com/office/officeart/2005/8/layout/vProcess5"/>
    <dgm:cxn modelId="{94BCB27E-DD4F-4D5E-8350-028EC104536B}" type="presParOf" srcId="{8D5DC9E0-442D-4EA5-8A70-9B413B1D6618}" destId="{91D974DD-0F70-464D-8D42-3418F2999DC8}"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BBE875B-E930-49E6-A2E3-78B59914E8BF}"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EE774D75-C0E7-4B50-9D4B-E7ACADAA9CE9}">
      <dgm:prSet custT="1"/>
      <dgm:spPr/>
      <dgm:t>
        <a:bodyPr/>
        <a:lstStyle/>
        <a:p>
          <a:pPr rtl="1"/>
          <a:r>
            <a:rPr lang="ar-SA" sz="2800" dirty="0">
              <a:latin typeface="Sakkal Majalla" panose="02000000000000000000" pitchFamily="2" charset="-78"/>
              <a:cs typeface="Sakkal Majalla" panose="02000000000000000000" pitchFamily="2" charset="-78"/>
            </a:rPr>
            <a:t>كل آية فيها ذكر </a:t>
          </a:r>
          <a:r>
            <a:rPr lang="ar-SA" sz="2800" dirty="0">
              <a:solidFill>
                <a:schemeClr val="bg2">
                  <a:lumMod val="10000"/>
                </a:schemeClr>
              </a:solidFill>
              <a:latin typeface="Sakkal Majalla" panose="02000000000000000000" pitchFamily="2" charset="-78"/>
              <a:cs typeface="Sakkal Majalla" panose="02000000000000000000" pitchFamily="2" charset="-78"/>
            </a:rPr>
            <a:t>(يأيها الناس اتقوا ربكم)</a:t>
          </a:r>
          <a:r>
            <a:rPr lang="ar-SA" sz="2800" dirty="0">
              <a:latin typeface="Sakkal Majalla" panose="02000000000000000000" pitchFamily="2" charset="-78"/>
              <a:cs typeface="Sakkal Majalla" panose="02000000000000000000" pitchFamily="2" charset="-78"/>
            </a:rPr>
            <a:t> فهي بهذا اللفظ </a:t>
          </a:r>
          <a:r>
            <a:rPr lang="ar-SA" sz="2800" dirty="0">
              <a:solidFill>
                <a:schemeClr val="bg2">
                  <a:lumMod val="10000"/>
                </a:schemeClr>
              </a:solidFill>
              <a:latin typeface="Sakkal Majalla" panose="02000000000000000000" pitchFamily="2" charset="-78"/>
              <a:cs typeface="Sakkal Majalla" panose="02000000000000000000" pitchFamily="2" charset="-78"/>
            </a:rPr>
            <a:t>(اتقوا)</a:t>
          </a:r>
          <a:endParaRPr lang="en-US" sz="2800" dirty="0">
            <a:solidFill>
              <a:schemeClr val="bg2">
                <a:lumMod val="10000"/>
              </a:schemeClr>
            </a:solidFill>
            <a:latin typeface="Sakkal Majalla" panose="02000000000000000000" pitchFamily="2" charset="-78"/>
            <a:cs typeface="Sakkal Majalla" panose="02000000000000000000" pitchFamily="2" charset="-78"/>
          </a:endParaRPr>
        </a:p>
      </dgm:t>
    </dgm:pt>
    <dgm:pt modelId="{52C3E837-7B51-43FF-9EE1-BC5A31284439}" type="parTrans" cxnId="{8AEA28E1-9F3A-4F2F-8140-82DF165B9983}">
      <dgm:prSet/>
      <dgm:spPr/>
      <dgm:t>
        <a:bodyPr/>
        <a:lstStyle/>
        <a:p>
          <a:endParaRPr lang="en-US"/>
        </a:p>
      </dgm:t>
    </dgm:pt>
    <dgm:pt modelId="{16C56141-9C5E-4310-A86E-1E1765915B9D}" type="sibTrans" cxnId="{8AEA28E1-9F3A-4F2F-8140-82DF165B9983}">
      <dgm:prSet/>
      <dgm:spPr/>
      <dgm:t>
        <a:bodyPr/>
        <a:lstStyle/>
        <a:p>
          <a:endParaRPr lang="en-US"/>
        </a:p>
      </dgm:t>
    </dgm:pt>
    <dgm:pt modelId="{6363E4FE-B507-42FE-A9CF-AB2B30E9A946}">
      <dgm:prSet custT="1"/>
      <dgm:spPr/>
      <dgm:t>
        <a:bodyPr/>
        <a:lstStyle/>
        <a:p>
          <a:pPr rtl="1"/>
          <a:r>
            <a:rPr lang="ar-SA" sz="2800" dirty="0">
              <a:latin typeface="Sakkal Majalla" panose="02000000000000000000" pitchFamily="2" charset="-78"/>
              <a:cs typeface="Sakkal Majalla" panose="02000000000000000000" pitchFamily="2" charset="-78"/>
            </a:rPr>
            <a:t>إلا أول البقرة آية (21) </a:t>
          </a:r>
          <a:r>
            <a:rPr lang="ar-SA" sz="2800" dirty="0">
              <a:solidFill>
                <a:schemeClr val="bg2">
                  <a:lumMod val="10000"/>
                </a:schemeClr>
              </a:solidFill>
              <a:latin typeface="Sakkal Majalla" panose="02000000000000000000" pitchFamily="2" charset="-78"/>
              <a:cs typeface="Sakkal Majalla" panose="02000000000000000000" pitchFamily="2" charset="-78"/>
            </a:rPr>
            <a:t>(اعبدوا)</a:t>
          </a:r>
          <a:endParaRPr lang="en-US" sz="2800" dirty="0">
            <a:solidFill>
              <a:schemeClr val="bg2">
                <a:lumMod val="10000"/>
              </a:schemeClr>
            </a:solidFill>
            <a:latin typeface="Sakkal Majalla" panose="02000000000000000000" pitchFamily="2" charset="-78"/>
            <a:cs typeface="Sakkal Majalla" panose="02000000000000000000" pitchFamily="2" charset="-78"/>
          </a:endParaRPr>
        </a:p>
      </dgm:t>
    </dgm:pt>
    <dgm:pt modelId="{35C00C80-B4B5-4004-B26A-3E6BD310DFD4}" type="parTrans" cxnId="{9205F2C2-BBDB-4437-A4CA-083A2E5216D6}">
      <dgm:prSet/>
      <dgm:spPr/>
      <dgm:t>
        <a:bodyPr/>
        <a:lstStyle/>
        <a:p>
          <a:endParaRPr lang="en-US"/>
        </a:p>
      </dgm:t>
    </dgm:pt>
    <dgm:pt modelId="{78A1A9E7-CF3C-412C-9929-62C91FE103E9}" type="sibTrans" cxnId="{9205F2C2-BBDB-4437-A4CA-083A2E5216D6}">
      <dgm:prSet/>
      <dgm:spPr/>
      <dgm:t>
        <a:bodyPr/>
        <a:lstStyle/>
        <a:p>
          <a:endParaRPr lang="en-US"/>
        </a:p>
      </dgm:t>
    </dgm:pt>
    <dgm:pt modelId="{BC9C27E8-5463-46FF-970D-624E6930310C}">
      <dgm:prSet/>
      <dgm:spPr/>
      <dgm:t>
        <a:bodyPr/>
        <a:lstStyle/>
        <a:p>
          <a:pPr rtl="1"/>
          <a:r>
            <a:rPr lang="ar-SA" dirty="0">
              <a:latin typeface="Sakkal Majalla" panose="02000000000000000000" pitchFamily="2" charset="-78"/>
              <a:cs typeface="Sakkal Majalla" panose="02000000000000000000" pitchFamily="2" charset="-78"/>
            </a:rPr>
            <a:t>(</a:t>
          </a:r>
          <a:r>
            <a:rPr lang="ar-SA" dirty="0" err="1">
              <a:latin typeface="Sakkal Majalla" panose="02000000000000000000" pitchFamily="2" charset="-78"/>
              <a:cs typeface="Sakkal Majalla" panose="02000000000000000000" pitchFamily="2" charset="-78"/>
            </a:rPr>
            <a:t>یَـٰۤأَیُّهَا</a:t>
          </a:r>
          <a:r>
            <a:rPr lang="ar-SA" dirty="0">
              <a:latin typeface="Sakkal Majalla" panose="02000000000000000000" pitchFamily="2" charset="-78"/>
              <a:cs typeface="Sakkal Majalla" panose="02000000000000000000" pitchFamily="2" charset="-78"/>
            </a:rPr>
            <a:t> </a:t>
          </a:r>
          <a:r>
            <a:rPr lang="ar-SA" dirty="0" err="1">
              <a:latin typeface="Sakkal Majalla" panose="02000000000000000000" pitchFamily="2" charset="-78"/>
              <a:cs typeface="Sakkal Majalla" panose="02000000000000000000" pitchFamily="2" charset="-78"/>
            </a:rPr>
            <a:t>ٱلنَّاسُ</a:t>
          </a:r>
          <a:r>
            <a:rPr lang="ar-SA" dirty="0">
              <a:latin typeface="Sakkal Majalla" panose="02000000000000000000" pitchFamily="2" charset="-78"/>
              <a:cs typeface="Sakkal Majalla" panose="02000000000000000000" pitchFamily="2" charset="-78"/>
            </a:rPr>
            <a:t> </a:t>
          </a:r>
          <a:r>
            <a:rPr lang="ar-SA" u="sng" dirty="0" err="1">
              <a:solidFill>
                <a:schemeClr val="tx1"/>
              </a:solidFill>
              <a:latin typeface="Sakkal Majalla" panose="02000000000000000000" pitchFamily="2" charset="-78"/>
              <a:cs typeface="Sakkal Majalla" panose="02000000000000000000" pitchFamily="2" charset="-78"/>
            </a:rPr>
            <a:t>ٱعۡبُدُوا</a:t>
          </a:r>
          <a:r>
            <a:rPr lang="ar-SA" u="sng" dirty="0">
              <a:solidFill>
                <a:schemeClr val="tx1"/>
              </a:solidFill>
              <a:latin typeface="Sakkal Majalla" panose="02000000000000000000" pitchFamily="2" charset="-78"/>
              <a:cs typeface="Sakkal Majalla" panose="02000000000000000000" pitchFamily="2" charset="-78"/>
            </a:rPr>
            <a:t>۟</a:t>
          </a:r>
          <a:r>
            <a:rPr lang="ar-SA" dirty="0">
              <a:latin typeface="Sakkal Majalla" panose="02000000000000000000" pitchFamily="2" charset="-78"/>
              <a:cs typeface="Sakkal Majalla" panose="02000000000000000000" pitchFamily="2" charset="-78"/>
            </a:rPr>
            <a:t> رَبَّكُمُ </a:t>
          </a:r>
          <a:r>
            <a:rPr lang="ar-SA" dirty="0" err="1">
              <a:latin typeface="Sakkal Majalla" panose="02000000000000000000" pitchFamily="2" charset="-78"/>
              <a:cs typeface="Sakkal Majalla" panose="02000000000000000000" pitchFamily="2" charset="-78"/>
            </a:rPr>
            <a:t>ٱلَّذِی</a:t>
          </a:r>
          <a:r>
            <a:rPr lang="ar-SA" dirty="0">
              <a:latin typeface="Sakkal Majalla" panose="02000000000000000000" pitchFamily="2" charset="-78"/>
              <a:cs typeface="Sakkal Majalla" panose="02000000000000000000" pitchFamily="2" charset="-78"/>
            </a:rPr>
            <a:t> </a:t>
          </a:r>
          <a:r>
            <a:rPr lang="ar-SA" dirty="0" err="1">
              <a:latin typeface="Sakkal Majalla" panose="02000000000000000000" pitchFamily="2" charset="-78"/>
              <a:cs typeface="Sakkal Majalla" panose="02000000000000000000" pitchFamily="2" charset="-78"/>
            </a:rPr>
            <a:t>خَلَقَكُمۡ</a:t>
          </a:r>
          <a:r>
            <a:rPr lang="ar-SA" dirty="0">
              <a:latin typeface="Sakkal Majalla" panose="02000000000000000000" pitchFamily="2" charset="-78"/>
              <a:cs typeface="Sakkal Majalla" panose="02000000000000000000" pitchFamily="2" charset="-78"/>
            </a:rPr>
            <a:t> </a:t>
          </a:r>
          <a:r>
            <a:rPr lang="ar-SA" dirty="0" err="1">
              <a:latin typeface="Sakkal Majalla" panose="02000000000000000000" pitchFamily="2" charset="-78"/>
              <a:cs typeface="Sakkal Majalla" panose="02000000000000000000" pitchFamily="2" charset="-78"/>
            </a:rPr>
            <a:t>وَٱلَّذِینَ</a:t>
          </a:r>
          <a:r>
            <a:rPr lang="ar-SA" dirty="0">
              <a:latin typeface="Sakkal Majalla" panose="02000000000000000000" pitchFamily="2" charset="-78"/>
              <a:cs typeface="Sakkal Majalla" panose="02000000000000000000" pitchFamily="2" charset="-78"/>
            </a:rPr>
            <a:t> مِن </a:t>
          </a:r>
          <a:r>
            <a:rPr lang="ar-SA" dirty="0" err="1">
              <a:latin typeface="Sakkal Majalla" panose="02000000000000000000" pitchFamily="2" charset="-78"/>
              <a:cs typeface="Sakkal Majalla" panose="02000000000000000000" pitchFamily="2" charset="-78"/>
            </a:rPr>
            <a:t>قَبۡلِكُمۡ</a:t>
          </a:r>
          <a:r>
            <a:rPr lang="ar-SA" dirty="0">
              <a:latin typeface="Sakkal Majalla" panose="02000000000000000000" pitchFamily="2" charset="-78"/>
              <a:cs typeface="Sakkal Majalla" panose="02000000000000000000" pitchFamily="2" charset="-78"/>
            </a:rPr>
            <a:t> </a:t>
          </a:r>
          <a:r>
            <a:rPr lang="ar-SA" dirty="0" err="1">
              <a:latin typeface="Sakkal Majalla" panose="02000000000000000000" pitchFamily="2" charset="-78"/>
              <a:cs typeface="Sakkal Majalla" panose="02000000000000000000" pitchFamily="2" charset="-78"/>
            </a:rPr>
            <a:t>لَعَلَّكُمۡ</a:t>
          </a:r>
          <a:r>
            <a:rPr lang="ar-SA" dirty="0">
              <a:latin typeface="Sakkal Majalla" panose="02000000000000000000" pitchFamily="2" charset="-78"/>
              <a:cs typeface="Sakkal Majalla" panose="02000000000000000000" pitchFamily="2" charset="-78"/>
            </a:rPr>
            <a:t> تَتَّقُونَ(21))</a:t>
          </a:r>
          <a:endParaRPr lang="en-US" dirty="0">
            <a:latin typeface="Sakkal Majalla" panose="02000000000000000000" pitchFamily="2" charset="-78"/>
            <a:cs typeface="Sakkal Majalla" panose="02000000000000000000" pitchFamily="2" charset="-78"/>
          </a:endParaRPr>
        </a:p>
      </dgm:t>
    </dgm:pt>
    <dgm:pt modelId="{79737349-10BD-448D-A1B7-13A4F01C05C4}" type="parTrans" cxnId="{5E4EE877-3D2D-4D72-A75B-69D586E3643E}">
      <dgm:prSet/>
      <dgm:spPr/>
      <dgm:t>
        <a:bodyPr/>
        <a:lstStyle/>
        <a:p>
          <a:endParaRPr lang="en-US"/>
        </a:p>
      </dgm:t>
    </dgm:pt>
    <dgm:pt modelId="{B21CB154-DE5C-4B4B-9A46-C92F297B049C}" type="sibTrans" cxnId="{5E4EE877-3D2D-4D72-A75B-69D586E3643E}">
      <dgm:prSet/>
      <dgm:spPr/>
      <dgm:t>
        <a:bodyPr/>
        <a:lstStyle/>
        <a:p>
          <a:endParaRPr lang="en-US"/>
        </a:p>
      </dgm:t>
    </dgm:pt>
    <dgm:pt modelId="{8D5DC9E0-442D-4EA5-8A70-9B413B1D6618}" type="pres">
      <dgm:prSet presAssocID="{6BBE875B-E930-49E6-A2E3-78B59914E8BF}" presName="outerComposite" presStyleCnt="0">
        <dgm:presLayoutVars>
          <dgm:chMax val="5"/>
          <dgm:dir/>
          <dgm:resizeHandles val="exact"/>
        </dgm:presLayoutVars>
      </dgm:prSet>
      <dgm:spPr/>
    </dgm:pt>
    <dgm:pt modelId="{25DF214C-C84D-4BD3-90BD-0599A1B18D26}" type="pres">
      <dgm:prSet presAssocID="{6BBE875B-E930-49E6-A2E3-78B59914E8BF}" presName="dummyMaxCanvas" presStyleCnt="0">
        <dgm:presLayoutVars/>
      </dgm:prSet>
      <dgm:spPr/>
    </dgm:pt>
    <dgm:pt modelId="{1BEC1CC2-7978-46CE-8A75-67A769C03883}" type="pres">
      <dgm:prSet presAssocID="{6BBE875B-E930-49E6-A2E3-78B59914E8BF}" presName="ThreeNodes_1" presStyleLbl="node1" presStyleIdx="0" presStyleCnt="3">
        <dgm:presLayoutVars>
          <dgm:bulletEnabled val="1"/>
        </dgm:presLayoutVars>
      </dgm:prSet>
      <dgm:spPr/>
    </dgm:pt>
    <dgm:pt modelId="{918FF342-9837-4234-8DD7-A0A2BD624B00}" type="pres">
      <dgm:prSet presAssocID="{6BBE875B-E930-49E6-A2E3-78B59914E8BF}" presName="ThreeNodes_2" presStyleLbl="node1" presStyleIdx="1" presStyleCnt="3">
        <dgm:presLayoutVars>
          <dgm:bulletEnabled val="1"/>
        </dgm:presLayoutVars>
      </dgm:prSet>
      <dgm:spPr/>
    </dgm:pt>
    <dgm:pt modelId="{AC77514B-0541-443E-AFE6-08C360B90EC1}" type="pres">
      <dgm:prSet presAssocID="{6BBE875B-E930-49E6-A2E3-78B59914E8BF}" presName="ThreeNodes_3" presStyleLbl="node1" presStyleIdx="2" presStyleCnt="3">
        <dgm:presLayoutVars>
          <dgm:bulletEnabled val="1"/>
        </dgm:presLayoutVars>
      </dgm:prSet>
      <dgm:spPr/>
    </dgm:pt>
    <dgm:pt modelId="{D5997FB6-A5FE-4C06-BF9E-64807667A1D9}" type="pres">
      <dgm:prSet presAssocID="{6BBE875B-E930-49E6-A2E3-78B59914E8BF}" presName="ThreeConn_1-2" presStyleLbl="fgAccFollowNode1" presStyleIdx="0" presStyleCnt="2">
        <dgm:presLayoutVars>
          <dgm:bulletEnabled val="1"/>
        </dgm:presLayoutVars>
      </dgm:prSet>
      <dgm:spPr/>
    </dgm:pt>
    <dgm:pt modelId="{AE1BFBB7-50E2-4D16-953E-843707232272}" type="pres">
      <dgm:prSet presAssocID="{6BBE875B-E930-49E6-A2E3-78B59914E8BF}" presName="ThreeConn_2-3" presStyleLbl="fgAccFollowNode1" presStyleIdx="1" presStyleCnt="2">
        <dgm:presLayoutVars>
          <dgm:bulletEnabled val="1"/>
        </dgm:presLayoutVars>
      </dgm:prSet>
      <dgm:spPr/>
    </dgm:pt>
    <dgm:pt modelId="{6644FCA3-10A8-488E-A611-5370D9947CE6}" type="pres">
      <dgm:prSet presAssocID="{6BBE875B-E930-49E6-A2E3-78B59914E8BF}" presName="ThreeNodes_1_text" presStyleLbl="node1" presStyleIdx="2" presStyleCnt="3">
        <dgm:presLayoutVars>
          <dgm:bulletEnabled val="1"/>
        </dgm:presLayoutVars>
      </dgm:prSet>
      <dgm:spPr/>
    </dgm:pt>
    <dgm:pt modelId="{68A7F326-5B22-4D58-ACED-96443716DBDA}" type="pres">
      <dgm:prSet presAssocID="{6BBE875B-E930-49E6-A2E3-78B59914E8BF}" presName="ThreeNodes_2_text" presStyleLbl="node1" presStyleIdx="2" presStyleCnt="3">
        <dgm:presLayoutVars>
          <dgm:bulletEnabled val="1"/>
        </dgm:presLayoutVars>
      </dgm:prSet>
      <dgm:spPr/>
    </dgm:pt>
    <dgm:pt modelId="{91D974DD-0F70-464D-8D42-3418F2999DC8}" type="pres">
      <dgm:prSet presAssocID="{6BBE875B-E930-49E6-A2E3-78B59914E8BF}" presName="ThreeNodes_3_text" presStyleLbl="node1" presStyleIdx="2" presStyleCnt="3">
        <dgm:presLayoutVars>
          <dgm:bulletEnabled val="1"/>
        </dgm:presLayoutVars>
      </dgm:prSet>
      <dgm:spPr/>
    </dgm:pt>
  </dgm:ptLst>
  <dgm:cxnLst>
    <dgm:cxn modelId="{921CE502-D072-48FB-8FE3-EEE2975C2758}" type="presOf" srcId="{78A1A9E7-CF3C-412C-9929-62C91FE103E9}" destId="{AE1BFBB7-50E2-4D16-953E-843707232272}" srcOrd="0" destOrd="0" presId="urn:microsoft.com/office/officeart/2005/8/layout/vProcess5"/>
    <dgm:cxn modelId="{5C3AE50A-BA19-4C49-A579-E9451CFD60FB}" type="presOf" srcId="{6363E4FE-B507-42FE-A9CF-AB2B30E9A946}" destId="{68A7F326-5B22-4D58-ACED-96443716DBDA}" srcOrd="1" destOrd="0" presId="urn:microsoft.com/office/officeart/2005/8/layout/vProcess5"/>
    <dgm:cxn modelId="{3A137211-5E76-4F90-8857-C69F2037D57C}" type="presOf" srcId="{16C56141-9C5E-4310-A86E-1E1765915B9D}" destId="{D5997FB6-A5FE-4C06-BF9E-64807667A1D9}" srcOrd="0" destOrd="0" presId="urn:microsoft.com/office/officeart/2005/8/layout/vProcess5"/>
    <dgm:cxn modelId="{B90A9411-812B-4F02-8F65-F1308AD3C36E}" type="presOf" srcId="{6BBE875B-E930-49E6-A2E3-78B59914E8BF}" destId="{8D5DC9E0-442D-4EA5-8A70-9B413B1D6618}" srcOrd="0" destOrd="0" presId="urn:microsoft.com/office/officeart/2005/8/layout/vProcess5"/>
    <dgm:cxn modelId="{5E4EE877-3D2D-4D72-A75B-69D586E3643E}" srcId="{6BBE875B-E930-49E6-A2E3-78B59914E8BF}" destId="{BC9C27E8-5463-46FF-970D-624E6930310C}" srcOrd="2" destOrd="0" parTransId="{79737349-10BD-448D-A1B7-13A4F01C05C4}" sibTransId="{B21CB154-DE5C-4B4B-9A46-C92F297B049C}"/>
    <dgm:cxn modelId="{28FB585A-8E55-4879-A65B-582E5E31542B}" type="presOf" srcId="{EE774D75-C0E7-4B50-9D4B-E7ACADAA9CE9}" destId="{6644FCA3-10A8-488E-A611-5370D9947CE6}" srcOrd="1" destOrd="0" presId="urn:microsoft.com/office/officeart/2005/8/layout/vProcess5"/>
    <dgm:cxn modelId="{48932E81-C410-415B-9B0A-5A3DDB0A2454}" type="presOf" srcId="{6363E4FE-B507-42FE-A9CF-AB2B30E9A946}" destId="{918FF342-9837-4234-8DD7-A0A2BD624B00}" srcOrd="0" destOrd="0" presId="urn:microsoft.com/office/officeart/2005/8/layout/vProcess5"/>
    <dgm:cxn modelId="{5ECAACBC-EBF5-47EA-A8A0-5122D9D03B51}" type="presOf" srcId="{EE774D75-C0E7-4B50-9D4B-E7ACADAA9CE9}" destId="{1BEC1CC2-7978-46CE-8A75-67A769C03883}" srcOrd="0" destOrd="0" presId="urn:microsoft.com/office/officeart/2005/8/layout/vProcess5"/>
    <dgm:cxn modelId="{9205F2C2-BBDB-4437-A4CA-083A2E5216D6}" srcId="{6BBE875B-E930-49E6-A2E3-78B59914E8BF}" destId="{6363E4FE-B507-42FE-A9CF-AB2B30E9A946}" srcOrd="1" destOrd="0" parTransId="{35C00C80-B4B5-4004-B26A-3E6BD310DFD4}" sibTransId="{78A1A9E7-CF3C-412C-9929-62C91FE103E9}"/>
    <dgm:cxn modelId="{8AEA28E1-9F3A-4F2F-8140-82DF165B9983}" srcId="{6BBE875B-E930-49E6-A2E3-78B59914E8BF}" destId="{EE774D75-C0E7-4B50-9D4B-E7ACADAA9CE9}" srcOrd="0" destOrd="0" parTransId="{52C3E837-7B51-43FF-9EE1-BC5A31284439}" sibTransId="{16C56141-9C5E-4310-A86E-1E1765915B9D}"/>
    <dgm:cxn modelId="{D7E2E7F3-B935-4576-8B0F-66DDE97BD6CC}" type="presOf" srcId="{BC9C27E8-5463-46FF-970D-624E6930310C}" destId="{91D974DD-0F70-464D-8D42-3418F2999DC8}" srcOrd="1" destOrd="0" presId="urn:microsoft.com/office/officeart/2005/8/layout/vProcess5"/>
    <dgm:cxn modelId="{C7A803F5-1638-45BC-82E1-8668A923D775}" type="presOf" srcId="{BC9C27E8-5463-46FF-970D-624E6930310C}" destId="{AC77514B-0541-443E-AFE6-08C360B90EC1}" srcOrd="0" destOrd="0" presId="urn:microsoft.com/office/officeart/2005/8/layout/vProcess5"/>
    <dgm:cxn modelId="{A3FC3A46-B49E-41A5-9BA4-F1A0C45084A9}" type="presParOf" srcId="{8D5DC9E0-442D-4EA5-8A70-9B413B1D6618}" destId="{25DF214C-C84D-4BD3-90BD-0599A1B18D26}" srcOrd="0" destOrd="0" presId="urn:microsoft.com/office/officeart/2005/8/layout/vProcess5"/>
    <dgm:cxn modelId="{840B0644-2163-42C3-BE6A-3A898D57B9DD}" type="presParOf" srcId="{8D5DC9E0-442D-4EA5-8A70-9B413B1D6618}" destId="{1BEC1CC2-7978-46CE-8A75-67A769C03883}" srcOrd="1" destOrd="0" presId="urn:microsoft.com/office/officeart/2005/8/layout/vProcess5"/>
    <dgm:cxn modelId="{E07B32DF-CDDB-4AA0-880C-8E6B51C39C0B}" type="presParOf" srcId="{8D5DC9E0-442D-4EA5-8A70-9B413B1D6618}" destId="{918FF342-9837-4234-8DD7-A0A2BD624B00}" srcOrd="2" destOrd="0" presId="urn:microsoft.com/office/officeart/2005/8/layout/vProcess5"/>
    <dgm:cxn modelId="{C8AB40A4-61BB-4CF2-AAF5-15C49EDA09A0}" type="presParOf" srcId="{8D5DC9E0-442D-4EA5-8A70-9B413B1D6618}" destId="{AC77514B-0541-443E-AFE6-08C360B90EC1}" srcOrd="3" destOrd="0" presId="urn:microsoft.com/office/officeart/2005/8/layout/vProcess5"/>
    <dgm:cxn modelId="{ADD06DDC-0810-4F66-9559-23B55623FC96}" type="presParOf" srcId="{8D5DC9E0-442D-4EA5-8A70-9B413B1D6618}" destId="{D5997FB6-A5FE-4C06-BF9E-64807667A1D9}" srcOrd="4" destOrd="0" presId="urn:microsoft.com/office/officeart/2005/8/layout/vProcess5"/>
    <dgm:cxn modelId="{7E19E8E9-BCA9-4771-9DC6-251D02DDC874}" type="presParOf" srcId="{8D5DC9E0-442D-4EA5-8A70-9B413B1D6618}" destId="{AE1BFBB7-50E2-4D16-953E-843707232272}" srcOrd="5" destOrd="0" presId="urn:microsoft.com/office/officeart/2005/8/layout/vProcess5"/>
    <dgm:cxn modelId="{F67E89F0-22D6-4354-AFCC-7E87BFC39B0D}" type="presParOf" srcId="{8D5DC9E0-442D-4EA5-8A70-9B413B1D6618}" destId="{6644FCA3-10A8-488E-A611-5370D9947CE6}" srcOrd="6" destOrd="0" presId="urn:microsoft.com/office/officeart/2005/8/layout/vProcess5"/>
    <dgm:cxn modelId="{7F860764-BA5C-4FA0-B83D-5E34C903ED46}" type="presParOf" srcId="{8D5DC9E0-442D-4EA5-8A70-9B413B1D6618}" destId="{68A7F326-5B22-4D58-ACED-96443716DBDA}" srcOrd="7" destOrd="0" presId="urn:microsoft.com/office/officeart/2005/8/layout/vProcess5"/>
    <dgm:cxn modelId="{94BCB27E-DD4F-4D5E-8350-028EC104536B}" type="presParOf" srcId="{8D5DC9E0-442D-4EA5-8A70-9B413B1D6618}" destId="{91D974DD-0F70-464D-8D42-3418F2999DC8}"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6BBE875B-E930-49E6-A2E3-78B59914E8BF}"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EE774D75-C0E7-4B50-9D4B-E7ACADAA9CE9}">
      <dgm:prSet custT="1"/>
      <dgm:spPr/>
      <dgm:t>
        <a:bodyPr/>
        <a:lstStyle/>
        <a:p>
          <a:pPr rtl="1"/>
          <a:r>
            <a:rPr lang="ar-SA" sz="2800" dirty="0">
              <a:latin typeface="Sakkal Majalla" panose="02000000000000000000" pitchFamily="2" charset="-78"/>
              <a:cs typeface="Sakkal Majalla" panose="02000000000000000000" pitchFamily="2" charset="-78"/>
            </a:rPr>
            <a:t>كل آية فيها ذكر </a:t>
          </a:r>
          <a:r>
            <a:rPr lang="ar-SA" sz="2800" dirty="0">
              <a:solidFill>
                <a:schemeClr val="tx1">
                  <a:lumMod val="95000"/>
                  <a:lumOff val="5000"/>
                </a:schemeClr>
              </a:solidFill>
              <a:latin typeface="Sakkal Majalla" panose="02000000000000000000" pitchFamily="2" charset="-78"/>
              <a:cs typeface="Sakkal Majalla" panose="02000000000000000000" pitchFamily="2" charset="-78"/>
            </a:rPr>
            <a:t>(ربنا آمنا)</a:t>
          </a:r>
          <a:r>
            <a:rPr lang="ar-SA" sz="2800" dirty="0">
              <a:latin typeface="Sakkal Majalla" panose="02000000000000000000" pitchFamily="2" charset="-78"/>
              <a:cs typeface="Sakkal Majalla" panose="02000000000000000000" pitchFamily="2" charset="-78"/>
            </a:rPr>
            <a:t> فهي بهذا اللفظ من غير ذكر </a:t>
          </a:r>
          <a:r>
            <a:rPr lang="ar-SA" sz="2800" dirty="0">
              <a:solidFill>
                <a:schemeClr val="tx1">
                  <a:lumMod val="95000"/>
                  <a:lumOff val="5000"/>
                </a:schemeClr>
              </a:solidFill>
              <a:latin typeface="Sakkal Majalla" panose="02000000000000000000" pitchFamily="2" charset="-78"/>
              <a:cs typeface="Sakkal Majalla" panose="02000000000000000000" pitchFamily="2" charset="-78"/>
            </a:rPr>
            <a:t>(إننا)</a:t>
          </a:r>
          <a:endParaRPr lang="en-US" sz="2800" dirty="0">
            <a:solidFill>
              <a:schemeClr val="tx1">
                <a:lumMod val="95000"/>
                <a:lumOff val="5000"/>
              </a:schemeClr>
            </a:solidFill>
            <a:latin typeface="Sakkal Majalla" panose="02000000000000000000" pitchFamily="2" charset="-78"/>
            <a:cs typeface="Sakkal Majalla" panose="02000000000000000000" pitchFamily="2" charset="-78"/>
          </a:endParaRPr>
        </a:p>
      </dgm:t>
    </dgm:pt>
    <dgm:pt modelId="{52C3E837-7B51-43FF-9EE1-BC5A31284439}" type="parTrans" cxnId="{8AEA28E1-9F3A-4F2F-8140-82DF165B9983}">
      <dgm:prSet/>
      <dgm:spPr/>
      <dgm:t>
        <a:bodyPr/>
        <a:lstStyle/>
        <a:p>
          <a:endParaRPr lang="en-US"/>
        </a:p>
      </dgm:t>
    </dgm:pt>
    <dgm:pt modelId="{16C56141-9C5E-4310-A86E-1E1765915B9D}" type="sibTrans" cxnId="{8AEA28E1-9F3A-4F2F-8140-82DF165B9983}">
      <dgm:prSet/>
      <dgm:spPr/>
      <dgm:t>
        <a:bodyPr/>
        <a:lstStyle/>
        <a:p>
          <a:endParaRPr lang="en-US"/>
        </a:p>
      </dgm:t>
    </dgm:pt>
    <dgm:pt modelId="{6363E4FE-B507-42FE-A9CF-AB2B30E9A946}">
      <dgm:prSet custT="1"/>
      <dgm:spPr/>
      <dgm:t>
        <a:bodyPr/>
        <a:lstStyle/>
        <a:p>
          <a:pPr rtl="1"/>
          <a:r>
            <a:rPr lang="ar-SA" sz="2800" dirty="0">
              <a:latin typeface="Sakkal Majalla" panose="02000000000000000000" pitchFamily="2" charset="-78"/>
              <a:cs typeface="Sakkal Majalla" panose="02000000000000000000" pitchFamily="2" charset="-78"/>
            </a:rPr>
            <a:t>إلا موضع آل عمران الأول آية (16) </a:t>
          </a:r>
          <a:r>
            <a:rPr lang="ar-SA" sz="2800" dirty="0">
              <a:solidFill>
                <a:schemeClr val="tx1"/>
              </a:solidFill>
              <a:latin typeface="Sakkal Majalla" panose="02000000000000000000" pitchFamily="2" charset="-78"/>
              <a:cs typeface="Sakkal Majalla" panose="02000000000000000000" pitchFamily="2" charset="-78"/>
            </a:rPr>
            <a:t>(</a:t>
          </a:r>
          <a:r>
            <a:rPr lang="ar-SA" sz="2800" u="none" dirty="0">
              <a:solidFill>
                <a:schemeClr val="tx1"/>
              </a:solidFill>
              <a:latin typeface="Sakkal Majalla" panose="02000000000000000000" pitchFamily="2" charset="-78"/>
              <a:cs typeface="Sakkal Majalla" panose="02000000000000000000" pitchFamily="2" charset="-78"/>
            </a:rPr>
            <a:t>ربنا إننا آمنا</a:t>
          </a:r>
          <a:r>
            <a:rPr lang="ar-SA" sz="2800" dirty="0">
              <a:solidFill>
                <a:schemeClr val="tx1"/>
              </a:solidFill>
              <a:latin typeface="Sakkal Majalla" panose="02000000000000000000" pitchFamily="2" charset="-78"/>
              <a:cs typeface="Sakkal Majalla" panose="02000000000000000000" pitchFamily="2" charset="-78"/>
            </a:rPr>
            <a:t>)</a:t>
          </a:r>
          <a:endParaRPr lang="en-US" sz="2800" dirty="0">
            <a:solidFill>
              <a:schemeClr val="bg1"/>
            </a:solidFill>
            <a:latin typeface="Sakkal Majalla" panose="02000000000000000000" pitchFamily="2" charset="-78"/>
            <a:cs typeface="Sakkal Majalla" panose="02000000000000000000" pitchFamily="2" charset="-78"/>
          </a:endParaRPr>
        </a:p>
      </dgm:t>
    </dgm:pt>
    <dgm:pt modelId="{35C00C80-B4B5-4004-B26A-3E6BD310DFD4}" type="parTrans" cxnId="{9205F2C2-BBDB-4437-A4CA-083A2E5216D6}">
      <dgm:prSet/>
      <dgm:spPr/>
      <dgm:t>
        <a:bodyPr/>
        <a:lstStyle/>
        <a:p>
          <a:endParaRPr lang="en-US"/>
        </a:p>
      </dgm:t>
    </dgm:pt>
    <dgm:pt modelId="{78A1A9E7-CF3C-412C-9929-62C91FE103E9}" type="sibTrans" cxnId="{9205F2C2-BBDB-4437-A4CA-083A2E5216D6}">
      <dgm:prSet/>
      <dgm:spPr/>
      <dgm:t>
        <a:bodyPr/>
        <a:lstStyle/>
        <a:p>
          <a:endParaRPr lang="en-US"/>
        </a:p>
      </dgm:t>
    </dgm:pt>
    <dgm:pt modelId="{BC9C27E8-5463-46FF-970D-624E6930310C}">
      <dgm:prSet custT="1"/>
      <dgm:spPr/>
      <dgm:t>
        <a:bodyPr/>
        <a:lstStyle/>
        <a:p>
          <a:pPr rtl="1"/>
          <a:r>
            <a:rPr lang="ar-SA" sz="2800" dirty="0">
              <a:latin typeface="Sakkal Majalla" panose="02000000000000000000" pitchFamily="2" charset="-78"/>
              <a:cs typeface="Sakkal Majalla" panose="02000000000000000000" pitchFamily="2" charset="-78"/>
            </a:rPr>
            <a:t>(</a:t>
          </a:r>
          <a:r>
            <a:rPr lang="ar-SA" sz="2800" dirty="0" err="1">
              <a:latin typeface="Sakkal Majalla" panose="02000000000000000000" pitchFamily="2" charset="-78"/>
              <a:cs typeface="Sakkal Majalla" panose="02000000000000000000" pitchFamily="2" charset="-78"/>
            </a:rPr>
            <a:t>ٱلَّذِینَ</a:t>
          </a:r>
          <a:r>
            <a:rPr lang="ar-SA" sz="2800" dirty="0">
              <a:latin typeface="Sakkal Majalla" panose="02000000000000000000" pitchFamily="2" charset="-78"/>
              <a:cs typeface="Sakkal Majalla" panose="02000000000000000000" pitchFamily="2" charset="-78"/>
            </a:rPr>
            <a:t> </a:t>
          </a:r>
          <a:r>
            <a:rPr lang="ar-SA" sz="2800" dirty="0" err="1">
              <a:latin typeface="Sakkal Majalla" panose="02000000000000000000" pitchFamily="2" charset="-78"/>
              <a:cs typeface="Sakkal Majalla" panose="02000000000000000000" pitchFamily="2" charset="-78"/>
            </a:rPr>
            <a:t>یَقُولُونَ</a:t>
          </a:r>
          <a:r>
            <a:rPr lang="ar-SA" sz="2800" u="sng" dirty="0">
              <a:solidFill>
                <a:schemeClr val="tx1"/>
              </a:solidFill>
              <a:latin typeface="Sakkal Majalla" panose="02000000000000000000" pitchFamily="2" charset="-78"/>
              <a:cs typeface="Sakkal Majalla" panose="02000000000000000000" pitchFamily="2" charset="-78"/>
            </a:rPr>
            <a:t> </a:t>
          </a:r>
          <a:r>
            <a:rPr lang="ar-SA" sz="2800" u="sng" dirty="0" err="1">
              <a:solidFill>
                <a:schemeClr val="tx1"/>
              </a:solidFill>
              <a:latin typeface="Sakkal Majalla" panose="02000000000000000000" pitchFamily="2" charset="-78"/>
              <a:cs typeface="Sakkal Majalla" panose="02000000000000000000" pitchFamily="2" charset="-78"/>
            </a:rPr>
            <a:t>رَبَّنَاۤ</a:t>
          </a:r>
          <a:r>
            <a:rPr lang="ar-SA" sz="2800" u="sng" dirty="0">
              <a:solidFill>
                <a:schemeClr val="tx1"/>
              </a:solidFill>
              <a:latin typeface="Sakkal Majalla" panose="02000000000000000000" pitchFamily="2" charset="-78"/>
              <a:cs typeface="Sakkal Majalla" panose="02000000000000000000" pitchFamily="2" charset="-78"/>
            </a:rPr>
            <a:t> </a:t>
          </a:r>
          <a:r>
            <a:rPr lang="ar-SA" sz="2800" u="sng" dirty="0" err="1">
              <a:solidFill>
                <a:schemeClr val="tx1"/>
              </a:solidFill>
              <a:latin typeface="Sakkal Majalla" panose="02000000000000000000" pitchFamily="2" charset="-78"/>
              <a:cs typeface="Sakkal Majalla" panose="02000000000000000000" pitchFamily="2" charset="-78"/>
            </a:rPr>
            <a:t>إِنَّنَاۤ</a:t>
          </a:r>
          <a:r>
            <a:rPr lang="ar-SA" sz="2800" u="sng" dirty="0">
              <a:solidFill>
                <a:schemeClr val="tx1"/>
              </a:solidFill>
              <a:latin typeface="Sakkal Majalla" panose="02000000000000000000" pitchFamily="2" charset="-78"/>
              <a:cs typeface="Sakkal Majalla" panose="02000000000000000000" pitchFamily="2" charset="-78"/>
            </a:rPr>
            <a:t> ءَامَنَّا</a:t>
          </a:r>
          <a:r>
            <a:rPr lang="ar-SA" sz="2800" dirty="0">
              <a:latin typeface="Sakkal Majalla" panose="02000000000000000000" pitchFamily="2" charset="-78"/>
              <a:cs typeface="Sakkal Majalla" panose="02000000000000000000" pitchFamily="2" charset="-78"/>
            </a:rPr>
            <a:t> </a:t>
          </a:r>
          <a:r>
            <a:rPr lang="ar-SA" sz="2800" dirty="0" err="1">
              <a:latin typeface="Sakkal Majalla" panose="02000000000000000000" pitchFamily="2" charset="-78"/>
              <a:cs typeface="Sakkal Majalla" panose="02000000000000000000" pitchFamily="2" charset="-78"/>
            </a:rPr>
            <a:t>فَٱغۡفِرۡ</a:t>
          </a:r>
          <a:r>
            <a:rPr lang="ar-SA" sz="2800" dirty="0">
              <a:latin typeface="Sakkal Majalla" panose="02000000000000000000" pitchFamily="2" charset="-78"/>
              <a:cs typeface="Sakkal Majalla" panose="02000000000000000000" pitchFamily="2" charset="-78"/>
            </a:rPr>
            <a:t> لَنَا ذُنُوبَنَا وَقِنَا عَذَابَ </a:t>
          </a:r>
          <a:r>
            <a:rPr lang="ar-SA" sz="2800" dirty="0" err="1">
              <a:latin typeface="Sakkal Majalla" panose="02000000000000000000" pitchFamily="2" charset="-78"/>
              <a:cs typeface="Sakkal Majalla" panose="02000000000000000000" pitchFamily="2" charset="-78"/>
            </a:rPr>
            <a:t>ٱلنَّارِ</a:t>
          </a:r>
          <a:r>
            <a:rPr lang="ar-SA" sz="2800" dirty="0">
              <a:latin typeface="Sakkal Majalla" panose="02000000000000000000" pitchFamily="2" charset="-78"/>
              <a:cs typeface="Sakkal Majalla" panose="02000000000000000000" pitchFamily="2" charset="-78"/>
            </a:rPr>
            <a:t>(16))</a:t>
          </a:r>
          <a:endParaRPr lang="en-US" sz="2800" dirty="0">
            <a:latin typeface="Sakkal Majalla" panose="02000000000000000000" pitchFamily="2" charset="-78"/>
            <a:cs typeface="Sakkal Majalla" panose="02000000000000000000" pitchFamily="2" charset="-78"/>
          </a:endParaRPr>
        </a:p>
      </dgm:t>
    </dgm:pt>
    <dgm:pt modelId="{79737349-10BD-448D-A1B7-13A4F01C05C4}" type="parTrans" cxnId="{5E4EE877-3D2D-4D72-A75B-69D586E3643E}">
      <dgm:prSet/>
      <dgm:spPr/>
      <dgm:t>
        <a:bodyPr/>
        <a:lstStyle/>
        <a:p>
          <a:endParaRPr lang="en-US"/>
        </a:p>
      </dgm:t>
    </dgm:pt>
    <dgm:pt modelId="{B21CB154-DE5C-4B4B-9A46-C92F297B049C}" type="sibTrans" cxnId="{5E4EE877-3D2D-4D72-A75B-69D586E3643E}">
      <dgm:prSet/>
      <dgm:spPr/>
      <dgm:t>
        <a:bodyPr/>
        <a:lstStyle/>
        <a:p>
          <a:endParaRPr lang="en-US"/>
        </a:p>
      </dgm:t>
    </dgm:pt>
    <dgm:pt modelId="{8D5DC9E0-442D-4EA5-8A70-9B413B1D6618}" type="pres">
      <dgm:prSet presAssocID="{6BBE875B-E930-49E6-A2E3-78B59914E8BF}" presName="outerComposite" presStyleCnt="0">
        <dgm:presLayoutVars>
          <dgm:chMax val="5"/>
          <dgm:dir/>
          <dgm:resizeHandles val="exact"/>
        </dgm:presLayoutVars>
      </dgm:prSet>
      <dgm:spPr/>
    </dgm:pt>
    <dgm:pt modelId="{25DF214C-C84D-4BD3-90BD-0599A1B18D26}" type="pres">
      <dgm:prSet presAssocID="{6BBE875B-E930-49E6-A2E3-78B59914E8BF}" presName="dummyMaxCanvas" presStyleCnt="0">
        <dgm:presLayoutVars/>
      </dgm:prSet>
      <dgm:spPr/>
    </dgm:pt>
    <dgm:pt modelId="{1BEC1CC2-7978-46CE-8A75-67A769C03883}" type="pres">
      <dgm:prSet presAssocID="{6BBE875B-E930-49E6-A2E3-78B59914E8BF}" presName="ThreeNodes_1" presStyleLbl="node1" presStyleIdx="0" presStyleCnt="3" custScaleX="103352">
        <dgm:presLayoutVars>
          <dgm:bulletEnabled val="1"/>
        </dgm:presLayoutVars>
      </dgm:prSet>
      <dgm:spPr/>
    </dgm:pt>
    <dgm:pt modelId="{918FF342-9837-4234-8DD7-A0A2BD624B00}" type="pres">
      <dgm:prSet presAssocID="{6BBE875B-E930-49E6-A2E3-78B59914E8BF}" presName="ThreeNodes_2" presStyleLbl="node1" presStyleIdx="1" presStyleCnt="3">
        <dgm:presLayoutVars>
          <dgm:bulletEnabled val="1"/>
        </dgm:presLayoutVars>
      </dgm:prSet>
      <dgm:spPr/>
    </dgm:pt>
    <dgm:pt modelId="{AC77514B-0541-443E-AFE6-08C360B90EC1}" type="pres">
      <dgm:prSet presAssocID="{6BBE875B-E930-49E6-A2E3-78B59914E8BF}" presName="ThreeNodes_3" presStyleLbl="node1" presStyleIdx="2" presStyleCnt="3">
        <dgm:presLayoutVars>
          <dgm:bulletEnabled val="1"/>
        </dgm:presLayoutVars>
      </dgm:prSet>
      <dgm:spPr/>
    </dgm:pt>
    <dgm:pt modelId="{D5997FB6-A5FE-4C06-BF9E-64807667A1D9}" type="pres">
      <dgm:prSet presAssocID="{6BBE875B-E930-49E6-A2E3-78B59914E8BF}" presName="ThreeConn_1-2" presStyleLbl="fgAccFollowNode1" presStyleIdx="0" presStyleCnt="2">
        <dgm:presLayoutVars>
          <dgm:bulletEnabled val="1"/>
        </dgm:presLayoutVars>
      </dgm:prSet>
      <dgm:spPr/>
    </dgm:pt>
    <dgm:pt modelId="{AE1BFBB7-50E2-4D16-953E-843707232272}" type="pres">
      <dgm:prSet presAssocID="{6BBE875B-E930-49E6-A2E3-78B59914E8BF}" presName="ThreeConn_2-3" presStyleLbl="fgAccFollowNode1" presStyleIdx="1" presStyleCnt="2">
        <dgm:presLayoutVars>
          <dgm:bulletEnabled val="1"/>
        </dgm:presLayoutVars>
      </dgm:prSet>
      <dgm:spPr/>
    </dgm:pt>
    <dgm:pt modelId="{6644FCA3-10A8-488E-A611-5370D9947CE6}" type="pres">
      <dgm:prSet presAssocID="{6BBE875B-E930-49E6-A2E3-78B59914E8BF}" presName="ThreeNodes_1_text" presStyleLbl="node1" presStyleIdx="2" presStyleCnt="3">
        <dgm:presLayoutVars>
          <dgm:bulletEnabled val="1"/>
        </dgm:presLayoutVars>
      </dgm:prSet>
      <dgm:spPr/>
    </dgm:pt>
    <dgm:pt modelId="{68A7F326-5B22-4D58-ACED-96443716DBDA}" type="pres">
      <dgm:prSet presAssocID="{6BBE875B-E930-49E6-A2E3-78B59914E8BF}" presName="ThreeNodes_2_text" presStyleLbl="node1" presStyleIdx="2" presStyleCnt="3">
        <dgm:presLayoutVars>
          <dgm:bulletEnabled val="1"/>
        </dgm:presLayoutVars>
      </dgm:prSet>
      <dgm:spPr/>
    </dgm:pt>
    <dgm:pt modelId="{91D974DD-0F70-464D-8D42-3418F2999DC8}" type="pres">
      <dgm:prSet presAssocID="{6BBE875B-E930-49E6-A2E3-78B59914E8BF}" presName="ThreeNodes_3_text" presStyleLbl="node1" presStyleIdx="2" presStyleCnt="3">
        <dgm:presLayoutVars>
          <dgm:bulletEnabled val="1"/>
        </dgm:presLayoutVars>
      </dgm:prSet>
      <dgm:spPr/>
    </dgm:pt>
  </dgm:ptLst>
  <dgm:cxnLst>
    <dgm:cxn modelId="{921CE502-D072-48FB-8FE3-EEE2975C2758}" type="presOf" srcId="{78A1A9E7-CF3C-412C-9929-62C91FE103E9}" destId="{AE1BFBB7-50E2-4D16-953E-843707232272}" srcOrd="0" destOrd="0" presId="urn:microsoft.com/office/officeart/2005/8/layout/vProcess5"/>
    <dgm:cxn modelId="{5C3AE50A-BA19-4C49-A579-E9451CFD60FB}" type="presOf" srcId="{6363E4FE-B507-42FE-A9CF-AB2B30E9A946}" destId="{68A7F326-5B22-4D58-ACED-96443716DBDA}" srcOrd="1" destOrd="0" presId="urn:microsoft.com/office/officeart/2005/8/layout/vProcess5"/>
    <dgm:cxn modelId="{3A137211-5E76-4F90-8857-C69F2037D57C}" type="presOf" srcId="{16C56141-9C5E-4310-A86E-1E1765915B9D}" destId="{D5997FB6-A5FE-4C06-BF9E-64807667A1D9}" srcOrd="0" destOrd="0" presId="urn:microsoft.com/office/officeart/2005/8/layout/vProcess5"/>
    <dgm:cxn modelId="{B90A9411-812B-4F02-8F65-F1308AD3C36E}" type="presOf" srcId="{6BBE875B-E930-49E6-A2E3-78B59914E8BF}" destId="{8D5DC9E0-442D-4EA5-8A70-9B413B1D6618}" srcOrd="0" destOrd="0" presId="urn:microsoft.com/office/officeart/2005/8/layout/vProcess5"/>
    <dgm:cxn modelId="{5E4EE877-3D2D-4D72-A75B-69D586E3643E}" srcId="{6BBE875B-E930-49E6-A2E3-78B59914E8BF}" destId="{BC9C27E8-5463-46FF-970D-624E6930310C}" srcOrd="2" destOrd="0" parTransId="{79737349-10BD-448D-A1B7-13A4F01C05C4}" sibTransId="{B21CB154-DE5C-4B4B-9A46-C92F297B049C}"/>
    <dgm:cxn modelId="{28FB585A-8E55-4879-A65B-582E5E31542B}" type="presOf" srcId="{EE774D75-C0E7-4B50-9D4B-E7ACADAA9CE9}" destId="{6644FCA3-10A8-488E-A611-5370D9947CE6}" srcOrd="1" destOrd="0" presId="urn:microsoft.com/office/officeart/2005/8/layout/vProcess5"/>
    <dgm:cxn modelId="{48932E81-C410-415B-9B0A-5A3DDB0A2454}" type="presOf" srcId="{6363E4FE-B507-42FE-A9CF-AB2B30E9A946}" destId="{918FF342-9837-4234-8DD7-A0A2BD624B00}" srcOrd="0" destOrd="0" presId="urn:microsoft.com/office/officeart/2005/8/layout/vProcess5"/>
    <dgm:cxn modelId="{5ECAACBC-EBF5-47EA-A8A0-5122D9D03B51}" type="presOf" srcId="{EE774D75-C0E7-4B50-9D4B-E7ACADAA9CE9}" destId="{1BEC1CC2-7978-46CE-8A75-67A769C03883}" srcOrd="0" destOrd="0" presId="urn:microsoft.com/office/officeart/2005/8/layout/vProcess5"/>
    <dgm:cxn modelId="{9205F2C2-BBDB-4437-A4CA-083A2E5216D6}" srcId="{6BBE875B-E930-49E6-A2E3-78B59914E8BF}" destId="{6363E4FE-B507-42FE-A9CF-AB2B30E9A946}" srcOrd="1" destOrd="0" parTransId="{35C00C80-B4B5-4004-B26A-3E6BD310DFD4}" sibTransId="{78A1A9E7-CF3C-412C-9929-62C91FE103E9}"/>
    <dgm:cxn modelId="{8AEA28E1-9F3A-4F2F-8140-82DF165B9983}" srcId="{6BBE875B-E930-49E6-A2E3-78B59914E8BF}" destId="{EE774D75-C0E7-4B50-9D4B-E7ACADAA9CE9}" srcOrd="0" destOrd="0" parTransId="{52C3E837-7B51-43FF-9EE1-BC5A31284439}" sibTransId="{16C56141-9C5E-4310-A86E-1E1765915B9D}"/>
    <dgm:cxn modelId="{D7E2E7F3-B935-4576-8B0F-66DDE97BD6CC}" type="presOf" srcId="{BC9C27E8-5463-46FF-970D-624E6930310C}" destId="{91D974DD-0F70-464D-8D42-3418F2999DC8}" srcOrd="1" destOrd="0" presId="urn:microsoft.com/office/officeart/2005/8/layout/vProcess5"/>
    <dgm:cxn modelId="{C7A803F5-1638-45BC-82E1-8668A923D775}" type="presOf" srcId="{BC9C27E8-5463-46FF-970D-624E6930310C}" destId="{AC77514B-0541-443E-AFE6-08C360B90EC1}" srcOrd="0" destOrd="0" presId="urn:microsoft.com/office/officeart/2005/8/layout/vProcess5"/>
    <dgm:cxn modelId="{A3FC3A46-B49E-41A5-9BA4-F1A0C45084A9}" type="presParOf" srcId="{8D5DC9E0-442D-4EA5-8A70-9B413B1D6618}" destId="{25DF214C-C84D-4BD3-90BD-0599A1B18D26}" srcOrd="0" destOrd="0" presId="urn:microsoft.com/office/officeart/2005/8/layout/vProcess5"/>
    <dgm:cxn modelId="{840B0644-2163-42C3-BE6A-3A898D57B9DD}" type="presParOf" srcId="{8D5DC9E0-442D-4EA5-8A70-9B413B1D6618}" destId="{1BEC1CC2-7978-46CE-8A75-67A769C03883}" srcOrd="1" destOrd="0" presId="urn:microsoft.com/office/officeart/2005/8/layout/vProcess5"/>
    <dgm:cxn modelId="{E07B32DF-CDDB-4AA0-880C-8E6B51C39C0B}" type="presParOf" srcId="{8D5DC9E0-442D-4EA5-8A70-9B413B1D6618}" destId="{918FF342-9837-4234-8DD7-A0A2BD624B00}" srcOrd="2" destOrd="0" presId="urn:microsoft.com/office/officeart/2005/8/layout/vProcess5"/>
    <dgm:cxn modelId="{C8AB40A4-61BB-4CF2-AAF5-15C49EDA09A0}" type="presParOf" srcId="{8D5DC9E0-442D-4EA5-8A70-9B413B1D6618}" destId="{AC77514B-0541-443E-AFE6-08C360B90EC1}" srcOrd="3" destOrd="0" presId="urn:microsoft.com/office/officeart/2005/8/layout/vProcess5"/>
    <dgm:cxn modelId="{ADD06DDC-0810-4F66-9559-23B55623FC96}" type="presParOf" srcId="{8D5DC9E0-442D-4EA5-8A70-9B413B1D6618}" destId="{D5997FB6-A5FE-4C06-BF9E-64807667A1D9}" srcOrd="4" destOrd="0" presId="urn:microsoft.com/office/officeart/2005/8/layout/vProcess5"/>
    <dgm:cxn modelId="{7E19E8E9-BCA9-4771-9DC6-251D02DDC874}" type="presParOf" srcId="{8D5DC9E0-442D-4EA5-8A70-9B413B1D6618}" destId="{AE1BFBB7-50E2-4D16-953E-843707232272}" srcOrd="5" destOrd="0" presId="urn:microsoft.com/office/officeart/2005/8/layout/vProcess5"/>
    <dgm:cxn modelId="{F67E89F0-22D6-4354-AFCC-7E87BFC39B0D}" type="presParOf" srcId="{8D5DC9E0-442D-4EA5-8A70-9B413B1D6618}" destId="{6644FCA3-10A8-488E-A611-5370D9947CE6}" srcOrd="6" destOrd="0" presId="urn:microsoft.com/office/officeart/2005/8/layout/vProcess5"/>
    <dgm:cxn modelId="{7F860764-BA5C-4FA0-B83D-5E34C903ED46}" type="presParOf" srcId="{8D5DC9E0-442D-4EA5-8A70-9B413B1D6618}" destId="{68A7F326-5B22-4D58-ACED-96443716DBDA}" srcOrd="7" destOrd="0" presId="urn:microsoft.com/office/officeart/2005/8/layout/vProcess5"/>
    <dgm:cxn modelId="{94BCB27E-DD4F-4D5E-8350-028EC104536B}" type="presParOf" srcId="{8D5DC9E0-442D-4EA5-8A70-9B413B1D6618}" destId="{91D974DD-0F70-464D-8D42-3418F2999DC8}"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6BBE875B-E930-49E6-A2E3-78B59914E8BF}"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EE774D75-C0E7-4B50-9D4B-E7ACADAA9CE9}">
      <dgm:prSet custT="1"/>
      <dgm:spPr/>
      <dgm:t>
        <a:bodyPr/>
        <a:lstStyle/>
        <a:p>
          <a:pPr rtl="1"/>
          <a:r>
            <a:rPr lang="ar-SA" sz="2800" dirty="0">
              <a:latin typeface="Sakkal Majalla" panose="02000000000000000000" pitchFamily="2" charset="-78"/>
              <a:cs typeface="Sakkal Majalla" panose="02000000000000000000" pitchFamily="2" charset="-78"/>
            </a:rPr>
            <a:t>كل آية فيها ذكر </a:t>
          </a:r>
          <a:r>
            <a:rPr lang="ar-SA" sz="2800" dirty="0">
              <a:solidFill>
                <a:schemeClr val="tx1">
                  <a:lumMod val="95000"/>
                  <a:lumOff val="5000"/>
                </a:schemeClr>
              </a:solidFill>
              <a:latin typeface="Sakkal Majalla" panose="02000000000000000000" pitchFamily="2" charset="-78"/>
              <a:cs typeface="Sakkal Majalla" panose="02000000000000000000" pitchFamily="2" charset="-78"/>
            </a:rPr>
            <a:t>(أوْلئك)</a:t>
          </a:r>
          <a:r>
            <a:rPr lang="ar-SA" sz="2800" dirty="0">
              <a:latin typeface="Sakkal Majalla" panose="02000000000000000000" pitchFamily="2" charset="-78"/>
              <a:cs typeface="Sakkal Majalla" panose="02000000000000000000" pitchFamily="2" charset="-78"/>
            </a:rPr>
            <a:t> أو </a:t>
          </a:r>
          <a:r>
            <a:rPr lang="ar-SA" sz="2800" dirty="0">
              <a:solidFill>
                <a:schemeClr val="tx1">
                  <a:lumMod val="95000"/>
                  <a:lumOff val="5000"/>
                </a:schemeClr>
              </a:solidFill>
              <a:latin typeface="Sakkal Majalla" panose="02000000000000000000" pitchFamily="2" charset="-78"/>
              <a:cs typeface="Sakkal Majalla" panose="02000000000000000000" pitchFamily="2" charset="-78"/>
            </a:rPr>
            <a:t>(فأوْلئك حبطت أعمالهم)</a:t>
          </a:r>
          <a:r>
            <a:rPr lang="ar-SA" sz="2800" dirty="0">
              <a:latin typeface="Sakkal Majalla" panose="02000000000000000000" pitchFamily="2" charset="-78"/>
              <a:cs typeface="Sakkal Majalla" panose="02000000000000000000" pitchFamily="2" charset="-78"/>
            </a:rPr>
            <a:t> فهي بهذا اللفظ من غير ذكر </a:t>
          </a:r>
          <a:r>
            <a:rPr lang="ar-SA" sz="2800" dirty="0">
              <a:solidFill>
                <a:schemeClr val="tx1">
                  <a:lumMod val="95000"/>
                  <a:lumOff val="5000"/>
                </a:schemeClr>
              </a:solidFill>
              <a:latin typeface="Sakkal Majalla" panose="02000000000000000000" pitchFamily="2" charset="-78"/>
              <a:cs typeface="Sakkal Majalla" panose="02000000000000000000" pitchFamily="2" charset="-78"/>
            </a:rPr>
            <a:t>(الذّين)</a:t>
          </a:r>
          <a:endParaRPr lang="en-US" sz="2800" dirty="0">
            <a:solidFill>
              <a:schemeClr val="tx1">
                <a:lumMod val="95000"/>
                <a:lumOff val="5000"/>
              </a:schemeClr>
            </a:solidFill>
            <a:latin typeface="Sakkal Majalla" panose="02000000000000000000" pitchFamily="2" charset="-78"/>
            <a:cs typeface="Sakkal Majalla" panose="02000000000000000000" pitchFamily="2" charset="-78"/>
          </a:endParaRPr>
        </a:p>
      </dgm:t>
    </dgm:pt>
    <dgm:pt modelId="{52C3E837-7B51-43FF-9EE1-BC5A31284439}" type="parTrans" cxnId="{8AEA28E1-9F3A-4F2F-8140-82DF165B9983}">
      <dgm:prSet/>
      <dgm:spPr/>
      <dgm:t>
        <a:bodyPr/>
        <a:lstStyle/>
        <a:p>
          <a:endParaRPr lang="en-US"/>
        </a:p>
      </dgm:t>
    </dgm:pt>
    <dgm:pt modelId="{16C56141-9C5E-4310-A86E-1E1765915B9D}" type="sibTrans" cxnId="{8AEA28E1-9F3A-4F2F-8140-82DF165B9983}">
      <dgm:prSet/>
      <dgm:spPr/>
      <dgm:t>
        <a:bodyPr/>
        <a:lstStyle/>
        <a:p>
          <a:endParaRPr lang="en-US"/>
        </a:p>
      </dgm:t>
    </dgm:pt>
    <dgm:pt modelId="{6363E4FE-B507-42FE-A9CF-AB2B30E9A946}">
      <dgm:prSet custT="1"/>
      <dgm:spPr/>
      <dgm:t>
        <a:bodyPr/>
        <a:lstStyle/>
        <a:p>
          <a:pPr rtl="1"/>
          <a:r>
            <a:rPr lang="ar-SA" sz="2800" dirty="0">
              <a:latin typeface="Sakkal Majalla" panose="02000000000000000000" pitchFamily="2" charset="-78"/>
              <a:cs typeface="Sakkal Majalla" panose="02000000000000000000" pitchFamily="2" charset="-78"/>
            </a:rPr>
            <a:t>إلا موضع آل عمران آية (22) </a:t>
          </a:r>
          <a:r>
            <a:rPr lang="ar-SA" sz="2800" dirty="0">
              <a:solidFill>
                <a:schemeClr val="tx1"/>
              </a:solidFill>
              <a:latin typeface="Sakkal Majalla" panose="02000000000000000000" pitchFamily="2" charset="-78"/>
              <a:cs typeface="Sakkal Majalla" panose="02000000000000000000" pitchFamily="2" charset="-78"/>
            </a:rPr>
            <a:t>(</a:t>
          </a:r>
          <a:r>
            <a:rPr lang="ar-SA" sz="2800" u="none" dirty="0">
              <a:solidFill>
                <a:schemeClr val="tx1"/>
              </a:solidFill>
              <a:latin typeface="Sakkal Majalla" panose="02000000000000000000" pitchFamily="2" charset="-78"/>
              <a:cs typeface="Sakkal Majalla" panose="02000000000000000000" pitchFamily="2" charset="-78"/>
            </a:rPr>
            <a:t>أوْلئك الذّين حبطت</a:t>
          </a:r>
          <a:r>
            <a:rPr lang="ar-SA" sz="2800" dirty="0">
              <a:solidFill>
                <a:schemeClr val="tx1"/>
              </a:solidFill>
              <a:latin typeface="Sakkal Majalla" panose="02000000000000000000" pitchFamily="2" charset="-78"/>
              <a:cs typeface="Sakkal Majalla" panose="02000000000000000000" pitchFamily="2" charset="-78"/>
            </a:rPr>
            <a:t>)</a:t>
          </a:r>
          <a:endParaRPr lang="en-US" sz="2800" dirty="0">
            <a:solidFill>
              <a:schemeClr val="bg1"/>
            </a:solidFill>
            <a:latin typeface="Sakkal Majalla" panose="02000000000000000000" pitchFamily="2" charset="-78"/>
            <a:cs typeface="Sakkal Majalla" panose="02000000000000000000" pitchFamily="2" charset="-78"/>
          </a:endParaRPr>
        </a:p>
      </dgm:t>
    </dgm:pt>
    <dgm:pt modelId="{35C00C80-B4B5-4004-B26A-3E6BD310DFD4}" type="parTrans" cxnId="{9205F2C2-BBDB-4437-A4CA-083A2E5216D6}">
      <dgm:prSet/>
      <dgm:spPr/>
      <dgm:t>
        <a:bodyPr/>
        <a:lstStyle/>
        <a:p>
          <a:endParaRPr lang="en-US"/>
        </a:p>
      </dgm:t>
    </dgm:pt>
    <dgm:pt modelId="{78A1A9E7-CF3C-412C-9929-62C91FE103E9}" type="sibTrans" cxnId="{9205F2C2-BBDB-4437-A4CA-083A2E5216D6}">
      <dgm:prSet/>
      <dgm:spPr/>
      <dgm:t>
        <a:bodyPr/>
        <a:lstStyle/>
        <a:p>
          <a:endParaRPr lang="en-US"/>
        </a:p>
      </dgm:t>
    </dgm:pt>
    <dgm:pt modelId="{BC9C27E8-5463-46FF-970D-624E6930310C}">
      <dgm:prSet custT="1"/>
      <dgm:spPr/>
      <dgm:t>
        <a:bodyPr/>
        <a:lstStyle/>
        <a:p>
          <a:pPr rtl="1"/>
          <a:r>
            <a:rPr lang="ar-SA" sz="2400" dirty="0">
              <a:latin typeface="Sakkal Majalla" panose="02000000000000000000" pitchFamily="2" charset="-78"/>
              <a:cs typeface="Sakkal Majalla" panose="02000000000000000000" pitchFamily="2" charset="-78"/>
            </a:rPr>
            <a:t>(</a:t>
          </a:r>
          <a:r>
            <a:rPr lang="ar-SA" sz="2400" u="sng" dirty="0" err="1">
              <a:solidFill>
                <a:schemeClr val="tx1"/>
              </a:solidFill>
              <a:latin typeface="Sakkal Majalla" panose="02000000000000000000" pitchFamily="2" charset="-78"/>
              <a:cs typeface="Sakkal Majalla" panose="02000000000000000000" pitchFamily="2" charset="-78"/>
            </a:rPr>
            <a:t>أُو۟لَـٰۤىِٕكَ</a:t>
          </a:r>
          <a:r>
            <a:rPr lang="ar-SA" sz="2400" u="sng" dirty="0">
              <a:solidFill>
                <a:schemeClr val="tx1"/>
              </a:solidFill>
              <a:latin typeface="Sakkal Majalla" panose="02000000000000000000" pitchFamily="2" charset="-78"/>
              <a:cs typeface="Sakkal Majalla" panose="02000000000000000000" pitchFamily="2" charset="-78"/>
            </a:rPr>
            <a:t> </a:t>
          </a:r>
          <a:r>
            <a:rPr lang="ar-SA" sz="2400" u="sng" dirty="0" err="1">
              <a:solidFill>
                <a:schemeClr val="tx1"/>
              </a:solidFill>
              <a:latin typeface="Sakkal Majalla" panose="02000000000000000000" pitchFamily="2" charset="-78"/>
              <a:cs typeface="Sakkal Majalla" panose="02000000000000000000" pitchFamily="2" charset="-78"/>
            </a:rPr>
            <a:t>ٱلَّذِینَ</a:t>
          </a:r>
          <a:r>
            <a:rPr lang="ar-SA" sz="2400" u="sng" dirty="0">
              <a:solidFill>
                <a:schemeClr val="tx1"/>
              </a:solidFill>
              <a:latin typeface="Sakkal Majalla" panose="02000000000000000000" pitchFamily="2" charset="-78"/>
              <a:cs typeface="Sakkal Majalla" panose="02000000000000000000" pitchFamily="2" charset="-78"/>
            </a:rPr>
            <a:t> </a:t>
          </a:r>
          <a:r>
            <a:rPr lang="ar-SA" sz="2400" u="sng" dirty="0" err="1">
              <a:solidFill>
                <a:schemeClr val="tx1"/>
              </a:solidFill>
              <a:latin typeface="Sakkal Majalla" panose="02000000000000000000" pitchFamily="2" charset="-78"/>
              <a:cs typeface="Sakkal Majalla" panose="02000000000000000000" pitchFamily="2" charset="-78"/>
            </a:rPr>
            <a:t>حَبِطَتۡ</a:t>
          </a:r>
          <a:r>
            <a:rPr lang="ar-SA" sz="2400" dirty="0">
              <a:latin typeface="Sakkal Majalla" panose="02000000000000000000" pitchFamily="2" charset="-78"/>
              <a:cs typeface="Sakkal Majalla" panose="02000000000000000000" pitchFamily="2" charset="-78"/>
            </a:rPr>
            <a:t> </a:t>
          </a:r>
          <a:r>
            <a:rPr lang="ar-SA" sz="2400" dirty="0" err="1">
              <a:latin typeface="Sakkal Majalla" panose="02000000000000000000" pitchFamily="2" charset="-78"/>
              <a:cs typeface="Sakkal Majalla" panose="02000000000000000000" pitchFamily="2" charset="-78"/>
            </a:rPr>
            <a:t>أَعۡمَـٰلُهُمۡ</a:t>
          </a:r>
          <a:r>
            <a:rPr lang="ar-SA" sz="2400" dirty="0">
              <a:latin typeface="Sakkal Majalla" panose="02000000000000000000" pitchFamily="2" charset="-78"/>
              <a:cs typeface="Sakkal Majalla" panose="02000000000000000000" pitchFamily="2" charset="-78"/>
            </a:rPr>
            <a:t> </a:t>
          </a:r>
          <a:r>
            <a:rPr lang="ar-SA" sz="2400" dirty="0" err="1">
              <a:latin typeface="Sakkal Majalla" panose="02000000000000000000" pitchFamily="2" charset="-78"/>
              <a:cs typeface="Sakkal Majalla" panose="02000000000000000000" pitchFamily="2" charset="-78"/>
            </a:rPr>
            <a:t>فِی</a:t>
          </a:r>
          <a:r>
            <a:rPr lang="ar-SA" sz="2400" dirty="0">
              <a:latin typeface="Sakkal Majalla" panose="02000000000000000000" pitchFamily="2" charset="-78"/>
              <a:cs typeface="Sakkal Majalla" panose="02000000000000000000" pitchFamily="2" charset="-78"/>
            </a:rPr>
            <a:t> </a:t>
          </a:r>
          <a:r>
            <a:rPr lang="ar-SA" sz="2400" dirty="0" err="1">
              <a:latin typeface="Sakkal Majalla" panose="02000000000000000000" pitchFamily="2" charset="-78"/>
              <a:cs typeface="Sakkal Majalla" panose="02000000000000000000" pitchFamily="2" charset="-78"/>
            </a:rPr>
            <a:t>ٱلدُّنۡیَا</a:t>
          </a:r>
          <a:r>
            <a:rPr lang="ar-SA" sz="2400" dirty="0">
              <a:latin typeface="Sakkal Majalla" panose="02000000000000000000" pitchFamily="2" charset="-78"/>
              <a:cs typeface="Sakkal Majalla" panose="02000000000000000000" pitchFamily="2" charset="-78"/>
            </a:rPr>
            <a:t> </a:t>
          </a:r>
          <a:r>
            <a:rPr lang="ar-SA" sz="2400" dirty="0" err="1">
              <a:latin typeface="Sakkal Majalla" panose="02000000000000000000" pitchFamily="2" charset="-78"/>
              <a:cs typeface="Sakkal Majalla" panose="02000000000000000000" pitchFamily="2" charset="-78"/>
            </a:rPr>
            <a:t>وَٱلۡـَٔاخِرَةِ</a:t>
          </a:r>
          <a:r>
            <a:rPr lang="ar-SA" sz="2400" dirty="0">
              <a:latin typeface="Sakkal Majalla" panose="02000000000000000000" pitchFamily="2" charset="-78"/>
              <a:cs typeface="Sakkal Majalla" panose="02000000000000000000" pitchFamily="2" charset="-78"/>
            </a:rPr>
            <a:t> وَمَا لَهُم مِّن </a:t>
          </a:r>
          <a:r>
            <a:rPr lang="ar-SA" sz="2400" dirty="0" err="1">
              <a:latin typeface="Sakkal Majalla" panose="02000000000000000000" pitchFamily="2" charset="-78"/>
              <a:cs typeface="Sakkal Majalla" panose="02000000000000000000" pitchFamily="2" charset="-78"/>
            </a:rPr>
            <a:t>نَّـٰصِرِینَ</a:t>
          </a:r>
          <a:r>
            <a:rPr lang="ar-SA" sz="2400" dirty="0">
              <a:latin typeface="Sakkal Majalla" panose="02000000000000000000" pitchFamily="2" charset="-78"/>
              <a:cs typeface="Sakkal Majalla" panose="02000000000000000000" pitchFamily="2" charset="-78"/>
            </a:rPr>
            <a:t> (22))</a:t>
          </a:r>
          <a:endParaRPr lang="en-US" sz="2400" dirty="0">
            <a:latin typeface="Sakkal Majalla" panose="02000000000000000000" pitchFamily="2" charset="-78"/>
            <a:cs typeface="Sakkal Majalla" panose="02000000000000000000" pitchFamily="2" charset="-78"/>
          </a:endParaRPr>
        </a:p>
      </dgm:t>
    </dgm:pt>
    <dgm:pt modelId="{79737349-10BD-448D-A1B7-13A4F01C05C4}" type="parTrans" cxnId="{5E4EE877-3D2D-4D72-A75B-69D586E3643E}">
      <dgm:prSet/>
      <dgm:spPr/>
      <dgm:t>
        <a:bodyPr/>
        <a:lstStyle/>
        <a:p>
          <a:endParaRPr lang="en-US"/>
        </a:p>
      </dgm:t>
    </dgm:pt>
    <dgm:pt modelId="{B21CB154-DE5C-4B4B-9A46-C92F297B049C}" type="sibTrans" cxnId="{5E4EE877-3D2D-4D72-A75B-69D586E3643E}">
      <dgm:prSet/>
      <dgm:spPr/>
      <dgm:t>
        <a:bodyPr/>
        <a:lstStyle/>
        <a:p>
          <a:endParaRPr lang="en-US"/>
        </a:p>
      </dgm:t>
    </dgm:pt>
    <dgm:pt modelId="{8D5DC9E0-442D-4EA5-8A70-9B413B1D6618}" type="pres">
      <dgm:prSet presAssocID="{6BBE875B-E930-49E6-A2E3-78B59914E8BF}" presName="outerComposite" presStyleCnt="0">
        <dgm:presLayoutVars>
          <dgm:chMax val="5"/>
          <dgm:dir/>
          <dgm:resizeHandles val="exact"/>
        </dgm:presLayoutVars>
      </dgm:prSet>
      <dgm:spPr/>
    </dgm:pt>
    <dgm:pt modelId="{25DF214C-C84D-4BD3-90BD-0599A1B18D26}" type="pres">
      <dgm:prSet presAssocID="{6BBE875B-E930-49E6-A2E3-78B59914E8BF}" presName="dummyMaxCanvas" presStyleCnt="0">
        <dgm:presLayoutVars/>
      </dgm:prSet>
      <dgm:spPr/>
    </dgm:pt>
    <dgm:pt modelId="{1BEC1CC2-7978-46CE-8A75-67A769C03883}" type="pres">
      <dgm:prSet presAssocID="{6BBE875B-E930-49E6-A2E3-78B59914E8BF}" presName="ThreeNodes_1" presStyleLbl="node1" presStyleIdx="0" presStyleCnt="3" custScaleX="103352">
        <dgm:presLayoutVars>
          <dgm:bulletEnabled val="1"/>
        </dgm:presLayoutVars>
      </dgm:prSet>
      <dgm:spPr/>
    </dgm:pt>
    <dgm:pt modelId="{918FF342-9837-4234-8DD7-A0A2BD624B00}" type="pres">
      <dgm:prSet presAssocID="{6BBE875B-E930-49E6-A2E3-78B59914E8BF}" presName="ThreeNodes_2" presStyleLbl="node1" presStyleIdx="1" presStyleCnt="3">
        <dgm:presLayoutVars>
          <dgm:bulletEnabled val="1"/>
        </dgm:presLayoutVars>
      </dgm:prSet>
      <dgm:spPr/>
    </dgm:pt>
    <dgm:pt modelId="{AC77514B-0541-443E-AFE6-08C360B90EC1}" type="pres">
      <dgm:prSet presAssocID="{6BBE875B-E930-49E6-A2E3-78B59914E8BF}" presName="ThreeNodes_3" presStyleLbl="node1" presStyleIdx="2" presStyleCnt="3">
        <dgm:presLayoutVars>
          <dgm:bulletEnabled val="1"/>
        </dgm:presLayoutVars>
      </dgm:prSet>
      <dgm:spPr/>
    </dgm:pt>
    <dgm:pt modelId="{D5997FB6-A5FE-4C06-BF9E-64807667A1D9}" type="pres">
      <dgm:prSet presAssocID="{6BBE875B-E930-49E6-A2E3-78B59914E8BF}" presName="ThreeConn_1-2" presStyleLbl="fgAccFollowNode1" presStyleIdx="0" presStyleCnt="2">
        <dgm:presLayoutVars>
          <dgm:bulletEnabled val="1"/>
        </dgm:presLayoutVars>
      </dgm:prSet>
      <dgm:spPr/>
    </dgm:pt>
    <dgm:pt modelId="{AE1BFBB7-50E2-4D16-953E-843707232272}" type="pres">
      <dgm:prSet presAssocID="{6BBE875B-E930-49E6-A2E3-78B59914E8BF}" presName="ThreeConn_2-3" presStyleLbl="fgAccFollowNode1" presStyleIdx="1" presStyleCnt="2">
        <dgm:presLayoutVars>
          <dgm:bulletEnabled val="1"/>
        </dgm:presLayoutVars>
      </dgm:prSet>
      <dgm:spPr/>
    </dgm:pt>
    <dgm:pt modelId="{6644FCA3-10A8-488E-A611-5370D9947CE6}" type="pres">
      <dgm:prSet presAssocID="{6BBE875B-E930-49E6-A2E3-78B59914E8BF}" presName="ThreeNodes_1_text" presStyleLbl="node1" presStyleIdx="2" presStyleCnt="3">
        <dgm:presLayoutVars>
          <dgm:bulletEnabled val="1"/>
        </dgm:presLayoutVars>
      </dgm:prSet>
      <dgm:spPr/>
    </dgm:pt>
    <dgm:pt modelId="{68A7F326-5B22-4D58-ACED-96443716DBDA}" type="pres">
      <dgm:prSet presAssocID="{6BBE875B-E930-49E6-A2E3-78B59914E8BF}" presName="ThreeNodes_2_text" presStyleLbl="node1" presStyleIdx="2" presStyleCnt="3">
        <dgm:presLayoutVars>
          <dgm:bulletEnabled val="1"/>
        </dgm:presLayoutVars>
      </dgm:prSet>
      <dgm:spPr/>
    </dgm:pt>
    <dgm:pt modelId="{91D974DD-0F70-464D-8D42-3418F2999DC8}" type="pres">
      <dgm:prSet presAssocID="{6BBE875B-E930-49E6-A2E3-78B59914E8BF}" presName="ThreeNodes_3_text" presStyleLbl="node1" presStyleIdx="2" presStyleCnt="3">
        <dgm:presLayoutVars>
          <dgm:bulletEnabled val="1"/>
        </dgm:presLayoutVars>
      </dgm:prSet>
      <dgm:spPr/>
    </dgm:pt>
  </dgm:ptLst>
  <dgm:cxnLst>
    <dgm:cxn modelId="{921CE502-D072-48FB-8FE3-EEE2975C2758}" type="presOf" srcId="{78A1A9E7-CF3C-412C-9929-62C91FE103E9}" destId="{AE1BFBB7-50E2-4D16-953E-843707232272}" srcOrd="0" destOrd="0" presId="urn:microsoft.com/office/officeart/2005/8/layout/vProcess5"/>
    <dgm:cxn modelId="{5C3AE50A-BA19-4C49-A579-E9451CFD60FB}" type="presOf" srcId="{6363E4FE-B507-42FE-A9CF-AB2B30E9A946}" destId="{68A7F326-5B22-4D58-ACED-96443716DBDA}" srcOrd="1" destOrd="0" presId="urn:microsoft.com/office/officeart/2005/8/layout/vProcess5"/>
    <dgm:cxn modelId="{3A137211-5E76-4F90-8857-C69F2037D57C}" type="presOf" srcId="{16C56141-9C5E-4310-A86E-1E1765915B9D}" destId="{D5997FB6-A5FE-4C06-BF9E-64807667A1D9}" srcOrd="0" destOrd="0" presId="urn:microsoft.com/office/officeart/2005/8/layout/vProcess5"/>
    <dgm:cxn modelId="{B90A9411-812B-4F02-8F65-F1308AD3C36E}" type="presOf" srcId="{6BBE875B-E930-49E6-A2E3-78B59914E8BF}" destId="{8D5DC9E0-442D-4EA5-8A70-9B413B1D6618}" srcOrd="0" destOrd="0" presId="urn:microsoft.com/office/officeart/2005/8/layout/vProcess5"/>
    <dgm:cxn modelId="{5E4EE877-3D2D-4D72-A75B-69D586E3643E}" srcId="{6BBE875B-E930-49E6-A2E3-78B59914E8BF}" destId="{BC9C27E8-5463-46FF-970D-624E6930310C}" srcOrd="2" destOrd="0" parTransId="{79737349-10BD-448D-A1B7-13A4F01C05C4}" sibTransId="{B21CB154-DE5C-4B4B-9A46-C92F297B049C}"/>
    <dgm:cxn modelId="{28FB585A-8E55-4879-A65B-582E5E31542B}" type="presOf" srcId="{EE774D75-C0E7-4B50-9D4B-E7ACADAA9CE9}" destId="{6644FCA3-10A8-488E-A611-5370D9947CE6}" srcOrd="1" destOrd="0" presId="urn:microsoft.com/office/officeart/2005/8/layout/vProcess5"/>
    <dgm:cxn modelId="{48932E81-C410-415B-9B0A-5A3DDB0A2454}" type="presOf" srcId="{6363E4FE-B507-42FE-A9CF-AB2B30E9A946}" destId="{918FF342-9837-4234-8DD7-A0A2BD624B00}" srcOrd="0" destOrd="0" presId="urn:microsoft.com/office/officeart/2005/8/layout/vProcess5"/>
    <dgm:cxn modelId="{5ECAACBC-EBF5-47EA-A8A0-5122D9D03B51}" type="presOf" srcId="{EE774D75-C0E7-4B50-9D4B-E7ACADAA9CE9}" destId="{1BEC1CC2-7978-46CE-8A75-67A769C03883}" srcOrd="0" destOrd="0" presId="urn:microsoft.com/office/officeart/2005/8/layout/vProcess5"/>
    <dgm:cxn modelId="{9205F2C2-BBDB-4437-A4CA-083A2E5216D6}" srcId="{6BBE875B-E930-49E6-A2E3-78B59914E8BF}" destId="{6363E4FE-B507-42FE-A9CF-AB2B30E9A946}" srcOrd="1" destOrd="0" parTransId="{35C00C80-B4B5-4004-B26A-3E6BD310DFD4}" sibTransId="{78A1A9E7-CF3C-412C-9929-62C91FE103E9}"/>
    <dgm:cxn modelId="{8AEA28E1-9F3A-4F2F-8140-82DF165B9983}" srcId="{6BBE875B-E930-49E6-A2E3-78B59914E8BF}" destId="{EE774D75-C0E7-4B50-9D4B-E7ACADAA9CE9}" srcOrd="0" destOrd="0" parTransId="{52C3E837-7B51-43FF-9EE1-BC5A31284439}" sibTransId="{16C56141-9C5E-4310-A86E-1E1765915B9D}"/>
    <dgm:cxn modelId="{D7E2E7F3-B935-4576-8B0F-66DDE97BD6CC}" type="presOf" srcId="{BC9C27E8-5463-46FF-970D-624E6930310C}" destId="{91D974DD-0F70-464D-8D42-3418F2999DC8}" srcOrd="1" destOrd="0" presId="urn:microsoft.com/office/officeart/2005/8/layout/vProcess5"/>
    <dgm:cxn modelId="{C7A803F5-1638-45BC-82E1-8668A923D775}" type="presOf" srcId="{BC9C27E8-5463-46FF-970D-624E6930310C}" destId="{AC77514B-0541-443E-AFE6-08C360B90EC1}" srcOrd="0" destOrd="0" presId="urn:microsoft.com/office/officeart/2005/8/layout/vProcess5"/>
    <dgm:cxn modelId="{A3FC3A46-B49E-41A5-9BA4-F1A0C45084A9}" type="presParOf" srcId="{8D5DC9E0-442D-4EA5-8A70-9B413B1D6618}" destId="{25DF214C-C84D-4BD3-90BD-0599A1B18D26}" srcOrd="0" destOrd="0" presId="urn:microsoft.com/office/officeart/2005/8/layout/vProcess5"/>
    <dgm:cxn modelId="{840B0644-2163-42C3-BE6A-3A898D57B9DD}" type="presParOf" srcId="{8D5DC9E0-442D-4EA5-8A70-9B413B1D6618}" destId="{1BEC1CC2-7978-46CE-8A75-67A769C03883}" srcOrd="1" destOrd="0" presId="urn:microsoft.com/office/officeart/2005/8/layout/vProcess5"/>
    <dgm:cxn modelId="{E07B32DF-CDDB-4AA0-880C-8E6B51C39C0B}" type="presParOf" srcId="{8D5DC9E0-442D-4EA5-8A70-9B413B1D6618}" destId="{918FF342-9837-4234-8DD7-A0A2BD624B00}" srcOrd="2" destOrd="0" presId="urn:microsoft.com/office/officeart/2005/8/layout/vProcess5"/>
    <dgm:cxn modelId="{C8AB40A4-61BB-4CF2-AAF5-15C49EDA09A0}" type="presParOf" srcId="{8D5DC9E0-442D-4EA5-8A70-9B413B1D6618}" destId="{AC77514B-0541-443E-AFE6-08C360B90EC1}" srcOrd="3" destOrd="0" presId="urn:microsoft.com/office/officeart/2005/8/layout/vProcess5"/>
    <dgm:cxn modelId="{ADD06DDC-0810-4F66-9559-23B55623FC96}" type="presParOf" srcId="{8D5DC9E0-442D-4EA5-8A70-9B413B1D6618}" destId="{D5997FB6-A5FE-4C06-BF9E-64807667A1D9}" srcOrd="4" destOrd="0" presId="urn:microsoft.com/office/officeart/2005/8/layout/vProcess5"/>
    <dgm:cxn modelId="{7E19E8E9-BCA9-4771-9DC6-251D02DDC874}" type="presParOf" srcId="{8D5DC9E0-442D-4EA5-8A70-9B413B1D6618}" destId="{AE1BFBB7-50E2-4D16-953E-843707232272}" srcOrd="5" destOrd="0" presId="urn:microsoft.com/office/officeart/2005/8/layout/vProcess5"/>
    <dgm:cxn modelId="{F67E89F0-22D6-4354-AFCC-7E87BFC39B0D}" type="presParOf" srcId="{8D5DC9E0-442D-4EA5-8A70-9B413B1D6618}" destId="{6644FCA3-10A8-488E-A611-5370D9947CE6}" srcOrd="6" destOrd="0" presId="urn:microsoft.com/office/officeart/2005/8/layout/vProcess5"/>
    <dgm:cxn modelId="{7F860764-BA5C-4FA0-B83D-5E34C903ED46}" type="presParOf" srcId="{8D5DC9E0-442D-4EA5-8A70-9B413B1D6618}" destId="{68A7F326-5B22-4D58-ACED-96443716DBDA}" srcOrd="7" destOrd="0" presId="urn:microsoft.com/office/officeart/2005/8/layout/vProcess5"/>
    <dgm:cxn modelId="{94BCB27E-DD4F-4D5E-8350-028EC104536B}" type="presParOf" srcId="{8D5DC9E0-442D-4EA5-8A70-9B413B1D6618}" destId="{91D974DD-0F70-464D-8D42-3418F2999DC8}"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6BBE875B-E930-49E6-A2E3-78B59914E8BF}"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EE774D75-C0E7-4B50-9D4B-E7ACADAA9CE9}">
      <dgm:prSet custT="1"/>
      <dgm:spPr/>
      <dgm:t>
        <a:bodyPr/>
        <a:lstStyle/>
        <a:p>
          <a:pPr rtl="1"/>
          <a:r>
            <a:rPr lang="ar-SA" sz="2800" dirty="0">
              <a:latin typeface="Sakkal Majalla" panose="02000000000000000000" pitchFamily="2" charset="-78"/>
              <a:cs typeface="Sakkal Majalla" panose="02000000000000000000" pitchFamily="2" charset="-78"/>
            </a:rPr>
            <a:t>كل آية فيها ذكر </a:t>
          </a:r>
          <a:r>
            <a:rPr lang="ar-SA" sz="2800" dirty="0">
              <a:solidFill>
                <a:schemeClr val="tx1">
                  <a:lumMod val="95000"/>
                  <a:lumOff val="5000"/>
                </a:schemeClr>
              </a:solidFill>
              <a:latin typeface="Sakkal Majalla" panose="02000000000000000000" pitchFamily="2" charset="-78"/>
              <a:cs typeface="Sakkal Majalla" panose="02000000000000000000" pitchFamily="2" charset="-78"/>
            </a:rPr>
            <a:t>(أطيعوا الله وأطيعوا الرسول)</a:t>
          </a:r>
          <a:r>
            <a:rPr lang="ar-SA" sz="2800" dirty="0">
              <a:latin typeface="Sakkal Majalla" panose="02000000000000000000" pitchFamily="2" charset="-78"/>
              <a:cs typeface="Sakkal Majalla" panose="02000000000000000000" pitchFamily="2" charset="-78"/>
            </a:rPr>
            <a:t> فهي بهذا اللفظ</a:t>
          </a:r>
          <a:endParaRPr lang="en-US" sz="2800" dirty="0">
            <a:solidFill>
              <a:schemeClr val="tx1">
                <a:lumMod val="95000"/>
                <a:lumOff val="5000"/>
              </a:schemeClr>
            </a:solidFill>
            <a:latin typeface="Sakkal Majalla" panose="02000000000000000000" pitchFamily="2" charset="-78"/>
            <a:cs typeface="Sakkal Majalla" panose="02000000000000000000" pitchFamily="2" charset="-78"/>
          </a:endParaRPr>
        </a:p>
      </dgm:t>
    </dgm:pt>
    <dgm:pt modelId="{52C3E837-7B51-43FF-9EE1-BC5A31284439}" type="parTrans" cxnId="{8AEA28E1-9F3A-4F2F-8140-82DF165B9983}">
      <dgm:prSet/>
      <dgm:spPr/>
      <dgm:t>
        <a:bodyPr/>
        <a:lstStyle/>
        <a:p>
          <a:endParaRPr lang="en-US"/>
        </a:p>
      </dgm:t>
    </dgm:pt>
    <dgm:pt modelId="{16C56141-9C5E-4310-A86E-1E1765915B9D}" type="sibTrans" cxnId="{8AEA28E1-9F3A-4F2F-8140-82DF165B9983}">
      <dgm:prSet/>
      <dgm:spPr/>
      <dgm:t>
        <a:bodyPr/>
        <a:lstStyle/>
        <a:p>
          <a:endParaRPr lang="en-US"/>
        </a:p>
      </dgm:t>
    </dgm:pt>
    <dgm:pt modelId="{6363E4FE-B507-42FE-A9CF-AB2B30E9A946}">
      <dgm:prSet custT="1"/>
      <dgm:spPr/>
      <dgm:t>
        <a:bodyPr/>
        <a:lstStyle/>
        <a:p>
          <a:pPr rtl="1"/>
          <a:r>
            <a:rPr lang="ar-SA" sz="2800" dirty="0">
              <a:latin typeface="Sakkal Majalla" panose="02000000000000000000" pitchFamily="2" charset="-78"/>
              <a:cs typeface="Sakkal Majalla" panose="02000000000000000000" pitchFamily="2" charset="-78"/>
            </a:rPr>
            <a:t>إلا موضعا آل عمران آية (32-132) </a:t>
          </a:r>
          <a:r>
            <a:rPr lang="ar-SA" sz="2800" dirty="0">
              <a:solidFill>
                <a:schemeClr val="tx1"/>
              </a:solidFill>
              <a:latin typeface="Sakkal Majalla" panose="02000000000000000000" pitchFamily="2" charset="-78"/>
              <a:cs typeface="Sakkal Majalla" panose="02000000000000000000" pitchFamily="2" charset="-78"/>
            </a:rPr>
            <a:t>(</a:t>
          </a:r>
          <a:r>
            <a:rPr lang="ar-SA" sz="2800" u="none" dirty="0">
              <a:solidFill>
                <a:schemeClr val="tx1"/>
              </a:solidFill>
              <a:latin typeface="Sakkal Majalla" panose="02000000000000000000" pitchFamily="2" charset="-78"/>
              <a:cs typeface="Sakkal Majalla" panose="02000000000000000000" pitchFamily="2" charset="-78"/>
            </a:rPr>
            <a:t>أطيعوا الله والرسول</a:t>
          </a:r>
          <a:r>
            <a:rPr lang="ar-SA" sz="2800" dirty="0">
              <a:solidFill>
                <a:schemeClr val="tx1"/>
              </a:solidFill>
              <a:latin typeface="Sakkal Majalla" panose="02000000000000000000" pitchFamily="2" charset="-78"/>
              <a:cs typeface="Sakkal Majalla" panose="02000000000000000000" pitchFamily="2" charset="-78"/>
            </a:rPr>
            <a:t>)</a:t>
          </a:r>
          <a:endParaRPr lang="en-US" sz="2800" dirty="0">
            <a:solidFill>
              <a:schemeClr val="bg1"/>
            </a:solidFill>
            <a:latin typeface="Sakkal Majalla" panose="02000000000000000000" pitchFamily="2" charset="-78"/>
            <a:cs typeface="Sakkal Majalla" panose="02000000000000000000" pitchFamily="2" charset="-78"/>
          </a:endParaRPr>
        </a:p>
      </dgm:t>
    </dgm:pt>
    <dgm:pt modelId="{35C00C80-B4B5-4004-B26A-3E6BD310DFD4}" type="parTrans" cxnId="{9205F2C2-BBDB-4437-A4CA-083A2E5216D6}">
      <dgm:prSet/>
      <dgm:spPr/>
      <dgm:t>
        <a:bodyPr/>
        <a:lstStyle/>
        <a:p>
          <a:endParaRPr lang="en-US"/>
        </a:p>
      </dgm:t>
    </dgm:pt>
    <dgm:pt modelId="{78A1A9E7-CF3C-412C-9929-62C91FE103E9}" type="sibTrans" cxnId="{9205F2C2-BBDB-4437-A4CA-083A2E5216D6}">
      <dgm:prSet/>
      <dgm:spPr/>
      <dgm:t>
        <a:bodyPr/>
        <a:lstStyle/>
        <a:p>
          <a:endParaRPr lang="en-US"/>
        </a:p>
      </dgm:t>
    </dgm:pt>
    <dgm:pt modelId="{BC9C27E8-5463-46FF-970D-624E6930310C}">
      <dgm:prSet custT="1"/>
      <dgm:spPr/>
      <dgm:t>
        <a:bodyPr/>
        <a:lstStyle/>
        <a:p>
          <a:pPr rtl="1"/>
          <a:r>
            <a:rPr lang="ar-SA" sz="2800" dirty="0">
              <a:latin typeface="Sakkal Majalla" panose="02000000000000000000" pitchFamily="2" charset="-78"/>
              <a:cs typeface="Sakkal Majalla" panose="02000000000000000000" pitchFamily="2" charset="-78"/>
            </a:rPr>
            <a:t>(</a:t>
          </a:r>
          <a:r>
            <a:rPr lang="ar-SA" sz="2800" dirty="0" err="1">
              <a:latin typeface="Sakkal Majalla" panose="02000000000000000000" pitchFamily="2" charset="-78"/>
              <a:cs typeface="Sakkal Majalla" panose="02000000000000000000" pitchFamily="2" charset="-78"/>
            </a:rPr>
            <a:t>قُلۡ</a:t>
          </a:r>
          <a:r>
            <a:rPr lang="ar-SA" sz="2800" dirty="0">
              <a:latin typeface="Sakkal Majalla" panose="02000000000000000000" pitchFamily="2" charset="-78"/>
              <a:cs typeface="Sakkal Majalla" panose="02000000000000000000" pitchFamily="2" charset="-78"/>
            </a:rPr>
            <a:t> </a:t>
          </a:r>
          <a:r>
            <a:rPr lang="ar-SA" sz="2800" u="sng" dirty="0" err="1">
              <a:solidFill>
                <a:schemeClr val="tx1"/>
              </a:solidFill>
              <a:latin typeface="Sakkal Majalla" panose="02000000000000000000" pitchFamily="2" charset="-78"/>
              <a:cs typeface="Sakkal Majalla" panose="02000000000000000000" pitchFamily="2" charset="-78"/>
            </a:rPr>
            <a:t>أَطِیعُوا</a:t>
          </a:r>
          <a:r>
            <a:rPr lang="ar-SA" sz="2800" u="sng" dirty="0">
              <a:solidFill>
                <a:schemeClr val="tx1"/>
              </a:solidFill>
              <a:latin typeface="Sakkal Majalla" panose="02000000000000000000" pitchFamily="2" charset="-78"/>
              <a:cs typeface="Sakkal Majalla" panose="02000000000000000000" pitchFamily="2" charset="-78"/>
            </a:rPr>
            <a:t>۟ </a:t>
          </a:r>
          <a:r>
            <a:rPr lang="ar-SA" sz="2800" u="sng" dirty="0" err="1">
              <a:solidFill>
                <a:schemeClr val="tx1"/>
              </a:solidFill>
              <a:latin typeface="Sakkal Majalla" panose="02000000000000000000" pitchFamily="2" charset="-78"/>
              <a:cs typeface="Sakkal Majalla" panose="02000000000000000000" pitchFamily="2" charset="-78"/>
            </a:rPr>
            <a:t>ٱللَّهَ</a:t>
          </a:r>
          <a:r>
            <a:rPr lang="ar-SA" sz="2800" u="sng" dirty="0">
              <a:solidFill>
                <a:schemeClr val="tx1"/>
              </a:solidFill>
              <a:latin typeface="Sakkal Majalla" panose="02000000000000000000" pitchFamily="2" charset="-78"/>
              <a:cs typeface="Sakkal Majalla" panose="02000000000000000000" pitchFamily="2" charset="-78"/>
            </a:rPr>
            <a:t> </a:t>
          </a:r>
          <a:r>
            <a:rPr lang="ar-SA" sz="2800" u="sng" dirty="0" err="1">
              <a:solidFill>
                <a:schemeClr val="tx1"/>
              </a:solidFill>
              <a:latin typeface="Sakkal Majalla" panose="02000000000000000000" pitchFamily="2" charset="-78"/>
              <a:cs typeface="Sakkal Majalla" panose="02000000000000000000" pitchFamily="2" charset="-78"/>
            </a:rPr>
            <a:t>وَٱلرَّسُولَۖ</a:t>
          </a:r>
          <a:r>
            <a:rPr lang="ar-SA" sz="2800" u="sng" dirty="0">
              <a:solidFill>
                <a:schemeClr val="tx1"/>
              </a:solidFill>
              <a:latin typeface="Sakkal Majalla" panose="02000000000000000000" pitchFamily="2" charset="-78"/>
              <a:cs typeface="Sakkal Majalla" panose="02000000000000000000" pitchFamily="2" charset="-78"/>
            </a:rPr>
            <a:t> </a:t>
          </a:r>
          <a:r>
            <a:rPr lang="ar-SA" sz="2800" dirty="0">
              <a:latin typeface="Sakkal Majalla" panose="02000000000000000000" pitchFamily="2" charset="-78"/>
              <a:cs typeface="Sakkal Majalla" panose="02000000000000000000" pitchFamily="2" charset="-78"/>
            </a:rPr>
            <a:t>فَإِن </a:t>
          </a:r>
          <a:r>
            <a:rPr lang="ar-SA" sz="2800" dirty="0" err="1">
              <a:latin typeface="Sakkal Majalla" panose="02000000000000000000" pitchFamily="2" charset="-78"/>
              <a:cs typeface="Sakkal Majalla" panose="02000000000000000000" pitchFamily="2" charset="-78"/>
            </a:rPr>
            <a:t>تَوَلَّوۡا</a:t>
          </a:r>
          <a:r>
            <a:rPr lang="ar-SA" sz="2800" dirty="0">
              <a:latin typeface="Sakkal Majalla" panose="02000000000000000000" pitchFamily="2" charset="-78"/>
              <a:cs typeface="Sakkal Majalla" panose="02000000000000000000" pitchFamily="2" charset="-78"/>
            </a:rPr>
            <a:t>۟ فَإِنَّ </a:t>
          </a:r>
          <a:r>
            <a:rPr lang="ar-SA" sz="2800" dirty="0" err="1">
              <a:latin typeface="Sakkal Majalla" panose="02000000000000000000" pitchFamily="2" charset="-78"/>
              <a:cs typeface="Sakkal Majalla" panose="02000000000000000000" pitchFamily="2" charset="-78"/>
            </a:rPr>
            <a:t>ٱللَّهَ</a:t>
          </a:r>
          <a:r>
            <a:rPr lang="ar-SA" sz="2800" dirty="0">
              <a:latin typeface="Sakkal Majalla" panose="02000000000000000000" pitchFamily="2" charset="-78"/>
              <a:cs typeface="Sakkal Majalla" panose="02000000000000000000" pitchFamily="2" charset="-78"/>
            </a:rPr>
            <a:t> لَا </a:t>
          </a:r>
          <a:r>
            <a:rPr lang="ar-SA" sz="2800" dirty="0" err="1">
              <a:latin typeface="Sakkal Majalla" panose="02000000000000000000" pitchFamily="2" charset="-78"/>
              <a:cs typeface="Sakkal Majalla" panose="02000000000000000000" pitchFamily="2" charset="-78"/>
            </a:rPr>
            <a:t>یُحِبُّ</a:t>
          </a:r>
          <a:r>
            <a:rPr lang="ar-SA" sz="2800" dirty="0">
              <a:latin typeface="Sakkal Majalla" panose="02000000000000000000" pitchFamily="2" charset="-78"/>
              <a:cs typeface="Sakkal Majalla" panose="02000000000000000000" pitchFamily="2" charset="-78"/>
            </a:rPr>
            <a:t> </a:t>
          </a:r>
          <a:r>
            <a:rPr lang="ar-SA" sz="2800" dirty="0" err="1">
              <a:latin typeface="Sakkal Majalla" panose="02000000000000000000" pitchFamily="2" charset="-78"/>
              <a:cs typeface="Sakkal Majalla" panose="02000000000000000000" pitchFamily="2" charset="-78"/>
            </a:rPr>
            <a:t>ٱلۡكَـٰفِرِینَ</a:t>
          </a:r>
          <a:r>
            <a:rPr lang="ar-SA" sz="2800" dirty="0">
              <a:latin typeface="Sakkal Majalla" panose="02000000000000000000" pitchFamily="2" charset="-78"/>
              <a:cs typeface="Sakkal Majalla" panose="02000000000000000000" pitchFamily="2" charset="-78"/>
            </a:rPr>
            <a:t> (32))</a:t>
          </a:r>
          <a:endParaRPr lang="en-US" sz="2800" dirty="0">
            <a:latin typeface="Sakkal Majalla" panose="02000000000000000000" pitchFamily="2" charset="-78"/>
            <a:cs typeface="Sakkal Majalla" panose="02000000000000000000" pitchFamily="2" charset="-78"/>
          </a:endParaRPr>
        </a:p>
      </dgm:t>
    </dgm:pt>
    <dgm:pt modelId="{B21CB154-DE5C-4B4B-9A46-C92F297B049C}" type="sibTrans" cxnId="{5E4EE877-3D2D-4D72-A75B-69D586E3643E}">
      <dgm:prSet/>
      <dgm:spPr/>
      <dgm:t>
        <a:bodyPr/>
        <a:lstStyle/>
        <a:p>
          <a:endParaRPr lang="en-US"/>
        </a:p>
      </dgm:t>
    </dgm:pt>
    <dgm:pt modelId="{79737349-10BD-448D-A1B7-13A4F01C05C4}" type="parTrans" cxnId="{5E4EE877-3D2D-4D72-A75B-69D586E3643E}">
      <dgm:prSet/>
      <dgm:spPr/>
      <dgm:t>
        <a:bodyPr/>
        <a:lstStyle/>
        <a:p>
          <a:endParaRPr lang="en-US"/>
        </a:p>
      </dgm:t>
    </dgm:pt>
    <dgm:pt modelId="{8D5DC9E0-442D-4EA5-8A70-9B413B1D6618}" type="pres">
      <dgm:prSet presAssocID="{6BBE875B-E930-49E6-A2E3-78B59914E8BF}" presName="outerComposite" presStyleCnt="0">
        <dgm:presLayoutVars>
          <dgm:chMax val="5"/>
          <dgm:dir/>
          <dgm:resizeHandles val="exact"/>
        </dgm:presLayoutVars>
      </dgm:prSet>
      <dgm:spPr/>
    </dgm:pt>
    <dgm:pt modelId="{25DF214C-C84D-4BD3-90BD-0599A1B18D26}" type="pres">
      <dgm:prSet presAssocID="{6BBE875B-E930-49E6-A2E3-78B59914E8BF}" presName="dummyMaxCanvas" presStyleCnt="0">
        <dgm:presLayoutVars/>
      </dgm:prSet>
      <dgm:spPr/>
    </dgm:pt>
    <dgm:pt modelId="{1BEC1CC2-7978-46CE-8A75-67A769C03883}" type="pres">
      <dgm:prSet presAssocID="{6BBE875B-E930-49E6-A2E3-78B59914E8BF}" presName="ThreeNodes_1" presStyleLbl="node1" presStyleIdx="0" presStyleCnt="3" custScaleX="103352">
        <dgm:presLayoutVars>
          <dgm:bulletEnabled val="1"/>
        </dgm:presLayoutVars>
      </dgm:prSet>
      <dgm:spPr/>
    </dgm:pt>
    <dgm:pt modelId="{918FF342-9837-4234-8DD7-A0A2BD624B00}" type="pres">
      <dgm:prSet presAssocID="{6BBE875B-E930-49E6-A2E3-78B59914E8BF}" presName="ThreeNodes_2" presStyleLbl="node1" presStyleIdx="1" presStyleCnt="3">
        <dgm:presLayoutVars>
          <dgm:bulletEnabled val="1"/>
        </dgm:presLayoutVars>
      </dgm:prSet>
      <dgm:spPr/>
    </dgm:pt>
    <dgm:pt modelId="{AC77514B-0541-443E-AFE6-08C360B90EC1}" type="pres">
      <dgm:prSet presAssocID="{6BBE875B-E930-49E6-A2E3-78B59914E8BF}" presName="ThreeNodes_3" presStyleLbl="node1" presStyleIdx="2" presStyleCnt="3">
        <dgm:presLayoutVars>
          <dgm:bulletEnabled val="1"/>
        </dgm:presLayoutVars>
      </dgm:prSet>
      <dgm:spPr/>
    </dgm:pt>
    <dgm:pt modelId="{D5997FB6-A5FE-4C06-BF9E-64807667A1D9}" type="pres">
      <dgm:prSet presAssocID="{6BBE875B-E930-49E6-A2E3-78B59914E8BF}" presName="ThreeConn_1-2" presStyleLbl="fgAccFollowNode1" presStyleIdx="0" presStyleCnt="2">
        <dgm:presLayoutVars>
          <dgm:bulletEnabled val="1"/>
        </dgm:presLayoutVars>
      </dgm:prSet>
      <dgm:spPr/>
    </dgm:pt>
    <dgm:pt modelId="{AE1BFBB7-50E2-4D16-953E-843707232272}" type="pres">
      <dgm:prSet presAssocID="{6BBE875B-E930-49E6-A2E3-78B59914E8BF}" presName="ThreeConn_2-3" presStyleLbl="fgAccFollowNode1" presStyleIdx="1" presStyleCnt="2">
        <dgm:presLayoutVars>
          <dgm:bulletEnabled val="1"/>
        </dgm:presLayoutVars>
      </dgm:prSet>
      <dgm:spPr/>
    </dgm:pt>
    <dgm:pt modelId="{6644FCA3-10A8-488E-A611-5370D9947CE6}" type="pres">
      <dgm:prSet presAssocID="{6BBE875B-E930-49E6-A2E3-78B59914E8BF}" presName="ThreeNodes_1_text" presStyleLbl="node1" presStyleIdx="2" presStyleCnt="3">
        <dgm:presLayoutVars>
          <dgm:bulletEnabled val="1"/>
        </dgm:presLayoutVars>
      </dgm:prSet>
      <dgm:spPr/>
    </dgm:pt>
    <dgm:pt modelId="{68A7F326-5B22-4D58-ACED-96443716DBDA}" type="pres">
      <dgm:prSet presAssocID="{6BBE875B-E930-49E6-A2E3-78B59914E8BF}" presName="ThreeNodes_2_text" presStyleLbl="node1" presStyleIdx="2" presStyleCnt="3">
        <dgm:presLayoutVars>
          <dgm:bulletEnabled val="1"/>
        </dgm:presLayoutVars>
      </dgm:prSet>
      <dgm:spPr/>
    </dgm:pt>
    <dgm:pt modelId="{91D974DD-0F70-464D-8D42-3418F2999DC8}" type="pres">
      <dgm:prSet presAssocID="{6BBE875B-E930-49E6-A2E3-78B59914E8BF}" presName="ThreeNodes_3_text" presStyleLbl="node1" presStyleIdx="2" presStyleCnt="3">
        <dgm:presLayoutVars>
          <dgm:bulletEnabled val="1"/>
        </dgm:presLayoutVars>
      </dgm:prSet>
      <dgm:spPr/>
    </dgm:pt>
  </dgm:ptLst>
  <dgm:cxnLst>
    <dgm:cxn modelId="{921CE502-D072-48FB-8FE3-EEE2975C2758}" type="presOf" srcId="{78A1A9E7-CF3C-412C-9929-62C91FE103E9}" destId="{AE1BFBB7-50E2-4D16-953E-843707232272}" srcOrd="0" destOrd="0" presId="urn:microsoft.com/office/officeart/2005/8/layout/vProcess5"/>
    <dgm:cxn modelId="{5C3AE50A-BA19-4C49-A579-E9451CFD60FB}" type="presOf" srcId="{6363E4FE-B507-42FE-A9CF-AB2B30E9A946}" destId="{68A7F326-5B22-4D58-ACED-96443716DBDA}" srcOrd="1" destOrd="0" presId="urn:microsoft.com/office/officeart/2005/8/layout/vProcess5"/>
    <dgm:cxn modelId="{3A137211-5E76-4F90-8857-C69F2037D57C}" type="presOf" srcId="{16C56141-9C5E-4310-A86E-1E1765915B9D}" destId="{D5997FB6-A5FE-4C06-BF9E-64807667A1D9}" srcOrd="0" destOrd="0" presId="urn:microsoft.com/office/officeart/2005/8/layout/vProcess5"/>
    <dgm:cxn modelId="{B90A9411-812B-4F02-8F65-F1308AD3C36E}" type="presOf" srcId="{6BBE875B-E930-49E6-A2E3-78B59914E8BF}" destId="{8D5DC9E0-442D-4EA5-8A70-9B413B1D6618}" srcOrd="0" destOrd="0" presId="urn:microsoft.com/office/officeart/2005/8/layout/vProcess5"/>
    <dgm:cxn modelId="{5E4EE877-3D2D-4D72-A75B-69D586E3643E}" srcId="{6BBE875B-E930-49E6-A2E3-78B59914E8BF}" destId="{BC9C27E8-5463-46FF-970D-624E6930310C}" srcOrd="2" destOrd="0" parTransId="{79737349-10BD-448D-A1B7-13A4F01C05C4}" sibTransId="{B21CB154-DE5C-4B4B-9A46-C92F297B049C}"/>
    <dgm:cxn modelId="{28FB585A-8E55-4879-A65B-582E5E31542B}" type="presOf" srcId="{EE774D75-C0E7-4B50-9D4B-E7ACADAA9CE9}" destId="{6644FCA3-10A8-488E-A611-5370D9947CE6}" srcOrd="1" destOrd="0" presId="urn:microsoft.com/office/officeart/2005/8/layout/vProcess5"/>
    <dgm:cxn modelId="{48932E81-C410-415B-9B0A-5A3DDB0A2454}" type="presOf" srcId="{6363E4FE-B507-42FE-A9CF-AB2B30E9A946}" destId="{918FF342-9837-4234-8DD7-A0A2BD624B00}" srcOrd="0" destOrd="0" presId="urn:microsoft.com/office/officeart/2005/8/layout/vProcess5"/>
    <dgm:cxn modelId="{5ECAACBC-EBF5-47EA-A8A0-5122D9D03B51}" type="presOf" srcId="{EE774D75-C0E7-4B50-9D4B-E7ACADAA9CE9}" destId="{1BEC1CC2-7978-46CE-8A75-67A769C03883}" srcOrd="0" destOrd="0" presId="urn:microsoft.com/office/officeart/2005/8/layout/vProcess5"/>
    <dgm:cxn modelId="{9205F2C2-BBDB-4437-A4CA-083A2E5216D6}" srcId="{6BBE875B-E930-49E6-A2E3-78B59914E8BF}" destId="{6363E4FE-B507-42FE-A9CF-AB2B30E9A946}" srcOrd="1" destOrd="0" parTransId="{35C00C80-B4B5-4004-B26A-3E6BD310DFD4}" sibTransId="{78A1A9E7-CF3C-412C-9929-62C91FE103E9}"/>
    <dgm:cxn modelId="{8AEA28E1-9F3A-4F2F-8140-82DF165B9983}" srcId="{6BBE875B-E930-49E6-A2E3-78B59914E8BF}" destId="{EE774D75-C0E7-4B50-9D4B-E7ACADAA9CE9}" srcOrd="0" destOrd="0" parTransId="{52C3E837-7B51-43FF-9EE1-BC5A31284439}" sibTransId="{16C56141-9C5E-4310-A86E-1E1765915B9D}"/>
    <dgm:cxn modelId="{D7E2E7F3-B935-4576-8B0F-66DDE97BD6CC}" type="presOf" srcId="{BC9C27E8-5463-46FF-970D-624E6930310C}" destId="{91D974DD-0F70-464D-8D42-3418F2999DC8}" srcOrd="1" destOrd="0" presId="urn:microsoft.com/office/officeart/2005/8/layout/vProcess5"/>
    <dgm:cxn modelId="{C7A803F5-1638-45BC-82E1-8668A923D775}" type="presOf" srcId="{BC9C27E8-5463-46FF-970D-624E6930310C}" destId="{AC77514B-0541-443E-AFE6-08C360B90EC1}" srcOrd="0" destOrd="0" presId="urn:microsoft.com/office/officeart/2005/8/layout/vProcess5"/>
    <dgm:cxn modelId="{A3FC3A46-B49E-41A5-9BA4-F1A0C45084A9}" type="presParOf" srcId="{8D5DC9E0-442D-4EA5-8A70-9B413B1D6618}" destId="{25DF214C-C84D-4BD3-90BD-0599A1B18D26}" srcOrd="0" destOrd="0" presId="urn:microsoft.com/office/officeart/2005/8/layout/vProcess5"/>
    <dgm:cxn modelId="{840B0644-2163-42C3-BE6A-3A898D57B9DD}" type="presParOf" srcId="{8D5DC9E0-442D-4EA5-8A70-9B413B1D6618}" destId="{1BEC1CC2-7978-46CE-8A75-67A769C03883}" srcOrd="1" destOrd="0" presId="urn:microsoft.com/office/officeart/2005/8/layout/vProcess5"/>
    <dgm:cxn modelId="{E07B32DF-CDDB-4AA0-880C-8E6B51C39C0B}" type="presParOf" srcId="{8D5DC9E0-442D-4EA5-8A70-9B413B1D6618}" destId="{918FF342-9837-4234-8DD7-A0A2BD624B00}" srcOrd="2" destOrd="0" presId="urn:microsoft.com/office/officeart/2005/8/layout/vProcess5"/>
    <dgm:cxn modelId="{C8AB40A4-61BB-4CF2-AAF5-15C49EDA09A0}" type="presParOf" srcId="{8D5DC9E0-442D-4EA5-8A70-9B413B1D6618}" destId="{AC77514B-0541-443E-AFE6-08C360B90EC1}" srcOrd="3" destOrd="0" presId="urn:microsoft.com/office/officeart/2005/8/layout/vProcess5"/>
    <dgm:cxn modelId="{ADD06DDC-0810-4F66-9559-23B55623FC96}" type="presParOf" srcId="{8D5DC9E0-442D-4EA5-8A70-9B413B1D6618}" destId="{D5997FB6-A5FE-4C06-BF9E-64807667A1D9}" srcOrd="4" destOrd="0" presId="urn:microsoft.com/office/officeart/2005/8/layout/vProcess5"/>
    <dgm:cxn modelId="{7E19E8E9-BCA9-4771-9DC6-251D02DDC874}" type="presParOf" srcId="{8D5DC9E0-442D-4EA5-8A70-9B413B1D6618}" destId="{AE1BFBB7-50E2-4D16-953E-843707232272}" srcOrd="5" destOrd="0" presId="urn:microsoft.com/office/officeart/2005/8/layout/vProcess5"/>
    <dgm:cxn modelId="{F67E89F0-22D6-4354-AFCC-7E87BFC39B0D}" type="presParOf" srcId="{8D5DC9E0-442D-4EA5-8A70-9B413B1D6618}" destId="{6644FCA3-10A8-488E-A611-5370D9947CE6}" srcOrd="6" destOrd="0" presId="urn:microsoft.com/office/officeart/2005/8/layout/vProcess5"/>
    <dgm:cxn modelId="{7F860764-BA5C-4FA0-B83D-5E34C903ED46}" type="presParOf" srcId="{8D5DC9E0-442D-4EA5-8A70-9B413B1D6618}" destId="{68A7F326-5B22-4D58-ACED-96443716DBDA}" srcOrd="7" destOrd="0" presId="urn:microsoft.com/office/officeart/2005/8/layout/vProcess5"/>
    <dgm:cxn modelId="{94BCB27E-DD4F-4D5E-8350-028EC104536B}" type="presParOf" srcId="{8D5DC9E0-442D-4EA5-8A70-9B413B1D6618}" destId="{91D974DD-0F70-464D-8D42-3418F2999DC8}"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6BBE875B-E930-49E6-A2E3-78B59914E8BF}"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EE774D75-C0E7-4B50-9D4B-E7ACADAA9CE9}">
      <dgm:prSet custT="1"/>
      <dgm:spPr/>
      <dgm:t>
        <a:bodyPr/>
        <a:lstStyle/>
        <a:p>
          <a:pPr rtl="1"/>
          <a:r>
            <a:rPr lang="ar-SA" sz="2800" dirty="0">
              <a:latin typeface="Sakkal Majalla" panose="02000000000000000000" pitchFamily="2" charset="-78"/>
              <a:cs typeface="Sakkal Majalla" panose="02000000000000000000" pitchFamily="2" charset="-78"/>
            </a:rPr>
            <a:t>كل آية فيها ذكر </a:t>
          </a:r>
          <a:r>
            <a:rPr lang="ar-SA" sz="2800" dirty="0">
              <a:solidFill>
                <a:schemeClr val="tx1">
                  <a:lumMod val="95000"/>
                  <a:lumOff val="5000"/>
                </a:schemeClr>
              </a:solidFill>
              <a:latin typeface="Sakkal Majalla" panose="02000000000000000000" pitchFamily="2" charset="-78"/>
              <a:cs typeface="Sakkal Majalla" panose="02000000000000000000" pitchFamily="2" charset="-78"/>
            </a:rPr>
            <a:t>(أنّى يكونُ لي غلام)</a:t>
          </a:r>
          <a:r>
            <a:rPr lang="ar-SA" sz="2800" dirty="0">
              <a:latin typeface="Sakkal Majalla" panose="02000000000000000000" pitchFamily="2" charset="-78"/>
              <a:cs typeface="Sakkal Majalla" panose="02000000000000000000" pitchFamily="2" charset="-78"/>
            </a:rPr>
            <a:t> فهي بهذا اللفظ</a:t>
          </a:r>
          <a:endParaRPr lang="en-US" sz="2800" dirty="0">
            <a:solidFill>
              <a:schemeClr val="tx1">
                <a:lumMod val="95000"/>
                <a:lumOff val="5000"/>
              </a:schemeClr>
            </a:solidFill>
            <a:latin typeface="Sakkal Majalla" panose="02000000000000000000" pitchFamily="2" charset="-78"/>
            <a:cs typeface="Sakkal Majalla" panose="02000000000000000000" pitchFamily="2" charset="-78"/>
          </a:endParaRPr>
        </a:p>
      </dgm:t>
    </dgm:pt>
    <dgm:pt modelId="{52C3E837-7B51-43FF-9EE1-BC5A31284439}" type="parTrans" cxnId="{8AEA28E1-9F3A-4F2F-8140-82DF165B9983}">
      <dgm:prSet/>
      <dgm:spPr/>
      <dgm:t>
        <a:bodyPr/>
        <a:lstStyle/>
        <a:p>
          <a:endParaRPr lang="en-US"/>
        </a:p>
      </dgm:t>
    </dgm:pt>
    <dgm:pt modelId="{16C56141-9C5E-4310-A86E-1E1765915B9D}" type="sibTrans" cxnId="{8AEA28E1-9F3A-4F2F-8140-82DF165B9983}">
      <dgm:prSet/>
      <dgm:spPr/>
      <dgm:t>
        <a:bodyPr/>
        <a:lstStyle/>
        <a:p>
          <a:endParaRPr lang="en-US"/>
        </a:p>
      </dgm:t>
    </dgm:pt>
    <dgm:pt modelId="{6363E4FE-B507-42FE-A9CF-AB2B30E9A946}">
      <dgm:prSet custT="1"/>
      <dgm:spPr/>
      <dgm:t>
        <a:bodyPr/>
        <a:lstStyle/>
        <a:p>
          <a:pPr rtl="1"/>
          <a:r>
            <a:rPr lang="ar-SA" sz="2800" dirty="0">
              <a:latin typeface="Sakkal Majalla" panose="02000000000000000000" pitchFamily="2" charset="-78"/>
              <a:cs typeface="Sakkal Majalla" panose="02000000000000000000" pitchFamily="2" charset="-78"/>
            </a:rPr>
            <a:t>إلا موضع آل عمران الثاني آية (47) </a:t>
          </a:r>
          <a:r>
            <a:rPr lang="ar-SA" sz="2800" dirty="0">
              <a:solidFill>
                <a:schemeClr val="tx1"/>
              </a:solidFill>
              <a:latin typeface="Sakkal Majalla" panose="02000000000000000000" pitchFamily="2" charset="-78"/>
              <a:cs typeface="Sakkal Majalla" panose="02000000000000000000" pitchFamily="2" charset="-78"/>
            </a:rPr>
            <a:t>(</a:t>
          </a:r>
          <a:r>
            <a:rPr lang="ar-SA" sz="2800" u="none" dirty="0">
              <a:solidFill>
                <a:schemeClr val="tx1"/>
              </a:solidFill>
              <a:latin typeface="Sakkal Majalla" panose="02000000000000000000" pitchFamily="2" charset="-78"/>
              <a:cs typeface="Sakkal Majalla" panose="02000000000000000000" pitchFamily="2" charset="-78"/>
            </a:rPr>
            <a:t>أنّى يكونُ لي ولد</a:t>
          </a:r>
          <a:r>
            <a:rPr lang="ar-SA" sz="2800" dirty="0">
              <a:solidFill>
                <a:schemeClr val="tx1"/>
              </a:solidFill>
              <a:latin typeface="Sakkal Majalla" panose="02000000000000000000" pitchFamily="2" charset="-78"/>
              <a:cs typeface="Sakkal Majalla" panose="02000000000000000000" pitchFamily="2" charset="-78"/>
            </a:rPr>
            <a:t>)</a:t>
          </a:r>
          <a:endParaRPr lang="en-US" sz="2800" dirty="0">
            <a:solidFill>
              <a:schemeClr val="bg1"/>
            </a:solidFill>
            <a:latin typeface="Sakkal Majalla" panose="02000000000000000000" pitchFamily="2" charset="-78"/>
            <a:cs typeface="Sakkal Majalla" panose="02000000000000000000" pitchFamily="2" charset="-78"/>
          </a:endParaRPr>
        </a:p>
      </dgm:t>
    </dgm:pt>
    <dgm:pt modelId="{35C00C80-B4B5-4004-B26A-3E6BD310DFD4}" type="parTrans" cxnId="{9205F2C2-BBDB-4437-A4CA-083A2E5216D6}">
      <dgm:prSet/>
      <dgm:spPr/>
      <dgm:t>
        <a:bodyPr/>
        <a:lstStyle/>
        <a:p>
          <a:endParaRPr lang="en-US"/>
        </a:p>
      </dgm:t>
    </dgm:pt>
    <dgm:pt modelId="{78A1A9E7-CF3C-412C-9929-62C91FE103E9}" type="sibTrans" cxnId="{9205F2C2-BBDB-4437-A4CA-083A2E5216D6}">
      <dgm:prSet/>
      <dgm:spPr/>
      <dgm:t>
        <a:bodyPr/>
        <a:lstStyle/>
        <a:p>
          <a:endParaRPr lang="en-US"/>
        </a:p>
      </dgm:t>
    </dgm:pt>
    <dgm:pt modelId="{BC9C27E8-5463-46FF-970D-624E6930310C}">
      <dgm:prSet custT="1"/>
      <dgm:spPr/>
      <dgm:t>
        <a:bodyPr/>
        <a:lstStyle/>
        <a:p>
          <a:pPr rtl="1"/>
          <a:r>
            <a:rPr lang="ar-SA" sz="2400" dirty="0">
              <a:latin typeface="Sakkal Majalla" panose="02000000000000000000" pitchFamily="2" charset="-78"/>
              <a:cs typeface="Sakkal Majalla" panose="02000000000000000000" pitchFamily="2" charset="-78"/>
            </a:rPr>
            <a:t>(</a:t>
          </a:r>
          <a:r>
            <a:rPr lang="ar-SA" sz="2400" dirty="0" err="1">
              <a:latin typeface="Sakkal Majalla" panose="02000000000000000000" pitchFamily="2" charset="-78"/>
              <a:cs typeface="Sakkal Majalla" panose="02000000000000000000" pitchFamily="2" charset="-78"/>
            </a:rPr>
            <a:t>قَالَتۡ</a:t>
          </a:r>
          <a:r>
            <a:rPr lang="ar-SA" sz="2400" dirty="0">
              <a:latin typeface="Sakkal Majalla" panose="02000000000000000000" pitchFamily="2" charset="-78"/>
              <a:cs typeface="Sakkal Majalla" panose="02000000000000000000" pitchFamily="2" charset="-78"/>
            </a:rPr>
            <a:t> </a:t>
          </a:r>
          <a:r>
            <a:rPr lang="ar-SA" sz="2400" u="sng" dirty="0">
              <a:solidFill>
                <a:schemeClr val="tx1"/>
              </a:solidFill>
              <a:latin typeface="Sakkal Majalla" panose="02000000000000000000" pitchFamily="2" charset="-78"/>
              <a:cs typeface="Sakkal Majalla" panose="02000000000000000000" pitchFamily="2" charset="-78"/>
            </a:rPr>
            <a:t>رَبِّ </a:t>
          </a:r>
          <a:r>
            <a:rPr lang="ar-SA" sz="2400" u="sng" dirty="0" err="1">
              <a:solidFill>
                <a:schemeClr val="tx1"/>
              </a:solidFill>
              <a:latin typeface="Sakkal Majalla" panose="02000000000000000000" pitchFamily="2" charset="-78"/>
              <a:cs typeface="Sakkal Majalla" panose="02000000000000000000" pitchFamily="2" charset="-78"/>
            </a:rPr>
            <a:t>أَنَّىٰ</a:t>
          </a:r>
          <a:r>
            <a:rPr lang="ar-SA" sz="2400" u="sng" dirty="0">
              <a:solidFill>
                <a:schemeClr val="tx1"/>
              </a:solidFill>
              <a:latin typeface="Sakkal Majalla" panose="02000000000000000000" pitchFamily="2" charset="-78"/>
              <a:cs typeface="Sakkal Majalla" panose="02000000000000000000" pitchFamily="2" charset="-78"/>
            </a:rPr>
            <a:t> </a:t>
          </a:r>
          <a:r>
            <a:rPr lang="ar-SA" sz="2400" u="sng" dirty="0" err="1">
              <a:solidFill>
                <a:schemeClr val="tx1"/>
              </a:solidFill>
              <a:latin typeface="Sakkal Majalla" panose="02000000000000000000" pitchFamily="2" charset="-78"/>
              <a:cs typeface="Sakkal Majalla" panose="02000000000000000000" pitchFamily="2" charset="-78"/>
            </a:rPr>
            <a:t>یَكُونُ</a:t>
          </a:r>
          <a:r>
            <a:rPr lang="ar-SA" sz="2400" u="sng" dirty="0">
              <a:solidFill>
                <a:schemeClr val="tx1"/>
              </a:solidFill>
              <a:latin typeface="Sakkal Majalla" panose="02000000000000000000" pitchFamily="2" charset="-78"/>
              <a:cs typeface="Sakkal Majalla" panose="02000000000000000000" pitchFamily="2" charset="-78"/>
            </a:rPr>
            <a:t> </a:t>
          </a:r>
          <a:r>
            <a:rPr lang="ar-SA" sz="2400" u="sng" dirty="0" err="1">
              <a:solidFill>
                <a:schemeClr val="tx1"/>
              </a:solidFill>
              <a:latin typeface="Sakkal Majalla" panose="02000000000000000000" pitchFamily="2" charset="-78"/>
              <a:cs typeface="Sakkal Majalla" panose="02000000000000000000" pitchFamily="2" charset="-78"/>
            </a:rPr>
            <a:t>لِی</a:t>
          </a:r>
          <a:r>
            <a:rPr lang="ar-SA" sz="2400" u="sng" dirty="0">
              <a:solidFill>
                <a:schemeClr val="tx1"/>
              </a:solidFill>
              <a:latin typeface="Sakkal Majalla" panose="02000000000000000000" pitchFamily="2" charset="-78"/>
              <a:cs typeface="Sakkal Majalla" panose="02000000000000000000" pitchFamily="2" charset="-78"/>
            </a:rPr>
            <a:t> وَلَد</a:t>
          </a:r>
          <a:r>
            <a:rPr lang="ar-SA" sz="2400" dirty="0">
              <a:latin typeface="Sakkal Majalla" panose="02000000000000000000" pitchFamily="2" charset="-78"/>
              <a:cs typeface="Sakkal Majalla" panose="02000000000000000000" pitchFamily="2" charset="-78"/>
            </a:rPr>
            <a:t>ࣱ </a:t>
          </a:r>
          <a:r>
            <a:rPr lang="ar-SA" sz="2400" dirty="0" err="1">
              <a:latin typeface="Sakkal Majalla" panose="02000000000000000000" pitchFamily="2" charset="-78"/>
              <a:cs typeface="Sakkal Majalla" panose="02000000000000000000" pitchFamily="2" charset="-78"/>
            </a:rPr>
            <a:t>وَلَمۡ</a:t>
          </a:r>
          <a:r>
            <a:rPr lang="ar-SA" sz="2400" dirty="0">
              <a:latin typeface="Sakkal Majalla" panose="02000000000000000000" pitchFamily="2" charset="-78"/>
              <a:cs typeface="Sakkal Majalla" panose="02000000000000000000" pitchFamily="2" charset="-78"/>
            </a:rPr>
            <a:t> </a:t>
          </a:r>
          <a:r>
            <a:rPr lang="ar-SA" sz="2400" dirty="0" err="1">
              <a:latin typeface="Sakkal Majalla" panose="02000000000000000000" pitchFamily="2" charset="-78"/>
              <a:cs typeface="Sakkal Majalla" panose="02000000000000000000" pitchFamily="2" charset="-78"/>
            </a:rPr>
            <a:t>یَمۡسَسۡنِی</a:t>
          </a:r>
          <a:r>
            <a:rPr lang="ar-SA" sz="2400" dirty="0">
              <a:latin typeface="Sakkal Majalla" panose="02000000000000000000" pitchFamily="2" charset="-78"/>
              <a:cs typeface="Sakkal Majalla" panose="02000000000000000000" pitchFamily="2" charset="-78"/>
            </a:rPr>
            <a:t> </a:t>
          </a:r>
          <a:r>
            <a:rPr lang="ar-SA" sz="2400" dirty="0" err="1">
              <a:latin typeface="Sakkal Majalla" panose="02000000000000000000" pitchFamily="2" charset="-78"/>
              <a:cs typeface="Sakkal Majalla" panose="02000000000000000000" pitchFamily="2" charset="-78"/>
            </a:rPr>
            <a:t>بَشَرࣱۖ</a:t>
          </a:r>
          <a:r>
            <a:rPr lang="ar-SA" sz="2400" dirty="0">
              <a:latin typeface="Sakkal Majalla" panose="02000000000000000000" pitchFamily="2" charset="-78"/>
              <a:cs typeface="Sakkal Majalla" panose="02000000000000000000" pitchFamily="2" charset="-78"/>
            </a:rPr>
            <a:t> قَالَ </a:t>
          </a:r>
          <a:r>
            <a:rPr lang="ar-SA" sz="2400" dirty="0" err="1">
              <a:latin typeface="Sakkal Majalla" panose="02000000000000000000" pitchFamily="2" charset="-78"/>
              <a:cs typeface="Sakkal Majalla" panose="02000000000000000000" pitchFamily="2" charset="-78"/>
            </a:rPr>
            <a:t>كَذَ⁠لِكِ</a:t>
          </a:r>
          <a:r>
            <a:rPr lang="ar-SA" sz="2400" dirty="0">
              <a:latin typeface="Sakkal Majalla" panose="02000000000000000000" pitchFamily="2" charset="-78"/>
              <a:cs typeface="Sakkal Majalla" panose="02000000000000000000" pitchFamily="2" charset="-78"/>
            </a:rPr>
            <a:t> </a:t>
          </a:r>
          <a:r>
            <a:rPr lang="ar-SA" sz="2400" dirty="0" err="1">
              <a:latin typeface="Sakkal Majalla" panose="02000000000000000000" pitchFamily="2" charset="-78"/>
              <a:cs typeface="Sakkal Majalla" panose="02000000000000000000" pitchFamily="2" charset="-78"/>
            </a:rPr>
            <a:t>ٱللَّهُ</a:t>
          </a:r>
          <a:r>
            <a:rPr lang="ar-SA" sz="2400" dirty="0">
              <a:latin typeface="Sakkal Majalla" panose="02000000000000000000" pitchFamily="2" charset="-78"/>
              <a:cs typeface="Sakkal Majalla" panose="02000000000000000000" pitchFamily="2" charset="-78"/>
            </a:rPr>
            <a:t> </a:t>
          </a:r>
          <a:r>
            <a:rPr lang="ar-SA" sz="2400" dirty="0" err="1">
              <a:latin typeface="Sakkal Majalla" panose="02000000000000000000" pitchFamily="2" charset="-78"/>
              <a:cs typeface="Sakkal Majalla" panose="02000000000000000000" pitchFamily="2" charset="-78"/>
            </a:rPr>
            <a:t>یَخۡلُقُ</a:t>
          </a:r>
          <a:r>
            <a:rPr lang="ar-SA" sz="2400" dirty="0">
              <a:latin typeface="Sakkal Majalla" panose="02000000000000000000" pitchFamily="2" charset="-78"/>
              <a:cs typeface="Sakkal Majalla" panose="02000000000000000000" pitchFamily="2" charset="-78"/>
            </a:rPr>
            <a:t> مَا </a:t>
          </a:r>
          <a:r>
            <a:rPr lang="ar-SA" sz="2400" dirty="0" err="1">
              <a:latin typeface="Sakkal Majalla" panose="02000000000000000000" pitchFamily="2" charset="-78"/>
              <a:cs typeface="Sakkal Majalla" panose="02000000000000000000" pitchFamily="2" charset="-78"/>
            </a:rPr>
            <a:t>یَشَاۤءُۚ</a:t>
          </a:r>
          <a:r>
            <a:rPr lang="ar-SA" sz="2400" dirty="0">
              <a:latin typeface="Sakkal Majalla" panose="02000000000000000000" pitchFamily="2" charset="-78"/>
              <a:cs typeface="Sakkal Majalla" panose="02000000000000000000" pitchFamily="2" charset="-78"/>
            </a:rPr>
            <a:t> إِذَا </a:t>
          </a:r>
          <a:r>
            <a:rPr lang="ar-SA" sz="2400" dirty="0" err="1">
              <a:latin typeface="Sakkal Majalla" panose="02000000000000000000" pitchFamily="2" charset="-78"/>
              <a:cs typeface="Sakkal Majalla" panose="02000000000000000000" pitchFamily="2" charset="-78"/>
            </a:rPr>
            <a:t>قَضَىٰۤ</a:t>
          </a:r>
          <a:r>
            <a:rPr lang="ar-SA" sz="2400" dirty="0">
              <a:latin typeface="Sakkal Majalla" panose="02000000000000000000" pitchFamily="2" charset="-78"/>
              <a:cs typeface="Sakkal Majalla" panose="02000000000000000000" pitchFamily="2" charset="-78"/>
            </a:rPr>
            <a:t> </a:t>
          </a:r>
          <a:r>
            <a:rPr lang="ar-SA" sz="2400" dirty="0" err="1">
              <a:latin typeface="Sakkal Majalla" panose="02000000000000000000" pitchFamily="2" charset="-78"/>
              <a:cs typeface="Sakkal Majalla" panose="02000000000000000000" pitchFamily="2" charset="-78"/>
            </a:rPr>
            <a:t>أَمۡرࣰا</a:t>
          </a:r>
          <a:r>
            <a:rPr lang="ar-SA" sz="2400" dirty="0">
              <a:latin typeface="Sakkal Majalla" panose="02000000000000000000" pitchFamily="2" charset="-78"/>
              <a:cs typeface="Sakkal Majalla" panose="02000000000000000000" pitchFamily="2" charset="-78"/>
            </a:rPr>
            <a:t> فَإِنَّمَا </a:t>
          </a:r>
          <a:r>
            <a:rPr lang="ar-SA" sz="2400" dirty="0" err="1">
              <a:latin typeface="Sakkal Majalla" panose="02000000000000000000" pitchFamily="2" charset="-78"/>
              <a:cs typeface="Sakkal Majalla" panose="02000000000000000000" pitchFamily="2" charset="-78"/>
            </a:rPr>
            <a:t>یَقُولُ</a:t>
          </a:r>
          <a:r>
            <a:rPr lang="ar-SA" sz="2400" dirty="0">
              <a:latin typeface="Sakkal Majalla" panose="02000000000000000000" pitchFamily="2" charset="-78"/>
              <a:cs typeface="Sakkal Majalla" panose="02000000000000000000" pitchFamily="2" charset="-78"/>
            </a:rPr>
            <a:t> </a:t>
          </a:r>
          <a:r>
            <a:rPr lang="ar-SA" sz="2400" dirty="0" err="1">
              <a:latin typeface="Sakkal Majalla" panose="02000000000000000000" pitchFamily="2" charset="-78"/>
              <a:cs typeface="Sakkal Majalla" panose="02000000000000000000" pitchFamily="2" charset="-78"/>
            </a:rPr>
            <a:t>لَهُۥ</a:t>
          </a:r>
          <a:r>
            <a:rPr lang="ar-SA" sz="2400" dirty="0">
              <a:latin typeface="Sakkal Majalla" panose="02000000000000000000" pitchFamily="2" charset="-78"/>
              <a:cs typeface="Sakkal Majalla" panose="02000000000000000000" pitchFamily="2" charset="-78"/>
            </a:rPr>
            <a:t> كُن </a:t>
          </a:r>
          <a:r>
            <a:rPr lang="ar-SA" sz="2400" dirty="0" err="1">
              <a:latin typeface="Sakkal Majalla" panose="02000000000000000000" pitchFamily="2" charset="-78"/>
              <a:cs typeface="Sakkal Majalla" panose="02000000000000000000" pitchFamily="2" charset="-78"/>
            </a:rPr>
            <a:t>فَیَكُونُ</a:t>
          </a:r>
          <a:r>
            <a:rPr lang="ar-SA" sz="2400" dirty="0">
              <a:latin typeface="Sakkal Majalla" panose="02000000000000000000" pitchFamily="2" charset="-78"/>
              <a:cs typeface="Sakkal Majalla" panose="02000000000000000000" pitchFamily="2" charset="-78"/>
            </a:rPr>
            <a:t>(47))</a:t>
          </a:r>
          <a:endParaRPr lang="en-US" sz="2400" dirty="0">
            <a:latin typeface="Sakkal Majalla" panose="02000000000000000000" pitchFamily="2" charset="-78"/>
            <a:cs typeface="Sakkal Majalla" panose="02000000000000000000" pitchFamily="2" charset="-78"/>
          </a:endParaRPr>
        </a:p>
      </dgm:t>
    </dgm:pt>
    <dgm:pt modelId="{79737349-10BD-448D-A1B7-13A4F01C05C4}" type="parTrans" cxnId="{5E4EE877-3D2D-4D72-A75B-69D586E3643E}">
      <dgm:prSet/>
      <dgm:spPr/>
      <dgm:t>
        <a:bodyPr/>
        <a:lstStyle/>
        <a:p>
          <a:endParaRPr lang="en-US"/>
        </a:p>
      </dgm:t>
    </dgm:pt>
    <dgm:pt modelId="{B21CB154-DE5C-4B4B-9A46-C92F297B049C}" type="sibTrans" cxnId="{5E4EE877-3D2D-4D72-A75B-69D586E3643E}">
      <dgm:prSet/>
      <dgm:spPr/>
      <dgm:t>
        <a:bodyPr/>
        <a:lstStyle/>
        <a:p>
          <a:endParaRPr lang="en-US"/>
        </a:p>
      </dgm:t>
    </dgm:pt>
    <dgm:pt modelId="{8D5DC9E0-442D-4EA5-8A70-9B413B1D6618}" type="pres">
      <dgm:prSet presAssocID="{6BBE875B-E930-49E6-A2E3-78B59914E8BF}" presName="outerComposite" presStyleCnt="0">
        <dgm:presLayoutVars>
          <dgm:chMax val="5"/>
          <dgm:dir/>
          <dgm:resizeHandles val="exact"/>
        </dgm:presLayoutVars>
      </dgm:prSet>
      <dgm:spPr/>
    </dgm:pt>
    <dgm:pt modelId="{25DF214C-C84D-4BD3-90BD-0599A1B18D26}" type="pres">
      <dgm:prSet presAssocID="{6BBE875B-E930-49E6-A2E3-78B59914E8BF}" presName="dummyMaxCanvas" presStyleCnt="0">
        <dgm:presLayoutVars/>
      </dgm:prSet>
      <dgm:spPr/>
    </dgm:pt>
    <dgm:pt modelId="{1BEC1CC2-7978-46CE-8A75-67A769C03883}" type="pres">
      <dgm:prSet presAssocID="{6BBE875B-E930-49E6-A2E3-78B59914E8BF}" presName="ThreeNodes_1" presStyleLbl="node1" presStyleIdx="0" presStyleCnt="3" custScaleX="103352">
        <dgm:presLayoutVars>
          <dgm:bulletEnabled val="1"/>
        </dgm:presLayoutVars>
      </dgm:prSet>
      <dgm:spPr/>
    </dgm:pt>
    <dgm:pt modelId="{918FF342-9837-4234-8DD7-A0A2BD624B00}" type="pres">
      <dgm:prSet presAssocID="{6BBE875B-E930-49E6-A2E3-78B59914E8BF}" presName="ThreeNodes_2" presStyleLbl="node1" presStyleIdx="1" presStyleCnt="3">
        <dgm:presLayoutVars>
          <dgm:bulletEnabled val="1"/>
        </dgm:presLayoutVars>
      </dgm:prSet>
      <dgm:spPr/>
    </dgm:pt>
    <dgm:pt modelId="{AC77514B-0541-443E-AFE6-08C360B90EC1}" type="pres">
      <dgm:prSet presAssocID="{6BBE875B-E930-49E6-A2E3-78B59914E8BF}" presName="ThreeNodes_3" presStyleLbl="node1" presStyleIdx="2" presStyleCnt="3">
        <dgm:presLayoutVars>
          <dgm:bulletEnabled val="1"/>
        </dgm:presLayoutVars>
      </dgm:prSet>
      <dgm:spPr/>
    </dgm:pt>
    <dgm:pt modelId="{D5997FB6-A5FE-4C06-BF9E-64807667A1D9}" type="pres">
      <dgm:prSet presAssocID="{6BBE875B-E930-49E6-A2E3-78B59914E8BF}" presName="ThreeConn_1-2" presStyleLbl="fgAccFollowNode1" presStyleIdx="0" presStyleCnt="2">
        <dgm:presLayoutVars>
          <dgm:bulletEnabled val="1"/>
        </dgm:presLayoutVars>
      </dgm:prSet>
      <dgm:spPr/>
    </dgm:pt>
    <dgm:pt modelId="{AE1BFBB7-50E2-4D16-953E-843707232272}" type="pres">
      <dgm:prSet presAssocID="{6BBE875B-E930-49E6-A2E3-78B59914E8BF}" presName="ThreeConn_2-3" presStyleLbl="fgAccFollowNode1" presStyleIdx="1" presStyleCnt="2">
        <dgm:presLayoutVars>
          <dgm:bulletEnabled val="1"/>
        </dgm:presLayoutVars>
      </dgm:prSet>
      <dgm:spPr/>
    </dgm:pt>
    <dgm:pt modelId="{6644FCA3-10A8-488E-A611-5370D9947CE6}" type="pres">
      <dgm:prSet presAssocID="{6BBE875B-E930-49E6-A2E3-78B59914E8BF}" presName="ThreeNodes_1_text" presStyleLbl="node1" presStyleIdx="2" presStyleCnt="3">
        <dgm:presLayoutVars>
          <dgm:bulletEnabled val="1"/>
        </dgm:presLayoutVars>
      </dgm:prSet>
      <dgm:spPr/>
    </dgm:pt>
    <dgm:pt modelId="{68A7F326-5B22-4D58-ACED-96443716DBDA}" type="pres">
      <dgm:prSet presAssocID="{6BBE875B-E930-49E6-A2E3-78B59914E8BF}" presName="ThreeNodes_2_text" presStyleLbl="node1" presStyleIdx="2" presStyleCnt="3">
        <dgm:presLayoutVars>
          <dgm:bulletEnabled val="1"/>
        </dgm:presLayoutVars>
      </dgm:prSet>
      <dgm:spPr/>
    </dgm:pt>
    <dgm:pt modelId="{91D974DD-0F70-464D-8D42-3418F2999DC8}" type="pres">
      <dgm:prSet presAssocID="{6BBE875B-E930-49E6-A2E3-78B59914E8BF}" presName="ThreeNodes_3_text" presStyleLbl="node1" presStyleIdx="2" presStyleCnt="3">
        <dgm:presLayoutVars>
          <dgm:bulletEnabled val="1"/>
        </dgm:presLayoutVars>
      </dgm:prSet>
      <dgm:spPr/>
    </dgm:pt>
  </dgm:ptLst>
  <dgm:cxnLst>
    <dgm:cxn modelId="{921CE502-D072-48FB-8FE3-EEE2975C2758}" type="presOf" srcId="{78A1A9E7-CF3C-412C-9929-62C91FE103E9}" destId="{AE1BFBB7-50E2-4D16-953E-843707232272}" srcOrd="0" destOrd="0" presId="urn:microsoft.com/office/officeart/2005/8/layout/vProcess5"/>
    <dgm:cxn modelId="{5C3AE50A-BA19-4C49-A579-E9451CFD60FB}" type="presOf" srcId="{6363E4FE-B507-42FE-A9CF-AB2B30E9A946}" destId="{68A7F326-5B22-4D58-ACED-96443716DBDA}" srcOrd="1" destOrd="0" presId="urn:microsoft.com/office/officeart/2005/8/layout/vProcess5"/>
    <dgm:cxn modelId="{3A137211-5E76-4F90-8857-C69F2037D57C}" type="presOf" srcId="{16C56141-9C5E-4310-A86E-1E1765915B9D}" destId="{D5997FB6-A5FE-4C06-BF9E-64807667A1D9}" srcOrd="0" destOrd="0" presId="urn:microsoft.com/office/officeart/2005/8/layout/vProcess5"/>
    <dgm:cxn modelId="{B90A9411-812B-4F02-8F65-F1308AD3C36E}" type="presOf" srcId="{6BBE875B-E930-49E6-A2E3-78B59914E8BF}" destId="{8D5DC9E0-442D-4EA5-8A70-9B413B1D6618}" srcOrd="0" destOrd="0" presId="urn:microsoft.com/office/officeart/2005/8/layout/vProcess5"/>
    <dgm:cxn modelId="{5E4EE877-3D2D-4D72-A75B-69D586E3643E}" srcId="{6BBE875B-E930-49E6-A2E3-78B59914E8BF}" destId="{BC9C27E8-5463-46FF-970D-624E6930310C}" srcOrd="2" destOrd="0" parTransId="{79737349-10BD-448D-A1B7-13A4F01C05C4}" sibTransId="{B21CB154-DE5C-4B4B-9A46-C92F297B049C}"/>
    <dgm:cxn modelId="{28FB585A-8E55-4879-A65B-582E5E31542B}" type="presOf" srcId="{EE774D75-C0E7-4B50-9D4B-E7ACADAA9CE9}" destId="{6644FCA3-10A8-488E-A611-5370D9947CE6}" srcOrd="1" destOrd="0" presId="urn:microsoft.com/office/officeart/2005/8/layout/vProcess5"/>
    <dgm:cxn modelId="{48932E81-C410-415B-9B0A-5A3DDB0A2454}" type="presOf" srcId="{6363E4FE-B507-42FE-A9CF-AB2B30E9A946}" destId="{918FF342-9837-4234-8DD7-A0A2BD624B00}" srcOrd="0" destOrd="0" presId="urn:microsoft.com/office/officeart/2005/8/layout/vProcess5"/>
    <dgm:cxn modelId="{5ECAACBC-EBF5-47EA-A8A0-5122D9D03B51}" type="presOf" srcId="{EE774D75-C0E7-4B50-9D4B-E7ACADAA9CE9}" destId="{1BEC1CC2-7978-46CE-8A75-67A769C03883}" srcOrd="0" destOrd="0" presId="urn:microsoft.com/office/officeart/2005/8/layout/vProcess5"/>
    <dgm:cxn modelId="{9205F2C2-BBDB-4437-A4CA-083A2E5216D6}" srcId="{6BBE875B-E930-49E6-A2E3-78B59914E8BF}" destId="{6363E4FE-B507-42FE-A9CF-AB2B30E9A946}" srcOrd="1" destOrd="0" parTransId="{35C00C80-B4B5-4004-B26A-3E6BD310DFD4}" sibTransId="{78A1A9E7-CF3C-412C-9929-62C91FE103E9}"/>
    <dgm:cxn modelId="{8AEA28E1-9F3A-4F2F-8140-82DF165B9983}" srcId="{6BBE875B-E930-49E6-A2E3-78B59914E8BF}" destId="{EE774D75-C0E7-4B50-9D4B-E7ACADAA9CE9}" srcOrd="0" destOrd="0" parTransId="{52C3E837-7B51-43FF-9EE1-BC5A31284439}" sibTransId="{16C56141-9C5E-4310-A86E-1E1765915B9D}"/>
    <dgm:cxn modelId="{D7E2E7F3-B935-4576-8B0F-66DDE97BD6CC}" type="presOf" srcId="{BC9C27E8-5463-46FF-970D-624E6930310C}" destId="{91D974DD-0F70-464D-8D42-3418F2999DC8}" srcOrd="1" destOrd="0" presId="urn:microsoft.com/office/officeart/2005/8/layout/vProcess5"/>
    <dgm:cxn modelId="{C7A803F5-1638-45BC-82E1-8668A923D775}" type="presOf" srcId="{BC9C27E8-5463-46FF-970D-624E6930310C}" destId="{AC77514B-0541-443E-AFE6-08C360B90EC1}" srcOrd="0" destOrd="0" presId="urn:microsoft.com/office/officeart/2005/8/layout/vProcess5"/>
    <dgm:cxn modelId="{A3FC3A46-B49E-41A5-9BA4-F1A0C45084A9}" type="presParOf" srcId="{8D5DC9E0-442D-4EA5-8A70-9B413B1D6618}" destId="{25DF214C-C84D-4BD3-90BD-0599A1B18D26}" srcOrd="0" destOrd="0" presId="urn:microsoft.com/office/officeart/2005/8/layout/vProcess5"/>
    <dgm:cxn modelId="{840B0644-2163-42C3-BE6A-3A898D57B9DD}" type="presParOf" srcId="{8D5DC9E0-442D-4EA5-8A70-9B413B1D6618}" destId="{1BEC1CC2-7978-46CE-8A75-67A769C03883}" srcOrd="1" destOrd="0" presId="urn:microsoft.com/office/officeart/2005/8/layout/vProcess5"/>
    <dgm:cxn modelId="{E07B32DF-CDDB-4AA0-880C-8E6B51C39C0B}" type="presParOf" srcId="{8D5DC9E0-442D-4EA5-8A70-9B413B1D6618}" destId="{918FF342-9837-4234-8DD7-A0A2BD624B00}" srcOrd="2" destOrd="0" presId="urn:microsoft.com/office/officeart/2005/8/layout/vProcess5"/>
    <dgm:cxn modelId="{C8AB40A4-61BB-4CF2-AAF5-15C49EDA09A0}" type="presParOf" srcId="{8D5DC9E0-442D-4EA5-8A70-9B413B1D6618}" destId="{AC77514B-0541-443E-AFE6-08C360B90EC1}" srcOrd="3" destOrd="0" presId="urn:microsoft.com/office/officeart/2005/8/layout/vProcess5"/>
    <dgm:cxn modelId="{ADD06DDC-0810-4F66-9559-23B55623FC96}" type="presParOf" srcId="{8D5DC9E0-442D-4EA5-8A70-9B413B1D6618}" destId="{D5997FB6-A5FE-4C06-BF9E-64807667A1D9}" srcOrd="4" destOrd="0" presId="urn:microsoft.com/office/officeart/2005/8/layout/vProcess5"/>
    <dgm:cxn modelId="{7E19E8E9-BCA9-4771-9DC6-251D02DDC874}" type="presParOf" srcId="{8D5DC9E0-442D-4EA5-8A70-9B413B1D6618}" destId="{AE1BFBB7-50E2-4D16-953E-843707232272}" srcOrd="5" destOrd="0" presId="urn:microsoft.com/office/officeart/2005/8/layout/vProcess5"/>
    <dgm:cxn modelId="{F67E89F0-22D6-4354-AFCC-7E87BFC39B0D}" type="presParOf" srcId="{8D5DC9E0-442D-4EA5-8A70-9B413B1D6618}" destId="{6644FCA3-10A8-488E-A611-5370D9947CE6}" srcOrd="6" destOrd="0" presId="urn:microsoft.com/office/officeart/2005/8/layout/vProcess5"/>
    <dgm:cxn modelId="{7F860764-BA5C-4FA0-B83D-5E34C903ED46}" type="presParOf" srcId="{8D5DC9E0-442D-4EA5-8A70-9B413B1D6618}" destId="{68A7F326-5B22-4D58-ACED-96443716DBDA}" srcOrd="7" destOrd="0" presId="urn:microsoft.com/office/officeart/2005/8/layout/vProcess5"/>
    <dgm:cxn modelId="{94BCB27E-DD4F-4D5E-8350-028EC104536B}" type="presParOf" srcId="{8D5DC9E0-442D-4EA5-8A70-9B413B1D6618}" destId="{91D974DD-0F70-464D-8D42-3418F2999DC8}"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6BBE875B-E930-49E6-A2E3-78B59914E8BF}"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EE774D75-C0E7-4B50-9D4B-E7ACADAA9CE9}">
      <dgm:prSet custT="1"/>
      <dgm:spPr/>
      <dgm:t>
        <a:bodyPr/>
        <a:lstStyle/>
        <a:p>
          <a:pPr rtl="1"/>
          <a:r>
            <a:rPr lang="ar-SA" sz="2800" dirty="0">
              <a:latin typeface="Sakkal Majalla" panose="02000000000000000000" pitchFamily="2" charset="-78"/>
              <a:cs typeface="Sakkal Majalla" panose="02000000000000000000" pitchFamily="2" charset="-78"/>
            </a:rPr>
            <a:t>كل آية فيها ذكر نداء </a:t>
          </a:r>
          <a:r>
            <a:rPr lang="ar-SA" sz="2800" dirty="0">
              <a:solidFill>
                <a:schemeClr val="tx1">
                  <a:lumMod val="95000"/>
                  <a:lumOff val="5000"/>
                </a:schemeClr>
              </a:solidFill>
              <a:latin typeface="Sakkal Majalla" panose="02000000000000000000" pitchFamily="2" charset="-78"/>
              <a:cs typeface="Sakkal Majalla" panose="02000000000000000000" pitchFamily="2" charset="-78"/>
            </a:rPr>
            <a:t>(عيسى)</a:t>
          </a:r>
          <a:r>
            <a:rPr lang="ar-SA" sz="2800" dirty="0">
              <a:latin typeface="Sakkal Majalla" panose="02000000000000000000" pitchFamily="2" charset="-78"/>
              <a:cs typeface="Sakkal Majalla" panose="02000000000000000000" pitchFamily="2" charset="-78"/>
            </a:rPr>
            <a:t> </a:t>
          </a:r>
          <a:r>
            <a:rPr lang="ar-SA" sz="2800" dirty="0">
              <a:solidFill>
                <a:schemeClr val="tx1">
                  <a:lumMod val="95000"/>
                  <a:lumOff val="5000"/>
                </a:schemeClr>
              </a:solidFill>
              <a:latin typeface="Sakkal Majalla" panose="02000000000000000000" pitchFamily="2" charset="-78"/>
              <a:cs typeface="Sakkal Majalla" panose="02000000000000000000" pitchFamily="2" charset="-78"/>
            </a:rPr>
            <a:t>(</a:t>
          </a:r>
          <a:r>
            <a:rPr lang="ar-SA" sz="2800" dirty="0" err="1">
              <a:solidFill>
                <a:schemeClr val="tx1">
                  <a:lumMod val="95000"/>
                  <a:lumOff val="5000"/>
                </a:schemeClr>
              </a:solidFill>
              <a:latin typeface="Sakkal Majalla" panose="02000000000000000000" pitchFamily="2" charset="-78"/>
              <a:cs typeface="Sakkal Majalla" panose="02000000000000000000" pitchFamily="2" charset="-78"/>
            </a:rPr>
            <a:t>يعيسى</a:t>
          </a:r>
          <a:r>
            <a:rPr lang="ar-SA" sz="2800" dirty="0">
              <a:solidFill>
                <a:schemeClr val="tx1">
                  <a:lumMod val="95000"/>
                  <a:lumOff val="5000"/>
                </a:schemeClr>
              </a:solidFill>
              <a:latin typeface="Sakkal Majalla" panose="02000000000000000000" pitchFamily="2" charset="-78"/>
              <a:cs typeface="Sakkal Majalla" panose="02000000000000000000" pitchFamily="2" charset="-78"/>
            </a:rPr>
            <a:t> ابن مريم)</a:t>
          </a:r>
          <a:r>
            <a:rPr lang="ar-SA" sz="2800" dirty="0">
              <a:latin typeface="Sakkal Majalla" panose="02000000000000000000" pitchFamily="2" charset="-78"/>
              <a:cs typeface="Sakkal Majalla" panose="02000000000000000000" pitchFamily="2" charset="-78"/>
            </a:rPr>
            <a:t> فهي بهذا اللفظ </a:t>
          </a:r>
          <a:r>
            <a:rPr lang="ar-SA" sz="2800" dirty="0">
              <a:solidFill>
                <a:schemeClr val="tx1">
                  <a:lumMod val="95000"/>
                  <a:lumOff val="5000"/>
                </a:schemeClr>
              </a:solidFill>
              <a:latin typeface="Sakkal Majalla" panose="02000000000000000000" pitchFamily="2" charset="-78"/>
              <a:cs typeface="Sakkal Majalla" panose="02000000000000000000" pitchFamily="2" charset="-78"/>
            </a:rPr>
            <a:t>(ابن مريم)</a:t>
          </a:r>
          <a:endParaRPr lang="en-US" sz="2800" dirty="0">
            <a:solidFill>
              <a:schemeClr val="tx1">
                <a:lumMod val="95000"/>
                <a:lumOff val="5000"/>
              </a:schemeClr>
            </a:solidFill>
            <a:latin typeface="Sakkal Majalla" panose="02000000000000000000" pitchFamily="2" charset="-78"/>
            <a:cs typeface="Sakkal Majalla" panose="02000000000000000000" pitchFamily="2" charset="-78"/>
          </a:endParaRPr>
        </a:p>
      </dgm:t>
    </dgm:pt>
    <dgm:pt modelId="{52C3E837-7B51-43FF-9EE1-BC5A31284439}" type="parTrans" cxnId="{8AEA28E1-9F3A-4F2F-8140-82DF165B9983}">
      <dgm:prSet/>
      <dgm:spPr/>
      <dgm:t>
        <a:bodyPr/>
        <a:lstStyle/>
        <a:p>
          <a:endParaRPr lang="en-US"/>
        </a:p>
      </dgm:t>
    </dgm:pt>
    <dgm:pt modelId="{16C56141-9C5E-4310-A86E-1E1765915B9D}" type="sibTrans" cxnId="{8AEA28E1-9F3A-4F2F-8140-82DF165B9983}">
      <dgm:prSet/>
      <dgm:spPr/>
      <dgm:t>
        <a:bodyPr/>
        <a:lstStyle/>
        <a:p>
          <a:endParaRPr lang="en-US"/>
        </a:p>
      </dgm:t>
    </dgm:pt>
    <dgm:pt modelId="{6363E4FE-B507-42FE-A9CF-AB2B30E9A946}">
      <dgm:prSet custT="1"/>
      <dgm:spPr/>
      <dgm:t>
        <a:bodyPr/>
        <a:lstStyle/>
        <a:p>
          <a:pPr rtl="1"/>
          <a:r>
            <a:rPr lang="ar-SA" sz="2800" dirty="0">
              <a:latin typeface="Sakkal Majalla" panose="02000000000000000000" pitchFamily="2" charset="-78"/>
              <a:cs typeface="Sakkal Majalla" panose="02000000000000000000" pitchFamily="2" charset="-78"/>
            </a:rPr>
            <a:t>إلا موضع آل عمران آية (55) </a:t>
          </a:r>
          <a:r>
            <a:rPr lang="ar-SA" sz="2800" dirty="0">
              <a:solidFill>
                <a:schemeClr val="tx1"/>
              </a:solidFill>
              <a:latin typeface="Sakkal Majalla" panose="02000000000000000000" pitchFamily="2" charset="-78"/>
              <a:cs typeface="Sakkal Majalla" panose="02000000000000000000" pitchFamily="2" charset="-78"/>
            </a:rPr>
            <a:t>(</a:t>
          </a:r>
          <a:r>
            <a:rPr lang="ar-SA" sz="2800" u="none" dirty="0" err="1">
              <a:solidFill>
                <a:schemeClr val="tx1"/>
              </a:solidFill>
              <a:latin typeface="Sakkal Majalla" panose="02000000000000000000" pitchFamily="2" charset="-78"/>
              <a:cs typeface="Sakkal Majalla" panose="02000000000000000000" pitchFamily="2" charset="-78"/>
            </a:rPr>
            <a:t>يعيسى</a:t>
          </a:r>
          <a:r>
            <a:rPr lang="ar-SA" sz="2800" dirty="0">
              <a:solidFill>
                <a:schemeClr val="tx1"/>
              </a:solidFill>
              <a:latin typeface="Sakkal Majalla" panose="02000000000000000000" pitchFamily="2" charset="-78"/>
              <a:cs typeface="Sakkal Majalla" panose="02000000000000000000" pitchFamily="2" charset="-78"/>
            </a:rPr>
            <a:t>) </a:t>
          </a:r>
          <a:r>
            <a:rPr lang="ar-SA" sz="2800" dirty="0">
              <a:solidFill>
                <a:schemeClr val="bg1"/>
              </a:solidFill>
              <a:latin typeface="Sakkal Majalla" panose="02000000000000000000" pitchFamily="2" charset="-78"/>
              <a:cs typeface="Sakkal Majalla" panose="02000000000000000000" pitchFamily="2" charset="-78"/>
            </a:rPr>
            <a:t>من غير </a:t>
          </a:r>
          <a:r>
            <a:rPr lang="ar-SA" sz="2800" dirty="0">
              <a:solidFill>
                <a:schemeClr val="tx1"/>
              </a:solidFill>
              <a:latin typeface="Sakkal Majalla" panose="02000000000000000000" pitchFamily="2" charset="-78"/>
              <a:cs typeface="Sakkal Majalla" panose="02000000000000000000" pitchFamily="2" charset="-78"/>
            </a:rPr>
            <a:t>(ابن مريم)</a:t>
          </a:r>
          <a:endParaRPr lang="en-US" sz="2800" dirty="0">
            <a:solidFill>
              <a:schemeClr val="bg1"/>
            </a:solidFill>
            <a:latin typeface="Sakkal Majalla" panose="02000000000000000000" pitchFamily="2" charset="-78"/>
            <a:cs typeface="Sakkal Majalla" panose="02000000000000000000" pitchFamily="2" charset="-78"/>
          </a:endParaRPr>
        </a:p>
      </dgm:t>
    </dgm:pt>
    <dgm:pt modelId="{35C00C80-B4B5-4004-B26A-3E6BD310DFD4}" type="parTrans" cxnId="{9205F2C2-BBDB-4437-A4CA-083A2E5216D6}">
      <dgm:prSet/>
      <dgm:spPr/>
      <dgm:t>
        <a:bodyPr/>
        <a:lstStyle/>
        <a:p>
          <a:endParaRPr lang="en-US"/>
        </a:p>
      </dgm:t>
    </dgm:pt>
    <dgm:pt modelId="{78A1A9E7-CF3C-412C-9929-62C91FE103E9}" type="sibTrans" cxnId="{9205F2C2-BBDB-4437-A4CA-083A2E5216D6}">
      <dgm:prSet/>
      <dgm:spPr/>
      <dgm:t>
        <a:bodyPr/>
        <a:lstStyle/>
        <a:p>
          <a:endParaRPr lang="en-US"/>
        </a:p>
      </dgm:t>
    </dgm:pt>
    <dgm:pt modelId="{BC9C27E8-5463-46FF-970D-624E6930310C}">
      <dgm:prSet custT="1"/>
      <dgm:spPr/>
      <dgm:t>
        <a:bodyPr/>
        <a:lstStyle/>
        <a:p>
          <a:pPr rtl="1"/>
          <a:r>
            <a:rPr lang="ar-SA" sz="2000" u="none" dirty="0">
              <a:latin typeface="Sakkal Majalla" panose="02000000000000000000" pitchFamily="2" charset="-78"/>
              <a:cs typeface="Sakkal Majalla" panose="02000000000000000000" pitchFamily="2" charset="-78"/>
            </a:rPr>
            <a:t>(</a:t>
          </a:r>
          <a:r>
            <a:rPr lang="ar-SA" sz="2000" u="sng" dirty="0" err="1">
              <a:solidFill>
                <a:schemeClr val="tx1"/>
              </a:solidFill>
              <a:latin typeface="Sakkal Majalla" panose="02000000000000000000" pitchFamily="2" charset="-78"/>
              <a:cs typeface="Sakkal Majalla" panose="02000000000000000000" pitchFamily="2" charset="-78"/>
            </a:rPr>
            <a:t>إِذۡ</a:t>
          </a:r>
          <a:r>
            <a:rPr lang="ar-SA" sz="2000" u="sng" dirty="0">
              <a:solidFill>
                <a:schemeClr val="tx1"/>
              </a:solidFill>
              <a:latin typeface="Sakkal Majalla" panose="02000000000000000000" pitchFamily="2" charset="-78"/>
              <a:cs typeface="Sakkal Majalla" panose="02000000000000000000" pitchFamily="2" charset="-78"/>
            </a:rPr>
            <a:t> قَالَ </a:t>
          </a:r>
          <a:r>
            <a:rPr lang="ar-SA" sz="2000" u="sng" dirty="0" err="1">
              <a:solidFill>
                <a:schemeClr val="tx1"/>
              </a:solidFill>
              <a:latin typeface="Sakkal Majalla" panose="02000000000000000000" pitchFamily="2" charset="-78"/>
              <a:cs typeface="Sakkal Majalla" panose="02000000000000000000" pitchFamily="2" charset="-78"/>
            </a:rPr>
            <a:t>ٱللَّهُ</a:t>
          </a:r>
          <a:r>
            <a:rPr lang="ar-SA" sz="2000" u="sng" dirty="0">
              <a:solidFill>
                <a:schemeClr val="tx1"/>
              </a:solidFill>
              <a:latin typeface="Sakkal Majalla" panose="02000000000000000000" pitchFamily="2" charset="-78"/>
              <a:cs typeface="Sakkal Majalla" panose="02000000000000000000" pitchFamily="2" charset="-78"/>
            </a:rPr>
            <a:t> </a:t>
          </a:r>
          <a:r>
            <a:rPr lang="ar-SA" sz="2000" u="sng" dirty="0" err="1">
              <a:solidFill>
                <a:schemeClr val="tx1"/>
              </a:solidFill>
              <a:latin typeface="Sakkal Majalla" panose="02000000000000000000" pitchFamily="2" charset="-78"/>
              <a:cs typeface="Sakkal Majalla" panose="02000000000000000000" pitchFamily="2" charset="-78"/>
            </a:rPr>
            <a:t>یَـٰعِیسَىٰۤ</a:t>
          </a:r>
          <a:r>
            <a:rPr lang="ar-SA" sz="2000" u="sng" dirty="0">
              <a:solidFill>
                <a:schemeClr val="tx1"/>
              </a:solidFill>
              <a:latin typeface="Sakkal Majalla" panose="02000000000000000000" pitchFamily="2" charset="-78"/>
              <a:cs typeface="Sakkal Majalla" panose="02000000000000000000" pitchFamily="2" charset="-78"/>
            </a:rPr>
            <a:t> </a:t>
          </a:r>
          <a:r>
            <a:rPr lang="ar-SA" sz="2000" u="none" dirty="0" err="1">
              <a:latin typeface="Sakkal Majalla" panose="02000000000000000000" pitchFamily="2" charset="-78"/>
              <a:cs typeface="Sakkal Majalla" panose="02000000000000000000" pitchFamily="2" charset="-78"/>
            </a:rPr>
            <a:t>إِنِّی</a:t>
          </a:r>
          <a:r>
            <a:rPr lang="ar-SA" sz="2000" u="none" dirty="0">
              <a:latin typeface="Sakkal Majalla" panose="02000000000000000000" pitchFamily="2" charset="-78"/>
              <a:cs typeface="Sakkal Majalla" panose="02000000000000000000" pitchFamily="2" charset="-78"/>
            </a:rPr>
            <a:t> </a:t>
          </a:r>
          <a:r>
            <a:rPr lang="ar-SA" sz="2000" u="none" dirty="0" err="1">
              <a:latin typeface="Sakkal Majalla" panose="02000000000000000000" pitchFamily="2" charset="-78"/>
              <a:cs typeface="Sakkal Majalla" panose="02000000000000000000" pitchFamily="2" charset="-78"/>
            </a:rPr>
            <a:t>مُتَوَفِّیكَ</a:t>
          </a:r>
          <a:r>
            <a:rPr lang="ar-SA" sz="2000" u="none" dirty="0">
              <a:latin typeface="Sakkal Majalla" panose="02000000000000000000" pitchFamily="2" charset="-78"/>
              <a:cs typeface="Sakkal Majalla" panose="02000000000000000000" pitchFamily="2" charset="-78"/>
            </a:rPr>
            <a:t> وَرَافِعُكَ </a:t>
          </a:r>
          <a:r>
            <a:rPr lang="ar-SA" sz="2000" u="none" dirty="0" err="1">
              <a:latin typeface="Sakkal Majalla" panose="02000000000000000000" pitchFamily="2" charset="-78"/>
              <a:cs typeface="Sakkal Majalla" panose="02000000000000000000" pitchFamily="2" charset="-78"/>
            </a:rPr>
            <a:t>إِلَیَّ</a:t>
          </a:r>
          <a:r>
            <a:rPr lang="ar-SA" sz="2000" u="none" dirty="0">
              <a:latin typeface="Sakkal Majalla" panose="02000000000000000000" pitchFamily="2" charset="-78"/>
              <a:cs typeface="Sakkal Majalla" panose="02000000000000000000" pitchFamily="2" charset="-78"/>
            </a:rPr>
            <a:t> وَمُطَهِّرُكَ مِنَ </a:t>
          </a:r>
          <a:r>
            <a:rPr lang="ar-SA" sz="2000" u="none" dirty="0" err="1">
              <a:latin typeface="Sakkal Majalla" panose="02000000000000000000" pitchFamily="2" charset="-78"/>
              <a:cs typeface="Sakkal Majalla" panose="02000000000000000000" pitchFamily="2" charset="-78"/>
            </a:rPr>
            <a:t>ٱلَّذِینَ</a:t>
          </a:r>
          <a:r>
            <a:rPr lang="ar-SA" sz="2000" u="none" dirty="0">
              <a:latin typeface="Sakkal Majalla" panose="02000000000000000000" pitchFamily="2" charset="-78"/>
              <a:cs typeface="Sakkal Majalla" panose="02000000000000000000" pitchFamily="2" charset="-78"/>
            </a:rPr>
            <a:t> كَفَرُوا۟ وَجَاعِلُ </a:t>
          </a:r>
          <a:r>
            <a:rPr lang="ar-SA" sz="2000" u="none" dirty="0" err="1">
              <a:latin typeface="Sakkal Majalla" panose="02000000000000000000" pitchFamily="2" charset="-78"/>
              <a:cs typeface="Sakkal Majalla" panose="02000000000000000000" pitchFamily="2" charset="-78"/>
            </a:rPr>
            <a:t>ٱلَّذِینَ</a:t>
          </a:r>
          <a:r>
            <a:rPr lang="ar-SA" sz="2000" u="none" dirty="0">
              <a:latin typeface="Sakkal Majalla" panose="02000000000000000000" pitchFamily="2" charset="-78"/>
              <a:cs typeface="Sakkal Majalla" panose="02000000000000000000" pitchFamily="2" charset="-78"/>
            </a:rPr>
            <a:t> </a:t>
          </a:r>
          <a:r>
            <a:rPr lang="ar-SA" sz="2000" u="none" dirty="0" err="1">
              <a:latin typeface="Sakkal Majalla" panose="02000000000000000000" pitchFamily="2" charset="-78"/>
              <a:cs typeface="Sakkal Majalla" panose="02000000000000000000" pitchFamily="2" charset="-78"/>
            </a:rPr>
            <a:t>ٱتَّبَعُوكَ</a:t>
          </a:r>
          <a:r>
            <a:rPr lang="ar-SA" sz="2000" u="none" dirty="0">
              <a:latin typeface="Sakkal Majalla" panose="02000000000000000000" pitchFamily="2" charset="-78"/>
              <a:cs typeface="Sakkal Majalla" panose="02000000000000000000" pitchFamily="2" charset="-78"/>
            </a:rPr>
            <a:t> </a:t>
          </a:r>
          <a:r>
            <a:rPr lang="ar-SA" sz="2000" u="none" dirty="0" err="1">
              <a:latin typeface="Sakkal Majalla" panose="02000000000000000000" pitchFamily="2" charset="-78"/>
              <a:cs typeface="Sakkal Majalla" panose="02000000000000000000" pitchFamily="2" charset="-78"/>
            </a:rPr>
            <a:t>فَوۡقَ</a:t>
          </a:r>
          <a:r>
            <a:rPr lang="ar-SA" sz="2000" u="none" dirty="0">
              <a:latin typeface="Sakkal Majalla" panose="02000000000000000000" pitchFamily="2" charset="-78"/>
              <a:cs typeface="Sakkal Majalla" panose="02000000000000000000" pitchFamily="2" charset="-78"/>
            </a:rPr>
            <a:t> </a:t>
          </a:r>
          <a:r>
            <a:rPr lang="ar-SA" sz="2000" u="none" dirty="0" err="1">
              <a:latin typeface="Sakkal Majalla" panose="02000000000000000000" pitchFamily="2" charset="-78"/>
              <a:cs typeface="Sakkal Majalla" panose="02000000000000000000" pitchFamily="2" charset="-78"/>
            </a:rPr>
            <a:t>ٱلَّذِینَ</a:t>
          </a:r>
          <a:r>
            <a:rPr lang="ar-SA" sz="2000" u="none" dirty="0">
              <a:latin typeface="Sakkal Majalla" panose="02000000000000000000" pitchFamily="2" charset="-78"/>
              <a:cs typeface="Sakkal Majalla" panose="02000000000000000000" pitchFamily="2" charset="-78"/>
            </a:rPr>
            <a:t> </a:t>
          </a:r>
          <a:r>
            <a:rPr lang="ar-SA" sz="2000" u="none" dirty="0" err="1">
              <a:latin typeface="Sakkal Majalla" panose="02000000000000000000" pitchFamily="2" charset="-78"/>
              <a:cs typeface="Sakkal Majalla" panose="02000000000000000000" pitchFamily="2" charset="-78"/>
            </a:rPr>
            <a:t>كَفَرُوۤا</a:t>
          </a:r>
          <a:r>
            <a:rPr lang="ar-SA" sz="2000" u="none" dirty="0">
              <a:latin typeface="Sakkal Majalla" panose="02000000000000000000" pitchFamily="2" charset="-78"/>
              <a:cs typeface="Sakkal Majalla" panose="02000000000000000000" pitchFamily="2" charset="-78"/>
            </a:rPr>
            <a:t>۟ </a:t>
          </a:r>
          <a:r>
            <a:rPr lang="ar-SA" sz="2000" u="none" dirty="0" err="1">
              <a:latin typeface="Sakkal Majalla" panose="02000000000000000000" pitchFamily="2" charset="-78"/>
              <a:cs typeface="Sakkal Majalla" panose="02000000000000000000" pitchFamily="2" charset="-78"/>
            </a:rPr>
            <a:t>إِلَىٰ</a:t>
          </a:r>
          <a:r>
            <a:rPr lang="ar-SA" sz="2000" u="none" dirty="0">
              <a:latin typeface="Sakkal Majalla" panose="02000000000000000000" pitchFamily="2" charset="-78"/>
              <a:cs typeface="Sakkal Majalla" panose="02000000000000000000" pitchFamily="2" charset="-78"/>
            </a:rPr>
            <a:t> </a:t>
          </a:r>
          <a:r>
            <a:rPr lang="ar-SA" sz="2000" u="none" dirty="0" err="1">
              <a:latin typeface="Sakkal Majalla" panose="02000000000000000000" pitchFamily="2" charset="-78"/>
              <a:cs typeface="Sakkal Majalla" panose="02000000000000000000" pitchFamily="2" charset="-78"/>
            </a:rPr>
            <a:t>یَوۡمِ</a:t>
          </a:r>
          <a:r>
            <a:rPr lang="ar-SA" sz="2000" u="none" dirty="0">
              <a:latin typeface="Sakkal Majalla" panose="02000000000000000000" pitchFamily="2" charset="-78"/>
              <a:cs typeface="Sakkal Majalla" panose="02000000000000000000" pitchFamily="2" charset="-78"/>
            </a:rPr>
            <a:t> </a:t>
          </a:r>
          <a:r>
            <a:rPr lang="ar-SA" sz="2000" u="none" dirty="0" err="1">
              <a:latin typeface="Sakkal Majalla" panose="02000000000000000000" pitchFamily="2" charset="-78"/>
              <a:cs typeface="Sakkal Majalla" panose="02000000000000000000" pitchFamily="2" charset="-78"/>
            </a:rPr>
            <a:t>ٱلۡقِیَـٰمَةِۖ</a:t>
          </a:r>
          <a:r>
            <a:rPr lang="ar-SA" sz="2000" u="none" dirty="0">
              <a:latin typeface="Sakkal Majalla" panose="02000000000000000000" pitchFamily="2" charset="-78"/>
              <a:cs typeface="Sakkal Majalla" panose="02000000000000000000" pitchFamily="2" charset="-78"/>
            </a:rPr>
            <a:t> ثُمَّ </a:t>
          </a:r>
          <a:r>
            <a:rPr lang="ar-SA" sz="2000" u="none" dirty="0" err="1">
              <a:latin typeface="Sakkal Majalla" panose="02000000000000000000" pitchFamily="2" charset="-78"/>
              <a:cs typeface="Sakkal Majalla" panose="02000000000000000000" pitchFamily="2" charset="-78"/>
            </a:rPr>
            <a:t>إِلَیَّ</a:t>
          </a:r>
          <a:r>
            <a:rPr lang="ar-SA" sz="2000" u="none" dirty="0">
              <a:latin typeface="Sakkal Majalla" panose="02000000000000000000" pitchFamily="2" charset="-78"/>
              <a:cs typeface="Sakkal Majalla" panose="02000000000000000000" pitchFamily="2" charset="-78"/>
            </a:rPr>
            <a:t> </a:t>
          </a:r>
          <a:r>
            <a:rPr lang="ar-SA" sz="2000" u="none" dirty="0" err="1">
              <a:latin typeface="Sakkal Majalla" panose="02000000000000000000" pitchFamily="2" charset="-78"/>
              <a:cs typeface="Sakkal Majalla" panose="02000000000000000000" pitchFamily="2" charset="-78"/>
            </a:rPr>
            <a:t>مَرۡجِعُكُمۡ</a:t>
          </a:r>
          <a:r>
            <a:rPr lang="ar-SA" sz="2000" u="none" dirty="0">
              <a:latin typeface="Sakkal Majalla" panose="02000000000000000000" pitchFamily="2" charset="-78"/>
              <a:cs typeface="Sakkal Majalla" panose="02000000000000000000" pitchFamily="2" charset="-78"/>
            </a:rPr>
            <a:t> </a:t>
          </a:r>
          <a:r>
            <a:rPr lang="ar-SA" sz="2000" u="none" dirty="0" err="1">
              <a:latin typeface="Sakkal Majalla" panose="02000000000000000000" pitchFamily="2" charset="-78"/>
              <a:cs typeface="Sakkal Majalla" panose="02000000000000000000" pitchFamily="2" charset="-78"/>
            </a:rPr>
            <a:t>فَأَحۡكُمُ</a:t>
          </a:r>
          <a:r>
            <a:rPr lang="ar-SA" sz="2000" u="none" dirty="0">
              <a:latin typeface="Sakkal Majalla" panose="02000000000000000000" pitchFamily="2" charset="-78"/>
              <a:cs typeface="Sakkal Majalla" panose="02000000000000000000" pitchFamily="2" charset="-78"/>
            </a:rPr>
            <a:t> </a:t>
          </a:r>
          <a:r>
            <a:rPr lang="ar-SA" sz="2000" u="none" dirty="0" err="1">
              <a:latin typeface="Sakkal Majalla" panose="02000000000000000000" pitchFamily="2" charset="-78"/>
              <a:cs typeface="Sakkal Majalla" panose="02000000000000000000" pitchFamily="2" charset="-78"/>
            </a:rPr>
            <a:t>بَیۡنَكُمۡ</a:t>
          </a:r>
          <a:r>
            <a:rPr lang="ar-SA" sz="2000" u="none" dirty="0">
              <a:latin typeface="Sakkal Majalla" panose="02000000000000000000" pitchFamily="2" charset="-78"/>
              <a:cs typeface="Sakkal Majalla" panose="02000000000000000000" pitchFamily="2" charset="-78"/>
            </a:rPr>
            <a:t> </a:t>
          </a:r>
          <a:r>
            <a:rPr lang="ar-SA" sz="2000" u="none" dirty="0" err="1">
              <a:latin typeface="Sakkal Majalla" panose="02000000000000000000" pitchFamily="2" charset="-78"/>
              <a:cs typeface="Sakkal Majalla" panose="02000000000000000000" pitchFamily="2" charset="-78"/>
            </a:rPr>
            <a:t>فِیمَا</a:t>
          </a:r>
          <a:r>
            <a:rPr lang="ar-SA" sz="2000" u="none" dirty="0">
              <a:latin typeface="Sakkal Majalla" panose="02000000000000000000" pitchFamily="2" charset="-78"/>
              <a:cs typeface="Sakkal Majalla" panose="02000000000000000000" pitchFamily="2" charset="-78"/>
            </a:rPr>
            <a:t> </a:t>
          </a:r>
          <a:r>
            <a:rPr lang="ar-SA" sz="2000" u="none" dirty="0" err="1">
              <a:latin typeface="Sakkal Majalla" panose="02000000000000000000" pitchFamily="2" charset="-78"/>
              <a:cs typeface="Sakkal Majalla" panose="02000000000000000000" pitchFamily="2" charset="-78"/>
            </a:rPr>
            <a:t>كُنتُمۡ</a:t>
          </a:r>
          <a:r>
            <a:rPr lang="ar-SA" sz="2000" u="none" dirty="0">
              <a:latin typeface="Sakkal Majalla" panose="02000000000000000000" pitchFamily="2" charset="-78"/>
              <a:cs typeface="Sakkal Majalla" panose="02000000000000000000" pitchFamily="2" charset="-78"/>
            </a:rPr>
            <a:t> </a:t>
          </a:r>
          <a:r>
            <a:rPr lang="ar-SA" sz="2000" u="none" dirty="0" err="1">
              <a:latin typeface="Sakkal Majalla" panose="02000000000000000000" pitchFamily="2" charset="-78"/>
              <a:cs typeface="Sakkal Majalla" panose="02000000000000000000" pitchFamily="2" charset="-78"/>
            </a:rPr>
            <a:t>فِیهِ</a:t>
          </a:r>
          <a:r>
            <a:rPr lang="ar-SA" sz="2000" u="none" dirty="0">
              <a:latin typeface="Sakkal Majalla" panose="02000000000000000000" pitchFamily="2" charset="-78"/>
              <a:cs typeface="Sakkal Majalla" panose="02000000000000000000" pitchFamily="2" charset="-78"/>
            </a:rPr>
            <a:t> </a:t>
          </a:r>
          <a:r>
            <a:rPr lang="ar-SA" sz="2000" u="none" dirty="0" err="1">
              <a:latin typeface="Sakkal Majalla" panose="02000000000000000000" pitchFamily="2" charset="-78"/>
              <a:cs typeface="Sakkal Majalla" panose="02000000000000000000" pitchFamily="2" charset="-78"/>
            </a:rPr>
            <a:t>تَخۡتَلِفُونَ</a:t>
          </a:r>
          <a:r>
            <a:rPr lang="ar-SA" sz="2000" u="none" dirty="0">
              <a:latin typeface="Sakkal Majalla" panose="02000000000000000000" pitchFamily="2" charset="-78"/>
              <a:cs typeface="Sakkal Majalla" panose="02000000000000000000" pitchFamily="2" charset="-78"/>
            </a:rPr>
            <a:t>(</a:t>
          </a:r>
          <a:r>
            <a:rPr lang="ar-SA" sz="2000" dirty="0">
              <a:latin typeface="Sakkal Majalla" panose="02000000000000000000" pitchFamily="2" charset="-78"/>
              <a:cs typeface="Sakkal Majalla" panose="02000000000000000000" pitchFamily="2" charset="-78"/>
            </a:rPr>
            <a:t>55))</a:t>
          </a:r>
          <a:endParaRPr lang="en-US" sz="2000" dirty="0">
            <a:latin typeface="Sakkal Majalla" panose="02000000000000000000" pitchFamily="2" charset="-78"/>
            <a:cs typeface="Sakkal Majalla" panose="02000000000000000000" pitchFamily="2" charset="-78"/>
          </a:endParaRPr>
        </a:p>
      </dgm:t>
    </dgm:pt>
    <dgm:pt modelId="{79737349-10BD-448D-A1B7-13A4F01C05C4}" type="parTrans" cxnId="{5E4EE877-3D2D-4D72-A75B-69D586E3643E}">
      <dgm:prSet/>
      <dgm:spPr/>
      <dgm:t>
        <a:bodyPr/>
        <a:lstStyle/>
        <a:p>
          <a:endParaRPr lang="en-US"/>
        </a:p>
      </dgm:t>
    </dgm:pt>
    <dgm:pt modelId="{B21CB154-DE5C-4B4B-9A46-C92F297B049C}" type="sibTrans" cxnId="{5E4EE877-3D2D-4D72-A75B-69D586E3643E}">
      <dgm:prSet/>
      <dgm:spPr/>
      <dgm:t>
        <a:bodyPr/>
        <a:lstStyle/>
        <a:p>
          <a:endParaRPr lang="en-US"/>
        </a:p>
      </dgm:t>
    </dgm:pt>
    <dgm:pt modelId="{8D5DC9E0-442D-4EA5-8A70-9B413B1D6618}" type="pres">
      <dgm:prSet presAssocID="{6BBE875B-E930-49E6-A2E3-78B59914E8BF}" presName="outerComposite" presStyleCnt="0">
        <dgm:presLayoutVars>
          <dgm:chMax val="5"/>
          <dgm:dir/>
          <dgm:resizeHandles val="exact"/>
        </dgm:presLayoutVars>
      </dgm:prSet>
      <dgm:spPr/>
    </dgm:pt>
    <dgm:pt modelId="{25DF214C-C84D-4BD3-90BD-0599A1B18D26}" type="pres">
      <dgm:prSet presAssocID="{6BBE875B-E930-49E6-A2E3-78B59914E8BF}" presName="dummyMaxCanvas" presStyleCnt="0">
        <dgm:presLayoutVars/>
      </dgm:prSet>
      <dgm:spPr/>
    </dgm:pt>
    <dgm:pt modelId="{1BEC1CC2-7978-46CE-8A75-67A769C03883}" type="pres">
      <dgm:prSet presAssocID="{6BBE875B-E930-49E6-A2E3-78B59914E8BF}" presName="ThreeNodes_1" presStyleLbl="node1" presStyleIdx="0" presStyleCnt="3" custScaleX="103352">
        <dgm:presLayoutVars>
          <dgm:bulletEnabled val="1"/>
        </dgm:presLayoutVars>
      </dgm:prSet>
      <dgm:spPr/>
    </dgm:pt>
    <dgm:pt modelId="{918FF342-9837-4234-8DD7-A0A2BD624B00}" type="pres">
      <dgm:prSet presAssocID="{6BBE875B-E930-49E6-A2E3-78B59914E8BF}" presName="ThreeNodes_2" presStyleLbl="node1" presStyleIdx="1" presStyleCnt="3">
        <dgm:presLayoutVars>
          <dgm:bulletEnabled val="1"/>
        </dgm:presLayoutVars>
      </dgm:prSet>
      <dgm:spPr/>
    </dgm:pt>
    <dgm:pt modelId="{AC77514B-0541-443E-AFE6-08C360B90EC1}" type="pres">
      <dgm:prSet presAssocID="{6BBE875B-E930-49E6-A2E3-78B59914E8BF}" presName="ThreeNodes_3" presStyleLbl="node1" presStyleIdx="2" presStyleCnt="3">
        <dgm:presLayoutVars>
          <dgm:bulletEnabled val="1"/>
        </dgm:presLayoutVars>
      </dgm:prSet>
      <dgm:spPr/>
    </dgm:pt>
    <dgm:pt modelId="{D5997FB6-A5FE-4C06-BF9E-64807667A1D9}" type="pres">
      <dgm:prSet presAssocID="{6BBE875B-E930-49E6-A2E3-78B59914E8BF}" presName="ThreeConn_1-2" presStyleLbl="fgAccFollowNode1" presStyleIdx="0" presStyleCnt="2">
        <dgm:presLayoutVars>
          <dgm:bulletEnabled val="1"/>
        </dgm:presLayoutVars>
      </dgm:prSet>
      <dgm:spPr/>
    </dgm:pt>
    <dgm:pt modelId="{AE1BFBB7-50E2-4D16-953E-843707232272}" type="pres">
      <dgm:prSet presAssocID="{6BBE875B-E930-49E6-A2E3-78B59914E8BF}" presName="ThreeConn_2-3" presStyleLbl="fgAccFollowNode1" presStyleIdx="1" presStyleCnt="2">
        <dgm:presLayoutVars>
          <dgm:bulletEnabled val="1"/>
        </dgm:presLayoutVars>
      </dgm:prSet>
      <dgm:spPr/>
    </dgm:pt>
    <dgm:pt modelId="{6644FCA3-10A8-488E-A611-5370D9947CE6}" type="pres">
      <dgm:prSet presAssocID="{6BBE875B-E930-49E6-A2E3-78B59914E8BF}" presName="ThreeNodes_1_text" presStyleLbl="node1" presStyleIdx="2" presStyleCnt="3">
        <dgm:presLayoutVars>
          <dgm:bulletEnabled val="1"/>
        </dgm:presLayoutVars>
      </dgm:prSet>
      <dgm:spPr/>
    </dgm:pt>
    <dgm:pt modelId="{68A7F326-5B22-4D58-ACED-96443716DBDA}" type="pres">
      <dgm:prSet presAssocID="{6BBE875B-E930-49E6-A2E3-78B59914E8BF}" presName="ThreeNodes_2_text" presStyleLbl="node1" presStyleIdx="2" presStyleCnt="3">
        <dgm:presLayoutVars>
          <dgm:bulletEnabled val="1"/>
        </dgm:presLayoutVars>
      </dgm:prSet>
      <dgm:spPr/>
    </dgm:pt>
    <dgm:pt modelId="{91D974DD-0F70-464D-8D42-3418F2999DC8}" type="pres">
      <dgm:prSet presAssocID="{6BBE875B-E930-49E6-A2E3-78B59914E8BF}" presName="ThreeNodes_3_text" presStyleLbl="node1" presStyleIdx="2" presStyleCnt="3">
        <dgm:presLayoutVars>
          <dgm:bulletEnabled val="1"/>
        </dgm:presLayoutVars>
      </dgm:prSet>
      <dgm:spPr/>
    </dgm:pt>
  </dgm:ptLst>
  <dgm:cxnLst>
    <dgm:cxn modelId="{921CE502-D072-48FB-8FE3-EEE2975C2758}" type="presOf" srcId="{78A1A9E7-CF3C-412C-9929-62C91FE103E9}" destId="{AE1BFBB7-50E2-4D16-953E-843707232272}" srcOrd="0" destOrd="0" presId="urn:microsoft.com/office/officeart/2005/8/layout/vProcess5"/>
    <dgm:cxn modelId="{5C3AE50A-BA19-4C49-A579-E9451CFD60FB}" type="presOf" srcId="{6363E4FE-B507-42FE-A9CF-AB2B30E9A946}" destId="{68A7F326-5B22-4D58-ACED-96443716DBDA}" srcOrd="1" destOrd="0" presId="urn:microsoft.com/office/officeart/2005/8/layout/vProcess5"/>
    <dgm:cxn modelId="{3A137211-5E76-4F90-8857-C69F2037D57C}" type="presOf" srcId="{16C56141-9C5E-4310-A86E-1E1765915B9D}" destId="{D5997FB6-A5FE-4C06-BF9E-64807667A1D9}" srcOrd="0" destOrd="0" presId="urn:microsoft.com/office/officeart/2005/8/layout/vProcess5"/>
    <dgm:cxn modelId="{B90A9411-812B-4F02-8F65-F1308AD3C36E}" type="presOf" srcId="{6BBE875B-E930-49E6-A2E3-78B59914E8BF}" destId="{8D5DC9E0-442D-4EA5-8A70-9B413B1D6618}" srcOrd="0" destOrd="0" presId="urn:microsoft.com/office/officeart/2005/8/layout/vProcess5"/>
    <dgm:cxn modelId="{5E4EE877-3D2D-4D72-A75B-69D586E3643E}" srcId="{6BBE875B-E930-49E6-A2E3-78B59914E8BF}" destId="{BC9C27E8-5463-46FF-970D-624E6930310C}" srcOrd="2" destOrd="0" parTransId="{79737349-10BD-448D-A1B7-13A4F01C05C4}" sibTransId="{B21CB154-DE5C-4B4B-9A46-C92F297B049C}"/>
    <dgm:cxn modelId="{28FB585A-8E55-4879-A65B-582E5E31542B}" type="presOf" srcId="{EE774D75-C0E7-4B50-9D4B-E7ACADAA9CE9}" destId="{6644FCA3-10A8-488E-A611-5370D9947CE6}" srcOrd="1" destOrd="0" presId="urn:microsoft.com/office/officeart/2005/8/layout/vProcess5"/>
    <dgm:cxn modelId="{48932E81-C410-415B-9B0A-5A3DDB0A2454}" type="presOf" srcId="{6363E4FE-B507-42FE-A9CF-AB2B30E9A946}" destId="{918FF342-9837-4234-8DD7-A0A2BD624B00}" srcOrd="0" destOrd="0" presId="urn:microsoft.com/office/officeart/2005/8/layout/vProcess5"/>
    <dgm:cxn modelId="{5ECAACBC-EBF5-47EA-A8A0-5122D9D03B51}" type="presOf" srcId="{EE774D75-C0E7-4B50-9D4B-E7ACADAA9CE9}" destId="{1BEC1CC2-7978-46CE-8A75-67A769C03883}" srcOrd="0" destOrd="0" presId="urn:microsoft.com/office/officeart/2005/8/layout/vProcess5"/>
    <dgm:cxn modelId="{9205F2C2-BBDB-4437-A4CA-083A2E5216D6}" srcId="{6BBE875B-E930-49E6-A2E3-78B59914E8BF}" destId="{6363E4FE-B507-42FE-A9CF-AB2B30E9A946}" srcOrd="1" destOrd="0" parTransId="{35C00C80-B4B5-4004-B26A-3E6BD310DFD4}" sibTransId="{78A1A9E7-CF3C-412C-9929-62C91FE103E9}"/>
    <dgm:cxn modelId="{8AEA28E1-9F3A-4F2F-8140-82DF165B9983}" srcId="{6BBE875B-E930-49E6-A2E3-78B59914E8BF}" destId="{EE774D75-C0E7-4B50-9D4B-E7ACADAA9CE9}" srcOrd="0" destOrd="0" parTransId="{52C3E837-7B51-43FF-9EE1-BC5A31284439}" sibTransId="{16C56141-9C5E-4310-A86E-1E1765915B9D}"/>
    <dgm:cxn modelId="{D7E2E7F3-B935-4576-8B0F-66DDE97BD6CC}" type="presOf" srcId="{BC9C27E8-5463-46FF-970D-624E6930310C}" destId="{91D974DD-0F70-464D-8D42-3418F2999DC8}" srcOrd="1" destOrd="0" presId="urn:microsoft.com/office/officeart/2005/8/layout/vProcess5"/>
    <dgm:cxn modelId="{C7A803F5-1638-45BC-82E1-8668A923D775}" type="presOf" srcId="{BC9C27E8-5463-46FF-970D-624E6930310C}" destId="{AC77514B-0541-443E-AFE6-08C360B90EC1}" srcOrd="0" destOrd="0" presId="urn:microsoft.com/office/officeart/2005/8/layout/vProcess5"/>
    <dgm:cxn modelId="{A3FC3A46-B49E-41A5-9BA4-F1A0C45084A9}" type="presParOf" srcId="{8D5DC9E0-442D-4EA5-8A70-9B413B1D6618}" destId="{25DF214C-C84D-4BD3-90BD-0599A1B18D26}" srcOrd="0" destOrd="0" presId="urn:microsoft.com/office/officeart/2005/8/layout/vProcess5"/>
    <dgm:cxn modelId="{840B0644-2163-42C3-BE6A-3A898D57B9DD}" type="presParOf" srcId="{8D5DC9E0-442D-4EA5-8A70-9B413B1D6618}" destId="{1BEC1CC2-7978-46CE-8A75-67A769C03883}" srcOrd="1" destOrd="0" presId="urn:microsoft.com/office/officeart/2005/8/layout/vProcess5"/>
    <dgm:cxn modelId="{E07B32DF-CDDB-4AA0-880C-8E6B51C39C0B}" type="presParOf" srcId="{8D5DC9E0-442D-4EA5-8A70-9B413B1D6618}" destId="{918FF342-9837-4234-8DD7-A0A2BD624B00}" srcOrd="2" destOrd="0" presId="urn:microsoft.com/office/officeart/2005/8/layout/vProcess5"/>
    <dgm:cxn modelId="{C8AB40A4-61BB-4CF2-AAF5-15C49EDA09A0}" type="presParOf" srcId="{8D5DC9E0-442D-4EA5-8A70-9B413B1D6618}" destId="{AC77514B-0541-443E-AFE6-08C360B90EC1}" srcOrd="3" destOrd="0" presId="urn:microsoft.com/office/officeart/2005/8/layout/vProcess5"/>
    <dgm:cxn modelId="{ADD06DDC-0810-4F66-9559-23B55623FC96}" type="presParOf" srcId="{8D5DC9E0-442D-4EA5-8A70-9B413B1D6618}" destId="{D5997FB6-A5FE-4C06-BF9E-64807667A1D9}" srcOrd="4" destOrd="0" presId="urn:microsoft.com/office/officeart/2005/8/layout/vProcess5"/>
    <dgm:cxn modelId="{7E19E8E9-BCA9-4771-9DC6-251D02DDC874}" type="presParOf" srcId="{8D5DC9E0-442D-4EA5-8A70-9B413B1D6618}" destId="{AE1BFBB7-50E2-4D16-953E-843707232272}" srcOrd="5" destOrd="0" presId="urn:microsoft.com/office/officeart/2005/8/layout/vProcess5"/>
    <dgm:cxn modelId="{F67E89F0-22D6-4354-AFCC-7E87BFC39B0D}" type="presParOf" srcId="{8D5DC9E0-442D-4EA5-8A70-9B413B1D6618}" destId="{6644FCA3-10A8-488E-A611-5370D9947CE6}" srcOrd="6" destOrd="0" presId="urn:microsoft.com/office/officeart/2005/8/layout/vProcess5"/>
    <dgm:cxn modelId="{7F860764-BA5C-4FA0-B83D-5E34C903ED46}" type="presParOf" srcId="{8D5DC9E0-442D-4EA5-8A70-9B413B1D6618}" destId="{68A7F326-5B22-4D58-ACED-96443716DBDA}" srcOrd="7" destOrd="0" presId="urn:microsoft.com/office/officeart/2005/8/layout/vProcess5"/>
    <dgm:cxn modelId="{94BCB27E-DD4F-4D5E-8350-028EC104536B}" type="presParOf" srcId="{8D5DC9E0-442D-4EA5-8A70-9B413B1D6618}" destId="{91D974DD-0F70-464D-8D42-3418F2999DC8}"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6BBE875B-E930-49E6-A2E3-78B59914E8BF}"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EE774D75-C0E7-4B50-9D4B-E7ACADAA9CE9}">
      <dgm:prSet custT="1"/>
      <dgm:spPr/>
      <dgm:t>
        <a:bodyPr/>
        <a:lstStyle/>
        <a:p>
          <a:pPr rtl="1"/>
          <a:r>
            <a:rPr lang="ar-SA" sz="2800" dirty="0">
              <a:latin typeface="Sakkal Majalla" panose="02000000000000000000" pitchFamily="2" charset="-78"/>
              <a:cs typeface="Sakkal Majalla" panose="02000000000000000000" pitchFamily="2" charset="-78"/>
            </a:rPr>
            <a:t>كل آية فيها ذكر </a:t>
          </a:r>
          <a:r>
            <a:rPr lang="ar-SA" sz="2800" dirty="0">
              <a:solidFill>
                <a:schemeClr val="tx1">
                  <a:lumMod val="95000"/>
                  <a:lumOff val="5000"/>
                </a:schemeClr>
              </a:solidFill>
              <a:latin typeface="Sakkal Majalla" panose="02000000000000000000" pitchFamily="2" charset="-78"/>
              <a:cs typeface="Sakkal Majalla" panose="02000000000000000000" pitchFamily="2" charset="-78"/>
            </a:rPr>
            <a:t>(فأما الذّين آمنوا)</a:t>
          </a:r>
          <a:r>
            <a:rPr lang="ar-SA" sz="2800" dirty="0">
              <a:latin typeface="Sakkal Majalla" panose="02000000000000000000" pitchFamily="2" charset="-78"/>
              <a:cs typeface="Sakkal Majalla" panose="02000000000000000000" pitchFamily="2" charset="-78"/>
            </a:rPr>
            <a:t> فهي بهذا اللفظ</a:t>
          </a:r>
          <a:endParaRPr lang="en-US" sz="2800" dirty="0">
            <a:solidFill>
              <a:schemeClr val="tx1">
                <a:lumMod val="95000"/>
                <a:lumOff val="5000"/>
              </a:schemeClr>
            </a:solidFill>
            <a:latin typeface="Sakkal Majalla" panose="02000000000000000000" pitchFamily="2" charset="-78"/>
            <a:cs typeface="Sakkal Majalla" panose="02000000000000000000" pitchFamily="2" charset="-78"/>
          </a:endParaRPr>
        </a:p>
      </dgm:t>
    </dgm:pt>
    <dgm:pt modelId="{52C3E837-7B51-43FF-9EE1-BC5A31284439}" type="parTrans" cxnId="{8AEA28E1-9F3A-4F2F-8140-82DF165B9983}">
      <dgm:prSet/>
      <dgm:spPr/>
      <dgm:t>
        <a:bodyPr/>
        <a:lstStyle/>
        <a:p>
          <a:endParaRPr lang="en-US"/>
        </a:p>
      </dgm:t>
    </dgm:pt>
    <dgm:pt modelId="{16C56141-9C5E-4310-A86E-1E1765915B9D}" type="sibTrans" cxnId="{8AEA28E1-9F3A-4F2F-8140-82DF165B9983}">
      <dgm:prSet/>
      <dgm:spPr/>
      <dgm:t>
        <a:bodyPr/>
        <a:lstStyle/>
        <a:p>
          <a:endParaRPr lang="en-US"/>
        </a:p>
      </dgm:t>
    </dgm:pt>
    <dgm:pt modelId="{6363E4FE-B507-42FE-A9CF-AB2B30E9A946}">
      <dgm:prSet custT="1"/>
      <dgm:spPr/>
      <dgm:t>
        <a:bodyPr/>
        <a:lstStyle/>
        <a:p>
          <a:pPr rtl="1"/>
          <a:r>
            <a:rPr lang="ar-SA" sz="2800" dirty="0">
              <a:latin typeface="Sakkal Majalla" panose="02000000000000000000" pitchFamily="2" charset="-78"/>
              <a:cs typeface="Sakkal Majalla" panose="02000000000000000000" pitchFamily="2" charset="-78"/>
            </a:rPr>
            <a:t>إلا موضع آل عمران آية (57) فهي </a:t>
          </a:r>
          <a:r>
            <a:rPr lang="ar-SA" sz="2800" u="sng" dirty="0">
              <a:latin typeface="Sakkal Majalla" panose="02000000000000000000" pitchFamily="2" charset="-78"/>
              <a:cs typeface="Sakkal Majalla" panose="02000000000000000000" pitchFamily="2" charset="-78"/>
            </a:rPr>
            <a:t>بالواو</a:t>
          </a:r>
          <a:r>
            <a:rPr lang="ar-SA" sz="2800" dirty="0">
              <a:latin typeface="Sakkal Majalla" panose="02000000000000000000" pitchFamily="2" charset="-78"/>
              <a:cs typeface="Sakkal Majalla" panose="02000000000000000000" pitchFamily="2" charset="-78"/>
            </a:rPr>
            <a:t> </a:t>
          </a:r>
          <a:r>
            <a:rPr lang="ar-SA" sz="2800" dirty="0">
              <a:solidFill>
                <a:schemeClr val="tx1"/>
              </a:solidFill>
              <a:latin typeface="Sakkal Majalla" panose="02000000000000000000" pitchFamily="2" charset="-78"/>
              <a:cs typeface="Sakkal Majalla" panose="02000000000000000000" pitchFamily="2" charset="-78"/>
            </a:rPr>
            <a:t>(</a:t>
          </a:r>
          <a:r>
            <a:rPr lang="ar-SA" sz="2800" u="none" dirty="0">
              <a:solidFill>
                <a:schemeClr val="tx1"/>
              </a:solidFill>
              <a:latin typeface="Sakkal Majalla" panose="02000000000000000000" pitchFamily="2" charset="-78"/>
              <a:cs typeface="Sakkal Majalla" panose="02000000000000000000" pitchFamily="2" charset="-78"/>
            </a:rPr>
            <a:t>و</a:t>
          </a:r>
          <a:r>
            <a:rPr lang="ar-SA" sz="2800" dirty="0">
              <a:solidFill>
                <a:schemeClr val="tx1">
                  <a:lumMod val="95000"/>
                  <a:lumOff val="5000"/>
                </a:schemeClr>
              </a:solidFill>
              <a:latin typeface="Sakkal Majalla" panose="02000000000000000000" pitchFamily="2" charset="-78"/>
              <a:cs typeface="Sakkal Majalla" panose="02000000000000000000" pitchFamily="2" charset="-78"/>
            </a:rPr>
            <a:t>أما الذّين آمنوا</a:t>
          </a:r>
          <a:r>
            <a:rPr lang="ar-SA" sz="2800" dirty="0">
              <a:solidFill>
                <a:schemeClr val="tx1"/>
              </a:solidFill>
              <a:latin typeface="Sakkal Majalla" panose="02000000000000000000" pitchFamily="2" charset="-78"/>
              <a:cs typeface="Sakkal Majalla" panose="02000000000000000000" pitchFamily="2" charset="-78"/>
            </a:rPr>
            <a:t>)</a:t>
          </a:r>
          <a:endParaRPr lang="en-US" sz="2800" dirty="0">
            <a:solidFill>
              <a:schemeClr val="bg1"/>
            </a:solidFill>
            <a:latin typeface="Sakkal Majalla" panose="02000000000000000000" pitchFamily="2" charset="-78"/>
            <a:cs typeface="Sakkal Majalla" panose="02000000000000000000" pitchFamily="2" charset="-78"/>
          </a:endParaRPr>
        </a:p>
      </dgm:t>
    </dgm:pt>
    <dgm:pt modelId="{35C00C80-B4B5-4004-B26A-3E6BD310DFD4}" type="parTrans" cxnId="{9205F2C2-BBDB-4437-A4CA-083A2E5216D6}">
      <dgm:prSet/>
      <dgm:spPr/>
      <dgm:t>
        <a:bodyPr/>
        <a:lstStyle/>
        <a:p>
          <a:endParaRPr lang="en-US"/>
        </a:p>
      </dgm:t>
    </dgm:pt>
    <dgm:pt modelId="{78A1A9E7-CF3C-412C-9929-62C91FE103E9}" type="sibTrans" cxnId="{9205F2C2-BBDB-4437-A4CA-083A2E5216D6}">
      <dgm:prSet/>
      <dgm:spPr/>
      <dgm:t>
        <a:bodyPr/>
        <a:lstStyle/>
        <a:p>
          <a:endParaRPr lang="en-US"/>
        </a:p>
      </dgm:t>
    </dgm:pt>
    <dgm:pt modelId="{BC9C27E8-5463-46FF-970D-624E6930310C}">
      <dgm:prSet custT="1"/>
      <dgm:spPr/>
      <dgm:t>
        <a:bodyPr/>
        <a:lstStyle/>
        <a:p>
          <a:pPr rtl="1"/>
          <a:r>
            <a:rPr lang="ar-SA" sz="2400" kern="1200" dirty="0">
              <a:solidFill>
                <a:schemeClr val="bg1"/>
              </a:solidFill>
              <a:latin typeface="Sakkal Majalla" panose="02000000000000000000" pitchFamily="2" charset="-78"/>
              <a:ea typeface="+mn-ea"/>
              <a:cs typeface="Sakkal Majalla" panose="02000000000000000000" pitchFamily="2" charset="-78"/>
            </a:rPr>
            <a:t>(</a:t>
          </a:r>
          <a:r>
            <a:rPr lang="ar-SA" sz="2400" u="sng" kern="1200" dirty="0">
              <a:solidFill>
                <a:schemeClr val="tx1"/>
              </a:solidFill>
              <a:latin typeface="Sakkal Majalla" panose="02000000000000000000" pitchFamily="2" charset="-78"/>
              <a:ea typeface="+mn-ea"/>
              <a:cs typeface="Sakkal Majalla" panose="02000000000000000000" pitchFamily="2" charset="-78"/>
            </a:rPr>
            <a:t>وَأَمَّا </a:t>
          </a:r>
          <a:r>
            <a:rPr lang="ar-SA" sz="2400" u="sng" kern="1200" dirty="0" err="1">
              <a:solidFill>
                <a:schemeClr val="tx1"/>
              </a:solidFill>
              <a:latin typeface="Sakkal Majalla" panose="02000000000000000000" pitchFamily="2" charset="-78"/>
              <a:ea typeface="+mn-ea"/>
              <a:cs typeface="Sakkal Majalla" panose="02000000000000000000" pitchFamily="2" charset="-78"/>
            </a:rPr>
            <a:t>ٱلَّذِینَ</a:t>
          </a:r>
          <a:r>
            <a:rPr lang="ar-SA" sz="2400" u="sng" kern="1200" dirty="0">
              <a:solidFill>
                <a:schemeClr val="tx1"/>
              </a:solidFill>
              <a:latin typeface="Sakkal Majalla" panose="02000000000000000000" pitchFamily="2" charset="-78"/>
              <a:ea typeface="+mn-ea"/>
              <a:cs typeface="Sakkal Majalla" panose="02000000000000000000" pitchFamily="2" charset="-78"/>
            </a:rPr>
            <a:t> ءَامَنُوا۟</a:t>
          </a:r>
          <a:r>
            <a:rPr lang="ar-SA" sz="2400" kern="1200" dirty="0">
              <a:solidFill>
                <a:schemeClr val="bg1"/>
              </a:solidFill>
              <a:latin typeface="Sakkal Majalla" panose="02000000000000000000" pitchFamily="2" charset="-78"/>
              <a:ea typeface="+mn-ea"/>
              <a:cs typeface="Sakkal Majalla" panose="02000000000000000000" pitchFamily="2" charset="-78"/>
            </a:rPr>
            <a:t> وَعَمِلُوا۟ </a:t>
          </a:r>
          <a:r>
            <a:rPr lang="ar-SA" sz="2400" kern="1200" dirty="0" err="1">
              <a:solidFill>
                <a:schemeClr val="bg1"/>
              </a:solidFill>
              <a:latin typeface="Sakkal Majalla" panose="02000000000000000000" pitchFamily="2" charset="-78"/>
              <a:ea typeface="+mn-ea"/>
              <a:cs typeface="Sakkal Majalla" panose="02000000000000000000" pitchFamily="2" charset="-78"/>
            </a:rPr>
            <a:t>ٱلصَّـٰلِحَـٰتِ</a:t>
          </a:r>
          <a:r>
            <a:rPr lang="ar-SA" sz="2400" kern="1200" dirty="0">
              <a:solidFill>
                <a:schemeClr val="bg1"/>
              </a:solidFill>
              <a:latin typeface="Sakkal Majalla" panose="02000000000000000000" pitchFamily="2" charset="-78"/>
              <a:ea typeface="+mn-ea"/>
              <a:cs typeface="Sakkal Majalla" panose="02000000000000000000" pitchFamily="2" charset="-78"/>
            </a:rPr>
            <a:t> </a:t>
          </a:r>
          <a:r>
            <a:rPr lang="ar-SA" sz="2400" kern="1200" dirty="0" err="1">
              <a:solidFill>
                <a:schemeClr val="bg1"/>
              </a:solidFill>
              <a:latin typeface="Sakkal Majalla" panose="02000000000000000000" pitchFamily="2" charset="-78"/>
              <a:ea typeface="+mn-ea"/>
              <a:cs typeface="Sakkal Majalla" panose="02000000000000000000" pitchFamily="2" charset="-78"/>
            </a:rPr>
            <a:t>فَیُوَفِّیهِمۡ</a:t>
          </a:r>
          <a:r>
            <a:rPr lang="ar-SA" sz="2400" kern="1200" dirty="0">
              <a:solidFill>
                <a:schemeClr val="bg1"/>
              </a:solidFill>
              <a:latin typeface="Sakkal Majalla" panose="02000000000000000000" pitchFamily="2" charset="-78"/>
              <a:ea typeface="+mn-ea"/>
              <a:cs typeface="Sakkal Majalla" panose="02000000000000000000" pitchFamily="2" charset="-78"/>
            </a:rPr>
            <a:t> </a:t>
          </a:r>
          <a:r>
            <a:rPr lang="ar-SA" sz="2400" kern="1200" dirty="0" err="1">
              <a:solidFill>
                <a:schemeClr val="bg1"/>
              </a:solidFill>
              <a:latin typeface="Sakkal Majalla" panose="02000000000000000000" pitchFamily="2" charset="-78"/>
              <a:ea typeface="+mn-ea"/>
              <a:cs typeface="Sakkal Majalla" panose="02000000000000000000" pitchFamily="2" charset="-78"/>
            </a:rPr>
            <a:t>أُجُورَهُمۡۗ</a:t>
          </a:r>
          <a:r>
            <a:rPr lang="ar-SA" sz="2400" kern="1200" dirty="0">
              <a:solidFill>
                <a:schemeClr val="bg1"/>
              </a:solidFill>
              <a:latin typeface="Sakkal Majalla" panose="02000000000000000000" pitchFamily="2" charset="-78"/>
              <a:ea typeface="+mn-ea"/>
              <a:cs typeface="Sakkal Majalla" panose="02000000000000000000" pitchFamily="2" charset="-78"/>
            </a:rPr>
            <a:t> </a:t>
          </a:r>
          <a:r>
            <a:rPr lang="ar-SA" sz="2400" kern="1200" dirty="0" err="1">
              <a:solidFill>
                <a:schemeClr val="bg1"/>
              </a:solidFill>
              <a:latin typeface="Sakkal Majalla" panose="02000000000000000000" pitchFamily="2" charset="-78"/>
              <a:ea typeface="+mn-ea"/>
              <a:cs typeface="Sakkal Majalla" panose="02000000000000000000" pitchFamily="2" charset="-78"/>
            </a:rPr>
            <a:t>وَٱللَّهُ</a:t>
          </a:r>
          <a:r>
            <a:rPr lang="ar-SA" sz="2400" kern="1200" dirty="0">
              <a:solidFill>
                <a:schemeClr val="bg1"/>
              </a:solidFill>
              <a:latin typeface="Sakkal Majalla" panose="02000000000000000000" pitchFamily="2" charset="-78"/>
              <a:ea typeface="+mn-ea"/>
              <a:cs typeface="Sakkal Majalla" panose="02000000000000000000" pitchFamily="2" charset="-78"/>
            </a:rPr>
            <a:t> لَا </a:t>
          </a:r>
          <a:r>
            <a:rPr lang="ar-SA" sz="2400" kern="1200" dirty="0" err="1">
              <a:solidFill>
                <a:schemeClr val="bg1"/>
              </a:solidFill>
              <a:latin typeface="Sakkal Majalla" panose="02000000000000000000" pitchFamily="2" charset="-78"/>
              <a:ea typeface="+mn-ea"/>
              <a:cs typeface="Sakkal Majalla" panose="02000000000000000000" pitchFamily="2" charset="-78"/>
            </a:rPr>
            <a:t>یُحِبُّ</a:t>
          </a:r>
          <a:r>
            <a:rPr lang="ar-SA" sz="2400" kern="1200" dirty="0">
              <a:solidFill>
                <a:schemeClr val="bg1"/>
              </a:solidFill>
              <a:latin typeface="Sakkal Majalla" panose="02000000000000000000" pitchFamily="2" charset="-78"/>
              <a:ea typeface="+mn-ea"/>
              <a:cs typeface="Sakkal Majalla" panose="02000000000000000000" pitchFamily="2" charset="-78"/>
            </a:rPr>
            <a:t> </a:t>
          </a:r>
          <a:r>
            <a:rPr lang="ar-SA" sz="2400" kern="1200" dirty="0" err="1">
              <a:solidFill>
                <a:schemeClr val="bg1"/>
              </a:solidFill>
              <a:latin typeface="Sakkal Majalla" panose="02000000000000000000" pitchFamily="2" charset="-78"/>
              <a:ea typeface="+mn-ea"/>
              <a:cs typeface="Sakkal Majalla" panose="02000000000000000000" pitchFamily="2" charset="-78"/>
            </a:rPr>
            <a:t>ٱلظَّـٰلِمِینَ</a:t>
          </a:r>
          <a:r>
            <a:rPr lang="ar-SA" sz="2400" kern="1200" dirty="0">
              <a:solidFill>
                <a:schemeClr val="bg1"/>
              </a:solidFill>
              <a:latin typeface="Sakkal Majalla" panose="02000000000000000000" pitchFamily="2" charset="-78"/>
              <a:ea typeface="+mn-ea"/>
              <a:cs typeface="Sakkal Majalla" panose="02000000000000000000" pitchFamily="2" charset="-78"/>
            </a:rPr>
            <a:t>(57))</a:t>
          </a:r>
          <a:endParaRPr lang="en-US" sz="2400" kern="1200" dirty="0">
            <a:solidFill>
              <a:schemeClr val="bg1"/>
            </a:solidFill>
            <a:latin typeface="Sakkal Majalla" panose="02000000000000000000" pitchFamily="2" charset="-78"/>
            <a:ea typeface="+mn-ea"/>
            <a:cs typeface="Sakkal Majalla" panose="02000000000000000000" pitchFamily="2" charset="-78"/>
          </a:endParaRPr>
        </a:p>
      </dgm:t>
    </dgm:pt>
    <dgm:pt modelId="{79737349-10BD-448D-A1B7-13A4F01C05C4}" type="parTrans" cxnId="{5E4EE877-3D2D-4D72-A75B-69D586E3643E}">
      <dgm:prSet/>
      <dgm:spPr/>
      <dgm:t>
        <a:bodyPr/>
        <a:lstStyle/>
        <a:p>
          <a:endParaRPr lang="en-US"/>
        </a:p>
      </dgm:t>
    </dgm:pt>
    <dgm:pt modelId="{B21CB154-DE5C-4B4B-9A46-C92F297B049C}" type="sibTrans" cxnId="{5E4EE877-3D2D-4D72-A75B-69D586E3643E}">
      <dgm:prSet/>
      <dgm:spPr/>
      <dgm:t>
        <a:bodyPr/>
        <a:lstStyle/>
        <a:p>
          <a:endParaRPr lang="en-US"/>
        </a:p>
      </dgm:t>
    </dgm:pt>
    <dgm:pt modelId="{8D5DC9E0-442D-4EA5-8A70-9B413B1D6618}" type="pres">
      <dgm:prSet presAssocID="{6BBE875B-E930-49E6-A2E3-78B59914E8BF}" presName="outerComposite" presStyleCnt="0">
        <dgm:presLayoutVars>
          <dgm:chMax val="5"/>
          <dgm:dir/>
          <dgm:resizeHandles val="exact"/>
        </dgm:presLayoutVars>
      </dgm:prSet>
      <dgm:spPr/>
    </dgm:pt>
    <dgm:pt modelId="{25DF214C-C84D-4BD3-90BD-0599A1B18D26}" type="pres">
      <dgm:prSet presAssocID="{6BBE875B-E930-49E6-A2E3-78B59914E8BF}" presName="dummyMaxCanvas" presStyleCnt="0">
        <dgm:presLayoutVars/>
      </dgm:prSet>
      <dgm:spPr/>
    </dgm:pt>
    <dgm:pt modelId="{1BEC1CC2-7978-46CE-8A75-67A769C03883}" type="pres">
      <dgm:prSet presAssocID="{6BBE875B-E930-49E6-A2E3-78B59914E8BF}" presName="ThreeNodes_1" presStyleLbl="node1" presStyleIdx="0" presStyleCnt="3" custScaleX="103352">
        <dgm:presLayoutVars>
          <dgm:bulletEnabled val="1"/>
        </dgm:presLayoutVars>
      </dgm:prSet>
      <dgm:spPr/>
    </dgm:pt>
    <dgm:pt modelId="{918FF342-9837-4234-8DD7-A0A2BD624B00}" type="pres">
      <dgm:prSet presAssocID="{6BBE875B-E930-49E6-A2E3-78B59914E8BF}" presName="ThreeNodes_2" presStyleLbl="node1" presStyleIdx="1" presStyleCnt="3">
        <dgm:presLayoutVars>
          <dgm:bulletEnabled val="1"/>
        </dgm:presLayoutVars>
      </dgm:prSet>
      <dgm:spPr/>
    </dgm:pt>
    <dgm:pt modelId="{AC77514B-0541-443E-AFE6-08C360B90EC1}" type="pres">
      <dgm:prSet presAssocID="{6BBE875B-E930-49E6-A2E3-78B59914E8BF}" presName="ThreeNodes_3" presStyleLbl="node1" presStyleIdx="2" presStyleCnt="3">
        <dgm:presLayoutVars>
          <dgm:bulletEnabled val="1"/>
        </dgm:presLayoutVars>
      </dgm:prSet>
      <dgm:spPr/>
    </dgm:pt>
    <dgm:pt modelId="{D5997FB6-A5FE-4C06-BF9E-64807667A1D9}" type="pres">
      <dgm:prSet presAssocID="{6BBE875B-E930-49E6-A2E3-78B59914E8BF}" presName="ThreeConn_1-2" presStyleLbl="fgAccFollowNode1" presStyleIdx="0" presStyleCnt="2">
        <dgm:presLayoutVars>
          <dgm:bulletEnabled val="1"/>
        </dgm:presLayoutVars>
      </dgm:prSet>
      <dgm:spPr/>
    </dgm:pt>
    <dgm:pt modelId="{AE1BFBB7-50E2-4D16-953E-843707232272}" type="pres">
      <dgm:prSet presAssocID="{6BBE875B-E930-49E6-A2E3-78B59914E8BF}" presName="ThreeConn_2-3" presStyleLbl="fgAccFollowNode1" presStyleIdx="1" presStyleCnt="2">
        <dgm:presLayoutVars>
          <dgm:bulletEnabled val="1"/>
        </dgm:presLayoutVars>
      </dgm:prSet>
      <dgm:spPr/>
    </dgm:pt>
    <dgm:pt modelId="{6644FCA3-10A8-488E-A611-5370D9947CE6}" type="pres">
      <dgm:prSet presAssocID="{6BBE875B-E930-49E6-A2E3-78B59914E8BF}" presName="ThreeNodes_1_text" presStyleLbl="node1" presStyleIdx="2" presStyleCnt="3">
        <dgm:presLayoutVars>
          <dgm:bulletEnabled val="1"/>
        </dgm:presLayoutVars>
      </dgm:prSet>
      <dgm:spPr/>
    </dgm:pt>
    <dgm:pt modelId="{68A7F326-5B22-4D58-ACED-96443716DBDA}" type="pres">
      <dgm:prSet presAssocID="{6BBE875B-E930-49E6-A2E3-78B59914E8BF}" presName="ThreeNodes_2_text" presStyleLbl="node1" presStyleIdx="2" presStyleCnt="3">
        <dgm:presLayoutVars>
          <dgm:bulletEnabled val="1"/>
        </dgm:presLayoutVars>
      </dgm:prSet>
      <dgm:spPr/>
    </dgm:pt>
    <dgm:pt modelId="{91D974DD-0F70-464D-8D42-3418F2999DC8}" type="pres">
      <dgm:prSet presAssocID="{6BBE875B-E930-49E6-A2E3-78B59914E8BF}" presName="ThreeNodes_3_text" presStyleLbl="node1" presStyleIdx="2" presStyleCnt="3">
        <dgm:presLayoutVars>
          <dgm:bulletEnabled val="1"/>
        </dgm:presLayoutVars>
      </dgm:prSet>
      <dgm:spPr/>
    </dgm:pt>
  </dgm:ptLst>
  <dgm:cxnLst>
    <dgm:cxn modelId="{921CE502-D072-48FB-8FE3-EEE2975C2758}" type="presOf" srcId="{78A1A9E7-CF3C-412C-9929-62C91FE103E9}" destId="{AE1BFBB7-50E2-4D16-953E-843707232272}" srcOrd="0" destOrd="0" presId="urn:microsoft.com/office/officeart/2005/8/layout/vProcess5"/>
    <dgm:cxn modelId="{5C3AE50A-BA19-4C49-A579-E9451CFD60FB}" type="presOf" srcId="{6363E4FE-B507-42FE-A9CF-AB2B30E9A946}" destId="{68A7F326-5B22-4D58-ACED-96443716DBDA}" srcOrd="1" destOrd="0" presId="urn:microsoft.com/office/officeart/2005/8/layout/vProcess5"/>
    <dgm:cxn modelId="{3A137211-5E76-4F90-8857-C69F2037D57C}" type="presOf" srcId="{16C56141-9C5E-4310-A86E-1E1765915B9D}" destId="{D5997FB6-A5FE-4C06-BF9E-64807667A1D9}" srcOrd="0" destOrd="0" presId="urn:microsoft.com/office/officeart/2005/8/layout/vProcess5"/>
    <dgm:cxn modelId="{B90A9411-812B-4F02-8F65-F1308AD3C36E}" type="presOf" srcId="{6BBE875B-E930-49E6-A2E3-78B59914E8BF}" destId="{8D5DC9E0-442D-4EA5-8A70-9B413B1D6618}" srcOrd="0" destOrd="0" presId="urn:microsoft.com/office/officeart/2005/8/layout/vProcess5"/>
    <dgm:cxn modelId="{5E4EE877-3D2D-4D72-A75B-69D586E3643E}" srcId="{6BBE875B-E930-49E6-A2E3-78B59914E8BF}" destId="{BC9C27E8-5463-46FF-970D-624E6930310C}" srcOrd="2" destOrd="0" parTransId="{79737349-10BD-448D-A1B7-13A4F01C05C4}" sibTransId="{B21CB154-DE5C-4B4B-9A46-C92F297B049C}"/>
    <dgm:cxn modelId="{28FB585A-8E55-4879-A65B-582E5E31542B}" type="presOf" srcId="{EE774D75-C0E7-4B50-9D4B-E7ACADAA9CE9}" destId="{6644FCA3-10A8-488E-A611-5370D9947CE6}" srcOrd="1" destOrd="0" presId="urn:microsoft.com/office/officeart/2005/8/layout/vProcess5"/>
    <dgm:cxn modelId="{48932E81-C410-415B-9B0A-5A3DDB0A2454}" type="presOf" srcId="{6363E4FE-B507-42FE-A9CF-AB2B30E9A946}" destId="{918FF342-9837-4234-8DD7-A0A2BD624B00}" srcOrd="0" destOrd="0" presId="urn:microsoft.com/office/officeart/2005/8/layout/vProcess5"/>
    <dgm:cxn modelId="{5ECAACBC-EBF5-47EA-A8A0-5122D9D03B51}" type="presOf" srcId="{EE774D75-C0E7-4B50-9D4B-E7ACADAA9CE9}" destId="{1BEC1CC2-7978-46CE-8A75-67A769C03883}" srcOrd="0" destOrd="0" presId="urn:microsoft.com/office/officeart/2005/8/layout/vProcess5"/>
    <dgm:cxn modelId="{9205F2C2-BBDB-4437-A4CA-083A2E5216D6}" srcId="{6BBE875B-E930-49E6-A2E3-78B59914E8BF}" destId="{6363E4FE-B507-42FE-A9CF-AB2B30E9A946}" srcOrd="1" destOrd="0" parTransId="{35C00C80-B4B5-4004-B26A-3E6BD310DFD4}" sibTransId="{78A1A9E7-CF3C-412C-9929-62C91FE103E9}"/>
    <dgm:cxn modelId="{8AEA28E1-9F3A-4F2F-8140-82DF165B9983}" srcId="{6BBE875B-E930-49E6-A2E3-78B59914E8BF}" destId="{EE774D75-C0E7-4B50-9D4B-E7ACADAA9CE9}" srcOrd="0" destOrd="0" parTransId="{52C3E837-7B51-43FF-9EE1-BC5A31284439}" sibTransId="{16C56141-9C5E-4310-A86E-1E1765915B9D}"/>
    <dgm:cxn modelId="{D7E2E7F3-B935-4576-8B0F-66DDE97BD6CC}" type="presOf" srcId="{BC9C27E8-5463-46FF-970D-624E6930310C}" destId="{91D974DD-0F70-464D-8D42-3418F2999DC8}" srcOrd="1" destOrd="0" presId="urn:microsoft.com/office/officeart/2005/8/layout/vProcess5"/>
    <dgm:cxn modelId="{C7A803F5-1638-45BC-82E1-8668A923D775}" type="presOf" srcId="{BC9C27E8-5463-46FF-970D-624E6930310C}" destId="{AC77514B-0541-443E-AFE6-08C360B90EC1}" srcOrd="0" destOrd="0" presId="urn:microsoft.com/office/officeart/2005/8/layout/vProcess5"/>
    <dgm:cxn modelId="{A3FC3A46-B49E-41A5-9BA4-F1A0C45084A9}" type="presParOf" srcId="{8D5DC9E0-442D-4EA5-8A70-9B413B1D6618}" destId="{25DF214C-C84D-4BD3-90BD-0599A1B18D26}" srcOrd="0" destOrd="0" presId="urn:microsoft.com/office/officeart/2005/8/layout/vProcess5"/>
    <dgm:cxn modelId="{840B0644-2163-42C3-BE6A-3A898D57B9DD}" type="presParOf" srcId="{8D5DC9E0-442D-4EA5-8A70-9B413B1D6618}" destId="{1BEC1CC2-7978-46CE-8A75-67A769C03883}" srcOrd="1" destOrd="0" presId="urn:microsoft.com/office/officeart/2005/8/layout/vProcess5"/>
    <dgm:cxn modelId="{E07B32DF-CDDB-4AA0-880C-8E6B51C39C0B}" type="presParOf" srcId="{8D5DC9E0-442D-4EA5-8A70-9B413B1D6618}" destId="{918FF342-9837-4234-8DD7-A0A2BD624B00}" srcOrd="2" destOrd="0" presId="urn:microsoft.com/office/officeart/2005/8/layout/vProcess5"/>
    <dgm:cxn modelId="{C8AB40A4-61BB-4CF2-AAF5-15C49EDA09A0}" type="presParOf" srcId="{8D5DC9E0-442D-4EA5-8A70-9B413B1D6618}" destId="{AC77514B-0541-443E-AFE6-08C360B90EC1}" srcOrd="3" destOrd="0" presId="urn:microsoft.com/office/officeart/2005/8/layout/vProcess5"/>
    <dgm:cxn modelId="{ADD06DDC-0810-4F66-9559-23B55623FC96}" type="presParOf" srcId="{8D5DC9E0-442D-4EA5-8A70-9B413B1D6618}" destId="{D5997FB6-A5FE-4C06-BF9E-64807667A1D9}" srcOrd="4" destOrd="0" presId="urn:microsoft.com/office/officeart/2005/8/layout/vProcess5"/>
    <dgm:cxn modelId="{7E19E8E9-BCA9-4771-9DC6-251D02DDC874}" type="presParOf" srcId="{8D5DC9E0-442D-4EA5-8A70-9B413B1D6618}" destId="{AE1BFBB7-50E2-4D16-953E-843707232272}" srcOrd="5" destOrd="0" presId="urn:microsoft.com/office/officeart/2005/8/layout/vProcess5"/>
    <dgm:cxn modelId="{F67E89F0-22D6-4354-AFCC-7E87BFC39B0D}" type="presParOf" srcId="{8D5DC9E0-442D-4EA5-8A70-9B413B1D6618}" destId="{6644FCA3-10A8-488E-A611-5370D9947CE6}" srcOrd="6" destOrd="0" presId="urn:microsoft.com/office/officeart/2005/8/layout/vProcess5"/>
    <dgm:cxn modelId="{7F860764-BA5C-4FA0-B83D-5E34C903ED46}" type="presParOf" srcId="{8D5DC9E0-442D-4EA5-8A70-9B413B1D6618}" destId="{68A7F326-5B22-4D58-ACED-96443716DBDA}" srcOrd="7" destOrd="0" presId="urn:microsoft.com/office/officeart/2005/8/layout/vProcess5"/>
    <dgm:cxn modelId="{94BCB27E-DD4F-4D5E-8350-028EC104536B}" type="presParOf" srcId="{8D5DC9E0-442D-4EA5-8A70-9B413B1D6618}" destId="{91D974DD-0F70-464D-8D42-3418F2999DC8}"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6BBE875B-E930-49E6-A2E3-78B59914E8BF}"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EE774D75-C0E7-4B50-9D4B-E7ACADAA9CE9}">
      <dgm:prSet custT="1"/>
      <dgm:spPr/>
      <dgm:t>
        <a:bodyPr/>
        <a:lstStyle/>
        <a:p>
          <a:pPr rtl="1"/>
          <a:r>
            <a:rPr lang="ar-SA" sz="2800" dirty="0">
              <a:latin typeface="Sakkal Majalla" panose="02000000000000000000" pitchFamily="2" charset="-78"/>
              <a:cs typeface="Sakkal Majalla" panose="02000000000000000000" pitchFamily="2" charset="-78"/>
            </a:rPr>
            <a:t>كل آية فيها ذكر </a:t>
          </a:r>
          <a:r>
            <a:rPr lang="ar-SA" sz="2800" dirty="0">
              <a:solidFill>
                <a:schemeClr val="tx1">
                  <a:lumMod val="95000"/>
                  <a:lumOff val="5000"/>
                </a:schemeClr>
              </a:solidFill>
              <a:latin typeface="Sakkal Majalla" panose="02000000000000000000" pitchFamily="2" charset="-78"/>
              <a:cs typeface="Sakkal Majalla" panose="02000000000000000000" pitchFamily="2" charset="-78"/>
            </a:rPr>
            <a:t>(فلا تكونن من الممترين)</a:t>
          </a:r>
          <a:r>
            <a:rPr lang="ar-SA" sz="2800" dirty="0">
              <a:latin typeface="Sakkal Majalla" panose="02000000000000000000" pitchFamily="2" charset="-78"/>
              <a:cs typeface="Sakkal Majalla" panose="02000000000000000000" pitchFamily="2" charset="-78"/>
            </a:rPr>
            <a:t> فهي بهذا اللفظ </a:t>
          </a:r>
          <a:r>
            <a:rPr lang="ar-SA" sz="2800" dirty="0">
              <a:solidFill>
                <a:schemeClr val="tx1">
                  <a:lumMod val="95000"/>
                  <a:lumOff val="5000"/>
                </a:schemeClr>
              </a:solidFill>
              <a:latin typeface="Sakkal Majalla" panose="02000000000000000000" pitchFamily="2" charset="-78"/>
              <a:cs typeface="Sakkal Majalla" panose="02000000000000000000" pitchFamily="2" charset="-78"/>
            </a:rPr>
            <a:t>(تكونن) </a:t>
          </a:r>
          <a:r>
            <a:rPr lang="ar-SA" sz="2800" dirty="0">
              <a:solidFill>
                <a:schemeClr val="bg1"/>
              </a:solidFill>
              <a:latin typeface="Sakkal Majalla" panose="02000000000000000000" pitchFamily="2" charset="-78"/>
              <a:cs typeface="Sakkal Majalla" panose="02000000000000000000" pitchFamily="2" charset="-78"/>
            </a:rPr>
            <a:t>بنونين</a:t>
          </a:r>
          <a:r>
            <a:rPr lang="ar-SA" sz="2800" dirty="0">
              <a:solidFill>
                <a:schemeClr val="tx1">
                  <a:lumMod val="95000"/>
                  <a:lumOff val="5000"/>
                </a:schemeClr>
              </a:solidFill>
              <a:latin typeface="Sakkal Majalla" panose="02000000000000000000" pitchFamily="2" charset="-78"/>
              <a:cs typeface="Sakkal Majalla" panose="02000000000000000000" pitchFamily="2" charset="-78"/>
            </a:rPr>
            <a:t> </a:t>
          </a:r>
          <a:endParaRPr lang="en-US" sz="2800" dirty="0">
            <a:solidFill>
              <a:schemeClr val="tx1">
                <a:lumMod val="95000"/>
                <a:lumOff val="5000"/>
              </a:schemeClr>
            </a:solidFill>
            <a:latin typeface="Sakkal Majalla" panose="02000000000000000000" pitchFamily="2" charset="-78"/>
            <a:cs typeface="Sakkal Majalla" panose="02000000000000000000" pitchFamily="2" charset="-78"/>
          </a:endParaRPr>
        </a:p>
      </dgm:t>
    </dgm:pt>
    <dgm:pt modelId="{52C3E837-7B51-43FF-9EE1-BC5A31284439}" type="parTrans" cxnId="{8AEA28E1-9F3A-4F2F-8140-82DF165B9983}">
      <dgm:prSet/>
      <dgm:spPr/>
      <dgm:t>
        <a:bodyPr/>
        <a:lstStyle/>
        <a:p>
          <a:endParaRPr lang="en-US"/>
        </a:p>
      </dgm:t>
    </dgm:pt>
    <dgm:pt modelId="{16C56141-9C5E-4310-A86E-1E1765915B9D}" type="sibTrans" cxnId="{8AEA28E1-9F3A-4F2F-8140-82DF165B9983}">
      <dgm:prSet/>
      <dgm:spPr/>
      <dgm:t>
        <a:bodyPr/>
        <a:lstStyle/>
        <a:p>
          <a:endParaRPr lang="en-US"/>
        </a:p>
      </dgm:t>
    </dgm:pt>
    <dgm:pt modelId="{6363E4FE-B507-42FE-A9CF-AB2B30E9A946}">
      <dgm:prSet custT="1"/>
      <dgm:spPr/>
      <dgm:t>
        <a:bodyPr/>
        <a:lstStyle/>
        <a:p>
          <a:pPr rtl="1"/>
          <a:r>
            <a:rPr lang="ar-SA" sz="2800" dirty="0">
              <a:latin typeface="Sakkal Majalla" panose="02000000000000000000" pitchFamily="2" charset="-78"/>
              <a:cs typeface="Sakkal Majalla" panose="02000000000000000000" pitchFamily="2" charset="-78"/>
            </a:rPr>
            <a:t>إلا موضع آل عمران آية (60) بنون واحدة </a:t>
          </a:r>
          <a:r>
            <a:rPr lang="ar-SA" sz="2800" dirty="0">
              <a:solidFill>
                <a:schemeClr val="tx1"/>
              </a:solidFill>
              <a:latin typeface="Sakkal Majalla" panose="02000000000000000000" pitchFamily="2" charset="-78"/>
              <a:cs typeface="Sakkal Majalla" panose="02000000000000000000" pitchFamily="2" charset="-78"/>
            </a:rPr>
            <a:t>(</a:t>
          </a:r>
          <a:r>
            <a:rPr lang="ar-SA" sz="2800" u="none" dirty="0">
              <a:solidFill>
                <a:schemeClr val="tx1"/>
              </a:solidFill>
              <a:latin typeface="Sakkal Majalla" panose="02000000000000000000" pitchFamily="2" charset="-78"/>
              <a:cs typeface="Sakkal Majalla" panose="02000000000000000000" pitchFamily="2" charset="-78"/>
            </a:rPr>
            <a:t>تكن</a:t>
          </a:r>
          <a:r>
            <a:rPr lang="ar-SA" sz="2800" dirty="0">
              <a:solidFill>
                <a:schemeClr val="tx1"/>
              </a:solidFill>
              <a:latin typeface="Sakkal Majalla" panose="02000000000000000000" pitchFamily="2" charset="-78"/>
              <a:cs typeface="Sakkal Majalla" panose="02000000000000000000" pitchFamily="2" charset="-78"/>
            </a:rPr>
            <a:t>)</a:t>
          </a:r>
          <a:endParaRPr lang="en-US" sz="2800" dirty="0">
            <a:solidFill>
              <a:schemeClr val="bg1"/>
            </a:solidFill>
            <a:latin typeface="Sakkal Majalla" panose="02000000000000000000" pitchFamily="2" charset="-78"/>
            <a:cs typeface="Sakkal Majalla" panose="02000000000000000000" pitchFamily="2" charset="-78"/>
          </a:endParaRPr>
        </a:p>
      </dgm:t>
    </dgm:pt>
    <dgm:pt modelId="{35C00C80-B4B5-4004-B26A-3E6BD310DFD4}" type="parTrans" cxnId="{9205F2C2-BBDB-4437-A4CA-083A2E5216D6}">
      <dgm:prSet/>
      <dgm:spPr/>
      <dgm:t>
        <a:bodyPr/>
        <a:lstStyle/>
        <a:p>
          <a:endParaRPr lang="en-US"/>
        </a:p>
      </dgm:t>
    </dgm:pt>
    <dgm:pt modelId="{78A1A9E7-CF3C-412C-9929-62C91FE103E9}" type="sibTrans" cxnId="{9205F2C2-BBDB-4437-A4CA-083A2E5216D6}">
      <dgm:prSet/>
      <dgm:spPr/>
      <dgm:t>
        <a:bodyPr/>
        <a:lstStyle/>
        <a:p>
          <a:endParaRPr lang="en-US"/>
        </a:p>
      </dgm:t>
    </dgm:pt>
    <dgm:pt modelId="{BC9C27E8-5463-46FF-970D-624E6930310C}">
      <dgm:prSet custT="1"/>
      <dgm:spPr/>
      <dgm:t>
        <a:bodyPr/>
        <a:lstStyle/>
        <a:p>
          <a:pPr rtl="1"/>
          <a:r>
            <a:rPr lang="ar-SA" sz="2800" u="none" dirty="0">
              <a:latin typeface="Sakkal Majalla" panose="02000000000000000000" pitchFamily="2" charset="-78"/>
              <a:cs typeface="Sakkal Majalla" panose="02000000000000000000" pitchFamily="2" charset="-78"/>
            </a:rPr>
            <a:t>(</a:t>
          </a:r>
          <a:r>
            <a:rPr lang="ar-SA" sz="2800" u="none" dirty="0" err="1">
              <a:latin typeface="Sakkal Majalla" panose="02000000000000000000" pitchFamily="2" charset="-78"/>
              <a:cs typeface="Sakkal Majalla" panose="02000000000000000000" pitchFamily="2" charset="-78"/>
            </a:rPr>
            <a:t>ٱلۡحَقُّ</a:t>
          </a:r>
          <a:r>
            <a:rPr lang="ar-SA" sz="2800" u="none" dirty="0">
              <a:latin typeface="Sakkal Majalla" panose="02000000000000000000" pitchFamily="2" charset="-78"/>
              <a:cs typeface="Sakkal Majalla" panose="02000000000000000000" pitchFamily="2" charset="-78"/>
            </a:rPr>
            <a:t> مِن رَّبِّكَ فَلَا </a:t>
          </a:r>
          <a:r>
            <a:rPr lang="ar-SA" sz="2800" u="sng" dirty="0">
              <a:solidFill>
                <a:schemeClr val="tx1"/>
              </a:solidFill>
              <a:latin typeface="Sakkal Majalla" panose="02000000000000000000" pitchFamily="2" charset="-78"/>
              <a:cs typeface="Sakkal Majalla" panose="02000000000000000000" pitchFamily="2" charset="-78"/>
            </a:rPr>
            <a:t>تَكُن</a:t>
          </a:r>
          <a:r>
            <a:rPr lang="ar-SA" sz="2800" u="none" dirty="0">
              <a:latin typeface="Sakkal Majalla" panose="02000000000000000000" pitchFamily="2" charset="-78"/>
              <a:cs typeface="Sakkal Majalla" panose="02000000000000000000" pitchFamily="2" charset="-78"/>
            </a:rPr>
            <a:t> مِّنَ </a:t>
          </a:r>
          <a:r>
            <a:rPr lang="ar-SA" sz="2800" u="none" dirty="0" err="1">
              <a:latin typeface="Sakkal Majalla" panose="02000000000000000000" pitchFamily="2" charset="-78"/>
              <a:cs typeface="Sakkal Majalla" panose="02000000000000000000" pitchFamily="2" charset="-78"/>
            </a:rPr>
            <a:t>ٱلۡمُمۡتَرِینَ</a:t>
          </a:r>
          <a:r>
            <a:rPr lang="ar-SA" sz="2800" u="none" dirty="0">
              <a:latin typeface="Sakkal Majalla" panose="02000000000000000000" pitchFamily="2" charset="-78"/>
              <a:cs typeface="Sakkal Majalla" panose="02000000000000000000" pitchFamily="2" charset="-78"/>
            </a:rPr>
            <a:t>(</a:t>
          </a:r>
          <a:r>
            <a:rPr lang="ar-SA" sz="2800" dirty="0">
              <a:latin typeface="Sakkal Majalla" panose="02000000000000000000" pitchFamily="2" charset="-78"/>
              <a:cs typeface="Sakkal Majalla" panose="02000000000000000000" pitchFamily="2" charset="-78"/>
            </a:rPr>
            <a:t>60))</a:t>
          </a:r>
          <a:endParaRPr lang="en-US" sz="2800" dirty="0">
            <a:latin typeface="Sakkal Majalla" panose="02000000000000000000" pitchFamily="2" charset="-78"/>
            <a:cs typeface="Sakkal Majalla" panose="02000000000000000000" pitchFamily="2" charset="-78"/>
          </a:endParaRPr>
        </a:p>
      </dgm:t>
    </dgm:pt>
    <dgm:pt modelId="{79737349-10BD-448D-A1B7-13A4F01C05C4}" type="parTrans" cxnId="{5E4EE877-3D2D-4D72-A75B-69D586E3643E}">
      <dgm:prSet/>
      <dgm:spPr/>
      <dgm:t>
        <a:bodyPr/>
        <a:lstStyle/>
        <a:p>
          <a:endParaRPr lang="en-US"/>
        </a:p>
      </dgm:t>
    </dgm:pt>
    <dgm:pt modelId="{B21CB154-DE5C-4B4B-9A46-C92F297B049C}" type="sibTrans" cxnId="{5E4EE877-3D2D-4D72-A75B-69D586E3643E}">
      <dgm:prSet/>
      <dgm:spPr/>
      <dgm:t>
        <a:bodyPr/>
        <a:lstStyle/>
        <a:p>
          <a:endParaRPr lang="en-US"/>
        </a:p>
      </dgm:t>
    </dgm:pt>
    <dgm:pt modelId="{8D5DC9E0-442D-4EA5-8A70-9B413B1D6618}" type="pres">
      <dgm:prSet presAssocID="{6BBE875B-E930-49E6-A2E3-78B59914E8BF}" presName="outerComposite" presStyleCnt="0">
        <dgm:presLayoutVars>
          <dgm:chMax val="5"/>
          <dgm:dir/>
          <dgm:resizeHandles val="exact"/>
        </dgm:presLayoutVars>
      </dgm:prSet>
      <dgm:spPr/>
    </dgm:pt>
    <dgm:pt modelId="{25DF214C-C84D-4BD3-90BD-0599A1B18D26}" type="pres">
      <dgm:prSet presAssocID="{6BBE875B-E930-49E6-A2E3-78B59914E8BF}" presName="dummyMaxCanvas" presStyleCnt="0">
        <dgm:presLayoutVars/>
      </dgm:prSet>
      <dgm:spPr/>
    </dgm:pt>
    <dgm:pt modelId="{1BEC1CC2-7978-46CE-8A75-67A769C03883}" type="pres">
      <dgm:prSet presAssocID="{6BBE875B-E930-49E6-A2E3-78B59914E8BF}" presName="ThreeNodes_1" presStyleLbl="node1" presStyleIdx="0" presStyleCnt="3" custScaleX="103352">
        <dgm:presLayoutVars>
          <dgm:bulletEnabled val="1"/>
        </dgm:presLayoutVars>
      </dgm:prSet>
      <dgm:spPr/>
    </dgm:pt>
    <dgm:pt modelId="{918FF342-9837-4234-8DD7-A0A2BD624B00}" type="pres">
      <dgm:prSet presAssocID="{6BBE875B-E930-49E6-A2E3-78B59914E8BF}" presName="ThreeNodes_2" presStyleLbl="node1" presStyleIdx="1" presStyleCnt="3">
        <dgm:presLayoutVars>
          <dgm:bulletEnabled val="1"/>
        </dgm:presLayoutVars>
      </dgm:prSet>
      <dgm:spPr/>
    </dgm:pt>
    <dgm:pt modelId="{AC77514B-0541-443E-AFE6-08C360B90EC1}" type="pres">
      <dgm:prSet presAssocID="{6BBE875B-E930-49E6-A2E3-78B59914E8BF}" presName="ThreeNodes_3" presStyleLbl="node1" presStyleIdx="2" presStyleCnt="3">
        <dgm:presLayoutVars>
          <dgm:bulletEnabled val="1"/>
        </dgm:presLayoutVars>
      </dgm:prSet>
      <dgm:spPr/>
    </dgm:pt>
    <dgm:pt modelId="{D5997FB6-A5FE-4C06-BF9E-64807667A1D9}" type="pres">
      <dgm:prSet presAssocID="{6BBE875B-E930-49E6-A2E3-78B59914E8BF}" presName="ThreeConn_1-2" presStyleLbl="fgAccFollowNode1" presStyleIdx="0" presStyleCnt="2">
        <dgm:presLayoutVars>
          <dgm:bulletEnabled val="1"/>
        </dgm:presLayoutVars>
      </dgm:prSet>
      <dgm:spPr/>
    </dgm:pt>
    <dgm:pt modelId="{AE1BFBB7-50E2-4D16-953E-843707232272}" type="pres">
      <dgm:prSet presAssocID="{6BBE875B-E930-49E6-A2E3-78B59914E8BF}" presName="ThreeConn_2-3" presStyleLbl="fgAccFollowNode1" presStyleIdx="1" presStyleCnt="2">
        <dgm:presLayoutVars>
          <dgm:bulletEnabled val="1"/>
        </dgm:presLayoutVars>
      </dgm:prSet>
      <dgm:spPr/>
    </dgm:pt>
    <dgm:pt modelId="{6644FCA3-10A8-488E-A611-5370D9947CE6}" type="pres">
      <dgm:prSet presAssocID="{6BBE875B-E930-49E6-A2E3-78B59914E8BF}" presName="ThreeNodes_1_text" presStyleLbl="node1" presStyleIdx="2" presStyleCnt="3">
        <dgm:presLayoutVars>
          <dgm:bulletEnabled val="1"/>
        </dgm:presLayoutVars>
      </dgm:prSet>
      <dgm:spPr/>
    </dgm:pt>
    <dgm:pt modelId="{68A7F326-5B22-4D58-ACED-96443716DBDA}" type="pres">
      <dgm:prSet presAssocID="{6BBE875B-E930-49E6-A2E3-78B59914E8BF}" presName="ThreeNodes_2_text" presStyleLbl="node1" presStyleIdx="2" presStyleCnt="3">
        <dgm:presLayoutVars>
          <dgm:bulletEnabled val="1"/>
        </dgm:presLayoutVars>
      </dgm:prSet>
      <dgm:spPr/>
    </dgm:pt>
    <dgm:pt modelId="{91D974DD-0F70-464D-8D42-3418F2999DC8}" type="pres">
      <dgm:prSet presAssocID="{6BBE875B-E930-49E6-A2E3-78B59914E8BF}" presName="ThreeNodes_3_text" presStyleLbl="node1" presStyleIdx="2" presStyleCnt="3">
        <dgm:presLayoutVars>
          <dgm:bulletEnabled val="1"/>
        </dgm:presLayoutVars>
      </dgm:prSet>
      <dgm:spPr/>
    </dgm:pt>
  </dgm:ptLst>
  <dgm:cxnLst>
    <dgm:cxn modelId="{921CE502-D072-48FB-8FE3-EEE2975C2758}" type="presOf" srcId="{78A1A9E7-CF3C-412C-9929-62C91FE103E9}" destId="{AE1BFBB7-50E2-4D16-953E-843707232272}" srcOrd="0" destOrd="0" presId="urn:microsoft.com/office/officeart/2005/8/layout/vProcess5"/>
    <dgm:cxn modelId="{5C3AE50A-BA19-4C49-A579-E9451CFD60FB}" type="presOf" srcId="{6363E4FE-B507-42FE-A9CF-AB2B30E9A946}" destId="{68A7F326-5B22-4D58-ACED-96443716DBDA}" srcOrd="1" destOrd="0" presId="urn:microsoft.com/office/officeart/2005/8/layout/vProcess5"/>
    <dgm:cxn modelId="{3A137211-5E76-4F90-8857-C69F2037D57C}" type="presOf" srcId="{16C56141-9C5E-4310-A86E-1E1765915B9D}" destId="{D5997FB6-A5FE-4C06-BF9E-64807667A1D9}" srcOrd="0" destOrd="0" presId="urn:microsoft.com/office/officeart/2005/8/layout/vProcess5"/>
    <dgm:cxn modelId="{B90A9411-812B-4F02-8F65-F1308AD3C36E}" type="presOf" srcId="{6BBE875B-E930-49E6-A2E3-78B59914E8BF}" destId="{8D5DC9E0-442D-4EA5-8A70-9B413B1D6618}" srcOrd="0" destOrd="0" presId="urn:microsoft.com/office/officeart/2005/8/layout/vProcess5"/>
    <dgm:cxn modelId="{5E4EE877-3D2D-4D72-A75B-69D586E3643E}" srcId="{6BBE875B-E930-49E6-A2E3-78B59914E8BF}" destId="{BC9C27E8-5463-46FF-970D-624E6930310C}" srcOrd="2" destOrd="0" parTransId="{79737349-10BD-448D-A1B7-13A4F01C05C4}" sibTransId="{B21CB154-DE5C-4B4B-9A46-C92F297B049C}"/>
    <dgm:cxn modelId="{28FB585A-8E55-4879-A65B-582E5E31542B}" type="presOf" srcId="{EE774D75-C0E7-4B50-9D4B-E7ACADAA9CE9}" destId="{6644FCA3-10A8-488E-A611-5370D9947CE6}" srcOrd="1" destOrd="0" presId="urn:microsoft.com/office/officeart/2005/8/layout/vProcess5"/>
    <dgm:cxn modelId="{48932E81-C410-415B-9B0A-5A3DDB0A2454}" type="presOf" srcId="{6363E4FE-B507-42FE-A9CF-AB2B30E9A946}" destId="{918FF342-9837-4234-8DD7-A0A2BD624B00}" srcOrd="0" destOrd="0" presId="urn:microsoft.com/office/officeart/2005/8/layout/vProcess5"/>
    <dgm:cxn modelId="{5ECAACBC-EBF5-47EA-A8A0-5122D9D03B51}" type="presOf" srcId="{EE774D75-C0E7-4B50-9D4B-E7ACADAA9CE9}" destId="{1BEC1CC2-7978-46CE-8A75-67A769C03883}" srcOrd="0" destOrd="0" presId="urn:microsoft.com/office/officeart/2005/8/layout/vProcess5"/>
    <dgm:cxn modelId="{9205F2C2-BBDB-4437-A4CA-083A2E5216D6}" srcId="{6BBE875B-E930-49E6-A2E3-78B59914E8BF}" destId="{6363E4FE-B507-42FE-A9CF-AB2B30E9A946}" srcOrd="1" destOrd="0" parTransId="{35C00C80-B4B5-4004-B26A-3E6BD310DFD4}" sibTransId="{78A1A9E7-CF3C-412C-9929-62C91FE103E9}"/>
    <dgm:cxn modelId="{8AEA28E1-9F3A-4F2F-8140-82DF165B9983}" srcId="{6BBE875B-E930-49E6-A2E3-78B59914E8BF}" destId="{EE774D75-C0E7-4B50-9D4B-E7ACADAA9CE9}" srcOrd="0" destOrd="0" parTransId="{52C3E837-7B51-43FF-9EE1-BC5A31284439}" sibTransId="{16C56141-9C5E-4310-A86E-1E1765915B9D}"/>
    <dgm:cxn modelId="{D7E2E7F3-B935-4576-8B0F-66DDE97BD6CC}" type="presOf" srcId="{BC9C27E8-5463-46FF-970D-624E6930310C}" destId="{91D974DD-0F70-464D-8D42-3418F2999DC8}" srcOrd="1" destOrd="0" presId="urn:microsoft.com/office/officeart/2005/8/layout/vProcess5"/>
    <dgm:cxn modelId="{C7A803F5-1638-45BC-82E1-8668A923D775}" type="presOf" srcId="{BC9C27E8-5463-46FF-970D-624E6930310C}" destId="{AC77514B-0541-443E-AFE6-08C360B90EC1}" srcOrd="0" destOrd="0" presId="urn:microsoft.com/office/officeart/2005/8/layout/vProcess5"/>
    <dgm:cxn modelId="{A3FC3A46-B49E-41A5-9BA4-F1A0C45084A9}" type="presParOf" srcId="{8D5DC9E0-442D-4EA5-8A70-9B413B1D6618}" destId="{25DF214C-C84D-4BD3-90BD-0599A1B18D26}" srcOrd="0" destOrd="0" presId="urn:microsoft.com/office/officeart/2005/8/layout/vProcess5"/>
    <dgm:cxn modelId="{840B0644-2163-42C3-BE6A-3A898D57B9DD}" type="presParOf" srcId="{8D5DC9E0-442D-4EA5-8A70-9B413B1D6618}" destId="{1BEC1CC2-7978-46CE-8A75-67A769C03883}" srcOrd="1" destOrd="0" presId="urn:microsoft.com/office/officeart/2005/8/layout/vProcess5"/>
    <dgm:cxn modelId="{E07B32DF-CDDB-4AA0-880C-8E6B51C39C0B}" type="presParOf" srcId="{8D5DC9E0-442D-4EA5-8A70-9B413B1D6618}" destId="{918FF342-9837-4234-8DD7-A0A2BD624B00}" srcOrd="2" destOrd="0" presId="urn:microsoft.com/office/officeart/2005/8/layout/vProcess5"/>
    <dgm:cxn modelId="{C8AB40A4-61BB-4CF2-AAF5-15C49EDA09A0}" type="presParOf" srcId="{8D5DC9E0-442D-4EA5-8A70-9B413B1D6618}" destId="{AC77514B-0541-443E-AFE6-08C360B90EC1}" srcOrd="3" destOrd="0" presId="urn:microsoft.com/office/officeart/2005/8/layout/vProcess5"/>
    <dgm:cxn modelId="{ADD06DDC-0810-4F66-9559-23B55623FC96}" type="presParOf" srcId="{8D5DC9E0-442D-4EA5-8A70-9B413B1D6618}" destId="{D5997FB6-A5FE-4C06-BF9E-64807667A1D9}" srcOrd="4" destOrd="0" presId="urn:microsoft.com/office/officeart/2005/8/layout/vProcess5"/>
    <dgm:cxn modelId="{7E19E8E9-BCA9-4771-9DC6-251D02DDC874}" type="presParOf" srcId="{8D5DC9E0-442D-4EA5-8A70-9B413B1D6618}" destId="{AE1BFBB7-50E2-4D16-953E-843707232272}" srcOrd="5" destOrd="0" presId="urn:microsoft.com/office/officeart/2005/8/layout/vProcess5"/>
    <dgm:cxn modelId="{F67E89F0-22D6-4354-AFCC-7E87BFC39B0D}" type="presParOf" srcId="{8D5DC9E0-442D-4EA5-8A70-9B413B1D6618}" destId="{6644FCA3-10A8-488E-A611-5370D9947CE6}" srcOrd="6" destOrd="0" presId="urn:microsoft.com/office/officeart/2005/8/layout/vProcess5"/>
    <dgm:cxn modelId="{7F860764-BA5C-4FA0-B83D-5E34C903ED46}" type="presParOf" srcId="{8D5DC9E0-442D-4EA5-8A70-9B413B1D6618}" destId="{68A7F326-5B22-4D58-ACED-96443716DBDA}" srcOrd="7" destOrd="0" presId="urn:microsoft.com/office/officeart/2005/8/layout/vProcess5"/>
    <dgm:cxn modelId="{94BCB27E-DD4F-4D5E-8350-028EC104536B}" type="presParOf" srcId="{8D5DC9E0-442D-4EA5-8A70-9B413B1D6618}" destId="{91D974DD-0F70-464D-8D42-3418F2999DC8}"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6BBE875B-E930-49E6-A2E3-78B59914E8BF}"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EE774D75-C0E7-4B50-9D4B-E7ACADAA9CE9}">
      <dgm:prSet custT="1"/>
      <dgm:spPr/>
      <dgm:t>
        <a:bodyPr/>
        <a:lstStyle/>
        <a:p>
          <a:pPr rtl="1"/>
          <a:r>
            <a:rPr lang="ar-SA" sz="2800" dirty="0">
              <a:latin typeface="Sakkal Majalla" panose="02000000000000000000" pitchFamily="2" charset="-78"/>
              <a:cs typeface="Sakkal Majalla" panose="02000000000000000000" pitchFamily="2" charset="-78"/>
            </a:rPr>
            <a:t>كل آية فيها ذكر </a:t>
          </a:r>
          <a:r>
            <a:rPr lang="ar-SA" sz="2800" dirty="0">
              <a:solidFill>
                <a:schemeClr val="tx1">
                  <a:lumMod val="95000"/>
                  <a:lumOff val="5000"/>
                </a:schemeClr>
              </a:solidFill>
              <a:latin typeface="Sakkal Majalla" panose="02000000000000000000" pitchFamily="2" charset="-78"/>
              <a:cs typeface="Sakkal Majalla" panose="02000000000000000000" pitchFamily="2" charset="-78"/>
            </a:rPr>
            <a:t>(وإليه ترجعون)</a:t>
          </a:r>
          <a:r>
            <a:rPr lang="ar-SA" sz="2800" dirty="0">
              <a:latin typeface="Sakkal Majalla" panose="02000000000000000000" pitchFamily="2" charset="-78"/>
              <a:cs typeface="Sakkal Majalla" panose="02000000000000000000" pitchFamily="2" charset="-78"/>
            </a:rPr>
            <a:t> فهي بالخطاب</a:t>
          </a:r>
          <a:endParaRPr lang="en-US" sz="2800" dirty="0">
            <a:solidFill>
              <a:schemeClr val="tx1">
                <a:lumMod val="95000"/>
                <a:lumOff val="5000"/>
              </a:schemeClr>
            </a:solidFill>
            <a:latin typeface="Sakkal Majalla" panose="02000000000000000000" pitchFamily="2" charset="-78"/>
            <a:cs typeface="Sakkal Majalla" panose="02000000000000000000" pitchFamily="2" charset="-78"/>
          </a:endParaRPr>
        </a:p>
      </dgm:t>
    </dgm:pt>
    <dgm:pt modelId="{52C3E837-7B51-43FF-9EE1-BC5A31284439}" type="parTrans" cxnId="{8AEA28E1-9F3A-4F2F-8140-82DF165B9983}">
      <dgm:prSet/>
      <dgm:spPr/>
      <dgm:t>
        <a:bodyPr/>
        <a:lstStyle/>
        <a:p>
          <a:endParaRPr lang="en-US"/>
        </a:p>
      </dgm:t>
    </dgm:pt>
    <dgm:pt modelId="{16C56141-9C5E-4310-A86E-1E1765915B9D}" type="sibTrans" cxnId="{8AEA28E1-9F3A-4F2F-8140-82DF165B9983}">
      <dgm:prSet/>
      <dgm:spPr/>
      <dgm:t>
        <a:bodyPr/>
        <a:lstStyle/>
        <a:p>
          <a:endParaRPr lang="en-US"/>
        </a:p>
      </dgm:t>
    </dgm:pt>
    <dgm:pt modelId="{6363E4FE-B507-42FE-A9CF-AB2B30E9A946}">
      <dgm:prSet custT="1"/>
      <dgm:spPr/>
      <dgm:t>
        <a:bodyPr/>
        <a:lstStyle/>
        <a:p>
          <a:pPr rtl="1"/>
          <a:r>
            <a:rPr lang="ar-SA" sz="2800" dirty="0">
              <a:latin typeface="Sakkal Majalla" panose="02000000000000000000" pitchFamily="2" charset="-78"/>
              <a:cs typeface="Sakkal Majalla" panose="02000000000000000000" pitchFamily="2" charset="-78"/>
            </a:rPr>
            <a:t>إلا موضع آل عمران (83) </a:t>
          </a:r>
          <a:r>
            <a:rPr lang="ar-SA" sz="2800" dirty="0">
              <a:solidFill>
                <a:schemeClr val="tx1"/>
              </a:solidFill>
              <a:latin typeface="Sakkal Majalla" panose="02000000000000000000" pitchFamily="2" charset="-78"/>
              <a:cs typeface="Sakkal Majalla" panose="02000000000000000000" pitchFamily="2" charset="-78"/>
            </a:rPr>
            <a:t>بالغيبة</a:t>
          </a:r>
          <a:endParaRPr lang="en-US" sz="2800" dirty="0">
            <a:solidFill>
              <a:schemeClr val="tx1"/>
            </a:solidFill>
            <a:latin typeface="Sakkal Majalla" panose="02000000000000000000" pitchFamily="2" charset="-78"/>
            <a:cs typeface="Sakkal Majalla" panose="02000000000000000000" pitchFamily="2" charset="-78"/>
          </a:endParaRPr>
        </a:p>
      </dgm:t>
    </dgm:pt>
    <dgm:pt modelId="{35C00C80-B4B5-4004-B26A-3E6BD310DFD4}" type="parTrans" cxnId="{9205F2C2-BBDB-4437-A4CA-083A2E5216D6}">
      <dgm:prSet/>
      <dgm:spPr/>
      <dgm:t>
        <a:bodyPr/>
        <a:lstStyle/>
        <a:p>
          <a:endParaRPr lang="en-US"/>
        </a:p>
      </dgm:t>
    </dgm:pt>
    <dgm:pt modelId="{78A1A9E7-CF3C-412C-9929-62C91FE103E9}" type="sibTrans" cxnId="{9205F2C2-BBDB-4437-A4CA-083A2E5216D6}">
      <dgm:prSet/>
      <dgm:spPr/>
      <dgm:t>
        <a:bodyPr/>
        <a:lstStyle/>
        <a:p>
          <a:endParaRPr lang="en-US"/>
        </a:p>
      </dgm:t>
    </dgm:pt>
    <dgm:pt modelId="{BC9C27E8-5463-46FF-970D-624E6930310C}">
      <dgm:prSet custT="1"/>
      <dgm:spPr/>
      <dgm:t>
        <a:bodyPr/>
        <a:lstStyle/>
        <a:p>
          <a:pPr rtl="1"/>
          <a:r>
            <a:rPr lang="ar-SA" sz="2400" dirty="0">
              <a:latin typeface="Sakkal Majalla" panose="02000000000000000000" pitchFamily="2" charset="-78"/>
              <a:cs typeface="Sakkal Majalla" panose="02000000000000000000" pitchFamily="2" charset="-78"/>
            </a:rPr>
            <a:t>(</a:t>
          </a:r>
          <a:r>
            <a:rPr lang="ar-SA" sz="2400" dirty="0" err="1">
              <a:latin typeface="Sakkal Majalla" panose="02000000000000000000" pitchFamily="2" charset="-78"/>
              <a:cs typeface="Sakkal Majalla" panose="02000000000000000000" pitchFamily="2" charset="-78"/>
            </a:rPr>
            <a:t>أَفَغَیۡرَ</a:t>
          </a:r>
          <a:r>
            <a:rPr lang="ar-SA" sz="2400" dirty="0">
              <a:latin typeface="Sakkal Majalla" panose="02000000000000000000" pitchFamily="2" charset="-78"/>
              <a:cs typeface="Sakkal Majalla" panose="02000000000000000000" pitchFamily="2" charset="-78"/>
            </a:rPr>
            <a:t> </a:t>
          </a:r>
          <a:r>
            <a:rPr lang="ar-SA" sz="2400" dirty="0" err="1">
              <a:latin typeface="Sakkal Majalla" panose="02000000000000000000" pitchFamily="2" charset="-78"/>
              <a:cs typeface="Sakkal Majalla" panose="02000000000000000000" pitchFamily="2" charset="-78"/>
            </a:rPr>
            <a:t>دِینِ</a:t>
          </a:r>
          <a:r>
            <a:rPr lang="ar-SA" sz="2400" dirty="0">
              <a:latin typeface="Sakkal Majalla" panose="02000000000000000000" pitchFamily="2" charset="-78"/>
              <a:cs typeface="Sakkal Majalla" panose="02000000000000000000" pitchFamily="2" charset="-78"/>
            </a:rPr>
            <a:t> </a:t>
          </a:r>
          <a:r>
            <a:rPr lang="ar-SA" sz="2400" dirty="0" err="1">
              <a:latin typeface="Sakkal Majalla" panose="02000000000000000000" pitchFamily="2" charset="-78"/>
              <a:cs typeface="Sakkal Majalla" panose="02000000000000000000" pitchFamily="2" charset="-78"/>
            </a:rPr>
            <a:t>ٱللَّهِ</a:t>
          </a:r>
          <a:r>
            <a:rPr lang="ar-SA" sz="2400" dirty="0">
              <a:latin typeface="Sakkal Majalla" panose="02000000000000000000" pitchFamily="2" charset="-78"/>
              <a:cs typeface="Sakkal Majalla" panose="02000000000000000000" pitchFamily="2" charset="-78"/>
            </a:rPr>
            <a:t> </a:t>
          </a:r>
          <a:r>
            <a:rPr lang="ar-SA" sz="2400" dirty="0" err="1">
              <a:latin typeface="Sakkal Majalla" panose="02000000000000000000" pitchFamily="2" charset="-78"/>
              <a:cs typeface="Sakkal Majalla" panose="02000000000000000000" pitchFamily="2" charset="-78"/>
            </a:rPr>
            <a:t>یَبۡغُونَ</a:t>
          </a:r>
          <a:r>
            <a:rPr lang="ar-SA" sz="2400" dirty="0">
              <a:latin typeface="Sakkal Majalla" panose="02000000000000000000" pitchFamily="2" charset="-78"/>
              <a:cs typeface="Sakkal Majalla" panose="02000000000000000000" pitchFamily="2" charset="-78"/>
            </a:rPr>
            <a:t> </a:t>
          </a:r>
          <a:r>
            <a:rPr lang="ar-SA" sz="2400" dirty="0" err="1">
              <a:latin typeface="Sakkal Majalla" panose="02000000000000000000" pitchFamily="2" charset="-78"/>
              <a:cs typeface="Sakkal Majalla" panose="02000000000000000000" pitchFamily="2" charset="-78"/>
            </a:rPr>
            <a:t>وَلَهُۥۤ</a:t>
          </a:r>
          <a:r>
            <a:rPr lang="ar-SA" sz="2400" dirty="0">
              <a:latin typeface="Sakkal Majalla" panose="02000000000000000000" pitchFamily="2" charset="-78"/>
              <a:cs typeface="Sakkal Majalla" panose="02000000000000000000" pitchFamily="2" charset="-78"/>
            </a:rPr>
            <a:t> </a:t>
          </a:r>
          <a:r>
            <a:rPr lang="ar-SA" sz="2400" dirty="0" err="1">
              <a:latin typeface="Sakkal Majalla" panose="02000000000000000000" pitchFamily="2" charset="-78"/>
              <a:cs typeface="Sakkal Majalla" panose="02000000000000000000" pitchFamily="2" charset="-78"/>
            </a:rPr>
            <a:t>أَسۡلَمَ</a:t>
          </a:r>
          <a:r>
            <a:rPr lang="ar-SA" sz="2400" dirty="0">
              <a:latin typeface="Sakkal Majalla" panose="02000000000000000000" pitchFamily="2" charset="-78"/>
              <a:cs typeface="Sakkal Majalla" panose="02000000000000000000" pitchFamily="2" charset="-78"/>
            </a:rPr>
            <a:t> مَن </a:t>
          </a:r>
          <a:r>
            <a:rPr lang="ar-SA" sz="2400" dirty="0" err="1">
              <a:latin typeface="Sakkal Majalla" panose="02000000000000000000" pitchFamily="2" charset="-78"/>
              <a:cs typeface="Sakkal Majalla" panose="02000000000000000000" pitchFamily="2" charset="-78"/>
            </a:rPr>
            <a:t>فِی</a:t>
          </a:r>
          <a:r>
            <a:rPr lang="ar-SA" sz="2400" dirty="0">
              <a:latin typeface="Sakkal Majalla" panose="02000000000000000000" pitchFamily="2" charset="-78"/>
              <a:cs typeface="Sakkal Majalla" panose="02000000000000000000" pitchFamily="2" charset="-78"/>
            </a:rPr>
            <a:t> </a:t>
          </a:r>
          <a:r>
            <a:rPr lang="ar-SA" sz="2400" dirty="0" err="1">
              <a:latin typeface="Sakkal Majalla" panose="02000000000000000000" pitchFamily="2" charset="-78"/>
              <a:cs typeface="Sakkal Majalla" panose="02000000000000000000" pitchFamily="2" charset="-78"/>
            </a:rPr>
            <a:t>ٱلسَّمَـٰوَا⁠تِ</a:t>
          </a:r>
          <a:r>
            <a:rPr lang="ar-SA" sz="2400" dirty="0">
              <a:latin typeface="Sakkal Majalla" panose="02000000000000000000" pitchFamily="2" charset="-78"/>
              <a:cs typeface="Sakkal Majalla" panose="02000000000000000000" pitchFamily="2" charset="-78"/>
            </a:rPr>
            <a:t> </a:t>
          </a:r>
          <a:r>
            <a:rPr lang="ar-SA" sz="2400" dirty="0" err="1">
              <a:latin typeface="Sakkal Majalla" panose="02000000000000000000" pitchFamily="2" charset="-78"/>
              <a:cs typeface="Sakkal Majalla" panose="02000000000000000000" pitchFamily="2" charset="-78"/>
            </a:rPr>
            <a:t>وَٱلۡأَرۡضِ</a:t>
          </a:r>
          <a:r>
            <a:rPr lang="ar-SA" sz="2400" dirty="0">
              <a:latin typeface="Sakkal Majalla" panose="02000000000000000000" pitchFamily="2" charset="-78"/>
              <a:cs typeface="Sakkal Majalla" panose="02000000000000000000" pitchFamily="2" charset="-78"/>
            </a:rPr>
            <a:t> </a:t>
          </a:r>
          <a:r>
            <a:rPr lang="ar-SA" sz="2400" dirty="0" err="1">
              <a:latin typeface="Sakkal Majalla" panose="02000000000000000000" pitchFamily="2" charset="-78"/>
              <a:cs typeface="Sakkal Majalla" panose="02000000000000000000" pitchFamily="2" charset="-78"/>
            </a:rPr>
            <a:t>طَوۡعࣰا</a:t>
          </a:r>
          <a:r>
            <a:rPr lang="ar-SA" sz="2400" dirty="0">
              <a:latin typeface="Sakkal Majalla" panose="02000000000000000000" pitchFamily="2" charset="-78"/>
              <a:cs typeface="Sakkal Majalla" panose="02000000000000000000" pitchFamily="2" charset="-78"/>
            </a:rPr>
            <a:t> </a:t>
          </a:r>
          <a:r>
            <a:rPr lang="ar-SA" sz="2400" dirty="0" err="1">
              <a:latin typeface="Sakkal Majalla" panose="02000000000000000000" pitchFamily="2" charset="-78"/>
              <a:cs typeface="Sakkal Majalla" panose="02000000000000000000" pitchFamily="2" charset="-78"/>
            </a:rPr>
            <a:t>وَكَرۡهࣰ</a:t>
          </a:r>
          <a:r>
            <a:rPr lang="ar-SA" sz="2400" u="sng" dirty="0" err="1">
              <a:solidFill>
                <a:schemeClr val="tx1"/>
              </a:solidFill>
              <a:latin typeface="Sakkal Majalla" panose="02000000000000000000" pitchFamily="2" charset="-78"/>
              <a:cs typeface="Sakkal Majalla" panose="02000000000000000000" pitchFamily="2" charset="-78"/>
            </a:rPr>
            <a:t>ا</a:t>
          </a:r>
          <a:r>
            <a:rPr lang="ar-SA" sz="2400" u="sng" dirty="0">
              <a:solidFill>
                <a:schemeClr val="tx1"/>
              </a:solidFill>
              <a:latin typeface="Sakkal Majalla" panose="02000000000000000000" pitchFamily="2" charset="-78"/>
              <a:cs typeface="Sakkal Majalla" panose="02000000000000000000" pitchFamily="2" charset="-78"/>
            </a:rPr>
            <a:t> </a:t>
          </a:r>
          <a:r>
            <a:rPr lang="ar-SA" sz="2400" u="sng" dirty="0" err="1">
              <a:solidFill>
                <a:schemeClr val="tx1"/>
              </a:solidFill>
              <a:latin typeface="Sakkal Majalla" panose="02000000000000000000" pitchFamily="2" charset="-78"/>
              <a:cs typeface="Sakkal Majalla" panose="02000000000000000000" pitchFamily="2" charset="-78"/>
            </a:rPr>
            <a:t>وَإِلَیۡهِ</a:t>
          </a:r>
          <a:r>
            <a:rPr lang="ar-SA" sz="2400" u="sng" dirty="0">
              <a:solidFill>
                <a:schemeClr val="tx1"/>
              </a:solidFill>
              <a:latin typeface="Sakkal Majalla" panose="02000000000000000000" pitchFamily="2" charset="-78"/>
              <a:cs typeface="Sakkal Majalla" panose="02000000000000000000" pitchFamily="2" charset="-78"/>
            </a:rPr>
            <a:t> </a:t>
          </a:r>
          <a:r>
            <a:rPr lang="ar-SA" sz="2400" u="sng" dirty="0" err="1">
              <a:solidFill>
                <a:schemeClr val="tx1"/>
              </a:solidFill>
              <a:latin typeface="Sakkal Majalla" panose="02000000000000000000" pitchFamily="2" charset="-78"/>
              <a:cs typeface="Sakkal Majalla" panose="02000000000000000000" pitchFamily="2" charset="-78"/>
            </a:rPr>
            <a:t>یُرۡجَعُون</a:t>
          </a:r>
          <a:r>
            <a:rPr lang="ar-SA" sz="2400" dirty="0" err="1">
              <a:latin typeface="Sakkal Majalla" panose="02000000000000000000" pitchFamily="2" charset="-78"/>
              <a:cs typeface="Sakkal Majalla" panose="02000000000000000000" pitchFamily="2" charset="-78"/>
            </a:rPr>
            <a:t>َ</a:t>
          </a:r>
          <a:r>
            <a:rPr lang="ar-SA" sz="2400" dirty="0">
              <a:latin typeface="Sakkal Majalla" panose="02000000000000000000" pitchFamily="2" charset="-78"/>
              <a:cs typeface="Sakkal Majalla" panose="02000000000000000000" pitchFamily="2" charset="-78"/>
            </a:rPr>
            <a:t>(83))</a:t>
          </a:r>
          <a:endParaRPr lang="en-US" sz="2400" dirty="0">
            <a:latin typeface="Sakkal Majalla" panose="02000000000000000000" pitchFamily="2" charset="-78"/>
            <a:cs typeface="Sakkal Majalla" panose="02000000000000000000" pitchFamily="2" charset="-78"/>
          </a:endParaRPr>
        </a:p>
      </dgm:t>
    </dgm:pt>
    <dgm:pt modelId="{79737349-10BD-448D-A1B7-13A4F01C05C4}" type="parTrans" cxnId="{5E4EE877-3D2D-4D72-A75B-69D586E3643E}">
      <dgm:prSet/>
      <dgm:spPr/>
      <dgm:t>
        <a:bodyPr/>
        <a:lstStyle/>
        <a:p>
          <a:endParaRPr lang="en-US"/>
        </a:p>
      </dgm:t>
    </dgm:pt>
    <dgm:pt modelId="{B21CB154-DE5C-4B4B-9A46-C92F297B049C}" type="sibTrans" cxnId="{5E4EE877-3D2D-4D72-A75B-69D586E3643E}">
      <dgm:prSet/>
      <dgm:spPr/>
      <dgm:t>
        <a:bodyPr/>
        <a:lstStyle/>
        <a:p>
          <a:endParaRPr lang="en-US"/>
        </a:p>
      </dgm:t>
    </dgm:pt>
    <dgm:pt modelId="{8D5DC9E0-442D-4EA5-8A70-9B413B1D6618}" type="pres">
      <dgm:prSet presAssocID="{6BBE875B-E930-49E6-A2E3-78B59914E8BF}" presName="outerComposite" presStyleCnt="0">
        <dgm:presLayoutVars>
          <dgm:chMax val="5"/>
          <dgm:dir/>
          <dgm:resizeHandles val="exact"/>
        </dgm:presLayoutVars>
      </dgm:prSet>
      <dgm:spPr/>
    </dgm:pt>
    <dgm:pt modelId="{25DF214C-C84D-4BD3-90BD-0599A1B18D26}" type="pres">
      <dgm:prSet presAssocID="{6BBE875B-E930-49E6-A2E3-78B59914E8BF}" presName="dummyMaxCanvas" presStyleCnt="0">
        <dgm:presLayoutVars/>
      </dgm:prSet>
      <dgm:spPr/>
    </dgm:pt>
    <dgm:pt modelId="{1BEC1CC2-7978-46CE-8A75-67A769C03883}" type="pres">
      <dgm:prSet presAssocID="{6BBE875B-E930-49E6-A2E3-78B59914E8BF}" presName="ThreeNodes_1" presStyleLbl="node1" presStyleIdx="0" presStyleCnt="3" custScaleX="103352">
        <dgm:presLayoutVars>
          <dgm:bulletEnabled val="1"/>
        </dgm:presLayoutVars>
      </dgm:prSet>
      <dgm:spPr/>
    </dgm:pt>
    <dgm:pt modelId="{918FF342-9837-4234-8DD7-A0A2BD624B00}" type="pres">
      <dgm:prSet presAssocID="{6BBE875B-E930-49E6-A2E3-78B59914E8BF}" presName="ThreeNodes_2" presStyleLbl="node1" presStyleIdx="1" presStyleCnt="3">
        <dgm:presLayoutVars>
          <dgm:bulletEnabled val="1"/>
        </dgm:presLayoutVars>
      </dgm:prSet>
      <dgm:spPr/>
    </dgm:pt>
    <dgm:pt modelId="{AC77514B-0541-443E-AFE6-08C360B90EC1}" type="pres">
      <dgm:prSet presAssocID="{6BBE875B-E930-49E6-A2E3-78B59914E8BF}" presName="ThreeNodes_3" presStyleLbl="node1" presStyleIdx="2" presStyleCnt="3">
        <dgm:presLayoutVars>
          <dgm:bulletEnabled val="1"/>
        </dgm:presLayoutVars>
      </dgm:prSet>
      <dgm:spPr/>
    </dgm:pt>
    <dgm:pt modelId="{D5997FB6-A5FE-4C06-BF9E-64807667A1D9}" type="pres">
      <dgm:prSet presAssocID="{6BBE875B-E930-49E6-A2E3-78B59914E8BF}" presName="ThreeConn_1-2" presStyleLbl="fgAccFollowNode1" presStyleIdx="0" presStyleCnt="2">
        <dgm:presLayoutVars>
          <dgm:bulletEnabled val="1"/>
        </dgm:presLayoutVars>
      </dgm:prSet>
      <dgm:spPr/>
    </dgm:pt>
    <dgm:pt modelId="{AE1BFBB7-50E2-4D16-953E-843707232272}" type="pres">
      <dgm:prSet presAssocID="{6BBE875B-E930-49E6-A2E3-78B59914E8BF}" presName="ThreeConn_2-3" presStyleLbl="fgAccFollowNode1" presStyleIdx="1" presStyleCnt="2">
        <dgm:presLayoutVars>
          <dgm:bulletEnabled val="1"/>
        </dgm:presLayoutVars>
      </dgm:prSet>
      <dgm:spPr/>
    </dgm:pt>
    <dgm:pt modelId="{6644FCA3-10A8-488E-A611-5370D9947CE6}" type="pres">
      <dgm:prSet presAssocID="{6BBE875B-E930-49E6-A2E3-78B59914E8BF}" presName="ThreeNodes_1_text" presStyleLbl="node1" presStyleIdx="2" presStyleCnt="3">
        <dgm:presLayoutVars>
          <dgm:bulletEnabled val="1"/>
        </dgm:presLayoutVars>
      </dgm:prSet>
      <dgm:spPr/>
    </dgm:pt>
    <dgm:pt modelId="{68A7F326-5B22-4D58-ACED-96443716DBDA}" type="pres">
      <dgm:prSet presAssocID="{6BBE875B-E930-49E6-A2E3-78B59914E8BF}" presName="ThreeNodes_2_text" presStyleLbl="node1" presStyleIdx="2" presStyleCnt="3">
        <dgm:presLayoutVars>
          <dgm:bulletEnabled val="1"/>
        </dgm:presLayoutVars>
      </dgm:prSet>
      <dgm:spPr/>
    </dgm:pt>
    <dgm:pt modelId="{91D974DD-0F70-464D-8D42-3418F2999DC8}" type="pres">
      <dgm:prSet presAssocID="{6BBE875B-E930-49E6-A2E3-78B59914E8BF}" presName="ThreeNodes_3_text" presStyleLbl="node1" presStyleIdx="2" presStyleCnt="3">
        <dgm:presLayoutVars>
          <dgm:bulletEnabled val="1"/>
        </dgm:presLayoutVars>
      </dgm:prSet>
      <dgm:spPr/>
    </dgm:pt>
  </dgm:ptLst>
  <dgm:cxnLst>
    <dgm:cxn modelId="{921CE502-D072-48FB-8FE3-EEE2975C2758}" type="presOf" srcId="{78A1A9E7-CF3C-412C-9929-62C91FE103E9}" destId="{AE1BFBB7-50E2-4D16-953E-843707232272}" srcOrd="0" destOrd="0" presId="urn:microsoft.com/office/officeart/2005/8/layout/vProcess5"/>
    <dgm:cxn modelId="{5C3AE50A-BA19-4C49-A579-E9451CFD60FB}" type="presOf" srcId="{6363E4FE-B507-42FE-A9CF-AB2B30E9A946}" destId="{68A7F326-5B22-4D58-ACED-96443716DBDA}" srcOrd="1" destOrd="0" presId="urn:microsoft.com/office/officeart/2005/8/layout/vProcess5"/>
    <dgm:cxn modelId="{3A137211-5E76-4F90-8857-C69F2037D57C}" type="presOf" srcId="{16C56141-9C5E-4310-A86E-1E1765915B9D}" destId="{D5997FB6-A5FE-4C06-BF9E-64807667A1D9}" srcOrd="0" destOrd="0" presId="urn:microsoft.com/office/officeart/2005/8/layout/vProcess5"/>
    <dgm:cxn modelId="{B90A9411-812B-4F02-8F65-F1308AD3C36E}" type="presOf" srcId="{6BBE875B-E930-49E6-A2E3-78B59914E8BF}" destId="{8D5DC9E0-442D-4EA5-8A70-9B413B1D6618}" srcOrd="0" destOrd="0" presId="urn:microsoft.com/office/officeart/2005/8/layout/vProcess5"/>
    <dgm:cxn modelId="{5E4EE877-3D2D-4D72-A75B-69D586E3643E}" srcId="{6BBE875B-E930-49E6-A2E3-78B59914E8BF}" destId="{BC9C27E8-5463-46FF-970D-624E6930310C}" srcOrd="2" destOrd="0" parTransId="{79737349-10BD-448D-A1B7-13A4F01C05C4}" sibTransId="{B21CB154-DE5C-4B4B-9A46-C92F297B049C}"/>
    <dgm:cxn modelId="{28FB585A-8E55-4879-A65B-582E5E31542B}" type="presOf" srcId="{EE774D75-C0E7-4B50-9D4B-E7ACADAA9CE9}" destId="{6644FCA3-10A8-488E-A611-5370D9947CE6}" srcOrd="1" destOrd="0" presId="urn:microsoft.com/office/officeart/2005/8/layout/vProcess5"/>
    <dgm:cxn modelId="{48932E81-C410-415B-9B0A-5A3DDB0A2454}" type="presOf" srcId="{6363E4FE-B507-42FE-A9CF-AB2B30E9A946}" destId="{918FF342-9837-4234-8DD7-A0A2BD624B00}" srcOrd="0" destOrd="0" presId="urn:microsoft.com/office/officeart/2005/8/layout/vProcess5"/>
    <dgm:cxn modelId="{5ECAACBC-EBF5-47EA-A8A0-5122D9D03B51}" type="presOf" srcId="{EE774D75-C0E7-4B50-9D4B-E7ACADAA9CE9}" destId="{1BEC1CC2-7978-46CE-8A75-67A769C03883}" srcOrd="0" destOrd="0" presId="urn:microsoft.com/office/officeart/2005/8/layout/vProcess5"/>
    <dgm:cxn modelId="{9205F2C2-BBDB-4437-A4CA-083A2E5216D6}" srcId="{6BBE875B-E930-49E6-A2E3-78B59914E8BF}" destId="{6363E4FE-B507-42FE-A9CF-AB2B30E9A946}" srcOrd="1" destOrd="0" parTransId="{35C00C80-B4B5-4004-B26A-3E6BD310DFD4}" sibTransId="{78A1A9E7-CF3C-412C-9929-62C91FE103E9}"/>
    <dgm:cxn modelId="{8AEA28E1-9F3A-4F2F-8140-82DF165B9983}" srcId="{6BBE875B-E930-49E6-A2E3-78B59914E8BF}" destId="{EE774D75-C0E7-4B50-9D4B-E7ACADAA9CE9}" srcOrd="0" destOrd="0" parTransId="{52C3E837-7B51-43FF-9EE1-BC5A31284439}" sibTransId="{16C56141-9C5E-4310-A86E-1E1765915B9D}"/>
    <dgm:cxn modelId="{D7E2E7F3-B935-4576-8B0F-66DDE97BD6CC}" type="presOf" srcId="{BC9C27E8-5463-46FF-970D-624E6930310C}" destId="{91D974DD-0F70-464D-8D42-3418F2999DC8}" srcOrd="1" destOrd="0" presId="urn:microsoft.com/office/officeart/2005/8/layout/vProcess5"/>
    <dgm:cxn modelId="{C7A803F5-1638-45BC-82E1-8668A923D775}" type="presOf" srcId="{BC9C27E8-5463-46FF-970D-624E6930310C}" destId="{AC77514B-0541-443E-AFE6-08C360B90EC1}" srcOrd="0" destOrd="0" presId="urn:microsoft.com/office/officeart/2005/8/layout/vProcess5"/>
    <dgm:cxn modelId="{A3FC3A46-B49E-41A5-9BA4-F1A0C45084A9}" type="presParOf" srcId="{8D5DC9E0-442D-4EA5-8A70-9B413B1D6618}" destId="{25DF214C-C84D-4BD3-90BD-0599A1B18D26}" srcOrd="0" destOrd="0" presId="urn:microsoft.com/office/officeart/2005/8/layout/vProcess5"/>
    <dgm:cxn modelId="{840B0644-2163-42C3-BE6A-3A898D57B9DD}" type="presParOf" srcId="{8D5DC9E0-442D-4EA5-8A70-9B413B1D6618}" destId="{1BEC1CC2-7978-46CE-8A75-67A769C03883}" srcOrd="1" destOrd="0" presId="urn:microsoft.com/office/officeart/2005/8/layout/vProcess5"/>
    <dgm:cxn modelId="{E07B32DF-CDDB-4AA0-880C-8E6B51C39C0B}" type="presParOf" srcId="{8D5DC9E0-442D-4EA5-8A70-9B413B1D6618}" destId="{918FF342-9837-4234-8DD7-A0A2BD624B00}" srcOrd="2" destOrd="0" presId="urn:microsoft.com/office/officeart/2005/8/layout/vProcess5"/>
    <dgm:cxn modelId="{C8AB40A4-61BB-4CF2-AAF5-15C49EDA09A0}" type="presParOf" srcId="{8D5DC9E0-442D-4EA5-8A70-9B413B1D6618}" destId="{AC77514B-0541-443E-AFE6-08C360B90EC1}" srcOrd="3" destOrd="0" presId="urn:microsoft.com/office/officeart/2005/8/layout/vProcess5"/>
    <dgm:cxn modelId="{ADD06DDC-0810-4F66-9559-23B55623FC96}" type="presParOf" srcId="{8D5DC9E0-442D-4EA5-8A70-9B413B1D6618}" destId="{D5997FB6-A5FE-4C06-BF9E-64807667A1D9}" srcOrd="4" destOrd="0" presId="urn:microsoft.com/office/officeart/2005/8/layout/vProcess5"/>
    <dgm:cxn modelId="{7E19E8E9-BCA9-4771-9DC6-251D02DDC874}" type="presParOf" srcId="{8D5DC9E0-442D-4EA5-8A70-9B413B1D6618}" destId="{AE1BFBB7-50E2-4D16-953E-843707232272}" srcOrd="5" destOrd="0" presId="urn:microsoft.com/office/officeart/2005/8/layout/vProcess5"/>
    <dgm:cxn modelId="{F67E89F0-22D6-4354-AFCC-7E87BFC39B0D}" type="presParOf" srcId="{8D5DC9E0-442D-4EA5-8A70-9B413B1D6618}" destId="{6644FCA3-10A8-488E-A611-5370D9947CE6}" srcOrd="6" destOrd="0" presId="urn:microsoft.com/office/officeart/2005/8/layout/vProcess5"/>
    <dgm:cxn modelId="{7F860764-BA5C-4FA0-B83D-5E34C903ED46}" type="presParOf" srcId="{8D5DC9E0-442D-4EA5-8A70-9B413B1D6618}" destId="{68A7F326-5B22-4D58-ACED-96443716DBDA}" srcOrd="7" destOrd="0" presId="urn:microsoft.com/office/officeart/2005/8/layout/vProcess5"/>
    <dgm:cxn modelId="{94BCB27E-DD4F-4D5E-8350-028EC104536B}" type="presParOf" srcId="{8D5DC9E0-442D-4EA5-8A70-9B413B1D6618}" destId="{91D974DD-0F70-464D-8D42-3418F2999DC8}"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6BBE875B-E930-49E6-A2E3-78B59914E8BF}"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EE774D75-C0E7-4B50-9D4B-E7ACADAA9CE9}">
      <dgm:prSet custT="1"/>
      <dgm:spPr/>
      <dgm:t>
        <a:bodyPr/>
        <a:lstStyle/>
        <a:p>
          <a:pPr rtl="1"/>
          <a:r>
            <a:rPr lang="ar-SA" sz="2800" dirty="0">
              <a:latin typeface="Sakkal Majalla" panose="02000000000000000000" pitchFamily="2" charset="-78"/>
              <a:cs typeface="Sakkal Majalla" panose="02000000000000000000" pitchFamily="2" charset="-78"/>
            </a:rPr>
            <a:t>كل آية فيها ذكر </a:t>
          </a:r>
          <a:r>
            <a:rPr lang="ar-SA" sz="2800" dirty="0">
              <a:solidFill>
                <a:schemeClr val="tx1">
                  <a:lumMod val="95000"/>
                  <a:lumOff val="5000"/>
                </a:schemeClr>
              </a:solidFill>
              <a:latin typeface="Sakkal Majalla" panose="02000000000000000000" pitchFamily="2" charset="-78"/>
              <a:cs typeface="Sakkal Majalla" panose="02000000000000000000" pitchFamily="2" charset="-78"/>
            </a:rPr>
            <a:t>(وما تفعلوا من خير)</a:t>
          </a:r>
          <a:r>
            <a:rPr lang="ar-SA" sz="2800" dirty="0">
              <a:latin typeface="Sakkal Majalla" panose="02000000000000000000" pitchFamily="2" charset="-78"/>
              <a:cs typeface="Sakkal Majalla" panose="02000000000000000000" pitchFamily="2" charset="-78"/>
            </a:rPr>
            <a:t> فهي بتاء الخطاب</a:t>
          </a:r>
          <a:r>
            <a:rPr lang="ar-SA" sz="2800" dirty="0">
              <a:solidFill>
                <a:schemeClr val="tx1">
                  <a:lumMod val="95000"/>
                  <a:lumOff val="5000"/>
                </a:schemeClr>
              </a:solidFill>
              <a:latin typeface="Sakkal Majalla" panose="02000000000000000000" pitchFamily="2" charset="-78"/>
              <a:cs typeface="Sakkal Majalla" panose="02000000000000000000" pitchFamily="2" charset="-78"/>
            </a:rPr>
            <a:t> </a:t>
          </a:r>
          <a:endParaRPr lang="en-US" sz="2800" dirty="0">
            <a:solidFill>
              <a:schemeClr val="tx1">
                <a:lumMod val="95000"/>
                <a:lumOff val="5000"/>
              </a:schemeClr>
            </a:solidFill>
            <a:latin typeface="Sakkal Majalla" panose="02000000000000000000" pitchFamily="2" charset="-78"/>
            <a:cs typeface="Sakkal Majalla" panose="02000000000000000000" pitchFamily="2" charset="-78"/>
          </a:endParaRPr>
        </a:p>
      </dgm:t>
    </dgm:pt>
    <dgm:pt modelId="{52C3E837-7B51-43FF-9EE1-BC5A31284439}" type="parTrans" cxnId="{8AEA28E1-9F3A-4F2F-8140-82DF165B9983}">
      <dgm:prSet/>
      <dgm:spPr/>
      <dgm:t>
        <a:bodyPr/>
        <a:lstStyle/>
        <a:p>
          <a:endParaRPr lang="en-US"/>
        </a:p>
      </dgm:t>
    </dgm:pt>
    <dgm:pt modelId="{16C56141-9C5E-4310-A86E-1E1765915B9D}" type="sibTrans" cxnId="{8AEA28E1-9F3A-4F2F-8140-82DF165B9983}">
      <dgm:prSet/>
      <dgm:spPr/>
      <dgm:t>
        <a:bodyPr/>
        <a:lstStyle/>
        <a:p>
          <a:endParaRPr lang="en-US"/>
        </a:p>
      </dgm:t>
    </dgm:pt>
    <dgm:pt modelId="{6363E4FE-B507-42FE-A9CF-AB2B30E9A946}">
      <dgm:prSet custT="1"/>
      <dgm:spPr/>
      <dgm:t>
        <a:bodyPr/>
        <a:lstStyle/>
        <a:p>
          <a:pPr rtl="1"/>
          <a:r>
            <a:rPr lang="ar-SA" sz="2800" dirty="0">
              <a:latin typeface="Sakkal Majalla" panose="02000000000000000000" pitchFamily="2" charset="-78"/>
              <a:cs typeface="Sakkal Majalla" panose="02000000000000000000" pitchFamily="2" charset="-78"/>
            </a:rPr>
            <a:t>إلا موضع آل عمران آية (115) فهي بياء </a:t>
          </a:r>
          <a:r>
            <a:rPr lang="ar-SA" sz="2800" dirty="0">
              <a:solidFill>
                <a:schemeClr val="tx1"/>
              </a:solidFill>
              <a:latin typeface="Sakkal Majalla" panose="02000000000000000000" pitchFamily="2" charset="-78"/>
              <a:cs typeface="Sakkal Majalla" panose="02000000000000000000" pitchFamily="2" charset="-78"/>
            </a:rPr>
            <a:t>الغيبة</a:t>
          </a:r>
          <a:endParaRPr lang="en-US" sz="2800" dirty="0">
            <a:solidFill>
              <a:schemeClr val="tx1"/>
            </a:solidFill>
            <a:latin typeface="Sakkal Majalla" panose="02000000000000000000" pitchFamily="2" charset="-78"/>
            <a:cs typeface="Sakkal Majalla" panose="02000000000000000000" pitchFamily="2" charset="-78"/>
          </a:endParaRPr>
        </a:p>
      </dgm:t>
    </dgm:pt>
    <dgm:pt modelId="{35C00C80-B4B5-4004-B26A-3E6BD310DFD4}" type="parTrans" cxnId="{9205F2C2-BBDB-4437-A4CA-083A2E5216D6}">
      <dgm:prSet/>
      <dgm:spPr/>
      <dgm:t>
        <a:bodyPr/>
        <a:lstStyle/>
        <a:p>
          <a:endParaRPr lang="en-US"/>
        </a:p>
      </dgm:t>
    </dgm:pt>
    <dgm:pt modelId="{78A1A9E7-CF3C-412C-9929-62C91FE103E9}" type="sibTrans" cxnId="{9205F2C2-BBDB-4437-A4CA-083A2E5216D6}">
      <dgm:prSet/>
      <dgm:spPr/>
      <dgm:t>
        <a:bodyPr/>
        <a:lstStyle/>
        <a:p>
          <a:endParaRPr lang="en-US"/>
        </a:p>
      </dgm:t>
    </dgm:pt>
    <dgm:pt modelId="{BC9C27E8-5463-46FF-970D-624E6930310C}">
      <dgm:prSet custT="1"/>
      <dgm:spPr/>
      <dgm:t>
        <a:bodyPr/>
        <a:lstStyle/>
        <a:p>
          <a:pPr rtl="1"/>
          <a:r>
            <a:rPr lang="ar-SA" sz="2800" u="none" kern="1200" dirty="0">
              <a:latin typeface="Sakkal Majalla" panose="02000000000000000000" pitchFamily="2" charset="-78"/>
              <a:cs typeface="Sakkal Majalla" panose="02000000000000000000" pitchFamily="2" charset="-78"/>
            </a:rPr>
            <a:t>(</a:t>
          </a:r>
          <a:r>
            <a:rPr lang="ar-SA" sz="2800" u="sng" kern="1200" dirty="0">
              <a:solidFill>
                <a:schemeClr val="tx1"/>
              </a:solidFill>
              <a:latin typeface="Sakkal Majalla" panose="02000000000000000000" pitchFamily="2" charset="-78"/>
              <a:ea typeface="+mn-ea"/>
              <a:cs typeface="Sakkal Majalla" panose="02000000000000000000" pitchFamily="2" charset="-78"/>
            </a:rPr>
            <a:t>وَمَا </a:t>
          </a:r>
          <a:r>
            <a:rPr lang="ar-SA" sz="2800" u="sng" kern="1200" dirty="0" err="1">
              <a:solidFill>
                <a:schemeClr val="tx1"/>
              </a:solidFill>
              <a:latin typeface="Sakkal Majalla" panose="02000000000000000000" pitchFamily="2" charset="-78"/>
              <a:ea typeface="+mn-ea"/>
              <a:cs typeface="Sakkal Majalla" panose="02000000000000000000" pitchFamily="2" charset="-78"/>
            </a:rPr>
            <a:t>یَفۡعَلُوا</a:t>
          </a:r>
          <a:r>
            <a:rPr lang="ar-SA" sz="2800" u="sng" kern="1200" dirty="0">
              <a:solidFill>
                <a:schemeClr val="tx1"/>
              </a:solidFill>
              <a:latin typeface="Sakkal Majalla" panose="02000000000000000000" pitchFamily="2" charset="-78"/>
              <a:ea typeface="+mn-ea"/>
              <a:cs typeface="Sakkal Majalla" panose="02000000000000000000" pitchFamily="2" charset="-78"/>
            </a:rPr>
            <a:t>۟ </a:t>
          </a:r>
          <a:r>
            <a:rPr lang="ar-SA" sz="2800" u="sng" kern="1200" dirty="0" err="1">
              <a:solidFill>
                <a:schemeClr val="tx1"/>
              </a:solidFill>
              <a:latin typeface="Sakkal Majalla" panose="02000000000000000000" pitchFamily="2" charset="-78"/>
              <a:ea typeface="+mn-ea"/>
              <a:cs typeface="Sakkal Majalla" panose="02000000000000000000" pitchFamily="2" charset="-78"/>
            </a:rPr>
            <a:t>مِنۡ</a:t>
          </a:r>
          <a:r>
            <a:rPr lang="ar-SA" sz="2800" u="sng" kern="1200" dirty="0">
              <a:solidFill>
                <a:schemeClr val="tx1"/>
              </a:solidFill>
              <a:latin typeface="Sakkal Majalla" panose="02000000000000000000" pitchFamily="2" charset="-78"/>
              <a:ea typeface="+mn-ea"/>
              <a:cs typeface="Sakkal Majalla" panose="02000000000000000000" pitchFamily="2" charset="-78"/>
            </a:rPr>
            <a:t> </a:t>
          </a:r>
          <a:r>
            <a:rPr lang="ar-SA" sz="2800" u="sng" kern="1200" dirty="0" err="1">
              <a:solidFill>
                <a:schemeClr val="tx1"/>
              </a:solidFill>
              <a:latin typeface="Sakkal Majalla" panose="02000000000000000000" pitchFamily="2" charset="-78"/>
              <a:ea typeface="+mn-ea"/>
              <a:cs typeface="Sakkal Majalla" panose="02000000000000000000" pitchFamily="2" charset="-78"/>
            </a:rPr>
            <a:t>خَیۡر</a:t>
          </a:r>
          <a:r>
            <a:rPr lang="ar-SA" sz="2800" u="sng" kern="1200" dirty="0">
              <a:solidFill>
                <a:schemeClr val="tx1"/>
              </a:solidFill>
              <a:latin typeface="Sakkal Majalla" panose="02000000000000000000" pitchFamily="2" charset="-78"/>
              <a:ea typeface="+mn-ea"/>
              <a:cs typeface="Sakkal Majalla" panose="02000000000000000000" pitchFamily="2" charset="-78"/>
            </a:rPr>
            <a:t>ࣲ </a:t>
          </a:r>
          <a:r>
            <a:rPr lang="ar-SA" sz="2800" kern="1200" dirty="0">
              <a:solidFill>
                <a:schemeClr val="bg1"/>
              </a:solidFill>
              <a:latin typeface="Sakkal Majalla" panose="02000000000000000000" pitchFamily="2" charset="-78"/>
              <a:ea typeface="+mn-ea"/>
              <a:cs typeface="Sakkal Majalla" panose="02000000000000000000" pitchFamily="2" charset="-78"/>
            </a:rPr>
            <a:t>فَلَن </a:t>
          </a:r>
          <a:r>
            <a:rPr lang="ar-SA" sz="2800" kern="1200" dirty="0" err="1">
              <a:solidFill>
                <a:schemeClr val="bg1"/>
              </a:solidFill>
              <a:latin typeface="Sakkal Majalla" panose="02000000000000000000" pitchFamily="2" charset="-78"/>
              <a:ea typeface="+mn-ea"/>
              <a:cs typeface="Sakkal Majalla" panose="02000000000000000000" pitchFamily="2" charset="-78"/>
            </a:rPr>
            <a:t>یُكۡفَرُوهُۗ</a:t>
          </a:r>
          <a:r>
            <a:rPr lang="ar-SA" sz="2800" kern="1200" dirty="0">
              <a:solidFill>
                <a:schemeClr val="bg1"/>
              </a:solidFill>
              <a:latin typeface="Sakkal Majalla" panose="02000000000000000000" pitchFamily="2" charset="-78"/>
              <a:ea typeface="+mn-ea"/>
              <a:cs typeface="Sakkal Majalla" panose="02000000000000000000" pitchFamily="2" charset="-78"/>
            </a:rPr>
            <a:t> </a:t>
          </a:r>
          <a:r>
            <a:rPr lang="ar-SA" sz="2800" kern="1200" dirty="0" err="1">
              <a:solidFill>
                <a:schemeClr val="bg1"/>
              </a:solidFill>
              <a:latin typeface="Sakkal Majalla" panose="02000000000000000000" pitchFamily="2" charset="-78"/>
              <a:ea typeface="+mn-ea"/>
              <a:cs typeface="Sakkal Majalla" panose="02000000000000000000" pitchFamily="2" charset="-78"/>
            </a:rPr>
            <a:t>وَٱللَّهُ</a:t>
          </a:r>
          <a:r>
            <a:rPr lang="ar-SA" sz="2800" kern="1200" dirty="0">
              <a:solidFill>
                <a:schemeClr val="bg1"/>
              </a:solidFill>
              <a:latin typeface="Sakkal Majalla" panose="02000000000000000000" pitchFamily="2" charset="-78"/>
              <a:ea typeface="+mn-ea"/>
              <a:cs typeface="Sakkal Majalla" panose="02000000000000000000" pitchFamily="2" charset="-78"/>
            </a:rPr>
            <a:t> </a:t>
          </a:r>
          <a:r>
            <a:rPr lang="ar-SA" sz="2800" kern="1200" dirty="0" err="1">
              <a:solidFill>
                <a:schemeClr val="bg1"/>
              </a:solidFill>
              <a:latin typeface="Sakkal Majalla" panose="02000000000000000000" pitchFamily="2" charset="-78"/>
              <a:ea typeface="+mn-ea"/>
              <a:cs typeface="Sakkal Majalla" panose="02000000000000000000" pitchFamily="2" charset="-78"/>
            </a:rPr>
            <a:t>عَلِیمُۢ</a:t>
          </a:r>
          <a:r>
            <a:rPr lang="ar-SA" sz="2800" kern="1200" dirty="0">
              <a:solidFill>
                <a:schemeClr val="bg1"/>
              </a:solidFill>
              <a:latin typeface="Sakkal Majalla" panose="02000000000000000000" pitchFamily="2" charset="-78"/>
              <a:ea typeface="+mn-ea"/>
              <a:cs typeface="Sakkal Majalla" panose="02000000000000000000" pitchFamily="2" charset="-78"/>
            </a:rPr>
            <a:t> </a:t>
          </a:r>
          <a:r>
            <a:rPr lang="ar-SA" sz="2800" kern="1200" dirty="0" err="1">
              <a:solidFill>
                <a:schemeClr val="bg1"/>
              </a:solidFill>
              <a:latin typeface="Sakkal Majalla" panose="02000000000000000000" pitchFamily="2" charset="-78"/>
              <a:ea typeface="+mn-ea"/>
              <a:cs typeface="Sakkal Majalla" panose="02000000000000000000" pitchFamily="2" charset="-78"/>
            </a:rPr>
            <a:t>بِٱلۡمُتَّقِینَ</a:t>
          </a:r>
          <a:r>
            <a:rPr lang="ar-SA" sz="2800" u="none" kern="1200" dirty="0">
              <a:latin typeface="Sakkal Majalla" panose="02000000000000000000" pitchFamily="2" charset="-78"/>
              <a:cs typeface="Sakkal Majalla" panose="02000000000000000000" pitchFamily="2" charset="-78"/>
            </a:rPr>
            <a:t>(</a:t>
          </a:r>
          <a:r>
            <a:rPr lang="ar-SA" sz="2800" kern="1200" dirty="0">
              <a:latin typeface="Sakkal Majalla" panose="02000000000000000000" pitchFamily="2" charset="-78"/>
              <a:cs typeface="Sakkal Majalla" panose="02000000000000000000" pitchFamily="2" charset="-78"/>
            </a:rPr>
            <a:t>115))</a:t>
          </a:r>
          <a:endParaRPr lang="en-US" sz="2800" kern="1200" dirty="0">
            <a:latin typeface="Sakkal Majalla" panose="02000000000000000000" pitchFamily="2" charset="-78"/>
            <a:cs typeface="Sakkal Majalla" panose="02000000000000000000" pitchFamily="2" charset="-78"/>
          </a:endParaRPr>
        </a:p>
      </dgm:t>
    </dgm:pt>
    <dgm:pt modelId="{79737349-10BD-448D-A1B7-13A4F01C05C4}" type="parTrans" cxnId="{5E4EE877-3D2D-4D72-A75B-69D586E3643E}">
      <dgm:prSet/>
      <dgm:spPr/>
      <dgm:t>
        <a:bodyPr/>
        <a:lstStyle/>
        <a:p>
          <a:endParaRPr lang="en-US"/>
        </a:p>
      </dgm:t>
    </dgm:pt>
    <dgm:pt modelId="{B21CB154-DE5C-4B4B-9A46-C92F297B049C}" type="sibTrans" cxnId="{5E4EE877-3D2D-4D72-A75B-69D586E3643E}">
      <dgm:prSet/>
      <dgm:spPr/>
      <dgm:t>
        <a:bodyPr/>
        <a:lstStyle/>
        <a:p>
          <a:endParaRPr lang="en-US"/>
        </a:p>
      </dgm:t>
    </dgm:pt>
    <dgm:pt modelId="{8D5DC9E0-442D-4EA5-8A70-9B413B1D6618}" type="pres">
      <dgm:prSet presAssocID="{6BBE875B-E930-49E6-A2E3-78B59914E8BF}" presName="outerComposite" presStyleCnt="0">
        <dgm:presLayoutVars>
          <dgm:chMax val="5"/>
          <dgm:dir/>
          <dgm:resizeHandles val="exact"/>
        </dgm:presLayoutVars>
      </dgm:prSet>
      <dgm:spPr/>
    </dgm:pt>
    <dgm:pt modelId="{25DF214C-C84D-4BD3-90BD-0599A1B18D26}" type="pres">
      <dgm:prSet presAssocID="{6BBE875B-E930-49E6-A2E3-78B59914E8BF}" presName="dummyMaxCanvas" presStyleCnt="0">
        <dgm:presLayoutVars/>
      </dgm:prSet>
      <dgm:spPr/>
    </dgm:pt>
    <dgm:pt modelId="{1BEC1CC2-7978-46CE-8A75-67A769C03883}" type="pres">
      <dgm:prSet presAssocID="{6BBE875B-E930-49E6-A2E3-78B59914E8BF}" presName="ThreeNodes_1" presStyleLbl="node1" presStyleIdx="0" presStyleCnt="3" custScaleX="103352">
        <dgm:presLayoutVars>
          <dgm:bulletEnabled val="1"/>
        </dgm:presLayoutVars>
      </dgm:prSet>
      <dgm:spPr/>
    </dgm:pt>
    <dgm:pt modelId="{918FF342-9837-4234-8DD7-A0A2BD624B00}" type="pres">
      <dgm:prSet presAssocID="{6BBE875B-E930-49E6-A2E3-78B59914E8BF}" presName="ThreeNodes_2" presStyleLbl="node1" presStyleIdx="1" presStyleCnt="3">
        <dgm:presLayoutVars>
          <dgm:bulletEnabled val="1"/>
        </dgm:presLayoutVars>
      </dgm:prSet>
      <dgm:spPr/>
    </dgm:pt>
    <dgm:pt modelId="{AC77514B-0541-443E-AFE6-08C360B90EC1}" type="pres">
      <dgm:prSet presAssocID="{6BBE875B-E930-49E6-A2E3-78B59914E8BF}" presName="ThreeNodes_3" presStyleLbl="node1" presStyleIdx="2" presStyleCnt="3">
        <dgm:presLayoutVars>
          <dgm:bulletEnabled val="1"/>
        </dgm:presLayoutVars>
      </dgm:prSet>
      <dgm:spPr/>
    </dgm:pt>
    <dgm:pt modelId="{D5997FB6-A5FE-4C06-BF9E-64807667A1D9}" type="pres">
      <dgm:prSet presAssocID="{6BBE875B-E930-49E6-A2E3-78B59914E8BF}" presName="ThreeConn_1-2" presStyleLbl="fgAccFollowNode1" presStyleIdx="0" presStyleCnt="2">
        <dgm:presLayoutVars>
          <dgm:bulletEnabled val="1"/>
        </dgm:presLayoutVars>
      </dgm:prSet>
      <dgm:spPr/>
    </dgm:pt>
    <dgm:pt modelId="{AE1BFBB7-50E2-4D16-953E-843707232272}" type="pres">
      <dgm:prSet presAssocID="{6BBE875B-E930-49E6-A2E3-78B59914E8BF}" presName="ThreeConn_2-3" presStyleLbl="fgAccFollowNode1" presStyleIdx="1" presStyleCnt="2">
        <dgm:presLayoutVars>
          <dgm:bulletEnabled val="1"/>
        </dgm:presLayoutVars>
      </dgm:prSet>
      <dgm:spPr/>
    </dgm:pt>
    <dgm:pt modelId="{6644FCA3-10A8-488E-A611-5370D9947CE6}" type="pres">
      <dgm:prSet presAssocID="{6BBE875B-E930-49E6-A2E3-78B59914E8BF}" presName="ThreeNodes_1_text" presStyleLbl="node1" presStyleIdx="2" presStyleCnt="3">
        <dgm:presLayoutVars>
          <dgm:bulletEnabled val="1"/>
        </dgm:presLayoutVars>
      </dgm:prSet>
      <dgm:spPr/>
    </dgm:pt>
    <dgm:pt modelId="{68A7F326-5B22-4D58-ACED-96443716DBDA}" type="pres">
      <dgm:prSet presAssocID="{6BBE875B-E930-49E6-A2E3-78B59914E8BF}" presName="ThreeNodes_2_text" presStyleLbl="node1" presStyleIdx="2" presStyleCnt="3">
        <dgm:presLayoutVars>
          <dgm:bulletEnabled val="1"/>
        </dgm:presLayoutVars>
      </dgm:prSet>
      <dgm:spPr/>
    </dgm:pt>
    <dgm:pt modelId="{91D974DD-0F70-464D-8D42-3418F2999DC8}" type="pres">
      <dgm:prSet presAssocID="{6BBE875B-E930-49E6-A2E3-78B59914E8BF}" presName="ThreeNodes_3_text" presStyleLbl="node1" presStyleIdx="2" presStyleCnt="3">
        <dgm:presLayoutVars>
          <dgm:bulletEnabled val="1"/>
        </dgm:presLayoutVars>
      </dgm:prSet>
      <dgm:spPr/>
    </dgm:pt>
  </dgm:ptLst>
  <dgm:cxnLst>
    <dgm:cxn modelId="{921CE502-D072-48FB-8FE3-EEE2975C2758}" type="presOf" srcId="{78A1A9E7-CF3C-412C-9929-62C91FE103E9}" destId="{AE1BFBB7-50E2-4D16-953E-843707232272}" srcOrd="0" destOrd="0" presId="urn:microsoft.com/office/officeart/2005/8/layout/vProcess5"/>
    <dgm:cxn modelId="{5C3AE50A-BA19-4C49-A579-E9451CFD60FB}" type="presOf" srcId="{6363E4FE-B507-42FE-A9CF-AB2B30E9A946}" destId="{68A7F326-5B22-4D58-ACED-96443716DBDA}" srcOrd="1" destOrd="0" presId="urn:microsoft.com/office/officeart/2005/8/layout/vProcess5"/>
    <dgm:cxn modelId="{3A137211-5E76-4F90-8857-C69F2037D57C}" type="presOf" srcId="{16C56141-9C5E-4310-A86E-1E1765915B9D}" destId="{D5997FB6-A5FE-4C06-BF9E-64807667A1D9}" srcOrd="0" destOrd="0" presId="urn:microsoft.com/office/officeart/2005/8/layout/vProcess5"/>
    <dgm:cxn modelId="{B90A9411-812B-4F02-8F65-F1308AD3C36E}" type="presOf" srcId="{6BBE875B-E930-49E6-A2E3-78B59914E8BF}" destId="{8D5DC9E0-442D-4EA5-8A70-9B413B1D6618}" srcOrd="0" destOrd="0" presId="urn:microsoft.com/office/officeart/2005/8/layout/vProcess5"/>
    <dgm:cxn modelId="{5E4EE877-3D2D-4D72-A75B-69D586E3643E}" srcId="{6BBE875B-E930-49E6-A2E3-78B59914E8BF}" destId="{BC9C27E8-5463-46FF-970D-624E6930310C}" srcOrd="2" destOrd="0" parTransId="{79737349-10BD-448D-A1B7-13A4F01C05C4}" sibTransId="{B21CB154-DE5C-4B4B-9A46-C92F297B049C}"/>
    <dgm:cxn modelId="{28FB585A-8E55-4879-A65B-582E5E31542B}" type="presOf" srcId="{EE774D75-C0E7-4B50-9D4B-E7ACADAA9CE9}" destId="{6644FCA3-10A8-488E-A611-5370D9947CE6}" srcOrd="1" destOrd="0" presId="urn:microsoft.com/office/officeart/2005/8/layout/vProcess5"/>
    <dgm:cxn modelId="{48932E81-C410-415B-9B0A-5A3DDB0A2454}" type="presOf" srcId="{6363E4FE-B507-42FE-A9CF-AB2B30E9A946}" destId="{918FF342-9837-4234-8DD7-A0A2BD624B00}" srcOrd="0" destOrd="0" presId="urn:microsoft.com/office/officeart/2005/8/layout/vProcess5"/>
    <dgm:cxn modelId="{5ECAACBC-EBF5-47EA-A8A0-5122D9D03B51}" type="presOf" srcId="{EE774D75-C0E7-4B50-9D4B-E7ACADAA9CE9}" destId="{1BEC1CC2-7978-46CE-8A75-67A769C03883}" srcOrd="0" destOrd="0" presId="urn:microsoft.com/office/officeart/2005/8/layout/vProcess5"/>
    <dgm:cxn modelId="{9205F2C2-BBDB-4437-A4CA-083A2E5216D6}" srcId="{6BBE875B-E930-49E6-A2E3-78B59914E8BF}" destId="{6363E4FE-B507-42FE-A9CF-AB2B30E9A946}" srcOrd="1" destOrd="0" parTransId="{35C00C80-B4B5-4004-B26A-3E6BD310DFD4}" sibTransId="{78A1A9E7-CF3C-412C-9929-62C91FE103E9}"/>
    <dgm:cxn modelId="{8AEA28E1-9F3A-4F2F-8140-82DF165B9983}" srcId="{6BBE875B-E930-49E6-A2E3-78B59914E8BF}" destId="{EE774D75-C0E7-4B50-9D4B-E7ACADAA9CE9}" srcOrd="0" destOrd="0" parTransId="{52C3E837-7B51-43FF-9EE1-BC5A31284439}" sibTransId="{16C56141-9C5E-4310-A86E-1E1765915B9D}"/>
    <dgm:cxn modelId="{D7E2E7F3-B935-4576-8B0F-66DDE97BD6CC}" type="presOf" srcId="{BC9C27E8-5463-46FF-970D-624E6930310C}" destId="{91D974DD-0F70-464D-8D42-3418F2999DC8}" srcOrd="1" destOrd="0" presId="urn:microsoft.com/office/officeart/2005/8/layout/vProcess5"/>
    <dgm:cxn modelId="{C7A803F5-1638-45BC-82E1-8668A923D775}" type="presOf" srcId="{BC9C27E8-5463-46FF-970D-624E6930310C}" destId="{AC77514B-0541-443E-AFE6-08C360B90EC1}" srcOrd="0" destOrd="0" presId="urn:microsoft.com/office/officeart/2005/8/layout/vProcess5"/>
    <dgm:cxn modelId="{A3FC3A46-B49E-41A5-9BA4-F1A0C45084A9}" type="presParOf" srcId="{8D5DC9E0-442D-4EA5-8A70-9B413B1D6618}" destId="{25DF214C-C84D-4BD3-90BD-0599A1B18D26}" srcOrd="0" destOrd="0" presId="urn:microsoft.com/office/officeart/2005/8/layout/vProcess5"/>
    <dgm:cxn modelId="{840B0644-2163-42C3-BE6A-3A898D57B9DD}" type="presParOf" srcId="{8D5DC9E0-442D-4EA5-8A70-9B413B1D6618}" destId="{1BEC1CC2-7978-46CE-8A75-67A769C03883}" srcOrd="1" destOrd="0" presId="urn:microsoft.com/office/officeart/2005/8/layout/vProcess5"/>
    <dgm:cxn modelId="{E07B32DF-CDDB-4AA0-880C-8E6B51C39C0B}" type="presParOf" srcId="{8D5DC9E0-442D-4EA5-8A70-9B413B1D6618}" destId="{918FF342-9837-4234-8DD7-A0A2BD624B00}" srcOrd="2" destOrd="0" presId="urn:microsoft.com/office/officeart/2005/8/layout/vProcess5"/>
    <dgm:cxn modelId="{C8AB40A4-61BB-4CF2-AAF5-15C49EDA09A0}" type="presParOf" srcId="{8D5DC9E0-442D-4EA5-8A70-9B413B1D6618}" destId="{AC77514B-0541-443E-AFE6-08C360B90EC1}" srcOrd="3" destOrd="0" presId="urn:microsoft.com/office/officeart/2005/8/layout/vProcess5"/>
    <dgm:cxn modelId="{ADD06DDC-0810-4F66-9559-23B55623FC96}" type="presParOf" srcId="{8D5DC9E0-442D-4EA5-8A70-9B413B1D6618}" destId="{D5997FB6-A5FE-4C06-BF9E-64807667A1D9}" srcOrd="4" destOrd="0" presId="urn:microsoft.com/office/officeart/2005/8/layout/vProcess5"/>
    <dgm:cxn modelId="{7E19E8E9-BCA9-4771-9DC6-251D02DDC874}" type="presParOf" srcId="{8D5DC9E0-442D-4EA5-8A70-9B413B1D6618}" destId="{AE1BFBB7-50E2-4D16-953E-843707232272}" srcOrd="5" destOrd="0" presId="urn:microsoft.com/office/officeart/2005/8/layout/vProcess5"/>
    <dgm:cxn modelId="{F67E89F0-22D6-4354-AFCC-7E87BFC39B0D}" type="presParOf" srcId="{8D5DC9E0-442D-4EA5-8A70-9B413B1D6618}" destId="{6644FCA3-10A8-488E-A611-5370D9947CE6}" srcOrd="6" destOrd="0" presId="urn:microsoft.com/office/officeart/2005/8/layout/vProcess5"/>
    <dgm:cxn modelId="{7F860764-BA5C-4FA0-B83D-5E34C903ED46}" type="presParOf" srcId="{8D5DC9E0-442D-4EA5-8A70-9B413B1D6618}" destId="{68A7F326-5B22-4D58-ACED-96443716DBDA}" srcOrd="7" destOrd="0" presId="urn:microsoft.com/office/officeart/2005/8/layout/vProcess5"/>
    <dgm:cxn modelId="{94BCB27E-DD4F-4D5E-8350-028EC104536B}" type="presParOf" srcId="{8D5DC9E0-442D-4EA5-8A70-9B413B1D6618}" destId="{91D974DD-0F70-464D-8D42-3418F2999DC8}"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6BBE875B-E930-49E6-A2E3-78B59914E8BF}"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EE774D75-C0E7-4B50-9D4B-E7ACADAA9CE9}">
      <dgm:prSet custT="1"/>
      <dgm:spPr/>
      <dgm:t>
        <a:bodyPr/>
        <a:lstStyle/>
        <a:p>
          <a:pPr rtl="1"/>
          <a:r>
            <a:rPr lang="ar-SA" sz="2800" dirty="0">
              <a:latin typeface="Sakkal Majalla" panose="02000000000000000000" pitchFamily="2" charset="-78"/>
              <a:cs typeface="Sakkal Majalla" panose="02000000000000000000" pitchFamily="2" charset="-78"/>
            </a:rPr>
            <a:t>كل آية فيها ذكر </a:t>
          </a:r>
          <a:r>
            <a:rPr lang="ar-SA" sz="2800" dirty="0">
              <a:solidFill>
                <a:schemeClr val="tx1">
                  <a:lumMod val="95000"/>
                  <a:lumOff val="5000"/>
                </a:schemeClr>
              </a:solidFill>
              <a:latin typeface="Sakkal Majalla" panose="02000000000000000000" pitchFamily="2" charset="-78"/>
              <a:cs typeface="Sakkal Majalla" panose="02000000000000000000" pitchFamily="2" charset="-78"/>
            </a:rPr>
            <a:t>(ولكن كانوا أنفسهم يظلمون)</a:t>
          </a:r>
          <a:r>
            <a:rPr lang="ar-SA" sz="2800" dirty="0">
              <a:latin typeface="Sakkal Majalla" panose="02000000000000000000" pitchFamily="2" charset="-78"/>
              <a:cs typeface="Sakkal Majalla" panose="02000000000000000000" pitchFamily="2" charset="-78"/>
            </a:rPr>
            <a:t> فهي بهذا اللفظ</a:t>
          </a:r>
          <a:r>
            <a:rPr lang="ar-SA" sz="2800" dirty="0">
              <a:solidFill>
                <a:schemeClr val="tx1">
                  <a:lumMod val="95000"/>
                  <a:lumOff val="5000"/>
                </a:schemeClr>
              </a:solidFill>
              <a:latin typeface="Sakkal Majalla" panose="02000000000000000000" pitchFamily="2" charset="-78"/>
              <a:cs typeface="Sakkal Majalla" panose="02000000000000000000" pitchFamily="2" charset="-78"/>
            </a:rPr>
            <a:t> </a:t>
          </a:r>
          <a:endParaRPr lang="en-US" sz="2800" dirty="0">
            <a:solidFill>
              <a:schemeClr val="tx1">
                <a:lumMod val="95000"/>
                <a:lumOff val="5000"/>
              </a:schemeClr>
            </a:solidFill>
            <a:latin typeface="Sakkal Majalla" panose="02000000000000000000" pitchFamily="2" charset="-78"/>
            <a:cs typeface="Sakkal Majalla" panose="02000000000000000000" pitchFamily="2" charset="-78"/>
          </a:endParaRPr>
        </a:p>
      </dgm:t>
    </dgm:pt>
    <dgm:pt modelId="{52C3E837-7B51-43FF-9EE1-BC5A31284439}" type="parTrans" cxnId="{8AEA28E1-9F3A-4F2F-8140-82DF165B9983}">
      <dgm:prSet/>
      <dgm:spPr/>
      <dgm:t>
        <a:bodyPr/>
        <a:lstStyle/>
        <a:p>
          <a:endParaRPr lang="en-US"/>
        </a:p>
      </dgm:t>
    </dgm:pt>
    <dgm:pt modelId="{16C56141-9C5E-4310-A86E-1E1765915B9D}" type="sibTrans" cxnId="{8AEA28E1-9F3A-4F2F-8140-82DF165B9983}">
      <dgm:prSet/>
      <dgm:spPr/>
      <dgm:t>
        <a:bodyPr/>
        <a:lstStyle/>
        <a:p>
          <a:endParaRPr lang="en-US"/>
        </a:p>
      </dgm:t>
    </dgm:pt>
    <dgm:pt modelId="{6363E4FE-B507-42FE-A9CF-AB2B30E9A946}">
      <dgm:prSet custT="1"/>
      <dgm:spPr/>
      <dgm:t>
        <a:bodyPr/>
        <a:lstStyle/>
        <a:p>
          <a:pPr rtl="1"/>
          <a:r>
            <a:rPr lang="ar-SA" sz="2800" dirty="0">
              <a:latin typeface="Sakkal Majalla" panose="02000000000000000000" pitchFamily="2" charset="-78"/>
              <a:cs typeface="Sakkal Majalla" panose="02000000000000000000" pitchFamily="2" charset="-78"/>
            </a:rPr>
            <a:t>إلا موضع آل عمران آية (117)</a:t>
          </a:r>
          <a:r>
            <a:rPr lang="ar-SA" sz="2800" dirty="0">
              <a:solidFill>
                <a:schemeClr val="tx1"/>
              </a:solidFill>
              <a:latin typeface="Sakkal Majalla" panose="02000000000000000000" pitchFamily="2" charset="-78"/>
              <a:cs typeface="Sakkal Majalla" panose="02000000000000000000" pitchFamily="2" charset="-78"/>
            </a:rPr>
            <a:t>(ولكن أنفسهم يظلمون) </a:t>
          </a:r>
          <a:r>
            <a:rPr lang="ar-SA" sz="2800" dirty="0">
              <a:solidFill>
                <a:schemeClr val="bg1"/>
              </a:solidFill>
              <a:latin typeface="Sakkal Majalla" panose="02000000000000000000" pitchFamily="2" charset="-78"/>
              <a:cs typeface="Sakkal Majalla" panose="02000000000000000000" pitchFamily="2" charset="-78"/>
            </a:rPr>
            <a:t>من غير</a:t>
          </a:r>
          <a:r>
            <a:rPr lang="ar-SA" sz="2800" dirty="0">
              <a:solidFill>
                <a:schemeClr val="tx1"/>
              </a:solidFill>
              <a:latin typeface="Sakkal Majalla" panose="02000000000000000000" pitchFamily="2" charset="-78"/>
              <a:cs typeface="Sakkal Majalla" panose="02000000000000000000" pitchFamily="2" charset="-78"/>
            </a:rPr>
            <a:t> كانوا</a:t>
          </a:r>
          <a:endParaRPr lang="en-US" sz="2800" dirty="0">
            <a:solidFill>
              <a:schemeClr val="bg1"/>
            </a:solidFill>
            <a:latin typeface="Sakkal Majalla" panose="02000000000000000000" pitchFamily="2" charset="-78"/>
            <a:cs typeface="Sakkal Majalla" panose="02000000000000000000" pitchFamily="2" charset="-78"/>
          </a:endParaRPr>
        </a:p>
      </dgm:t>
    </dgm:pt>
    <dgm:pt modelId="{35C00C80-B4B5-4004-B26A-3E6BD310DFD4}" type="parTrans" cxnId="{9205F2C2-BBDB-4437-A4CA-083A2E5216D6}">
      <dgm:prSet/>
      <dgm:spPr/>
      <dgm:t>
        <a:bodyPr/>
        <a:lstStyle/>
        <a:p>
          <a:endParaRPr lang="en-US"/>
        </a:p>
      </dgm:t>
    </dgm:pt>
    <dgm:pt modelId="{78A1A9E7-CF3C-412C-9929-62C91FE103E9}" type="sibTrans" cxnId="{9205F2C2-BBDB-4437-A4CA-083A2E5216D6}">
      <dgm:prSet/>
      <dgm:spPr/>
      <dgm:t>
        <a:bodyPr/>
        <a:lstStyle/>
        <a:p>
          <a:endParaRPr lang="en-US"/>
        </a:p>
      </dgm:t>
    </dgm:pt>
    <dgm:pt modelId="{BC9C27E8-5463-46FF-970D-624E6930310C}">
      <dgm:prSet custT="1"/>
      <dgm:spPr/>
      <dgm:t>
        <a:bodyPr/>
        <a:lstStyle/>
        <a:p>
          <a:pPr rtl="1"/>
          <a:r>
            <a:rPr lang="ar-SA" sz="2400" u="none" dirty="0">
              <a:latin typeface="Sakkal Majalla" panose="02000000000000000000" pitchFamily="2" charset="-78"/>
              <a:cs typeface="Sakkal Majalla" panose="02000000000000000000" pitchFamily="2" charset="-78"/>
            </a:rPr>
            <a:t>(مَثَلُ مَا </a:t>
          </a:r>
          <a:r>
            <a:rPr lang="ar-SA" sz="2400" u="none" dirty="0" err="1">
              <a:latin typeface="Sakkal Majalla" panose="02000000000000000000" pitchFamily="2" charset="-78"/>
              <a:cs typeface="Sakkal Majalla" panose="02000000000000000000" pitchFamily="2" charset="-78"/>
            </a:rPr>
            <a:t>یُنفِقُونَ</a:t>
          </a:r>
          <a:r>
            <a:rPr lang="ar-SA" sz="2400" u="none" dirty="0">
              <a:latin typeface="Sakkal Majalla" panose="02000000000000000000" pitchFamily="2" charset="-78"/>
              <a:cs typeface="Sakkal Majalla" panose="02000000000000000000" pitchFamily="2" charset="-78"/>
            </a:rPr>
            <a:t> </a:t>
          </a:r>
          <a:r>
            <a:rPr lang="ar-SA" sz="2400" u="none" dirty="0" err="1">
              <a:latin typeface="Sakkal Majalla" panose="02000000000000000000" pitchFamily="2" charset="-78"/>
              <a:cs typeface="Sakkal Majalla" panose="02000000000000000000" pitchFamily="2" charset="-78"/>
            </a:rPr>
            <a:t>فِی</a:t>
          </a:r>
          <a:r>
            <a:rPr lang="ar-SA" sz="2400" u="none" dirty="0">
              <a:latin typeface="Sakkal Majalla" panose="02000000000000000000" pitchFamily="2" charset="-78"/>
              <a:cs typeface="Sakkal Majalla" panose="02000000000000000000" pitchFamily="2" charset="-78"/>
            </a:rPr>
            <a:t> </a:t>
          </a:r>
          <a:r>
            <a:rPr lang="ar-SA" sz="2400" u="none" dirty="0" err="1">
              <a:latin typeface="Sakkal Majalla" panose="02000000000000000000" pitchFamily="2" charset="-78"/>
              <a:cs typeface="Sakkal Majalla" panose="02000000000000000000" pitchFamily="2" charset="-78"/>
            </a:rPr>
            <a:t>هَـٰذِهِ</a:t>
          </a:r>
          <a:r>
            <a:rPr lang="ar-SA" sz="2400" u="none" dirty="0">
              <a:latin typeface="Sakkal Majalla" panose="02000000000000000000" pitchFamily="2" charset="-78"/>
              <a:cs typeface="Sakkal Majalla" panose="02000000000000000000" pitchFamily="2" charset="-78"/>
            </a:rPr>
            <a:t> </a:t>
          </a:r>
          <a:r>
            <a:rPr lang="ar-SA" sz="2400" u="none" dirty="0" err="1">
              <a:latin typeface="Sakkal Majalla" panose="02000000000000000000" pitchFamily="2" charset="-78"/>
              <a:cs typeface="Sakkal Majalla" panose="02000000000000000000" pitchFamily="2" charset="-78"/>
            </a:rPr>
            <a:t>ٱلۡحَیَوٰةِ</a:t>
          </a:r>
          <a:r>
            <a:rPr lang="ar-SA" sz="2400" u="none" dirty="0">
              <a:latin typeface="Sakkal Majalla" panose="02000000000000000000" pitchFamily="2" charset="-78"/>
              <a:cs typeface="Sakkal Majalla" panose="02000000000000000000" pitchFamily="2" charset="-78"/>
            </a:rPr>
            <a:t> </a:t>
          </a:r>
          <a:r>
            <a:rPr lang="ar-SA" sz="2400" u="none" dirty="0" err="1">
              <a:latin typeface="Sakkal Majalla" panose="02000000000000000000" pitchFamily="2" charset="-78"/>
              <a:cs typeface="Sakkal Majalla" panose="02000000000000000000" pitchFamily="2" charset="-78"/>
            </a:rPr>
            <a:t>ٱلدُّنۡیَا</a:t>
          </a:r>
          <a:r>
            <a:rPr lang="ar-SA" sz="2400" u="none" dirty="0">
              <a:latin typeface="Sakkal Majalla" panose="02000000000000000000" pitchFamily="2" charset="-78"/>
              <a:cs typeface="Sakkal Majalla" panose="02000000000000000000" pitchFamily="2" charset="-78"/>
            </a:rPr>
            <a:t> كَمَثَلِ </a:t>
          </a:r>
          <a:r>
            <a:rPr lang="ar-SA" sz="2400" u="none" dirty="0" err="1">
              <a:latin typeface="Sakkal Majalla" panose="02000000000000000000" pitchFamily="2" charset="-78"/>
              <a:cs typeface="Sakkal Majalla" panose="02000000000000000000" pitchFamily="2" charset="-78"/>
            </a:rPr>
            <a:t>رِیح</a:t>
          </a:r>
          <a:r>
            <a:rPr lang="ar-SA" sz="2400" u="none" dirty="0">
              <a:latin typeface="Sakkal Majalla" panose="02000000000000000000" pitchFamily="2" charset="-78"/>
              <a:cs typeface="Sakkal Majalla" panose="02000000000000000000" pitchFamily="2" charset="-78"/>
            </a:rPr>
            <a:t>ࣲ </a:t>
          </a:r>
          <a:r>
            <a:rPr lang="ar-SA" sz="2400" u="none" dirty="0" err="1">
              <a:latin typeface="Sakkal Majalla" panose="02000000000000000000" pitchFamily="2" charset="-78"/>
              <a:cs typeface="Sakkal Majalla" panose="02000000000000000000" pitchFamily="2" charset="-78"/>
            </a:rPr>
            <a:t>فِیهَا</a:t>
          </a:r>
          <a:r>
            <a:rPr lang="ar-SA" sz="2400" u="none" dirty="0">
              <a:latin typeface="Sakkal Majalla" panose="02000000000000000000" pitchFamily="2" charset="-78"/>
              <a:cs typeface="Sakkal Majalla" panose="02000000000000000000" pitchFamily="2" charset="-78"/>
            </a:rPr>
            <a:t> صِرٌّ </a:t>
          </a:r>
          <a:r>
            <a:rPr lang="ar-SA" sz="2400" u="none" dirty="0" err="1">
              <a:latin typeface="Sakkal Majalla" panose="02000000000000000000" pitchFamily="2" charset="-78"/>
              <a:cs typeface="Sakkal Majalla" panose="02000000000000000000" pitchFamily="2" charset="-78"/>
            </a:rPr>
            <a:t>أَصَابَتۡ</a:t>
          </a:r>
          <a:r>
            <a:rPr lang="ar-SA" sz="2400" u="none" dirty="0">
              <a:latin typeface="Sakkal Majalla" panose="02000000000000000000" pitchFamily="2" charset="-78"/>
              <a:cs typeface="Sakkal Majalla" panose="02000000000000000000" pitchFamily="2" charset="-78"/>
            </a:rPr>
            <a:t> </a:t>
          </a:r>
          <a:r>
            <a:rPr lang="ar-SA" sz="2400" u="none" dirty="0" err="1">
              <a:latin typeface="Sakkal Majalla" panose="02000000000000000000" pitchFamily="2" charset="-78"/>
              <a:cs typeface="Sakkal Majalla" panose="02000000000000000000" pitchFamily="2" charset="-78"/>
            </a:rPr>
            <a:t>حَرۡثَ</a:t>
          </a:r>
          <a:r>
            <a:rPr lang="ar-SA" sz="2400" u="none" dirty="0">
              <a:latin typeface="Sakkal Majalla" panose="02000000000000000000" pitchFamily="2" charset="-78"/>
              <a:cs typeface="Sakkal Majalla" panose="02000000000000000000" pitchFamily="2" charset="-78"/>
            </a:rPr>
            <a:t> </a:t>
          </a:r>
          <a:r>
            <a:rPr lang="ar-SA" sz="2400" u="none" dirty="0" err="1">
              <a:latin typeface="Sakkal Majalla" panose="02000000000000000000" pitchFamily="2" charset="-78"/>
              <a:cs typeface="Sakkal Majalla" panose="02000000000000000000" pitchFamily="2" charset="-78"/>
            </a:rPr>
            <a:t>قَوۡم</a:t>
          </a:r>
          <a:r>
            <a:rPr lang="ar-SA" sz="2400" u="none" dirty="0">
              <a:latin typeface="Sakkal Majalla" panose="02000000000000000000" pitchFamily="2" charset="-78"/>
              <a:cs typeface="Sakkal Majalla" panose="02000000000000000000" pitchFamily="2" charset="-78"/>
            </a:rPr>
            <a:t>ࣲ </a:t>
          </a:r>
          <a:r>
            <a:rPr lang="ar-SA" sz="2400" u="none" dirty="0" err="1">
              <a:latin typeface="Sakkal Majalla" panose="02000000000000000000" pitchFamily="2" charset="-78"/>
              <a:cs typeface="Sakkal Majalla" panose="02000000000000000000" pitchFamily="2" charset="-78"/>
            </a:rPr>
            <a:t>ظَلَمُوۤا</a:t>
          </a:r>
          <a:r>
            <a:rPr lang="ar-SA" sz="2400" u="none" dirty="0">
              <a:latin typeface="Sakkal Majalla" panose="02000000000000000000" pitchFamily="2" charset="-78"/>
              <a:cs typeface="Sakkal Majalla" panose="02000000000000000000" pitchFamily="2" charset="-78"/>
            </a:rPr>
            <a:t>۟ </a:t>
          </a:r>
          <a:r>
            <a:rPr lang="ar-SA" sz="2400" u="none" dirty="0" err="1">
              <a:latin typeface="Sakkal Majalla" panose="02000000000000000000" pitchFamily="2" charset="-78"/>
              <a:cs typeface="Sakkal Majalla" panose="02000000000000000000" pitchFamily="2" charset="-78"/>
            </a:rPr>
            <a:t>أَنفُسَهُمۡ</a:t>
          </a:r>
          <a:r>
            <a:rPr lang="ar-SA" sz="2400" u="none" dirty="0">
              <a:latin typeface="Sakkal Majalla" panose="02000000000000000000" pitchFamily="2" charset="-78"/>
              <a:cs typeface="Sakkal Majalla" panose="02000000000000000000" pitchFamily="2" charset="-78"/>
            </a:rPr>
            <a:t> </a:t>
          </a:r>
          <a:r>
            <a:rPr lang="ar-SA" sz="2400" u="none" dirty="0" err="1">
              <a:latin typeface="Sakkal Majalla" panose="02000000000000000000" pitchFamily="2" charset="-78"/>
              <a:cs typeface="Sakkal Majalla" panose="02000000000000000000" pitchFamily="2" charset="-78"/>
            </a:rPr>
            <a:t>فَأَهۡلَكَتۡهُۚ</a:t>
          </a:r>
          <a:r>
            <a:rPr lang="ar-SA" sz="2400" u="none" dirty="0">
              <a:latin typeface="Sakkal Majalla" panose="02000000000000000000" pitchFamily="2" charset="-78"/>
              <a:cs typeface="Sakkal Majalla" panose="02000000000000000000" pitchFamily="2" charset="-78"/>
            </a:rPr>
            <a:t> وَمَا ظَلَمَهُمُ </a:t>
          </a:r>
          <a:r>
            <a:rPr lang="ar-SA" sz="2400" u="none" dirty="0" err="1">
              <a:latin typeface="Sakkal Majalla" panose="02000000000000000000" pitchFamily="2" charset="-78"/>
              <a:cs typeface="Sakkal Majalla" panose="02000000000000000000" pitchFamily="2" charset="-78"/>
            </a:rPr>
            <a:t>ٱللَّهُ</a:t>
          </a:r>
          <a:r>
            <a:rPr lang="ar-SA" sz="2400" u="none" dirty="0">
              <a:latin typeface="Sakkal Majalla" panose="02000000000000000000" pitchFamily="2" charset="-78"/>
              <a:cs typeface="Sakkal Majalla" panose="02000000000000000000" pitchFamily="2" charset="-78"/>
            </a:rPr>
            <a:t> </a:t>
          </a:r>
          <a:r>
            <a:rPr lang="ar-SA" sz="2400" u="sng" dirty="0" err="1">
              <a:solidFill>
                <a:schemeClr val="tx1"/>
              </a:solidFill>
              <a:latin typeface="Sakkal Majalla" panose="02000000000000000000" pitchFamily="2" charset="-78"/>
              <a:cs typeface="Sakkal Majalla" panose="02000000000000000000" pitchFamily="2" charset="-78"/>
            </a:rPr>
            <a:t>وَلَـٰكِنۡ</a:t>
          </a:r>
          <a:r>
            <a:rPr lang="ar-SA" sz="2400" u="sng" dirty="0">
              <a:solidFill>
                <a:schemeClr val="tx1"/>
              </a:solidFill>
              <a:latin typeface="Sakkal Majalla" panose="02000000000000000000" pitchFamily="2" charset="-78"/>
              <a:cs typeface="Sakkal Majalla" panose="02000000000000000000" pitchFamily="2" charset="-78"/>
            </a:rPr>
            <a:t> </a:t>
          </a:r>
          <a:r>
            <a:rPr lang="ar-SA" sz="2400" u="sng" dirty="0" err="1">
              <a:solidFill>
                <a:schemeClr val="tx1"/>
              </a:solidFill>
              <a:latin typeface="Sakkal Majalla" panose="02000000000000000000" pitchFamily="2" charset="-78"/>
              <a:cs typeface="Sakkal Majalla" panose="02000000000000000000" pitchFamily="2" charset="-78"/>
            </a:rPr>
            <a:t>أَنفُسَهُمۡ</a:t>
          </a:r>
          <a:r>
            <a:rPr lang="ar-SA" sz="2400" u="sng" dirty="0">
              <a:solidFill>
                <a:schemeClr val="tx1"/>
              </a:solidFill>
              <a:latin typeface="Sakkal Majalla" panose="02000000000000000000" pitchFamily="2" charset="-78"/>
              <a:cs typeface="Sakkal Majalla" panose="02000000000000000000" pitchFamily="2" charset="-78"/>
            </a:rPr>
            <a:t> </a:t>
          </a:r>
          <a:r>
            <a:rPr lang="ar-SA" sz="2400" u="sng" dirty="0" err="1">
              <a:solidFill>
                <a:schemeClr val="tx1"/>
              </a:solidFill>
              <a:latin typeface="Sakkal Majalla" panose="02000000000000000000" pitchFamily="2" charset="-78"/>
              <a:cs typeface="Sakkal Majalla" panose="02000000000000000000" pitchFamily="2" charset="-78"/>
            </a:rPr>
            <a:t>یَظۡلِمُونَ</a:t>
          </a:r>
          <a:r>
            <a:rPr lang="ar-SA" sz="2400" u="none" dirty="0">
              <a:latin typeface="Sakkal Majalla" panose="02000000000000000000" pitchFamily="2" charset="-78"/>
              <a:cs typeface="Sakkal Majalla" panose="02000000000000000000" pitchFamily="2" charset="-78"/>
            </a:rPr>
            <a:t>(</a:t>
          </a:r>
          <a:r>
            <a:rPr lang="ar-SA" sz="2400" dirty="0">
              <a:latin typeface="Sakkal Majalla" panose="02000000000000000000" pitchFamily="2" charset="-78"/>
              <a:cs typeface="Sakkal Majalla" panose="02000000000000000000" pitchFamily="2" charset="-78"/>
            </a:rPr>
            <a:t>117))</a:t>
          </a:r>
          <a:endParaRPr lang="en-US" sz="2400" dirty="0">
            <a:latin typeface="Sakkal Majalla" panose="02000000000000000000" pitchFamily="2" charset="-78"/>
            <a:cs typeface="Sakkal Majalla" panose="02000000000000000000" pitchFamily="2" charset="-78"/>
          </a:endParaRPr>
        </a:p>
      </dgm:t>
    </dgm:pt>
    <dgm:pt modelId="{79737349-10BD-448D-A1B7-13A4F01C05C4}" type="parTrans" cxnId="{5E4EE877-3D2D-4D72-A75B-69D586E3643E}">
      <dgm:prSet/>
      <dgm:spPr/>
      <dgm:t>
        <a:bodyPr/>
        <a:lstStyle/>
        <a:p>
          <a:endParaRPr lang="en-US"/>
        </a:p>
      </dgm:t>
    </dgm:pt>
    <dgm:pt modelId="{B21CB154-DE5C-4B4B-9A46-C92F297B049C}" type="sibTrans" cxnId="{5E4EE877-3D2D-4D72-A75B-69D586E3643E}">
      <dgm:prSet/>
      <dgm:spPr/>
      <dgm:t>
        <a:bodyPr/>
        <a:lstStyle/>
        <a:p>
          <a:endParaRPr lang="en-US"/>
        </a:p>
      </dgm:t>
    </dgm:pt>
    <dgm:pt modelId="{8D5DC9E0-442D-4EA5-8A70-9B413B1D6618}" type="pres">
      <dgm:prSet presAssocID="{6BBE875B-E930-49E6-A2E3-78B59914E8BF}" presName="outerComposite" presStyleCnt="0">
        <dgm:presLayoutVars>
          <dgm:chMax val="5"/>
          <dgm:dir/>
          <dgm:resizeHandles val="exact"/>
        </dgm:presLayoutVars>
      </dgm:prSet>
      <dgm:spPr/>
    </dgm:pt>
    <dgm:pt modelId="{25DF214C-C84D-4BD3-90BD-0599A1B18D26}" type="pres">
      <dgm:prSet presAssocID="{6BBE875B-E930-49E6-A2E3-78B59914E8BF}" presName="dummyMaxCanvas" presStyleCnt="0">
        <dgm:presLayoutVars/>
      </dgm:prSet>
      <dgm:spPr/>
    </dgm:pt>
    <dgm:pt modelId="{1BEC1CC2-7978-46CE-8A75-67A769C03883}" type="pres">
      <dgm:prSet presAssocID="{6BBE875B-E930-49E6-A2E3-78B59914E8BF}" presName="ThreeNodes_1" presStyleLbl="node1" presStyleIdx="0" presStyleCnt="3" custScaleX="103352">
        <dgm:presLayoutVars>
          <dgm:bulletEnabled val="1"/>
        </dgm:presLayoutVars>
      </dgm:prSet>
      <dgm:spPr/>
    </dgm:pt>
    <dgm:pt modelId="{918FF342-9837-4234-8DD7-A0A2BD624B00}" type="pres">
      <dgm:prSet presAssocID="{6BBE875B-E930-49E6-A2E3-78B59914E8BF}" presName="ThreeNodes_2" presStyleLbl="node1" presStyleIdx="1" presStyleCnt="3">
        <dgm:presLayoutVars>
          <dgm:bulletEnabled val="1"/>
        </dgm:presLayoutVars>
      </dgm:prSet>
      <dgm:spPr/>
    </dgm:pt>
    <dgm:pt modelId="{AC77514B-0541-443E-AFE6-08C360B90EC1}" type="pres">
      <dgm:prSet presAssocID="{6BBE875B-E930-49E6-A2E3-78B59914E8BF}" presName="ThreeNodes_3" presStyleLbl="node1" presStyleIdx="2" presStyleCnt="3">
        <dgm:presLayoutVars>
          <dgm:bulletEnabled val="1"/>
        </dgm:presLayoutVars>
      </dgm:prSet>
      <dgm:spPr/>
    </dgm:pt>
    <dgm:pt modelId="{D5997FB6-A5FE-4C06-BF9E-64807667A1D9}" type="pres">
      <dgm:prSet presAssocID="{6BBE875B-E930-49E6-A2E3-78B59914E8BF}" presName="ThreeConn_1-2" presStyleLbl="fgAccFollowNode1" presStyleIdx="0" presStyleCnt="2">
        <dgm:presLayoutVars>
          <dgm:bulletEnabled val="1"/>
        </dgm:presLayoutVars>
      </dgm:prSet>
      <dgm:spPr/>
    </dgm:pt>
    <dgm:pt modelId="{AE1BFBB7-50E2-4D16-953E-843707232272}" type="pres">
      <dgm:prSet presAssocID="{6BBE875B-E930-49E6-A2E3-78B59914E8BF}" presName="ThreeConn_2-3" presStyleLbl="fgAccFollowNode1" presStyleIdx="1" presStyleCnt="2">
        <dgm:presLayoutVars>
          <dgm:bulletEnabled val="1"/>
        </dgm:presLayoutVars>
      </dgm:prSet>
      <dgm:spPr/>
    </dgm:pt>
    <dgm:pt modelId="{6644FCA3-10A8-488E-A611-5370D9947CE6}" type="pres">
      <dgm:prSet presAssocID="{6BBE875B-E930-49E6-A2E3-78B59914E8BF}" presName="ThreeNodes_1_text" presStyleLbl="node1" presStyleIdx="2" presStyleCnt="3">
        <dgm:presLayoutVars>
          <dgm:bulletEnabled val="1"/>
        </dgm:presLayoutVars>
      </dgm:prSet>
      <dgm:spPr/>
    </dgm:pt>
    <dgm:pt modelId="{68A7F326-5B22-4D58-ACED-96443716DBDA}" type="pres">
      <dgm:prSet presAssocID="{6BBE875B-E930-49E6-A2E3-78B59914E8BF}" presName="ThreeNodes_2_text" presStyleLbl="node1" presStyleIdx="2" presStyleCnt="3">
        <dgm:presLayoutVars>
          <dgm:bulletEnabled val="1"/>
        </dgm:presLayoutVars>
      </dgm:prSet>
      <dgm:spPr/>
    </dgm:pt>
    <dgm:pt modelId="{91D974DD-0F70-464D-8D42-3418F2999DC8}" type="pres">
      <dgm:prSet presAssocID="{6BBE875B-E930-49E6-A2E3-78B59914E8BF}" presName="ThreeNodes_3_text" presStyleLbl="node1" presStyleIdx="2" presStyleCnt="3">
        <dgm:presLayoutVars>
          <dgm:bulletEnabled val="1"/>
        </dgm:presLayoutVars>
      </dgm:prSet>
      <dgm:spPr/>
    </dgm:pt>
  </dgm:ptLst>
  <dgm:cxnLst>
    <dgm:cxn modelId="{921CE502-D072-48FB-8FE3-EEE2975C2758}" type="presOf" srcId="{78A1A9E7-CF3C-412C-9929-62C91FE103E9}" destId="{AE1BFBB7-50E2-4D16-953E-843707232272}" srcOrd="0" destOrd="0" presId="urn:microsoft.com/office/officeart/2005/8/layout/vProcess5"/>
    <dgm:cxn modelId="{5C3AE50A-BA19-4C49-A579-E9451CFD60FB}" type="presOf" srcId="{6363E4FE-B507-42FE-A9CF-AB2B30E9A946}" destId="{68A7F326-5B22-4D58-ACED-96443716DBDA}" srcOrd="1" destOrd="0" presId="urn:microsoft.com/office/officeart/2005/8/layout/vProcess5"/>
    <dgm:cxn modelId="{3A137211-5E76-4F90-8857-C69F2037D57C}" type="presOf" srcId="{16C56141-9C5E-4310-A86E-1E1765915B9D}" destId="{D5997FB6-A5FE-4C06-BF9E-64807667A1D9}" srcOrd="0" destOrd="0" presId="urn:microsoft.com/office/officeart/2005/8/layout/vProcess5"/>
    <dgm:cxn modelId="{B90A9411-812B-4F02-8F65-F1308AD3C36E}" type="presOf" srcId="{6BBE875B-E930-49E6-A2E3-78B59914E8BF}" destId="{8D5DC9E0-442D-4EA5-8A70-9B413B1D6618}" srcOrd="0" destOrd="0" presId="urn:microsoft.com/office/officeart/2005/8/layout/vProcess5"/>
    <dgm:cxn modelId="{5E4EE877-3D2D-4D72-A75B-69D586E3643E}" srcId="{6BBE875B-E930-49E6-A2E3-78B59914E8BF}" destId="{BC9C27E8-5463-46FF-970D-624E6930310C}" srcOrd="2" destOrd="0" parTransId="{79737349-10BD-448D-A1B7-13A4F01C05C4}" sibTransId="{B21CB154-DE5C-4B4B-9A46-C92F297B049C}"/>
    <dgm:cxn modelId="{28FB585A-8E55-4879-A65B-582E5E31542B}" type="presOf" srcId="{EE774D75-C0E7-4B50-9D4B-E7ACADAA9CE9}" destId="{6644FCA3-10A8-488E-A611-5370D9947CE6}" srcOrd="1" destOrd="0" presId="urn:microsoft.com/office/officeart/2005/8/layout/vProcess5"/>
    <dgm:cxn modelId="{48932E81-C410-415B-9B0A-5A3DDB0A2454}" type="presOf" srcId="{6363E4FE-B507-42FE-A9CF-AB2B30E9A946}" destId="{918FF342-9837-4234-8DD7-A0A2BD624B00}" srcOrd="0" destOrd="0" presId="urn:microsoft.com/office/officeart/2005/8/layout/vProcess5"/>
    <dgm:cxn modelId="{5ECAACBC-EBF5-47EA-A8A0-5122D9D03B51}" type="presOf" srcId="{EE774D75-C0E7-4B50-9D4B-E7ACADAA9CE9}" destId="{1BEC1CC2-7978-46CE-8A75-67A769C03883}" srcOrd="0" destOrd="0" presId="urn:microsoft.com/office/officeart/2005/8/layout/vProcess5"/>
    <dgm:cxn modelId="{9205F2C2-BBDB-4437-A4CA-083A2E5216D6}" srcId="{6BBE875B-E930-49E6-A2E3-78B59914E8BF}" destId="{6363E4FE-B507-42FE-A9CF-AB2B30E9A946}" srcOrd="1" destOrd="0" parTransId="{35C00C80-B4B5-4004-B26A-3E6BD310DFD4}" sibTransId="{78A1A9E7-CF3C-412C-9929-62C91FE103E9}"/>
    <dgm:cxn modelId="{8AEA28E1-9F3A-4F2F-8140-82DF165B9983}" srcId="{6BBE875B-E930-49E6-A2E3-78B59914E8BF}" destId="{EE774D75-C0E7-4B50-9D4B-E7ACADAA9CE9}" srcOrd="0" destOrd="0" parTransId="{52C3E837-7B51-43FF-9EE1-BC5A31284439}" sibTransId="{16C56141-9C5E-4310-A86E-1E1765915B9D}"/>
    <dgm:cxn modelId="{D7E2E7F3-B935-4576-8B0F-66DDE97BD6CC}" type="presOf" srcId="{BC9C27E8-5463-46FF-970D-624E6930310C}" destId="{91D974DD-0F70-464D-8D42-3418F2999DC8}" srcOrd="1" destOrd="0" presId="urn:microsoft.com/office/officeart/2005/8/layout/vProcess5"/>
    <dgm:cxn modelId="{C7A803F5-1638-45BC-82E1-8668A923D775}" type="presOf" srcId="{BC9C27E8-5463-46FF-970D-624E6930310C}" destId="{AC77514B-0541-443E-AFE6-08C360B90EC1}" srcOrd="0" destOrd="0" presId="urn:microsoft.com/office/officeart/2005/8/layout/vProcess5"/>
    <dgm:cxn modelId="{A3FC3A46-B49E-41A5-9BA4-F1A0C45084A9}" type="presParOf" srcId="{8D5DC9E0-442D-4EA5-8A70-9B413B1D6618}" destId="{25DF214C-C84D-4BD3-90BD-0599A1B18D26}" srcOrd="0" destOrd="0" presId="urn:microsoft.com/office/officeart/2005/8/layout/vProcess5"/>
    <dgm:cxn modelId="{840B0644-2163-42C3-BE6A-3A898D57B9DD}" type="presParOf" srcId="{8D5DC9E0-442D-4EA5-8A70-9B413B1D6618}" destId="{1BEC1CC2-7978-46CE-8A75-67A769C03883}" srcOrd="1" destOrd="0" presId="urn:microsoft.com/office/officeart/2005/8/layout/vProcess5"/>
    <dgm:cxn modelId="{E07B32DF-CDDB-4AA0-880C-8E6B51C39C0B}" type="presParOf" srcId="{8D5DC9E0-442D-4EA5-8A70-9B413B1D6618}" destId="{918FF342-9837-4234-8DD7-A0A2BD624B00}" srcOrd="2" destOrd="0" presId="urn:microsoft.com/office/officeart/2005/8/layout/vProcess5"/>
    <dgm:cxn modelId="{C8AB40A4-61BB-4CF2-AAF5-15C49EDA09A0}" type="presParOf" srcId="{8D5DC9E0-442D-4EA5-8A70-9B413B1D6618}" destId="{AC77514B-0541-443E-AFE6-08C360B90EC1}" srcOrd="3" destOrd="0" presId="urn:microsoft.com/office/officeart/2005/8/layout/vProcess5"/>
    <dgm:cxn modelId="{ADD06DDC-0810-4F66-9559-23B55623FC96}" type="presParOf" srcId="{8D5DC9E0-442D-4EA5-8A70-9B413B1D6618}" destId="{D5997FB6-A5FE-4C06-BF9E-64807667A1D9}" srcOrd="4" destOrd="0" presId="urn:microsoft.com/office/officeart/2005/8/layout/vProcess5"/>
    <dgm:cxn modelId="{7E19E8E9-BCA9-4771-9DC6-251D02DDC874}" type="presParOf" srcId="{8D5DC9E0-442D-4EA5-8A70-9B413B1D6618}" destId="{AE1BFBB7-50E2-4D16-953E-843707232272}" srcOrd="5" destOrd="0" presId="urn:microsoft.com/office/officeart/2005/8/layout/vProcess5"/>
    <dgm:cxn modelId="{F67E89F0-22D6-4354-AFCC-7E87BFC39B0D}" type="presParOf" srcId="{8D5DC9E0-442D-4EA5-8A70-9B413B1D6618}" destId="{6644FCA3-10A8-488E-A611-5370D9947CE6}" srcOrd="6" destOrd="0" presId="urn:microsoft.com/office/officeart/2005/8/layout/vProcess5"/>
    <dgm:cxn modelId="{7F860764-BA5C-4FA0-B83D-5E34C903ED46}" type="presParOf" srcId="{8D5DC9E0-442D-4EA5-8A70-9B413B1D6618}" destId="{68A7F326-5B22-4D58-ACED-96443716DBDA}" srcOrd="7" destOrd="0" presId="urn:microsoft.com/office/officeart/2005/8/layout/vProcess5"/>
    <dgm:cxn modelId="{94BCB27E-DD4F-4D5E-8350-028EC104536B}" type="presParOf" srcId="{8D5DC9E0-442D-4EA5-8A70-9B413B1D6618}" destId="{91D974DD-0F70-464D-8D42-3418F2999DC8}"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BBE875B-E930-49E6-A2E3-78B59914E8BF}"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EE774D75-C0E7-4B50-9D4B-E7ACADAA9CE9}">
      <dgm:prSet custT="1"/>
      <dgm:spPr/>
      <dgm:t>
        <a:bodyPr/>
        <a:lstStyle/>
        <a:p>
          <a:pPr rtl="1"/>
          <a:r>
            <a:rPr lang="ar-SA" sz="2800" dirty="0">
              <a:latin typeface="Sakkal Majalla" panose="02000000000000000000" pitchFamily="2" charset="-78"/>
              <a:cs typeface="Sakkal Majalla" panose="02000000000000000000" pitchFamily="2" charset="-78"/>
            </a:rPr>
            <a:t>كل آية فيها ذكر </a:t>
          </a:r>
          <a:r>
            <a:rPr lang="ar-SA" sz="2800" dirty="0">
              <a:solidFill>
                <a:schemeClr val="bg2">
                  <a:lumMod val="10000"/>
                </a:schemeClr>
              </a:solidFill>
              <a:latin typeface="Sakkal Majalla" panose="02000000000000000000" pitchFamily="2" charset="-78"/>
              <a:cs typeface="Sakkal Majalla" panose="02000000000000000000" pitchFamily="2" charset="-78"/>
            </a:rPr>
            <a:t>(ما تبدون وما تكتمون)</a:t>
          </a:r>
          <a:r>
            <a:rPr lang="ar-SA" sz="2800" dirty="0">
              <a:latin typeface="Sakkal Majalla" panose="02000000000000000000" pitchFamily="2" charset="-78"/>
              <a:cs typeface="Sakkal Majalla" panose="02000000000000000000" pitchFamily="2" charset="-78"/>
            </a:rPr>
            <a:t> فهي بهذا اللفظ من غير </a:t>
          </a:r>
          <a:r>
            <a:rPr lang="ar-SA" sz="2800" dirty="0">
              <a:solidFill>
                <a:schemeClr val="bg2">
                  <a:lumMod val="10000"/>
                </a:schemeClr>
              </a:solidFill>
              <a:latin typeface="Sakkal Majalla" panose="02000000000000000000" pitchFamily="2" charset="-78"/>
              <a:cs typeface="Sakkal Majalla" panose="02000000000000000000" pitchFamily="2" charset="-78"/>
            </a:rPr>
            <a:t>(كنتم)</a:t>
          </a:r>
          <a:endParaRPr lang="en-US" sz="2800" dirty="0">
            <a:solidFill>
              <a:schemeClr val="bg2">
                <a:lumMod val="10000"/>
              </a:schemeClr>
            </a:solidFill>
            <a:latin typeface="Sakkal Majalla" panose="02000000000000000000" pitchFamily="2" charset="-78"/>
            <a:cs typeface="Sakkal Majalla" panose="02000000000000000000" pitchFamily="2" charset="-78"/>
          </a:endParaRPr>
        </a:p>
      </dgm:t>
    </dgm:pt>
    <dgm:pt modelId="{52C3E837-7B51-43FF-9EE1-BC5A31284439}" type="parTrans" cxnId="{8AEA28E1-9F3A-4F2F-8140-82DF165B9983}">
      <dgm:prSet/>
      <dgm:spPr/>
      <dgm:t>
        <a:bodyPr/>
        <a:lstStyle/>
        <a:p>
          <a:endParaRPr lang="en-US"/>
        </a:p>
      </dgm:t>
    </dgm:pt>
    <dgm:pt modelId="{16C56141-9C5E-4310-A86E-1E1765915B9D}" type="sibTrans" cxnId="{8AEA28E1-9F3A-4F2F-8140-82DF165B9983}">
      <dgm:prSet/>
      <dgm:spPr/>
      <dgm:t>
        <a:bodyPr/>
        <a:lstStyle/>
        <a:p>
          <a:endParaRPr lang="en-US"/>
        </a:p>
      </dgm:t>
    </dgm:pt>
    <dgm:pt modelId="{6363E4FE-B507-42FE-A9CF-AB2B30E9A946}">
      <dgm:prSet custT="1"/>
      <dgm:spPr/>
      <dgm:t>
        <a:bodyPr/>
        <a:lstStyle/>
        <a:p>
          <a:pPr rtl="1"/>
          <a:r>
            <a:rPr lang="ar-SA" sz="3200" dirty="0">
              <a:latin typeface="Sakkal Majalla" panose="02000000000000000000" pitchFamily="2" charset="-78"/>
              <a:cs typeface="Sakkal Majalla" panose="02000000000000000000" pitchFamily="2" charset="-78"/>
            </a:rPr>
            <a:t>إلا موضع البقرة آية (33)  </a:t>
          </a:r>
          <a:r>
            <a:rPr lang="ar-SA" sz="3200" dirty="0">
              <a:solidFill>
                <a:schemeClr val="bg2">
                  <a:lumMod val="10000"/>
                </a:schemeClr>
              </a:solidFill>
              <a:latin typeface="Sakkal Majalla" panose="02000000000000000000" pitchFamily="2" charset="-78"/>
              <a:cs typeface="Sakkal Majalla" panose="02000000000000000000" pitchFamily="2" charset="-78"/>
            </a:rPr>
            <a:t>(ما تبدون وما </a:t>
          </a:r>
          <a:r>
            <a:rPr lang="ar-SA" sz="3200" u="sng" dirty="0">
              <a:solidFill>
                <a:schemeClr val="bg2">
                  <a:lumMod val="10000"/>
                </a:schemeClr>
              </a:solidFill>
              <a:latin typeface="Sakkal Majalla" panose="02000000000000000000" pitchFamily="2" charset="-78"/>
              <a:cs typeface="Sakkal Majalla" panose="02000000000000000000" pitchFamily="2" charset="-78"/>
            </a:rPr>
            <a:t>كنتم</a:t>
          </a:r>
          <a:r>
            <a:rPr lang="ar-SA" sz="3200" dirty="0">
              <a:solidFill>
                <a:schemeClr val="bg2">
                  <a:lumMod val="10000"/>
                </a:schemeClr>
              </a:solidFill>
              <a:latin typeface="Sakkal Majalla" panose="02000000000000000000" pitchFamily="2" charset="-78"/>
              <a:cs typeface="Sakkal Majalla" panose="02000000000000000000" pitchFamily="2" charset="-78"/>
            </a:rPr>
            <a:t> تكتمون)</a:t>
          </a:r>
          <a:endParaRPr lang="en-US" sz="3200" dirty="0">
            <a:solidFill>
              <a:schemeClr val="bg2">
                <a:lumMod val="10000"/>
              </a:schemeClr>
            </a:solidFill>
            <a:latin typeface="Sakkal Majalla" panose="02000000000000000000" pitchFamily="2" charset="-78"/>
            <a:cs typeface="Sakkal Majalla" panose="02000000000000000000" pitchFamily="2" charset="-78"/>
          </a:endParaRPr>
        </a:p>
      </dgm:t>
    </dgm:pt>
    <dgm:pt modelId="{35C00C80-B4B5-4004-B26A-3E6BD310DFD4}" type="parTrans" cxnId="{9205F2C2-BBDB-4437-A4CA-083A2E5216D6}">
      <dgm:prSet/>
      <dgm:spPr/>
      <dgm:t>
        <a:bodyPr/>
        <a:lstStyle/>
        <a:p>
          <a:endParaRPr lang="en-US"/>
        </a:p>
      </dgm:t>
    </dgm:pt>
    <dgm:pt modelId="{78A1A9E7-CF3C-412C-9929-62C91FE103E9}" type="sibTrans" cxnId="{9205F2C2-BBDB-4437-A4CA-083A2E5216D6}">
      <dgm:prSet/>
      <dgm:spPr/>
      <dgm:t>
        <a:bodyPr/>
        <a:lstStyle/>
        <a:p>
          <a:endParaRPr lang="en-US"/>
        </a:p>
      </dgm:t>
    </dgm:pt>
    <dgm:pt modelId="{BC9C27E8-5463-46FF-970D-624E6930310C}">
      <dgm:prSet custT="1"/>
      <dgm:spPr/>
      <dgm:t>
        <a:bodyPr/>
        <a:lstStyle/>
        <a:p>
          <a:pPr rtl="1"/>
          <a:r>
            <a:rPr lang="ar-SA" sz="2400" dirty="0">
              <a:latin typeface="Sakkal Majalla" panose="02000000000000000000" pitchFamily="2" charset="-78"/>
              <a:cs typeface="Sakkal Majalla" panose="02000000000000000000" pitchFamily="2" charset="-78"/>
            </a:rPr>
            <a:t>(قَالَ </a:t>
          </a:r>
          <a:r>
            <a:rPr lang="ar-SA" sz="2400" dirty="0" err="1">
              <a:latin typeface="Sakkal Majalla" panose="02000000000000000000" pitchFamily="2" charset="-78"/>
              <a:cs typeface="Sakkal Majalla" panose="02000000000000000000" pitchFamily="2" charset="-78"/>
            </a:rPr>
            <a:t>یَـٰۤـَٔادَمُ</a:t>
          </a:r>
          <a:r>
            <a:rPr lang="ar-SA" sz="2400" dirty="0">
              <a:latin typeface="Sakkal Majalla" panose="02000000000000000000" pitchFamily="2" charset="-78"/>
              <a:cs typeface="Sakkal Majalla" panose="02000000000000000000" pitchFamily="2" charset="-78"/>
            </a:rPr>
            <a:t> </a:t>
          </a:r>
          <a:r>
            <a:rPr lang="ar-SA" sz="2400" dirty="0" err="1">
              <a:latin typeface="Sakkal Majalla" panose="02000000000000000000" pitchFamily="2" charset="-78"/>
              <a:cs typeface="Sakkal Majalla" panose="02000000000000000000" pitchFamily="2" charset="-78"/>
            </a:rPr>
            <a:t>أَنۢبِئۡهُم</a:t>
          </a:r>
          <a:r>
            <a:rPr lang="ar-SA" sz="2400" dirty="0">
              <a:latin typeface="Sakkal Majalla" panose="02000000000000000000" pitchFamily="2" charset="-78"/>
              <a:cs typeface="Sakkal Majalla" panose="02000000000000000000" pitchFamily="2" charset="-78"/>
            </a:rPr>
            <a:t> </a:t>
          </a:r>
          <a:r>
            <a:rPr lang="ar-SA" sz="2400" dirty="0" err="1">
              <a:latin typeface="Sakkal Majalla" panose="02000000000000000000" pitchFamily="2" charset="-78"/>
              <a:cs typeface="Sakkal Majalla" panose="02000000000000000000" pitchFamily="2" charset="-78"/>
            </a:rPr>
            <a:t>بِأَسۡمَاۤىِٕهِمۡۖ</a:t>
          </a:r>
          <a:r>
            <a:rPr lang="ar-SA" sz="2400" dirty="0">
              <a:latin typeface="Sakkal Majalla" panose="02000000000000000000" pitchFamily="2" charset="-78"/>
              <a:cs typeface="Sakkal Majalla" panose="02000000000000000000" pitchFamily="2" charset="-78"/>
            </a:rPr>
            <a:t> </a:t>
          </a:r>
          <a:r>
            <a:rPr lang="ar-SA" sz="2400" dirty="0" err="1">
              <a:latin typeface="Sakkal Majalla" panose="02000000000000000000" pitchFamily="2" charset="-78"/>
              <a:cs typeface="Sakkal Majalla" panose="02000000000000000000" pitchFamily="2" charset="-78"/>
            </a:rPr>
            <a:t>فَلَمَّاۤ</a:t>
          </a:r>
          <a:r>
            <a:rPr lang="ar-SA" sz="2400" dirty="0">
              <a:latin typeface="Sakkal Majalla" panose="02000000000000000000" pitchFamily="2" charset="-78"/>
              <a:cs typeface="Sakkal Majalla" panose="02000000000000000000" pitchFamily="2" charset="-78"/>
            </a:rPr>
            <a:t> </a:t>
          </a:r>
          <a:r>
            <a:rPr lang="ar-SA" sz="2400" dirty="0" err="1">
              <a:latin typeface="Sakkal Majalla" panose="02000000000000000000" pitchFamily="2" charset="-78"/>
              <a:cs typeface="Sakkal Majalla" panose="02000000000000000000" pitchFamily="2" charset="-78"/>
            </a:rPr>
            <a:t>أَنۢبَأَهُم</a:t>
          </a:r>
          <a:r>
            <a:rPr lang="ar-SA" sz="2400" dirty="0">
              <a:latin typeface="Sakkal Majalla" panose="02000000000000000000" pitchFamily="2" charset="-78"/>
              <a:cs typeface="Sakkal Majalla" panose="02000000000000000000" pitchFamily="2" charset="-78"/>
            </a:rPr>
            <a:t> </a:t>
          </a:r>
          <a:r>
            <a:rPr lang="ar-SA" sz="2400" dirty="0" err="1">
              <a:latin typeface="Sakkal Majalla" panose="02000000000000000000" pitchFamily="2" charset="-78"/>
              <a:cs typeface="Sakkal Majalla" panose="02000000000000000000" pitchFamily="2" charset="-78"/>
            </a:rPr>
            <a:t>بِأَسۡمَاۤىِٕهِمۡ</a:t>
          </a:r>
          <a:r>
            <a:rPr lang="ar-SA" sz="2400" dirty="0">
              <a:latin typeface="Sakkal Majalla" panose="02000000000000000000" pitchFamily="2" charset="-78"/>
              <a:cs typeface="Sakkal Majalla" panose="02000000000000000000" pitchFamily="2" charset="-78"/>
            </a:rPr>
            <a:t> قَالَ </a:t>
          </a:r>
          <a:r>
            <a:rPr lang="ar-SA" sz="2400" dirty="0" err="1">
              <a:latin typeface="Sakkal Majalla" panose="02000000000000000000" pitchFamily="2" charset="-78"/>
              <a:cs typeface="Sakkal Majalla" panose="02000000000000000000" pitchFamily="2" charset="-78"/>
            </a:rPr>
            <a:t>أَلَمۡ</a:t>
          </a:r>
          <a:r>
            <a:rPr lang="ar-SA" sz="2400" dirty="0">
              <a:latin typeface="Sakkal Majalla" panose="02000000000000000000" pitchFamily="2" charset="-78"/>
              <a:cs typeface="Sakkal Majalla" panose="02000000000000000000" pitchFamily="2" charset="-78"/>
            </a:rPr>
            <a:t> أَقُل </a:t>
          </a:r>
          <a:r>
            <a:rPr lang="ar-SA" sz="2400" dirty="0" err="1">
              <a:latin typeface="Sakkal Majalla" panose="02000000000000000000" pitchFamily="2" charset="-78"/>
              <a:cs typeface="Sakkal Majalla" panose="02000000000000000000" pitchFamily="2" charset="-78"/>
            </a:rPr>
            <a:t>لَّكُمۡ</a:t>
          </a:r>
          <a:r>
            <a:rPr lang="ar-SA" sz="2400" dirty="0">
              <a:latin typeface="Sakkal Majalla" panose="02000000000000000000" pitchFamily="2" charset="-78"/>
              <a:cs typeface="Sakkal Majalla" panose="02000000000000000000" pitchFamily="2" charset="-78"/>
            </a:rPr>
            <a:t> </a:t>
          </a:r>
          <a:r>
            <a:rPr lang="ar-SA" sz="2400" dirty="0" err="1">
              <a:latin typeface="Sakkal Majalla" panose="02000000000000000000" pitchFamily="2" charset="-78"/>
              <a:cs typeface="Sakkal Majalla" panose="02000000000000000000" pitchFamily="2" charset="-78"/>
            </a:rPr>
            <a:t>إِنِّیۤ</a:t>
          </a:r>
          <a:r>
            <a:rPr lang="ar-SA" sz="2400" dirty="0">
              <a:latin typeface="Sakkal Majalla" panose="02000000000000000000" pitchFamily="2" charset="-78"/>
              <a:cs typeface="Sakkal Majalla" panose="02000000000000000000" pitchFamily="2" charset="-78"/>
            </a:rPr>
            <a:t> </a:t>
          </a:r>
          <a:r>
            <a:rPr lang="ar-SA" sz="2400" dirty="0" err="1">
              <a:latin typeface="Sakkal Majalla" panose="02000000000000000000" pitchFamily="2" charset="-78"/>
              <a:cs typeface="Sakkal Majalla" panose="02000000000000000000" pitchFamily="2" charset="-78"/>
            </a:rPr>
            <a:t>أَعۡلَمُ</a:t>
          </a:r>
          <a:r>
            <a:rPr lang="ar-SA" sz="2400" dirty="0">
              <a:latin typeface="Sakkal Majalla" panose="02000000000000000000" pitchFamily="2" charset="-78"/>
              <a:cs typeface="Sakkal Majalla" panose="02000000000000000000" pitchFamily="2" charset="-78"/>
            </a:rPr>
            <a:t> </a:t>
          </a:r>
          <a:r>
            <a:rPr lang="ar-SA" sz="2400" dirty="0" err="1">
              <a:latin typeface="Sakkal Majalla" panose="02000000000000000000" pitchFamily="2" charset="-78"/>
              <a:cs typeface="Sakkal Majalla" panose="02000000000000000000" pitchFamily="2" charset="-78"/>
            </a:rPr>
            <a:t>غَیۡبَ</a:t>
          </a:r>
          <a:r>
            <a:rPr lang="ar-SA" sz="2400" dirty="0">
              <a:latin typeface="Sakkal Majalla" panose="02000000000000000000" pitchFamily="2" charset="-78"/>
              <a:cs typeface="Sakkal Majalla" panose="02000000000000000000" pitchFamily="2" charset="-78"/>
            </a:rPr>
            <a:t> </a:t>
          </a:r>
          <a:r>
            <a:rPr lang="ar-SA" sz="2400" dirty="0" err="1">
              <a:latin typeface="Sakkal Majalla" panose="02000000000000000000" pitchFamily="2" charset="-78"/>
              <a:cs typeface="Sakkal Majalla" panose="02000000000000000000" pitchFamily="2" charset="-78"/>
            </a:rPr>
            <a:t>ٱلسَّمَـٰوَا⁠تِ</a:t>
          </a:r>
          <a:r>
            <a:rPr lang="ar-SA" sz="2400" dirty="0">
              <a:latin typeface="Sakkal Majalla" panose="02000000000000000000" pitchFamily="2" charset="-78"/>
              <a:cs typeface="Sakkal Majalla" panose="02000000000000000000" pitchFamily="2" charset="-78"/>
            </a:rPr>
            <a:t> </a:t>
          </a:r>
          <a:r>
            <a:rPr lang="ar-SA" sz="2400" dirty="0" err="1">
              <a:latin typeface="Sakkal Majalla" panose="02000000000000000000" pitchFamily="2" charset="-78"/>
              <a:cs typeface="Sakkal Majalla" panose="02000000000000000000" pitchFamily="2" charset="-78"/>
            </a:rPr>
            <a:t>وَٱلۡأَرۡضِ</a:t>
          </a:r>
          <a:r>
            <a:rPr lang="ar-SA" sz="2400" dirty="0">
              <a:latin typeface="Sakkal Majalla" panose="02000000000000000000" pitchFamily="2" charset="-78"/>
              <a:cs typeface="Sakkal Majalla" panose="02000000000000000000" pitchFamily="2" charset="-78"/>
            </a:rPr>
            <a:t> </a:t>
          </a:r>
          <a:r>
            <a:rPr lang="ar-SA" sz="2400" dirty="0" err="1">
              <a:latin typeface="Sakkal Majalla" panose="02000000000000000000" pitchFamily="2" charset="-78"/>
              <a:cs typeface="Sakkal Majalla" panose="02000000000000000000" pitchFamily="2" charset="-78"/>
            </a:rPr>
            <a:t>وَأَعۡلَمُ</a:t>
          </a:r>
          <a:r>
            <a:rPr lang="ar-SA" sz="2400" dirty="0">
              <a:latin typeface="Sakkal Majalla" panose="02000000000000000000" pitchFamily="2" charset="-78"/>
              <a:cs typeface="Sakkal Majalla" panose="02000000000000000000" pitchFamily="2" charset="-78"/>
            </a:rPr>
            <a:t> </a:t>
          </a:r>
          <a:r>
            <a:rPr lang="ar-SA" sz="2400" u="sng" dirty="0">
              <a:solidFill>
                <a:schemeClr val="tx1"/>
              </a:solidFill>
              <a:latin typeface="Sakkal Majalla" panose="02000000000000000000" pitchFamily="2" charset="-78"/>
              <a:cs typeface="Sakkal Majalla" panose="02000000000000000000" pitchFamily="2" charset="-78"/>
            </a:rPr>
            <a:t>مَا </a:t>
          </a:r>
          <a:r>
            <a:rPr lang="ar-SA" sz="2400" u="sng" dirty="0" err="1">
              <a:solidFill>
                <a:schemeClr val="tx1"/>
              </a:solidFill>
              <a:latin typeface="Sakkal Majalla" panose="02000000000000000000" pitchFamily="2" charset="-78"/>
              <a:cs typeface="Sakkal Majalla" panose="02000000000000000000" pitchFamily="2" charset="-78"/>
            </a:rPr>
            <a:t>تُبۡدُونَ</a:t>
          </a:r>
          <a:r>
            <a:rPr lang="ar-SA" sz="2400" u="sng" dirty="0">
              <a:solidFill>
                <a:schemeClr val="tx1"/>
              </a:solidFill>
              <a:latin typeface="Sakkal Majalla" panose="02000000000000000000" pitchFamily="2" charset="-78"/>
              <a:cs typeface="Sakkal Majalla" panose="02000000000000000000" pitchFamily="2" charset="-78"/>
            </a:rPr>
            <a:t> وَمَا </a:t>
          </a:r>
          <a:r>
            <a:rPr lang="ar-SA" sz="2400" u="sng" dirty="0" err="1">
              <a:solidFill>
                <a:schemeClr val="tx1"/>
              </a:solidFill>
              <a:latin typeface="Sakkal Majalla" panose="02000000000000000000" pitchFamily="2" charset="-78"/>
              <a:cs typeface="Sakkal Majalla" panose="02000000000000000000" pitchFamily="2" charset="-78"/>
            </a:rPr>
            <a:t>كُنتُمۡ</a:t>
          </a:r>
          <a:r>
            <a:rPr lang="ar-SA" sz="2400" u="sng" dirty="0">
              <a:solidFill>
                <a:schemeClr val="tx1"/>
              </a:solidFill>
              <a:latin typeface="Sakkal Majalla" panose="02000000000000000000" pitchFamily="2" charset="-78"/>
              <a:cs typeface="Sakkal Majalla" panose="02000000000000000000" pitchFamily="2" charset="-78"/>
            </a:rPr>
            <a:t> </a:t>
          </a:r>
          <a:r>
            <a:rPr lang="ar-SA" sz="2400" u="sng" dirty="0" err="1">
              <a:solidFill>
                <a:schemeClr val="tx1"/>
              </a:solidFill>
              <a:latin typeface="Sakkal Majalla" panose="02000000000000000000" pitchFamily="2" charset="-78"/>
              <a:cs typeface="Sakkal Majalla" panose="02000000000000000000" pitchFamily="2" charset="-78"/>
            </a:rPr>
            <a:t>تَكۡتُمُونَ</a:t>
          </a:r>
          <a:r>
            <a:rPr lang="ar-SA" sz="2400" dirty="0">
              <a:latin typeface="Sakkal Majalla" panose="02000000000000000000" pitchFamily="2" charset="-78"/>
              <a:cs typeface="Sakkal Majalla" panose="02000000000000000000" pitchFamily="2" charset="-78"/>
            </a:rPr>
            <a:t>(33))</a:t>
          </a:r>
          <a:endParaRPr lang="en-US" sz="2400" dirty="0">
            <a:latin typeface="Sakkal Majalla" panose="02000000000000000000" pitchFamily="2" charset="-78"/>
            <a:cs typeface="Sakkal Majalla" panose="02000000000000000000" pitchFamily="2" charset="-78"/>
          </a:endParaRPr>
        </a:p>
      </dgm:t>
    </dgm:pt>
    <dgm:pt modelId="{79737349-10BD-448D-A1B7-13A4F01C05C4}" type="parTrans" cxnId="{5E4EE877-3D2D-4D72-A75B-69D586E3643E}">
      <dgm:prSet/>
      <dgm:spPr/>
      <dgm:t>
        <a:bodyPr/>
        <a:lstStyle/>
        <a:p>
          <a:endParaRPr lang="en-US"/>
        </a:p>
      </dgm:t>
    </dgm:pt>
    <dgm:pt modelId="{B21CB154-DE5C-4B4B-9A46-C92F297B049C}" type="sibTrans" cxnId="{5E4EE877-3D2D-4D72-A75B-69D586E3643E}">
      <dgm:prSet/>
      <dgm:spPr/>
      <dgm:t>
        <a:bodyPr/>
        <a:lstStyle/>
        <a:p>
          <a:endParaRPr lang="en-US"/>
        </a:p>
      </dgm:t>
    </dgm:pt>
    <dgm:pt modelId="{8D5DC9E0-442D-4EA5-8A70-9B413B1D6618}" type="pres">
      <dgm:prSet presAssocID="{6BBE875B-E930-49E6-A2E3-78B59914E8BF}" presName="outerComposite" presStyleCnt="0">
        <dgm:presLayoutVars>
          <dgm:chMax val="5"/>
          <dgm:dir/>
          <dgm:resizeHandles val="exact"/>
        </dgm:presLayoutVars>
      </dgm:prSet>
      <dgm:spPr/>
    </dgm:pt>
    <dgm:pt modelId="{25DF214C-C84D-4BD3-90BD-0599A1B18D26}" type="pres">
      <dgm:prSet presAssocID="{6BBE875B-E930-49E6-A2E3-78B59914E8BF}" presName="dummyMaxCanvas" presStyleCnt="0">
        <dgm:presLayoutVars/>
      </dgm:prSet>
      <dgm:spPr/>
    </dgm:pt>
    <dgm:pt modelId="{1BEC1CC2-7978-46CE-8A75-67A769C03883}" type="pres">
      <dgm:prSet presAssocID="{6BBE875B-E930-49E6-A2E3-78B59914E8BF}" presName="ThreeNodes_1" presStyleLbl="node1" presStyleIdx="0" presStyleCnt="3">
        <dgm:presLayoutVars>
          <dgm:bulletEnabled val="1"/>
        </dgm:presLayoutVars>
      </dgm:prSet>
      <dgm:spPr/>
    </dgm:pt>
    <dgm:pt modelId="{918FF342-9837-4234-8DD7-A0A2BD624B00}" type="pres">
      <dgm:prSet presAssocID="{6BBE875B-E930-49E6-A2E3-78B59914E8BF}" presName="ThreeNodes_2" presStyleLbl="node1" presStyleIdx="1" presStyleCnt="3">
        <dgm:presLayoutVars>
          <dgm:bulletEnabled val="1"/>
        </dgm:presLayoutVars>
      </dgm:prSet>
      <dgm:spPr/>
    </dgm:pt>
    <dgm:pt modelId="{AC77514B-0541-443E-AFE6-08C360B90EC1}" type="pres">
      <dgm:prSet presAssocID="{6BBE875B-E930-49E6-A2E3-78B59914E8BF}" presName="ThreeNodes_3" presStyleLbl="node1" presStyleIdx="2" presStyleCnt="3">
        <dgm:presLayoutVars>
          <dgm:bulletEnabled val="1"/>
        </dgm:presLayoutVars>
      </dgm:prSet>
      <dgm:spPr/>
    </dgm:pt>
    <dgm:pt modelId="{D5997FB6-A5FE-4C06-BF9E-64807667A1D9}" type="pres">
      <dgm:prSet presAssocID="{6BBE875B-E930-49E6-A2E3-78B59914E8BF}" presName="ThreeConn_1-2" presStyleLbl="fgAccFollowNode1" presStyleIdx="0" presStyleCnt="2">
        <dgm:presLayoutVars>
          <dgm:bulletEnabled val="1"/>
        </dgm:presLayoutVars>
      </dgm:prSet>
      <dgm:spPr/>
    </dgm:pt>
    <dgm:pt modelId="{AE1BFBB7-50E2-4D16-953E-843707232272}" type="pres">
      <dgm:prSet presAssocID="{6BBE875B-E930-49E6-A2E3-78B59914E8BF}" presName="ThreeConn_2-3" presStyleLbl="fgAccFollowNode1" presStyleIdx="1" presStyleCnt="2">
        <dgm:presLayoutVars>
          <dgm:bulletEnabled val="1"/>
        </dgm:presLayoutVars>
      </dgm:prSet>
      <dgm:spPr/>
    </dgm:pt>
    <dgm:pt modelId="{6644FCA3-10A8-488E-A611-5370D9947CE6}" type="pres">
      <dgm:prSet presAssocID="{6BBE875B-E930-49E6-A2E3-78B59914E8BF}" presName="ThreeNodes_1_text" presStyleLbl="node1" presStyleIdx="2" presStyleCnt="3">
        <dgm:presLayoutVars>
          <dgm:bulletEnabled val="1"/>
        </dgm:presLayoutVars>
      </dgm:prSet>
      <dgm:spPr/>
    </dgm:pt>
    <dgm:pt modelId="{68A7F326-5B22-4D58-ACED-96443716DBDA}" type="pres">
      <dgm:prSet presAssocID="{6BBE875B-E930-49E6-A2E3-78B59914E8BF}" presName="ThreeNodes_2_text" presStyleLbl="node1" presStyleIdx="2" presStyleCnt="3">
        <dgm:presLayoutVars>
          <dgm:bulletEnabled val="1"/>
        </dgm:presLayoutVars>
      </dgm:prSet>
      <dgm:spPr/>
    </dgm:pt>
    <dgm:pt modelId="{91D974DD-0F70-464D-8D42-3418F2999DC8}" type="pres">
      <dgm:prSet presAssocID="{6BBE875B-E930-49E6-A2E3-78B59914E8BF}" presName="ThreeNodes_3_text" presStyleLbl="node1" presStyleIdx="2" presStyleCnt="3">
        <dgm:presLayoutVars>
          <dgm:bulletEnabled val="1"/>
        </dgm:presLayoutVars>
      </dgm:prSet>
      <dgm:spPr/>
    </dgm:pt>
  </dgm:ptLst>
  <dgm:cxnLst>
    <dgm:cxn modelId="{921CE502-D072-48FB-8FE3-EEE2975C2758}" type="presOf" srcId="{78A1A9E7-CF3C-412C-9929-62C91FE103E9}" destId="{AE1BFBB7-50E2-4D16-953E-843707232272}" srcOrd="0" destOrd="0" presId="urn:microsoft.com/office/officeart/2005/8/layout/vProcess5"/>
    <dgm:cxn modelId="{5C3AE50A-BA19-4C49-A579-E9451CFD60FB}" type="presOf" srcId="{6363E4FE-B507-42FE-A9CF-AB2B30E9A946}" destId="{68A7F326-5B22-4D58-ACED-96443716DBDA}" srcOrd="1" destOrd="0" presId="urn:microsoft.com/office/officeart/2005/8/layout/vProcess5"/>
    <dgm:cxn modelId="{3A137211-5E76-4F90-8857-C69F2037D57C}" type="presOf" srcId="{16C56141-9C5E-4310-A86E-1E1765915B9D}" destId="{D5997FB6-A5FE-4C06-BF9E-64807667A1D9}" srcOrd="0" destOrd="0" presId="urn:microsoft.com/office/officeart/2005/8/layout/vProcess5"/>
    <dgm:cxn modelId="{B90A9411-812B-4F02-8F65-F1308AD3C36E}" type="presOf" srcId="{6BBE875B-E930-49E6-A2E3-78B59914E8BF}" destId="{8D5DC9E0-442D-4EA5-8A70-9B413B1D6618}" srcOrd="0" destOrd="0" presId="urn:microsoft.com/office/officeart/2005/8/layout/vProcess5"/>
    <dgm:cxn modelId="{5E4EE877-3D2D-4D72-A75B-69D586E3643E}" srcId="{6BBE875B-E930-49E6-A2E3-78B59914E8BF}" destId="{BC9C27E8-5463-46FF-970D-624E6930310C}" srcOrd="2" destOrd="0" parTransId="{79737349-10BD-448D-A1B7-13A4F01C05C4}" sibTransId="{B21CB154-DE5C-4B4B-9A46-C92F297B049C}"/>
    <dgm:cxn modelId="{28FB585A-8E55-4879-A65B-582E5E31542B}" type="presOf" srcId="{EE774D75-C0E7-4B50-9D4B-E7ACADAA9CE9}" destId="{6644FCA3-10A8-488E-A611-5370D9947CE6}" srcOrd="1" destOrd="0" presId="urn:microsoft.com/office/officeart/2005/8/layout/vProcess5"/>
    <dgm:cxn modelId="{48932E81-C410-415B-9B0A-5A3DDB0A2454}" type="presOf" srcId="{6363E4FE-B507-42FE-A9CF-AB2B30E9A946}" destId="{918FF342-9837-4234-8DD7-A0A2BD624B00}" srcOrd="0" destOrd="0" presId="urn:microsoft.com/office/officeart/2005/8/layout/vProcess5"/>
    <dgm:cxn modelId="{5ECAACBC-EBF5-47EA-A8A0-5122D9D03B51}" type="presOf" srcId="{EE774D75-C0E7-4B50-9D4B-E7ACADAA9CE9}" destId="{1BEC1CC2-7978-46CE-8A75-67A769C03883}" srcOrd="0" destOrd="0" presId="urn:microsoft.com/office/officeart/2005/8/layout/vProcess5"/>
    <dgm:cxn modelId="{9205F2C2-BBDB-4437-A4CA-083A2E5216D6}" srcId="{6BBE875B-E930-49E6-A2E3-78B59914E8BF}" destId="{6363E4FE-B507-42FE-A9CF-AB2B30E9A946}" srcOrd="1" destOrd="0" parTransId="{35C00C80-B4B5-4004-B26A-3E6BD310DFD4}" sibTransId="{78A1A9E7-CF3C-412C-9929-62C91FE103E9}"/>
    <dgm:cxn modelId="{8AEA28E1-9F3A-4F2F-8140-82DF165B9983}" srcId="{6BBE875B-E930-49E6-A2E3-78B59914E8BF}" destId="{EE774D75-C0E7-4B50-9D4B-E7ACADAA9CE9}" srcOrd="0" destOrd="0" parTransId="{52C3E837-7B51-43FF-9EE1-BC5A31284439}" sibTransId="{16C56141-9C5E-4310-A86E-1E1765915B9D}"/>
    <dgm:cxn modelId="{D7E2E7F3-B935-4576-8B0F-66DDE97BD6CC}" type="presOf" srcId="{BC9C27E8-5463-46FF-970D-624E6930310C}" destId="{91D974DD-0F70-464D-8D42-3418F2999DC8}" srcOrd="1" destOrd="0" presId="urn:microsoft.com/office/officeart/2005/8/layout/vProcess5"/>
    <dgm:cxn modelId="{C7A803F5-1638-45BC-82E1-8668A923D775}" type="presOf" srcId="{BC9C27E8-5463-46FF-970D-624E6930310C}" destId="{AC77514B-0541-443E-AFE6-08C360B90EC1}" srcOrd="0" destOrd="0" presId="urn:microsoft.com/office/officeart/2005/8/layout/vProcess5"/>
    <dgm:cxn modelId="{A3FC3A46-B49E-41A5-9BA4-F1A0C45084A9}" type="presParOf" srcId="{8D5DC9E0-442D-4EA5-8A70-9B413B1D6618}" destId="{25DF214C-C84D-4BD3-90BD-0599A1B18D26}" srcOrd="0" destOrd="0" presId="urn:microsoft.com/office/officeart/2005/8/layout/vProcess5"/>
    <dgm:cxn modelId="{840B0644-2163-42C3-BE6A-3A898D57B9DD}" type="presParOf" srcId="{8D5DC9E0-442D-4EA5-8A70-9B413B1D6618}" destId="{1BEC1CC2-7978-46CE-8A75-67A769C03883}" srcOrd="1" destOrd="0" presId="urn:microsoft.com/office/officeart/2005/8/layout/vProcess5"/>
    <dgm:cxn modelId="{E07B32DF-CDDB-4AA0-880C-8E6B51C39C0B}" type="presParOf" srcId="{8D5DC9E0-442D-4EA5-8A70-9B413B1D6618}" destId="{918FF342-9837-4234-8DD7-A0A2BD624B00}" srcOrd="2" destOrd="0" presId="urn:microsoft.com/office/officeart/2005/8/layout/vProcess5"/>
    <dgm:cxn modelId="{C8AB40A4-61BB-4CF2-AAF5-15C49EDA09A0}" type="presParOf" srcId="{8D5DC9E0-442D-4EA5-8A70-9B413B1D6618}" destId="{AC77514B-0541-443E-AFE6-08C360B90EC1}" srcOrd="3" destOrd="0" presId="urn:microsoft.com/office/officeart/2005/8/layout/vProcess5"/>
    <dgm:cxn modelId="{ADD06DDC-0810-4F66-9559-23B55623FC96}" type="presParOf" srcId="{8D5DC9E0-442D-4EA5-8A70-9B413B1D6618}" destId="{D5997FB6-A5FE-4C06-BF9E-64807667A1D9}" srcOrd="4" destOrd="0" presId="urn:microsoft.com/office/officeart/2005/8/layout/vProcess5"/>
    <dgm:cxn modelId="{7E19E8E9-BCA9-4771-9DC6-251D02DDC874}" type="presParOf" srcId="{8D5DC9E0-442D-4EA5-8A70-9B413B1D6618}" destId="{AE1BFBB7-50E2-4D16-953E-843707232272}" srcOrd="5" destOrd="0" presId="urn:microsoft.com/office/officeart/2005/8/layout/vProcess5"/>
    <dgm:cxn modelId="{F67E89F0-22D6-4354-AFCC-7E87BFC39B0D}" type="presParOf" srcId="{8D5DC9E0-442D-4EA5-8A70-9B413B1D6618}" destId="{6644FCA3-10A8-488E-A611-5370D9947CE6}" srcOrd="6" destOrd="0" presId="urn:microsoft.com/office/officeart/2005/8/layout/vProcess5"/>
    <dgm:cxn modelId="{7F860764-BA5C-4FA0-B83D-5E34C903ED46}" type="presParOf" srcId="{8D5DC9E0-442D-4EA5-8A70-9B413B1D6618}" destId="{68A7F326-5B22-4D58-ACED-96443716DBDA}" srcOrd="7" destOrd="0" presId="urn:microsoft.com/office/officeart/2005/8/layout/vProcess5"/>
    <dgm:cxn modelId="{94BCB27E-DD4F-4D5E-8350-028EC104536B}" type="presParOf" srcId="{8D5DC9E0-442D-4EA5-8A70-9B413B1D6618}" destId="{91D974DD-0F70-464D-8D42-3418F2999DC8}"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6BBE875B-E930-49E6-A2E3-78B59914E8BF}"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EE774D75-C0E7-4B50-9D4B-E7ACADAA9CE9}">
      <dgm:prSet custT="1"/>
      <dgm:spPr/>
      <dgm:t>
        <a:bodyPr/>
        <a:lstStyle/>
        <a:p>
          <a:pPr rtl="1"/>
          <a:r>
            <a:rPr lang="ar-SA" sz="2800" dirty="0">
              <a:latin typeface="Sakkal Majalla" panose="02000000000000000000" pitchFamily="2" charset="-78"/>
              <a:cs typeface="Sakkal Majalla" panose="02000000000000000000" pitchFamily="2" charset="-78"/>
            </a:rPr>
            <a:t>كل آية فيها ذكر </a:t>
          </a:r>
          <a:r>
            <a:rPr lang="ar-SA" sz="2800" dirty="0">
              <a:solidFill>
                <a:schemeClr val="tx1">
                  <a:lumMod val="95000"/>
                  <a:lumOff val="5000"/>
                </a:schemeClr>
              </a:solidFill>
              <a:latin typeface="Sakkal Majalla" panose="02000000000000000000" pitchFamily="2" charset="-78"/>
              <a:cs typeface="Sakkal Majalla" panose="02000000000000000000" pitchFamily="2" charset="-78"/>
            </a:rPr>
            <a:t>(ها أنتم هؤلاء)</a:t>
          </a:r>
          <a:r>
            <a:rPr lang="ar-SA" sz="2800" dirty="0">
              <a:latin typeface="Sakkal Majalla" panose="02000000000000000000" pitchFamily="2" charset="-78"/>
              <a:cs typeface="Sakkal Majalla" panose="02000000000000000000" pitchFamily="2" charset="-78"/>
            </a:rPr>
            <a:t> فهي بهذا اللفظ</a:t>
          </a:r>
          <a:endParaRPr lang="en-US" sz="2800" dirty="0">
            <a:solidFill>
              <a:schemeClr val="tx1">
                <a:lumMod val="95000"/>
                <a:lumOff val="5000"/>
              </a:schemeClr>
            </a:solidFill>
            <a:latin typeface="Sakkal Majalla" panose="02000000000000000000" pitchFamily="2" charset="-78"/>
            <a:cs typeface="Sakkal Majalla" panose="02000000000000000000" pitchFamily="2" charset="-78"/>
          </a:endParaRPr>
        </a:p>
      </dgm:t>
    </dgm:pt>
    <dgm:pt modelId="{52C3E837-7B51-43FF-9EE1-BC5A31284439}" type="parTrans" cxnId="{8AEA28E1-9F3A-4F2F-8140-82DF165B9983}">
      <dgm:prSet/>
      <dgm:spPr/>
      <dgm:t>
        <a:bodyPr/>
        <a:lstStyle/>
        <a:p>
          <a:endParaRPr lang="en-US"/>
        </a:p>
      </dgm:t>
    </dgm:pt>
    <dgm:pt modelId="{16C56141-9C5E-4310-A86E-1E1765915B9D}" type="sibTrans" cxnId="{8AEA28E1-9F3A-4F2F-8140-82DF165B9983}">
      <dgm:prSet/>
      <dgm:spPr/>
      <dgm:t>
        <a:bodyPr/>
        <a:lstStyle/>
        <a:p>
          <a:endParaRPr lang="en-US"/>
        </a:p>
      </dgm:t>
    </dgm:pt>
    <dgm:pt modelId="{6363E4FE-B507-42FE-A9CF-AB2B30E9A946}">
      <dgm:prSet custT="1"/>
      <dgm:spPr/>
      <dgm:t>
        <a:bodyPr/>
        <a:lstStyle/>
        <a:p>
          <a:pPr rtl="1"/>
          <a:r>
            <a:rPr lang="ar-SA" sz="2800" dirty="0">
              <a:latin typeface="Sakkal Majalla" panose="02000000000000000000" pitchFamily="2" charset="-78"/>
              <a:cs typeface="Sakkal Majalla" panose="02000000000000000000" pitchFamily="2" charset="-78"/>
            </a:rPr>
            <a:t>إلا موضع آل عمران الثاني آية (119) </a:t>
          </a:r>
          <a:r>
            <a:rPr lang="ar-SA" sz="2800" dirty="0">
              <a:solidFill>
                <a:schemeClr val="tx1"/>
              </a:solidFill>
              <a:latin typeface="Sakkal Majalla" panose="02000000000000000000" pitchFamily="2" charset="-78"/>
              <a:cs typeface="Sakkal Majalla" panose="02000000000000000000" pitchFamily="2" charset="-78"/>
            </a:rPr>
            <a:t>(ها أنتم أولاء) </a:t>
          </a:r>
          <a:r>
            <a:rPr lang="ar-SA" sz="2800" dirty="0">
              <a:solidFill>
                <a:schemeClr val="bg1"/>
              </a:solidFill>
              <a:latin typeface="Sakkal Majalla" panose="02000000000000000000" pitchFamily="2" charset="-78"/>
              <a:cs typeface="Sakkal Majalla" panose="02000000000000000000" pitchFamily="2" charset="-78"/>
            </a:rPr>
            <a:t>من غير </a:t>
          </a:r>
          <a:r>
            <a:rPr lang="ar-SA" sz="2800" dirty="0">
              <a:solidFill>
                <a:schemeClr val="tx1">
                  <a:lumMod val="95000"/>
                  <a:lumOff val="5000"/>
                </a:schemeClr>
              </a:solidFill>
              <a:latin typeface="Sakkal Majalla" panose="02000000000000000000" pitchFamily="2" charset="-78"/>
              <a:cs typeface="Sakkal Majalla" panose="02000000000000000000" pitchFamily="2" charset="-78"/>
            </a:rPr>
            <a:t>(هاء التنبيه)</a:t>
          </a:r>
          <a:endParaRPr lang="en-US" sz="2800" dirty="0">
            <a:solidFill>
              <a:schemeClr val="tx1">
                <a:lumMod val="95000"/>
                <a:lumOff val="5000"/>
              </a:schemeClr>
            </a:solidFill>
            <a:latin typeface="Sakkal Majalla" panose="02000000000000000000" pitchFamily="2" charset="-78"/>
            <a:cs typeface="Sakkal Majalla" panose="02000000000000000000" pitchFamily="2" charset="-78"/>
          </a:endParaRPr>
        </a:p>
      </dgm:t>
    </dgm:pt>
    <dgm:pt modelId="{35C00C80-B4B5-4004-B26A-3E6BD310DFD4}" type="parTrans" cxnId="{9205F2C2-BBDB-4437-A4CA-083A2E5216D6}">
      <dgm:prSet/>
      <dgm:spPr/>
      <dgm:t>
        <a:bodyPr/>
        <a:lstStyle/>
        <a:p>
          <a:endParaRPr lang="en-US"/>
        </a:p>
      </dgm:t>
    </dgm:pt>
    <dgm:pt modelId="{78A1A9E7-CF3C-412C-9929-62C91FE103E9}" type="sibTrans" cxnId="{9205F2C2-BBDB-4437-A4CA-083A2E5216D6}">
      <dgm:prSet/>
      <dgm:spPr/>
      <dgm:t>
        <a:bodyPr/>
        <a:lstStyle/>
        <a:p>
          <a:endParaRPr lang="en-US"/>
        </a:p>
      </dgm:t>
    </dgm:pt>
    <dgm:pt modelId="{BC9C27E8-5463-46FF-970D-624E6930310C}">
      <dgm:prSet custT="1"/>
      <dgm:spPr/>
      <dgm:t>
        <a:bodyPr/>
        <a:lstStyle/>
        <a:p>
          <a:pPr rtl="1"/>
          <a:r>
            <a:rPr lang="ar-SA" sz="2000" u="none" kern="1200" dirty="0">
              <a:latin typeface="Sakkal Majalla" panose="02000000000000000000" pitchFamily="2" charset="-78"/>
              <a:cs typeface="Sakkal Majalla" panose="02000000000000000000" pitchFamily="2" charset="-78"/>
            </a:rPr>
            <a:t>(</a:t>
          </a:r>
          <a:r>
            <a:rPr lang="ar-SA" sz="2000" u="sng" kern="1200" dirty="0" err="1">
              <a:solidFill>
                <a:schemeClr val="tx1"/>
              </a:solidFill>
              <a:latin typeface="Sakkal Majalla" panose="02000000000000000000" pitchFamily="2" charset="-78"/>
              <a:ea typeface="+mn-ea"/>
              <a:cs typeface="Sakkal Majalla" panose="02000000000000000000" pitchFamily="2" charset="-78"/>
            </a:rPr>
            <a:t>هَـٰۤأَنتُمۡ</a:t>
          </a:r>
          <a:r>
            <a:rPr lang="ar-SA" sz="2000" u="sng" kern="1200" dirty="0">
              <a:solidFill>
                <a:schemeClr val="tx1"/>
              </a:solidFill>
              <a:latin typeface="Sakkal Majalla" panose="02000000000000000000" pitchFamily="2" charset="-78"/>
              <a:ea typeface="+mn-ea"/>
              <a:cs typeface="Sakkal Majalla" panose="02000000000000000000" pitchFamily="2" charset="-78"/>
            </a:rPr>
            <a:t> </a:t>
          </a:r>
          <a:r>
            <a:rPr lang="ar-SA" sz="2000" u="sng" kern="1200" dirty="0" err="1">
              <a:solidFill>
                <a:schemeClr val="tx1"/>
              </a:solidFill>
              <a:latin typeface="Sakkal Majalla" panose="02000000000000000000" pitchFamily="2" charset="-78"/>
              <a:ea typeface="+mn-ea"/>
              <a:cs typeface="Sakkal Majalla" panose="02000000000000000000" pitchFamily="2" charset="-78"/>
            </a:rPr>
            <a:t>أُو۟لَاۤءِ</a:t>
          </a:r>
          <a:r>
            <a:rPr lang="ar-SA" sz="2000" u="sng" kern="1200" dirty="0">
              <a:solidFill>
                <a:schemeClr val="tx1"/>
              </a:solidFill>
              <a:latin typeface="Sakkal Majalla" panose="02000000000000000000" pitchFamily="2" charset="-78"/>
              <a:ea typeface="+mn-ea"/>
              <a:cs typeface="Sakkal Majalla" panose="02000000000000000000" pitchFamily="2" charset="-78"/>
            </a:rPr>
            <a:t> </a:t>
          </a:r>
          <a:r>
            <a:rPr lang="ar-SA" sz="2000" u="sng" kern="1200" dirty="0" err="1">
              <a:solidFill>
                <a:schemeClr val="tx1"/>
              </a:solidFill>
              <a:latin typeface="Sakkal Majalla" panose="02000000000000000000" pitchFamily="2" charset="-78"/>
              <a:ea typeface="+mn-ea"/>
              <a:cs typeface="Sakkal Majalla" panose="02000000000000000000" pitchFamily="2" charset="-78"/>
            </a:rPr>
            <a:t>تُحِبُّونَهُمۡ</a:t>
          </a:r>
          <a:r>
            <a:rPr lang="ar-SA" sz="2000" u="sng" kern="1200" dirty="0">
              <a:solidFill>
                <a:schemeClr val="tx1"/>
              </a:solidFill>
              <a:latin typeface="Sakkal Majalla" panose="02000000000000000000" pitchFamily="2" charset="-78"/>
              <a:ea typeface="+mn-ea"/>
              <a:cs typeface="Sakkal Majalla" panose="02000000000000000000" pitchFamily="2" charset="-78"/>
            </a:rPr>
            <a:t> </a:t>
          </a:r>
          <a:r>
            <a:rPr lang="ar-SA" sz="2000" kern="1200" dirty="0">
              <a:solidFill>
                <a:schemeClr val="bg1"/>
              </a:solidFill>
              <a:latin typeface="Sakkal Majalla" panose="02000000000000000000" pitchFamily="2" charset="-78"/>
              <a:ea typeface="+mn-ea"/>
              <a:cs typeface="Sakkal Majalla" panose="02000000000000000000" pitchFamily="2" charset="-78"/>
            </a:rPr>
            <a:t>وَلَا </a:t>
          </a:r>
          <a:r>
            <a:rPr lang="ar-SA" sz="2000" kern="1200" dirty="0" err="1">
              <a:solidFill>
                <a:schemeClr val="bg1"/>
              </a:solidFill>
              <a:latin typeface="Sakkal Majalla" panose="02000000000000000000" pitchFamily="2" charset="-78"/>
              <a:ea typeface="+mn-ea"/>
              <a:cs typeface="Sakkal Majalla" panose="02000000000000000000" pitchFamily="2" charset="-78"/>
            </a:rPr>
            <a:t>یُحِبُّونَكُمۡ</a:t>
          </a:r>
          <a:r>
            <a:rPr lang="ar-SA" sz="2000" kern="1200" dirty="0">
              <a:solidFill>
                <a:schemeClr val="bg1"/>
              </a:solidFill>
              <a:latin typeface="Sakkal Majalla" panose="02000000000000000000" pitchFamily="2" charset="-78"/>
              <a:ea typeface="+mn-ea"/>
              <a:cs typeface="Sakkal Majalla" panose="02000000000000000000" pitchFamily="2" charset="-78"/>
            </a:rPr>
            <a:t> </a:t>
          </a:r>
          <a:r>
            <a:rPr lang="ar-SA" sz="2000" kern="1200" dirty="0" err="1">
              <a:solidFill>
                <a:schemeClr val="bg1"/>
              </a:solidFill>
              <a:latin typeface="Sakkal Majalla" panose="02000000000000000000" pitchFamily="2" charset="-78"/>
              <a:ea typeface="+mn-ea"/>
              <a:cs typeface="Sakkal Majalla" panose="02000000000000000000" pitchFamily="2" charset="-78"/>
            </a:rPr>
            <a:t>وَتُؤۡمِنُونَ</a:t>
          </a:r>
          <a:r>
            <a:rPr lang="ar-SA" sz="2000" kern="1200" dirty="0">
              <a:solidFill>
                <a:schemeClr val="bg1"/>
              </a:solidFill>
              <a:latin typeface="Sakkal Majalla" panose="02000000000000000000" pitchFamily="2" charset="-78"/>
              <a:ea typeface="+mn-ea"/>
              <a:cs typeface="Sakkal Majalla" panose="02000000000000000000" pitchFamily="2" charset="-78"/>
            </a:rPr>
            <a:t> </a:t>
          </a:r>
          <a:r>
            <a:rPr lang="ar-SA" sz="2000" kern="1200" dirty="0" err="1">
              <a:solidFill>
                <a:schemeClr val="bg1"/>
              </a:solidFill>
              <a:latin typeface="Sakkal Majalla" panose="02000000000000000000" pitchFamily="2" charset="-78"/>
              <a:ea typeface="+mn-ea"/>
              <a:cs typeface="Sakkal Majalla" panose="02000000000000000000" pitchFamily="2" charset="-78"/>
            </a:rPr>
            <a:t>بِٱلۡكِتَـٰبِ</a:t>
          </a:r>
          <a:r>
            <a:rPr lang="ar-SA" sz="2000" kern="1200" dirty="0">
              <a:solidFill>
                <a:schemeClr val="bg1"/>
              </a:solidFill>
              <a:latin typeface="Sakkal Majalla" panose="02000000000000000000" pitchFamily="2" charset="-78"/>
              <a:ea typeface="+mn-ea"/>
              <a:cs typeface="Sakkal Majalla" panose="02000000000000000000" pitchFamily="2" charset="-78"/>
            </a:rPr>
            <a:t> </a:t>
          </a:r>
          <a:r>
            <a:rPr lang="ar-SA" sz="2000" kern="1200" dirty="0" err="1">
              <a:solidFill>
                <a:schemeClr val="bg1"/>
              </a:solidFill>
              <a:latin typeface="Sakkal Majalla" panose="02000000000000000000" pitchFamily="2" charset="-78"/>
              <a:ea typeface="+mn-ea"/>
              <a:cs typeface="Sakkal Majalla" panose="02000000000000000000" pitchFamily="2" charset="-78"/>
            </a:rPr>
            <a:t>كُلِّهِۦ</a:t>
          </a:r>
          <a:r>
            <a:rPr lang="ar-SA" sz="2000" kern="1200" dirty="0">
              <a:solidFill>
                <a:schemeClr val="bg1"/>
              </a:solidFill>
              <a:latin typeface="Sakkal Majalla" panose="02000000000000000000" pitchFamily="2" charset="-78"/>
              <a:ea typeface="+mn-ea"/>
              <a:cs typeface="Sakkal Majalla" panose="02000000000000000000" pitchFamily="2" charset="-78"/>
            </a:rPr>
            <a:t> وَإِذَا </a:t>
          </a:r>
          <a:r>
            <a:rPr lang="ar-SA" sz="2000" kern="1200" dirty="0" err="1">
              <a:solidFill>
                <a:schemeClr val="bg1"/>
              </a:solidFill>
              <a:latin typeface="Sakkal Majalla" panose="02000000000000000000" pitchFamily="2" charset="-78"/>
              <a:ea typeface="+mn-ea"/>
              <a:cs typeface="Sakkal Majalla" panose="02000000000000000000" pitchFamily="2" charset="-78"/>
            </a:rPr>
            <a:t>لَقُوكُمۡ</a:t>
          </a:r>
          <a:r>
            <a:rPr lang="ar-SA" sz="2000" kern="1200" dirty="0">
              <a:solidFill>
                <a:schemeClr val="bg1"/>
              </a:solidFill>
              <a:latin typeface="Sakkal Majalla" panose="02000000000000000000" pitchFamily="2" charset="-78"/>
              <a:ea typeface="+mn-ea"/>
              <a:cs typeface="Sakkal Majalla" panose="02000000000000000000" pitchFamily="2" charset="-78"/>
            </a:rPr>
            <a:t> </a:t>
          </a:r>
          <a:r>
            <a:rPr lang="ar-SA" sz="2000" kern="1200" dirty="0" err="1">
              <a:solidFill>
                <a:schemeClr val="bg1"/>
              </a:solidFill>
              <a:latin typeface="Sakkal Majalla" panose="02000000000000000000" pitchFamily="2" charset="-78"/>
              <a:ea typeface="+mn-ea"/>
              <a:cs typeface="Sakkal Majalla" panose="02000000000000000000" pitchFamily="2" charset="-78"/>
            </a:rPr>
            <a:t>قَالُوۤا</a:t>
          </a:r>
          <a:r>
            <a:rPr lang="ar-SA" sz="2000" kern="1200" dirty="0">
              <a:solidFill>
                <a:schemeClr val="bg1"/>
              </a:solidFill>
              <a:latin typeface="Sakkal Majalla" panose="02000000000000000000" pitchFamily="2" charset="-78"/>
              <a:ea typeface="+mn-ea"/>
              <a:cs typeface="Sakkal Majalla" panose="02000000000000000000" pitchFamily="2" charset="-78"/>
            </a:rPr>
            <a:t>۟ ءَامَنَّا وَإِذَا </a:t>
          </a:r>
          <a:r>
            <a:rPr lang="ar-SA" sz="2000" kern="1200" dirty="0" err="1">
              <a:solidFill>
                <a:schemeClr val="bg1"/>
              </a:solidFill>
              <a:latin typeface="Sakkal Majalla" panose="02000000000000000000" pitchFamily="2" charset="-78"/>
              <a:ea typeface="+mn-ea"/>
              <a:cs typeface="Sakkal Majalla" panose="02000000000000000000" pitchFamily="2" charset="-78"/>
            </a:rPr>
            <a:t>خَلَوۡا</a:t>
          </a:r>
          <a:r>
            <a:rPr lang="ar-SA" sz="2000" kern="1200" dirty="0">
              <a:solidFill>
                <a:schemeClr val="bg1"/>
              </a:solidFill>
              <a:latin typeface="Sakkal Majalla" panose="02000000000000000000" pitchFamily="2" charset="-78"/>
              <a:ea typeface="+mn-ea"/>
              <a:cs typeface="Sakkal Majalla" panose="02000000000000000000" pitchFamily="2" charset="-78"/>
            </a:rPr>
            <a:t>۟ عَضُّوا۟ </a:t>
          </a:r>
          <a:r>
            <a:rPr lang="ar-SA" sz="2000" kern="1200" dirty="0" err="1">
              <a:solidFill>
                <a:schemeClr val="bg1"/>
              </a:solidFill>
              <a:latin typeface="Sakkal Majalla" panose="02000000000000000000" pitchFamily="2" charset="-78"/>
              <a:ea typeface="+mn-ea"/>
              <a:cs typeface="Sakkal Majalla" panose="02000000000000000000" pitchFamily="2" charset="-78"/>
            </a:rPr>
            <a:t>عَلَیۡكُمُ</a:t>
          </a:r>
          <a:r>
            <a:rPr lang="ar-SA" sz="2000" kern="1200" dirty="0">
              <a:solidFill>
                <a:schemeClr val="bg1"/>
              </a:solidFill>
              <a:latin typeface="Sakkal Majalla" panose="02000000000000000000" pitchFamily="2" charset="-78"/>
              <a:ea typeface="+mn-ea"/>
              <a:cs typeface="Sakkal Majalla" panose="02000000000000000000" pitchFamily="2" charset="-78"/>
            </a:rPr>
            <a:t> </a:t>
          </a:r>
          <a:r>
            <a:rPr lang="ar-SA" sz="2000" kern="1200" dirty="0" err="1">
              <a:solidFill>
                <a:schemeClr val="bg1"/>
              </a:solidFill>
              <a:latin typeface="Sakkal Majalla" panose="02000000000000000000" pitchFamily="2" charset="-78"/>
              <a:ea typeface="+mn-ea"/>
              <a:cs typeface="Sakkal Majalla" panose="02000000000000000000" pitchFamily="2" charset="-78"/>
            </a:rPr>
            <a:t>ٱلۡأَنَامِلَ</a:t>
          </a:r>
          <a:r>
            <a:rPr lang="ar-SA" sz="2000" kern="1200" dirty="0">
              <a:solidFill>
                <a:schemeClr val="bg1"/>
              </a:solidFill>
              <a:latin typeface="Sakkal Majalla" panose="02000000000000000000" pitchFamily="2" charset="-78"/>
              <a:ea typeface="+mn-ea"/>
              <a:cs typeface="Sakkal Majalla" panose="02000000000000000000" pitchFamily="2" charset="-78"/>
            </a:rPr>
            <a:t> مِنَ </a:t>
          </a:r>
          <a:r>
            <a:rPr lang="ar-SA" sz="2000" kern="1200" dirty="0" err="1">
              <a:solidFill>
                <a:schemeClr val="bg1"/>
              </a:solidFill>
              <a:latin typeface="Sakkal Majalla" panose="02000000000000000000" pitchFamily="2" charset="-78"/>
              <a:ea typeface="+mn-ea"/>
              <a:cs typeface="Sakkal Majalla" panose="02000000000000000000" pitchFamily="2" charset="-78"/>
            </a:rPr>
            <a:t>ٱلۡغَیۡظِۚ</a:t>
          </a:r>
          <a:r>
            <a:rPr lang="ar-SA" sz="2000" kern="1200" dirty="0">
              <a:solidFill>
                <a:schemeClr val="bg1"/>
              </a:solidFill>
              <a:latin typeface="Sakkal Majalla" panose="02000000000000000000" pitchFamily="2" charset="-78"/>
              <a:ea typeface="+mn-ea"/>
              <a:cs typeface="Sakkal Majalla" panose="02000000000000000000" pitchFamily="2" charset="-78"/>
            </a:rPr>
            <a:t> </a:t>
          </a:r>
          <a:r>
            <a:rPr lang="ar-SA" sz="2000" kern="1200" dirty="0" err="1">
              <a:solidFill>
                <a:schemeClr val="bg1"/>
              </a:solidFill>
              <a:latin typeface="Sakkal Majalla" panose="02000000000000000000" pitchFamily="2" charset="-78"/>
              <a:ea typeface="+mn-ea"/>
              <a:cs typeface="Sakkal Majalla" panose="02000000000000000000" pitchFamily="2" charset="-78"/>
            </a:rPr>
            <a:t>قُلۡ</a:t>
          </a:r>
          <a:r>
            <a:rPr lang="ar-SA" sz="2000" kern="1200" dirty="0">
              <a:solidFill>
                <a:schemeClr val="bg1"/>
              </a:solidFill>
              <a:latin typeface="Sakkal Majalla" panose="02000000000000000000" pitchFamily="2" charset="-78"/>
              <a:ea typeface="+mn-ea"/>
              <a:cs typeface="Sakkal Majalla" panose="02000000000000000000" pitchFamily="2" charset="-78"/>
            </a:rPr>
            <a:t> مُوتُوا۟ </a:t>
          </a:r>
          <a:r>
            <a:rPr lang="ar-SA" sz="2000" kern="1200" dirty="0" err="1">
              <a:solidFill>
                <a:schemeClr val="bg1"/>
              </a:solidFill>
              <a:latin typeface="Sakkal Majalla" panose="02000000000000000000" pitchFamily="2" charset="-78"/>
              <a:ea typeface="+mn-ea"/>
              <a:cs typeface="Sakkal Majalla" panose="02000000000000000000" pitchFamily="2" charset="-78"/>
            </a:rPr>
            <a:t>بِغَیۡظِكُمۡۗ</a:t>
          </a:r>
          <a:r>
            <a:rPr lang="ar-SA" sz="2000" kern="1200" dirty="0">
              <a:solidFill>
                <a:schemeClr val="bg1"/>
              </a:solidFill>
              <a:latin typeface="Sakkal Majalla" panose="02000000000000000000" pitchFamily="2" charset="-78"/>
              <a:ea typeface="+mn-ea"/>
              <a:cs typeface="Sakkal Majalla" panose="02000000000000000000" pitchFamily="2" charset="-78"/>
            </a:rPr>
            <a:t> إِنَّ </a:t>
          </a:r>
          <a:r>
            <a:rPr lang="ar-SA" sz="2000" kern="1200" dirty="0" err="1">
              <a:solidFill>
                <a:schemeClr val="bg1"/>
              </a:solidFill>
              <a:latin typeface="Sakkal Majalla" panose="02000000000000000000" pitchFamily="2" charset="-78"/>
              <a:ea typeface="+mn-ea"/>
              <a:cs typeface="Sakkal Majalla" panose="02000000000000000000" pitchFamily="2" charset="-78"/>
            </a:rPr>
            <a:t>ٱللَّهَ</a:t>
          </a:r>
          <a:r>
            <a:rPr lang="ar-SA" sz="2000" kern="1200" dirty="0">
              <a:solidFill>
                <a:schemeClr val="bg1"/>
              </a:solidFill>
              <a:latin typeface="Sakkal Majalla" panose="02000000000000000000" pitchFamily="2" charset="-78"/>
              <a:ea typeface="+mn-ea"/>
              <a:cs typeface="Sakkal Majalla" panose="02000000000000000000" pitchFamily="2" charset="-78"/>
            </a:rPr>
            <a:t> </a:t>
          </a:r>
          <a:r>
            <a:rPr lang="ar-SA" sz="2000" kern="1200" dirty="0" err="1">
              <a:solidFill>
                <a:schemeClr val="bg1"/>
              </a:solidFill>
              <a:latin typeface="Sakkal Majalla" panose="02000000000000000000" pitchFamily="2" charset="-78"/>
              <a:ea typeface="+mn-ea"/>
              <a:cs typeface="Sakkal Majalla" panose="02000000000000000000" pitchFamily="2" charset="-78"/>
            </a:rPr>
            <a:t>عَلِیمُۢ</a:t>
          </a:r>
          <a:r>
            <a:rPr lang="ar-SA" sz="2000" kern="1200" dirty="0">
              <a:solidFill>
                <a:schemeClr val="bg1"/>
              </a:solidFill>
              <a:latin typeface="Sakkal Majalla" panose="02000000000000000000" pitchFamily="2" charset="-78"/>
              <a:ea typeface="+mn-ea"/>
              <a:cs typeface="Sakkal Majalla" panose="02000000000000000000" pitchFamily="2" charset="-78"/>
            </a:rPr>
            <a:t> بِذَاتِ </a:t>
          </a:r>
          <a:r>
            <a:rPr lang="ar-SA" sz="2000" kern="1200" dirty="0" err="1">
              <a:solidFill>
                <a:schemeClr val="bg1"/>
              </a:solidFill>
              <a:latin typeface="Sakkal Majalla" panose="02000000000000000000" pitchFamily="2" charset="-78"/>
              <a:ea typeface="+mn-ea"/>
              <a:cs typeface="Sakkal Majalla" panose="02000000000000000000" pitchFamily="2" charset="-78"/>
            </a:rPr>
            <a:t>ٱلصُّدُورِ</a:t>
          </a:r>
          <a:r>
            <a:rPr lang="ar-SA" sz="2000" u="none" kern="1200" dirty="0">
              <a:latin typeface="Sakkal Majalla" panose="02000000000000000000" pitchFamily="2" charset="-78"/>
              <a:cs typeface="Sakkal Majalla" panose="02000000000000000000" pitchFamily="2" charset="-78"/>
            </a:rPr>
            <a:t> (</a:t>
          </a:r>
          <a:r>
            <a:rPr lang="ar-SA" sz="2000" kern="1200" dirty="0">
              <a:latin typeface="Sakkal Majalla" panose="02000000000000000000" pitchFamily="2" charset="-78"/>
              <a:cs typeface="Sakkal Majalla" panose="02000000000000000000" pitchFamily="2" charset="-78"/>
            </a:rPr>
            <a:t>119))</a:t>
          </a:r>
          <a:endParaRPr lang="en-US" sz="2000" kern="1200" dirty="0">
            <a:latin typeface="Sakkal Majalla" panose="02000000000000000000" pitchFamily="2" charset="-78"/>
            <a:cs typeface="Sakkal Majalla" panose="02000000000000000000" pitchFamily="2" charset="-78"/>
          </a:endParaRPr>
        </a:p>
      </dgm:t>
    </dgm:pt>
    <dgm:pt modelId="{79737349-10BD-448D-A1B7-13A4F01C05C4}" type="parTrans" cxnId="{5E4EE877-3D2D-4D72-A75B-69D586E3643E}">
      <dgm:prSet/>
      <dgm:spPr/>
      <dgm:t>
        <a:bodyPr/>
        <a:lstStyle/>
        <a:p>
          <a:endParaRPr lang="en-US"/>
        </a:p>
      </dgm:t>
    </dgm:pt>
    <dgm:pt modelId="{B21CB154-DE5C-4B4B-9A46-C92F297B049C}" type="sibTrans" cxnId="{5E4EE877-3D2D-4D72-A75B-69D586E3643E}">
      <dgm:prSet/>
      <dgm:spPr/>
      <dgm:t>
        <a:bodyPr/>
        <a:lstStyle/>
        <a:p>
          <a:endParaRPr lang="en-US"/>
        </a:p>
      </dgm:t>
    </dgm:pt>
    <dgm:pt modelId="{8D5DC9E0-442D-4EA5-8A70-9B413B1D6618}" type="pres">
      <dgm:prSet presAssocID="{6BBE875B-E930-49E6-A2E3-78B59914E8BF}" presName="outerComposite" presStyleCnt="0">
        <dgm:presLayoutVars>
          <dgm:chMax val="5"/>
          <dgm:dir/>
          <dgm:resizeHandles val="exact"/>
        </dgm:presLayoutVars>
      </dgm:prSet>
      <dgm:spPr/>
    </dgm:pt>
    <dgm:pt modelId="{25DF214C-C84D-4BD3-90BD-0599A1B18D26}" type="pres">
      <dgm:prSet presAssocID="{6BBE875B-E930-49E6-A2E3-78B59914E8BF}" presName="dummyMaxCanvas" presStyleCnt="0">
        <dgm:presLayoutVars/>
      </dgm:prSet>
      <dgm:spPr/>
    </dgm:pt>
    <dgm:pt modelId="{1BEC1CC2-7978-46CE-8A75-67A769C03883}" type="pres">
      <dgm:prSet presAssocID="{6BBE875B-E930-49E6-A2E3-78B59914E8BF}" presName="ThreeNodes_1" presStyleLbl="node1" presStyleIdx="0" presStyleCnt="3" custScaleX="103352">
        <dgm:presLayoutVars>
          <dgm:bulletEnabled val="1"/>
        </dgm:presLayoutVars>
      </dgm:prSet>
      <dgm:spPr/>
    </dgm:pt>
    <dgm:pt modelId="{918FF342-9837-4234-8DD7-A0A2BD624B00}" type="pres">
      <dgm:prSet presAssocID="{6BBE875B-E930-49E6-A2E3-78B59914E8BF}" presName="ThreeNodes_2" presStyleLbl="node1" presStyleIdx="1" presStyleCnt="3">
        <dgm:presLayoutVars>
          <dgm:bulletEnabled val="1"/>
        </dgm:presLayoutVars>
      </dgm:prSet>
      <dgm:spPr/>
    </dgm:pt>
    <dgm:pt modelId="{AC77514B-0541-443E-AFE6-08C360B90EC1}" type="pres">
      <dgm:prSet presAssocID="{6BBE875B-E930-49E6-A2E3-78B59914E8BF}" presName="ThreeNodes_3" presStyleLbl="node1" presStyleIdx="2" presStyleCnt="3">
        <dgm:presLayoutVars>
          <dgm:bulletEnabled val="1"/>
        </dgm:presLayoutVars>
      </dgm:prSet>
      <dgm:spPr/>
    </dgm:pt>
    <dgm:pt modelId="{D5997FB6-A5FE-4C06-BF9E-64807667A1D9}" type="pres">
      <dgm:prSet presAssocID="{6BBE875B-E930-49E6-A2E3-78B59914E8BF}" presName="ThreeConn_1-2" presStyleLbl="fgAccFollowNode1" presStyleIdx="0" presStyleCnt="2">
        <dgm:presLayoutVars>
          <dgm:bulletEnabled val="1"/>
        </dgm:presLayoutVars>
      </dgm:prSet>
      <dgm:spPr/>
    </dgm:pt>
    <dgm:pt modelId="{AE1BFBB7-50E2-4D16-953E-843707232272}" type="pres">
      <dgm:prSet presAssocID="{6BBE875B-E930-49E6-A2E3-78B59914E8BF}" presName="ThreeConn_2-3" presStyleLbl="fgAccFollowNode1" presStyleIdx="1" presStyleCnt="2">
        <dgm:presLayoutVars>
          <dgm:bulletEnabled val="1"/>
        </dgm:presLayoutVars>
      </dgm:prSet>
      <dgm:spPr/>
    </dgm:pt>
    <dgm:pt modelId="{6644FCA3-10A8-488E-A611-5370D9947CE6}" type="pres">
      <dgm:prSet presAssocID="{6BBE875B-E930-49E6-A2E3-78B59914E8BF}" presName="ThreeNodes_1_text" presStyleLbl="node1" presStyleIdx="2" presStyleCnt="3">
        <dgm:presLayoutVars>
          <dgm:bulletEnabled val="1"/>
        </dgm:presLayoutVars>
      </dgm:prSet>
      <dgm:spPr/>
    </dgm:pt>
    <dgm:pt modelId="{68A7F326-5B22-4D58-ACED-96443716DBDA}" type="pres">
      <dgm:prSet presAssocID="{6BBE875B-E930-49E6-A2E3-78B59914E8BF}" presName="ThreeNodes_2_text" presStyleLbl="node1" presStyleIdx="2" presStyleCnt="3">
        <dgm:presLayoutVars>
          <dgm:bulletEnabled val="1"/>
        </dgm:presLayoutVars>
      </dgm:prSet>
      <dgm:spPr/>
    </dgm:pt>
    <dgm:pt modelId="{91D974DD-0F70-464D-8D42-3418F2999DC8}" type="pres">
      <dgm:prSet presAssocID="{6BBE875B-E930-49E6-A2E3-78B59914E8BF}" presName="ThreeNodes_3_text" presStyleLbl="node1" presStyleIdx="2" presStyleCnt="3">
        <dgm:presLayoutVars>
          <dgm:bulletEnabled val="1"/>
        </dgm:presLayoutVars>
      </dgm:prSet>
      <dgm:spPr/>
    </dgm:pt>
  </dgm:ptLst>
  <dgm:cxnLst>
    <dgm:cxn modelId="{921CE502-D072-48FB-8FE3-EEE2975C2758}" type="presOf" srcId="{78A1A9E7-CF3C-412C-9929-62C91FE103E9}" destId="{AE1BFBB7-50E2-4D16-953E-843707232272}" srcOrd="0" destOrd="0" presId="urn:microsoft.com/office/officeart/2005/8/layout/vProcess5"/>
    <dgm:cxn modelId="{5C3AE50A-BA19-4C49-A579-E9451CFD60FB}" type="presOf" srcId="{6363E4FE-B507-42FE-A9CF-AB2B30E9A946}" destId="{68A7F326-5B22-4D58-ACED-96443716DBDA}" srcOrd="1" destOrd="0" presId="urn:microsoft.com/office/officeart/2005/8/layout/vProcess5"/>
    <dgm:cxn modelId="{3A137211-5E76-4F90-8857-C69F2037D57C}" type="presOf" srcId="{16C56141-9C5E-4310-A86E-1E1765915B9D}" destId="{D5997FB6-A5FE-4C06-BF9E-64807667A1D9}" srcOrd="0" destOrd="0" presId="urn:microsoft.com/office/officeart/2005/8/layout/vProcess5"/>
    <dgm:cxn modelId="{B90A9411-812B-4F02-8F65-F1308AD3C36E}" type="presOf" srcId="{6BBE875B-E930-49E6-A2E3-78B59914E8BF}" destId="{8D5DC9E0-442D-4EA5-8A70-9B413B1D6618}" srcOrd="0" destOrd="0" presId="urn:microsoft.com/office/officeart/2005/8/layout/vProcess5"/>
    <dgm:cxn modelId="{5E4EE877-3D2D-4D72-A75B-69D586E3643E}" srcId="{6BBE875B-E930-49E6-A2E3-78B59914E8BF}" destId="{BC9C27E8-5463-46FF-970D-624E6930310C}" srcOrd="2" destOrd="0" parTransId="{79737349-10BD-448D-A1B7-13A4F01C05C4}" sibTransId="{B21CB154-DE5C-4B4B-9A46-C92F297B049C}"/>
    <dgm:cxn modelId="{28FB585A-8E55-4879-A65B-582E5E31542B}" type="presOf" srcId="{EE774D75-C0E7-4B50-9D4B-E7ACADAA9CE9}" destId="{6644FCA3-10A8-488E-A611-5370D9947CE6}" srcOrd="1" destOrd="0" presId="urn:microsoft.com/office/officeart/2005/8/layout/vProcess5"/>
    <dgm:cxn modelId="{48932E81-C410-415B-9B0A-5A3DDB0A2454}" type="presOf" srcId="{6363E4FE-B507-42FE-A9CF-AB2B30E9A946}" destId="{918FF342-9837-4234-8DD7-A0A2BD624B00}" srcOrd="0" destOrd="0" presId="urn:microsoft.com/office/officeart/2005/8/layout/vProcess5"/>
    <dgm:cxn modelId="{5ECAACBC-EBF5-47EA-A8A0-5122D9D03B51}" type="presOf" srcId="{EE774D75-C0E7-4B50-9D4B-E7ACADAA9CE9}" destId="{1BEC1CC2-7978-46CE-8A75-67A769C03883}" srcOrd="0" destOrd="0" presId="urn:microsoft.com/office/officeart/2005/8/layout/vProcess5"/>
    <dgm:cxn modelId="{9205F2C2-BBDB-4437-A4CA-083A2E5216D6}" srcId="{6BBE875B-E930-49E6-A2E3-78B59914E8BF}" destId="{6363E4FE-B507-42FE-A9CF-AB2B30E9A946}" srcOrd="1" destOrd="0" parTransId="{35C00C80-B4B5-4004-B26A-3E6BD310DFD4}" sibTransId="{78A1A9E7-CF3C-412C-9929-62C91FE103E9}"/>
    <dgm:cxn modelId="{8AEA28E1-9F3A-4F2F-8140-82DF165B9983}" srcId="{6BBE875B-E930-49E6-A2E3-78B59914E8BF}" destId="{EE774D75-C0E7-4B50-9D4B-E7ACADAA9CE9}" srcOrd="0" destOrd="0" parTransId="{52C3E837-7B51-43FF-9EE1-BC5A31284439}" sibTransId="{16C56141-9C5E-4310-A86E-1E1765915B9D}"/>
    <dgm:cxn modelId="{D7E2E7F3-B935-4576-8B0F-66DDE97BD6CC}" type="presOf" srcId="{BC9C27E8-5463-46FF-970D-624E6930310C}" destId="{91D974DD-0F70-464D-8D42-3418F2999DC8}" srcOrd="1" destOrd="0" presId="urn:microsoft.com/office/officeart/2005/8/layout/vProcess5"/>
    <dgm:cxn modelId="{C7A803F5-1638-45BC-82E1-8668A923D775}" type="presOf" srcId="{BC9C27E8-5463-46FF-970D-624E6930310C}" destId="{AC77514B-0541-443E-AFE6-08C360B90EC1}" srcOrd="0" destOrd="0" presId="urn:microsoft.com/office/officeart/2005/8/layout/vProcess5"/>
    <dgm:cxn modelId="{A3FC3A46-B49E-41A5-9BA4-F1A0C45084A9}" type="presParOf" srcId="{8D5DC9E0-442D-4EA5-8A70-9B413B1D6618}" destId="{25DF214C-C84D-4BD3-90BD-0599A1B18D26}" srcOrd="0" destOrd="0" presId="urn:microsoft.com/office/officeart/2005/8/layout/vProcess5"/>
    <dgm:cxn modelId="{840B0644-2163-42C3-BE6A-3A898D57B9DD}" type="presParOf" srcId="{8D5DC9E0-442D-4EA5-8A70-9B413B1D6618}" destId="{1BEC1CC2-7978-46CE-8A75-67A769C03883}" srcOrd="1" destOrd="0" presId="urn:microsoft.com/office/officeart/2005/8/layout/vProcess5"/>
    <dgm:cxn modelId="{E07B32DF-CDDB-4AA0-880C-8E6B51C39C0B}" type="presParOf" srcId="{8D5DC9E0-442D-4EA5-8A70-9B413B1D6618}" destId="{918FF342-9837-4234-8DD7-A0A2BD624B00}" srcOrd="2" destOrd="0" presId="urn:microsoft.com/office/officeart/2005/8/layout/vProcess5"/>
    <dgm:cxn modelId="{C8AB40A4-61BB-4CF2-AAF5-15C49EDA09A0}" type="presParOf" srcId="{8D5DC9E0-442D-4EA5-8A70-9B413B1D6618}" destId="{AC77514B-0541-443E-AFE6-08C360B90EC1}" srcOrd="3" destOrd="0" presId="urn:microsoft.com/office/officeart/2005/8/layout/vProcess5"/>
    <dgm:cxn modelId="{ADD06DDC-0810-4F66-9559-23B55623FC96}" type="presParOf" srcId="{8D5DC9E0-442D-4EA5-8A70-9B413B1D6618}" destId="{D5997FB6-A5FE-4C06-BF9E-64807667A1D9}" srcOrd="4" destOrd="0" presId="urn:microsoft.com/office/officeart/2005/8/layout/vProcess5"/>
    <dgm:cxn modelId="{7E19E8E9-BCA9-4771-9DC6-251D02DDC874}" type="presParOf" srcId="{8D5DC9E0-442D-4EA5-8A70-9B413B1D6618}" destId="{AE1BFBB7-50E2-4D16-953E-843707232272}" srcOrd="5" destOrd="0" presId="urn:microsoft.com/office/officeart/2005/8/layout/vProcess5"/>
    <dgm:cxn modelId="{F67E89F0-22D6-4354-AFCC-7E87BFC39B0D}" type="presParOf" srcId="{8D5DC9E0-442D-4EA5-8A70-9B413B1D6618}" destId="{6644FCA3-10A8-488E-A611-5370D9947CE6}" srcOrd="6" destOrd="0" presId="urn:microsoft.com/office/officeart/2005/8/layout/vProcess5"/>
    <dgm:cxn modelId="{7F860764-BA5C-4FA0-B83D-5E34C903ED46}" type="presParOf" srcId="{8D5DC9E0-442D-4EA5-8A70-9B413B1D6618}" destId="{68A7F326-5B22-4D58-ACED-96443716DBDA}" srcOrd="7" destOrd="0" presId="urn:microsoft.com/office/officeart/2005/8/layout/vProcess5"/>
    <dgm:cxn modelId="{94BCB27E-DD4F-4D5E-8350-028EC104536B}" type="presParOf" srcId="{8D5DC9E0-442D-4EA5-8A70-9B413B1D6618}" destId="{91D974DD-0F70-464D-8D42-3418F2999DC8}"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6BBE875B-E930-49E6-A2E3-78B59914E8BF}"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EE774D75-C0E7-4B50-9D4B-E7ACADAA9CE9}">
      <dgm:prSet custT="1"/>
      <dgm:spPr/>
      <dgm:t>
        <a:bodyPr/>
        <a:lstStyle/>
        <a:p>
          <a:pPr rtl="1"/>
          <a:r>
            <a:rPr lang="ar-SA" sz="2800" dirty="0">
              <a:latin typeface="Sakkal Majalla" panose="02000000000000000000" pitchFamily="2" charset="-78"/>
              <a:cs typeface="Sakkal Majalla" panose="02000000000000000000" pitchFamily="2" charset="-78"/>
            </a:rPr>
            <a:t>كل آية فيها ذكر </a:t>
          </a:r>
          <a:r>
            <a:rPr lang="ar-SA" sz="2800" dirty="0">
              <a:solidFill>
                <a:schemeClr val="tx1"/>
              </a:solidFill>
              <a:latin typeface="Sakkal Majalla" panose="02000000000000000000" pitchFamily="2" charset="-78"/>
              <a:cs typeface="Sakkal Majalla" panose="02000000000000000000" pitchFamily="2" charset="-78"/>
            </a:rPr>
            <a:t>(</a:t>
          </a:r>
          <a:r>
            <a:rPr lang="ar-EG" sz="2800" dirty="0">
              <a:solidFill>
                <a:schemeClr val="tx1"/>
              </a:solidFill>
              <a:latin typeface="Sakkal Majalla" panose="02000000000000000000" pitchFamily="2" charset="-78"/>
              <a:cs typeface="Sakkal Majalla" panose="02000000000000000000" pitchFamily="2" charset="-78"/>
            </a:rPr>
            <a:t>مِتم – مِتَّ – مِتُّ – مِتنا</a:t>
          </a:r>
          <a:r>
            <a:rPr lang="ar-SA" sz="2800" dirty="0">
              <a:solidFill>
                <a:schemeClr val="tx1"/>
              </a:solidFill>
              <a:latin typeface="Sakkal Majalla" panose="02000000000000000000" pitchFamily="2" charset="-78"/>
              <a:cs typeface="Sakkal Majalla" panose="02000000000000000000" pitchFamily="2" charset="-78"/>
            </a:rPr>
            <a:t>) </a:t>
          </a:r>
          <a:r>
            <a:rPr lang="ar-SA" sz="2800" dirty="0">
              <a:latin typeface="Sakkal Majalla" panose="02000000000000000000" pitchFamily="2" charset="-78"/>
              <a:cs typeface="Sakkal Majalla" panose="02000000000000000000" pitchFamily="2" charset="-78"/>
            </a:rPr>
            <a:t>فهي </a:t>
          </a:r>
          <a:r>
            <a:rPr lang="ar-EG" sz="2800" dirty="0">
              <a:latin typeface="Sakkal Majalla" panose="02000000000000000000" pitchFamily="2" charset="-78"/>
              <a:cs typeface="Sakkal Majalla" panose="02000000000000000000" pitchFamily="2" charset="-78"/>
            </a:rPr>
            <a:t>بكسر الميم</a:t>
          </a:r>
          <a:endParaRPr lang="en-US" sz="2800" dirty="0">
            <a:solidFill>
              <a:schemeClr val="tx1">
                <a:lumMod val="95000"/>
                <a:lumOff val="5000"/>
              </a:schemeClr>
            </a:solidFill>
            <a:latin typeface="Sakkal Majalla" panose="02000000000000000000" pitchFamily="2" charset="-78"/>
            <a:cs typeface="Sakkal Majalla" panose="02000000000000000000" pitchFamily="2" charset="-78"/>
          </a:endParaRPr>
        </a:p>
      </dgm:t>
    </dgm:pt>
    <dgm:pt modelId="{52C3E837-7B51-43FF-9EE1-BC5A31284439}" type="parTrans" cxnId="{8AEA28E1-9F3A-4F2F-8140-82DF165B9983}">
      <dgm:prSet/>
      <dgm:spPr/>
      <dgm:t>
        <a:bodyPr/>
        <a:lstStyle/>
        <a:p>
          <a:endParaRPr lang="en-US"/>
        </a:p>
      </dgm:t>
    </dgm:pt>
    <dgm:pt modelId="{16C56141-9C5E-4310-A86E-1E1765915B9D}" type="sibTrans" cxnId="{8AEA28E1-9F3A-4F2F-8140-82DF165B9983}">
      <dgm:prSet/>
      <dgm:spPr/>
      <dgm:t>
        <a:bodyPr/>
        <a:lstStyle/>
        <a:p>
          <a:endParaRPr lang="en-US"/>
        </a:p>
      </dgm:t>
    </dgm:pt>
    <dgm:pt modelId="{6363E4FE-B507-42FE-A9CF-AB2B30E9A946}">
      <dgm:prSet custT="1"/>
      <dgm:spPr/>
      <dgm:t>
        <a:bodyPr/>
        <a:lstStyle/>
        <a:p>
          <a:pPr rtl="1"/>
          <a:r>
            <a:rPr lang="ar-SA" sz="2800" dirty="0">
              <a:latin typeface="Sakkal Majalla" panose="02000000000000000000" pitchFamily="2" charset="-78"/>
              <a:cs typeface="Sakkal Majalla" panose="02000000000000000000" pitchFamily="2" charset="-78"/>
            </a:rPr>
            <a:t>إلا موضعا آل عمران آية (157-158) </a:t>
          </a:r>
          <a:r>
            <a:rPr lang="ar-SA" sz="2800" dirty="0">
              <a:solidFill>
                <a:schemeClr val="tx1"/>
              </a:solidFill>
              <a:latin typeface="Sakkal Majalla" panose="02000000000000000000" pitchFamily="2" charset="-78"/>
              <a:cs typeface="Sakkal Majalla" panose="02000000000000000000" pitchFamily="2" charset="-78"/>
            </a:rPr>
            <a:t>(</a:t>
          </a:r>
          <a:r>
            <a:rPr lang="ar-SA" sz="2800" u="none" dirty="0">
              <a:solidFill>
                <a:schemeClr val="tx1"/>
              </a:solidFill>
              <a:latin typeface="Sakkal Majalla" panose="02000000000000000000" pitchFamily="2" charset="-78"/>
              <a:cs typeface="Sakkal Majalla" panose="02000000000000000000" pitchFamily="2" charset="-78"/>
            </a:rPr>
            <a:t>مُتم</a:t>
          </a:r>
          <a:r>
            <a:rPr lang="ar-SA" sz="2800" dirty="0">
              <a:solidFill>
                <a:schemeClr val="tx1"/>
              </a:solidFill>
              <a:latin typeface="Sakkal Majalla" panose="02000000000000000000" pitchFamily="2" charset="-78"/>
              <a:cs typeface="Sakkal Majalla" panose="02000000000000000000" pitchFamily="2" charset="-78"/>
            </a:rPr>
            <a:t>) </a:t>
          </a:r>
          <a:r>
            <a:rPr lang="ar-SA" sz="2800" dirty="0">
              <a:solidFill>
                <a:schemeClr val="bg1"/>
              </a:solidFill>
              <a:latin typeface="Sakkal Majalla" panose="02000000000000000000" pitchFamily="2" charset="-78"/>
              <a:cs typeface="Sakkal Majalla" panose="02000000000000000000" pitchFamily="2" charset="-78"/>
            </a:rPr>
            <a:t>بضم الميم</a:t>
          </a:r>
          <a:endParaRPr lang="en-US" sz="2800" dirty="0">
            <a:solidFill>
              <a:schemeClr val="bg1"/>
            </a:solidFill>
            <a:latin typeface="Sakkal Majalla" panose="02000000000000000000" pitchFamily="2" charset="-78"/>
            <a:cs typeface="Sakkal Majalla" panose="02000000000000000000" pitchFamily="2" charset="-78"/>
          </a:endParaRPr>
        </a:p>
      </dgm:t>
    </dgm:pt>
    <dgm:pt modelId="{35C00C80-B4B5-4004-B26A-3E6BD310DFD4}" type="parTrans" cxnId="{9205F2C2-BBDB-4437-A4CA-083A2E5216D6}">
      <dgm:prSet/>
      <dgm:spPr/>
      <dgm:t>
        <a:bodyPr/>
        <a:lstStyle/>
        <a:p>
          <a:endParaRPr lang="en-US"/>
        </a:p>
      </dgm:t>
    </dgm:pt>
    <dgm:pt modelId="{78A1A9E7-CF3C-412C-9929-62C91FE103E9}" type="sibTrans" cxnId="{9205F2C2-BBDB-4437-A4CA-083A2E5216D6}">
      <dgm:prSet/>
      <dgm:spPr/>
      <dgm:t>
        <a:bodyPr/>
        <a:lstStyle/>
        <a:p>
          <a:endParaRPr lang="en-US"/>
        </a:p>
      </dgm:t>
    </dgm:pt>
    <dgm:pt modelId="{BC9C27E8-5463-46FF-970D-624E6930310C}">
      <dgm:prSet custT="1"/>
      <dgm:spPr/>
      <dgm:t>
        <a:bodyPr/>
        <a:lstStyle/>
        <a:p>
          <a:pPr rtl="1"/>
          <a:r>
            <a:rPr lang="ar-SA" sz="2400" dirty="0">
              <a:latin typeface="Sakkal Majalla" panose="02000000000000000000" pitchFamily="2" charset="-78"/>
              <a:cs typeface="Sakkal Majalla" panose="02000000000000000000" pitchFamily="2" charset="-78"/>
            </a:rPr>
            <a:t>(</a:t>
          </a:r>
          <a:r>
            <a:rPr lang="ar-SA" sz="2400" dirty="0" err="1">
              <a:latin typeface="Sakkal Majalla" panose="02000000000000000000" pitchFamily="2" charset="-78"/>
              <a:cs typeface="Sakkal Majalla" panose="02000000000000000000" pitchFamily="2" charset="-78"/>
            </a:rPr>
            <a:t>وَلَىِٕن</a:t>
          </a:r>
          <a:r>
            <a:rPr lang="ar-SA" sz="2400" dirty="0">
              <a:latin typeface="Sakkal Majalla" panose="02000000000000000000" pitchFamily="2" charset="-78"/>
              <a:cs typeface="Sakkal Majalla" panose="02000000000000000000" pitchFamily="2" charset="-78"/>
            </a:rPr>
            <a:t> </a:t>
          </a:r>
          <a:r>
            <a:rPr lang="ar-SA" sz="2400" dirty="0" err="1">
              <a:latin typeface="Sakkal Majalla" panose="02000000000000000000" pitchFamily="2" charset="-78"/>
              <a:cs typeface="Sakkal Majalla" panose="02000000000000000000" pitchFamily="2" charset="-78"/>
            </a:rPr>
            <a:t>قُتِلۡتُمۡ</a:t>
          </a:r>
          <a:r>
            <a:rPr lang="ar-SA" sz="2400" dirty="0">
              <a:latin typeface="Sakkal Majalla" panose="02000000000000000000" pitchFamily="2" charset="-78"/>
              <a:cs typeface="Sakkal Majalla" panose="02000000000000000000" pitchFamily="2" charset="-78"/>
            </a:rPr>
            <a:t> </a:t>
          </a:r>
          <a:r>
            <a:rPr lang="ar-SA" sz="2400" dirty="0" err="1">
              <a:latin typeface="Sakkal Majalla" panose="02000000000000000000" pitchFamily="2" charset="-78"/>
              <a:cs typeface="Sakkal Majalla" panose="02000000000000000000" pitchFamily="2" charset="-78"/>
            </a:rPr>
            <a:t>فِی</a:t>
          </a:r>
          <a:r>
            <a:rPr lang="ar-SA" sz="2400" dirty="0">
              <a:latin typeface="Sakkal Majalla" panose="02000000000000000000" pitchFamily="2" charset="-78"/>
              <a:cs typeface="Sakkal Majalla" panose="02000000000000000000" pitchFamily="2" charset="-78"/>
            </a:rPr>
            <a:t> </a:t>
          </a:r>
          <a:r>
            <a:rPr lang="ar-SA" sz="2400" dirty="0" err="1">
              <a:latin typeface="Sakkal Majalla" panose="02000000000000000000" pitchFamily="2" charset="-78"/>
              <a:cs typeface="Sakkal Majalla" panose="02000000000000000000" pitchFamily="2" charset="-78"/>
            </a:rPr>
            <a:t>سَبِیلِ</a:t>
          </a:r>
          <a:r>
            <a:rPr lang="ar-SA" sz="2400" dirty="0">
              <a:latin typeface="Sakkal Majalla" panose="02000000000000000000" pitchFamily="2" charset="-78"/>
              <a:cs typeface="Sakkal Majalla" panose="02000000000000000000" pitchFamily="2" charset="-78"/>
            </a:rPr>
            <a:t> </a:t>
          </a:r>
          <a:r>
            <a:rPr lang="ar-SA" sz="2400" dirty="0" err="1">
              <a:latin typeface="Sakkal Majalla" panose="02000000000000000000" pitchFamily="2" charset="-78"/>
              <a:cs typeface="Sakkal Majalla" panose="02000000000000000000" pitchFamily="2" charset="-78"/>
            </a:rPr>
            <a:t>ٱللَّهِ</a:t>
          </a:r>
          <a:r>
            <a:rPr lang="ar-SA" sz="2400" dirty="0">
              <a:latin typeface="Sakkal Majalla" panose="02000000000000000000" pitchFamily="2" charset="-78"/>
              <a:cs typeface="Sakkal Majalla" panose="02000000000000000000" pitchFamily="2" charset="-78"/>
            </a:rPr>
            <a:t> </a:t>
          </a:r>
          <a:r>
            <a:rPr lang="ar-SA" sz="2400" dirty="0" err="1">
              <a:latin typeface="Sakkal Majalla" panose="02000000000000000000" pitchFamily="2" charset="-78"/>
              <a:cs typeface="Sakkal Majalla" panose="02000000000000000000" pitchFamily="2" charset="-78"/>
            </a:rPr>
            <a:t>أَوۡ</a:t>
          </a:r>
          <a:r>
            <a:rPr lang="ar-SA" sz="2400" dirty="0">
              <a:latin typeface="Sakkal Majalla" panose="02000000000000000000" pitchFamily="2" charset="-78"/>
              <a:cs typeface="Sakkal Majalla" panose="02000000000000000000" pitchFamily="2" charset="-78"/>
            </a:rPr>
            <a:t> </a:t>
          </a:r>
          <a:r>
            <a:rPr lang="ar-SA" sz="2400" u="sng" dirty="0" err="1">
              <a:solidFill>
                <a:schemeClr val="tx1"/>
              </a:solidFill>
              <a:latin typeface="Sakkal Majalla" panose="02000000000000000000" pitchFamily="2" charset="-78"/>
              <a:cs typeface="Sakkal Majalla" panose="02000000000000000000" pitchFamily="2" charset="-78"/>
            </a:rPr>
            <a:t>مُتُّمۡ</a:t>
          </a:r>
          <a:r>
            <a:rPr lang="ar-SA" sz="2400" dirty="0">
              <a:latin typeface="Sakkal Majalla" panose="02000000000000000000" pitchFamily="2" charset="-78"/>
              <a:cs typeface="Sakkal Majalla" panose="02000000000000000000" pitchFamily="2" charset="-78"/>
            </a:rPr>
            <a:t> </a:t>
          </a:r>
          <a:r>
            <a:rPr lang="ar-SA" sz="2400" dirty="0" err="1">
              <a:latin typeface="Sakkal Majalla" panose="02000000000000000000" pitchFamily="2" charset="-78"/>
              <a:cs typeface="Sakkal Majalla" panose="02000000000000000000" pitchFamily="2" charset="-78"/>
            </a:rPr>
            <a:t>لَمَغۡفِرَة</a:t>
          </a:r>
          <a:r>
            <a:rPr lang="ar-SA" sz="2400" dirty="0">
              <a:latin typeface="Sakkal Majalla" panose="02000000000000000000" pitchFamily="2" charset="-78"/>
              <a:cs typeface="Sakkal Majalla" panose="02000000000000000000" pitchFamily="2" charset="-78"/>
            </a:rPr>
            <a:t>ࣱ مِّنَ </a:t>
          </a:r>
          <a:r>
            <a:rPr lang="ar-SA" sz="2400" dirty="0" err="1">
              <a:latin typeface="Sakkal Majalla" panose="02000000000000000000" pitchFamily="2" charset="-78"/>
              <a:cs typeface="Sakkal Majalla" panose="02000000000000000000" pitchFamily="2" charset="-78"/>
            </a:rPr>
            <a:t>ٱللَّهِ</a:t>
          </a:r>
          <a:r>
            <a:rPr lang="ar-SA" sz="2400" dirty="0">
              <a:latin typeface="Sakkal Majalla" panose="02000000000000000000" pitchFamily="2" charset="-78"/>
              <a:cs typeface="Sakkal Majalla" panose="02000000000000000000" pitchFamily="2" charset="-78"/>
            </a:rPr>
            <a:t> </a:t>
          </a:r>
          <a:r>
            <a:rPr lang="ar-SA" sz="2400" dirty="0" err="1">
              <a:latin typeface="Sakkal Majalla" panose="02000000000000000000" pitchFamily="2" charset="-78"/>
              <a:cs typeface="Sakkal Majalla" panose="02000000000000000000" pitchFamily="2" charset="-78"/>
            </a:rPr>
            <a:t>وَرَحۡمَةٌ</a:t>
          </a:r>
          <a:r>
            <a:rPr lang="ar-SA" sz="2400" dirty="0">
              <a:latin typeface="Sakkal Majalla" panose="02000000000000000000" pitchFamily="2" charset="-78"/>
              <a:cs typeface="Sakkal Majalla" panose="02000000000000000000" pitchFamily="2" charset="-78"/>
            </a:rPr>
            <a:t> </a:t>
          </a:r>
          <a:r>
            <a:rPr lang="ar-SA" sz="2400" dirty="0" err="1">
              <a:latin typeface="Sakkal Majalla" panose="02000000000000000000" pitchFamily="2" charset="-78"/>
              <a:cs typeface="Sakkal Majalla" panose="02000000000000000000" pitchFamily="2" charset="-78"/>
            </a:rPr>
            <a:t>خَیۡر</a:t>
          </a:r>
          <a:r>
            <a:rPr lang="ar-SA" sz="2400" dirty="0">
              <a:latin typeface="Sakkal Majalla" panose="02000000000000000000" pitchFamily="2" charset="-78"/>
              <a:cs typeface="Sakkal Majalla" panose="02000000000000000000" pitchFamily="2" charset="-78"/>
            </a:rPr>
            <a:t>ࣱ مِّمَّا </a:t>
          </a:r>
          <a:r>
            <a:rPr lang="ar-SA" sz="2400" dirty="0" err="1">
              <a:latin typeface="Sakkal Majalla" panose="02000000000000000000" pitchFamily="2" charset="-78"/>
              <a:cs typeface="Sakkal Majalla" panose="02000000000000000000" pitchFamily="2" charset="-78"/>
            </a:rPr>
            <a:t>یَجۡمَعُونَ</a:t>
          </a:r>
          <a:r>
            <a:rPr lang="ar-SA" sz="2400" dirty="0">
              <a:latin typeface="Sakkal Majalla" panose="02000000000000000000" pitchFamily="2" charset="-78"/>
              <a:cs typeface="Sakkal Majalla" panose="02000000000000000000" pitchFamily="2" charset="-78"/>
            </a:rPr>
            <a:t>(157))</a:t>
          </a:r>
          <a:endParaRPr lang="en-US" sz="2400" dirty="0">
            <a:latin typeface="Sakkal Majalla" panose="02000000000000000000" pitchFamily="2" charset="-78"/>
            <a:cs typeface="Sakkal Majalla" panose="02000000000000000000" pitchFamily="2" charset="-78"/>
          </a:endParaRPr>
        </a:p>
      </dgm:t>
    </dgm:pt>
    <dgm:pt modelId="{B21CB154-DE5C-4B4B-9A46-C92F297B049C}" type="sibTrans" cxnId="{5E4EE877-3D2D-4D72-A75B-69D586E3643E}">
      <dgm:prSet/>
      <dgm:spPr/>
      <dgm:t>
        <a:bodyPr/>
        <a:lstStyle/>
        <a:p>
          <a:endParaRPr lang="en-US"/>
        </a:p>
      </dgm:t>
    </dgm:pt>
    <dgm:pt modelId="{79737349-10BD-448D-A1B7-13A4F01C05C4}" type="parTrans" cxnId="{5E4EE877-3D2D-4D72-A75B-69D586E3643E}">
      <dgm:prSet/>
      <dgm:spPr/>
      <dgm:t>
        <a:bodyPr/>
        <a:lstStyle/>
        <a:p>
          <a:endParaRPr lang="en-US"/>
        </a:p>
      </dgm:t>
    </dgm:pt>
    <dgm:pt modelId="{8D5DC9E0-442D-4EA5-8A70-9B413B1D6618}" type="pres">
      <dgm:prSet presAssocID="{6BBE875B-E930-49E6-A2E3-78B59914E8BF}" presName="outerComposite" presStyleCnt="0">
        <dgm:presLayoutVars>
          <dgm:chMax val="5"/>
          <dgm:dir/>
          <dgm:resizeHandles val="exact"/>
        </dgm:presLayoutVars>
      </dgm:prSet>
      <dgm:spPr/>
    </dgm:pt>
    <dgm:pt modelId="{25DF214C-C84D-4BD3-90BD-0599A1B18D26}" type="pres">
      <dgm:prSet presAssocID="{6BBE875B-E930-49E6-A2E3-78B59914E8BF}" presName="dummyMaxCanvas" presStyleCnt="0">
        <dgm:presLayoutVars/>
      </dgm:prSet>
      <dgm:spPr/>
    </dgm:pt>
    <dgm:pt modelId="{1BEC1CC2-7978-46CE-8A75-67A769C03883}" type="pres">
      <dgm:prSet presAssocID="{6BBE875B-E930-49E6-A2E3-78B59914E8BF}" presName="ThreeNodes_1" presStyleLbl="node1" presStyleIdx="0" presStyleCnt="3" custScaleX="103352">
        <dgm:presLayoutVars>
          <dgm:bulletEnabled val="1"/>
        </dgm:presLayoutVars>
      </dgm:prSet>
      <dgm:spPr/>
    </dgm:pt>
    <dgm:pt modelId="{918FF342-9837-4234-8DD7-A0A2BD624B00}" type="pres">
      <dgm:prSet presAssocID="{6BBE875B-E930-49E6-A2E3-78B59914E8BF}" presName="ThreeNodes_2" presStyleLbl="node1" presStyleIdx="1" presStyleCnt="3">
        <dgm:presLayoutVars>
          <dgm:bulletEnabled val="1"/>
        </dgm:presLayoutVars>
      </dgm:prSet>
      <dgm:spPr/>
    </dgm:pt>
    <dgm:pt modelId="{AC77514B-0541-443E-AFE6-08C360B90EC1}" type="pres">
      <dgm:prSet presAssocID="{6BBE875B-E930-49E6-A2E3-78B59914E8BF}" presName="ThreeNodes_3" presStyleLbl="node1" presStyleIdx="2" presStyleCnt="3">
        <dgm:presLayoutVars>
          <dgm:bulletEnabled val="1"/>
        </dgm:presLayoutVars>
      </dgm:prSet>
      <dgm:spPr/>
    </dgm:pt>
    <dgm:pt modelId="{D5997FB6-A5FE-4C06-BF9E-64807667A1D9}" type="pres">
      <dgm:prSet presAssocID="{6BBE875B-E930-49E6-A2E3-78B59914E8BF}" presName="ThreeConn_1-2" presStyleLbl="fgAccFollowNode1" presStyleIdx="0" presStyleCnt="2">
        <dgm:presLayoutVars>
          <dgm:bulletEnabled val="1"/>
        </dgm:presLayoutVars>
      </dgm:prSet>
      <dgm:spPr/>
    </dgm:pt>
    <dgm:pt modelId="{AE1BFBB7-50E2-4D16-953E-843707232272}" type="pres">
      <dgm:prSet presAssocID="{6BBE875B-E930-49E6-A2E3-78B59914E8BF}" presName="ThreeConn_2-3" presStyleLbl="fgAccFollowNode1" presStyleIdx="1" presStyleCnt="2">
        <dgm:presLayoutVars>
          <dgm:bulletEnabled val="1"/>
        </dgm:presLayoutVars>
      </dgm:prSet>
      <dgm:spPr/>
    </dgm:pt>
    <dgm:pt modelId="{6644FCA3-10A8-488E-A611-5370D9947CE6}" type="pres">
      <dgm:prSet presAssocID="{6BBE875B-E930-49E6-A2E3-78B59914E8BF}" presName="ThreeNodes_1_text" presStyleLbl="node1" presStyleIdx="2" presStyleCnt="3">
        <dgm:presLayoutVars>
          <dgm:bulletEnabled val="1"/>
        </dgm:presLayoutVars>
      </dgm:prSet>
      <dgm:spPr/>
    </dgm:pt>
    <dgm:pt modelId="{68A7F326-5B22-4D58-ACED-96443716DBDA}" type="pres">
      <dgm:prSet presAssocID="{6BBE875B-E930-49E6-A2E3-78B59914E8BF}" presName="ThreeNodes_2_text" presStyleLbl="node1" presStyleIdx="2" presStyleCnt="3">
        <dgm:presLayoutVars>
          <dgm:bulletEnabled val="1"/>
        </dgm:presLayoutVars>
      </dgm:prSet>
      <dgm:spPr/>
    </dgm:pt>
    <dgm:pt modelId="{91D974DD-0F70-464D-8D42-3418F2999DC8}" type="pres">
      <dgm:prSet presAssocID="{6BBE875B-E930-49E6-A2E3-78B59914E8BF}" presName="ThreeNodes_3_text" presStyleLbl="node1" presStyleIdx="2" presStyleCnt="3">
        <dgm:presLayoutVars>
          <dgm:bulletEnabled val="1"/>
        </dgm:presLayoutVars>
      </dgm:prSet>
      <dgm:spPr/>
    </dgm:pt>
  </dgm:ptLst>
  <dgm:cxnLst>
    <dgm:cxn modelId="{921CE502-D072-48FB-8FE3-EEE2975C2758}" type="presOf" srcId="{78A1A9E7-CF3C-412C-9929-62C91FE103E9}" destId="{AE1BFBB7-50E2-4D16-953E-843707232272}" srcOrd="0" destOrd="0" presId="urn:microsoft.com/office/officeart/2005/8/layout/vProcess5"/>
    <dgm:cxn modelId="{5C3AE50A-BA19-4C49-A579-E9451CFD60FB}" type="presOf" srcId="{6363E4FE-B507-42FE-A9CF-AB2B30E9A946}" destId="{68A7F326-5B22-4D58-ACED-96443716DBDA}" srcOrd="1" destOrd="0" presId="urn:microsoft.com/office/officeart/2005/8/layout/vProcess5"/>
    <dgm:cxn modelId="{3A137211-5E76-4F90-8857-C69F2037D57C}" type="presOf" srcId="{16C56141-9C5E-4310-A86E-1E1765915B9D}" destId="{D5997FB6-A5FE-4C06-BF9E-64807667A1D9}" srcOrd="0" destOrd="0" presId="urn:microsoft.com/office/officeart/2005/8/layout/vProcess5"/>
    <dgm:cxn modelId="{B90A9411-812B-4F02-8F65-F1308AD3C36E}" type="presOf" srcId="{6BBE875B-E930-49E6-A2E3-78B59914E8BF}" destId="{8D5DC9E0-442D-4EA5-8A70-9B413B1D6618}" srcOrd="0" destOrd="0" presId="urn:microsoft.com/office/officeart/2005/8/layout/vProcess5"/>
    <dgm:cxn modelId="{5E4EE877-3D2D-4D72-A75B-69D586E3643E}" srcId="{6BBE875B-E930-49E6-A2E3-78B59914E8BF}" destId="{BC9C27E8-5463-46FF-970D-624E6930310C}" srcOrd="2" destOrd="0" parTransId="{79737349-10BD-448D-A1B7-13A4F01C05C4}" sibTransId="{B21CB154-DE5C-4B4B-9A46-C92F297B049C}"/>
    <dgm:cxn modelId="{28FB585A-8E55-4879-A65B-582E5E31542B}" type="presOf" srcId="{EE774D75-C0E7-4B50-9D4B-E7ACADAA9CE9}" destId="{6644FCA3-10A8-488E-A611-5370D9947CE6}" srcOrd="1" destOrd="0" presId="urn:microsoft.com/office/officeart/2005/8/layout/vProcess5"/>
    <dgm:cxn modelId="{48932E81-C410-415B-9B0A-5A3DDB0A2454}" type="presOf" srcId="{6363E4FE-B507-42FE-A9CF-AB2B30E9A946}" destId="{918FF342-9837-4234-8DD7-A0A2BD624B00}" srcOrd="0" destOrd="0" presId="urn:microsoft.com/office/officeart/2005/8/layout/vProcess5"/>
    <dgm:cxn modelId="{5ECAACBC-EBF5-47EA-A8A0-5122D9D03B51}" type="presOf" srcId="{EE774D75-C0E7-4B50-9D4B-E7ACADAA9CE9}" destId="{1BEC1CC2-7978-46CE-8A75-67A769C03883}" srcOrd="0" destOrd="0" presId="urn:microsoft.com/office/officeart/2005/8/layout/vProcess5"/>
    <dgm:cxn modelId="{9205F2C2-BBDB-4437-A4CA-083A2E5216D6}" srcId="{6BBE875B-E930-49E6-A2E3-78B59914E8BF}" destId="{6363E4FE-B507-42FE-A9CF-AB2B30E9A946}" srcOrd="1" destOrd="0" parTransId="{35C00C80-B4B5-4004-B26A-3E6BD310DFD4}" sibTransId="{78A1A9E7-CF3C-412C-9929-62C91FE103E9}"/>
    <dgm:cxn modelId="{8AEA28E1-9F3A-4F2F-8140-82DF165B9983}" srcId="{6BBE875B-E930-49E6-A2E3-78B59914E8BF}" destId="{EE774D75-C0E7-4B50-9D4B-E7ACADAA9CE9}" srcOrd="0" destOrd="0" parTransId="{52C3E837-7B51-43FF-9EE1-BC5A31284439}" sibTransId="{16C56141-9C5E-4310-A86E-1E1765915B9D}"/>
    <dgm:cxn modelId="{D7E2E7F3-B935-4576-8B0F-66DDE97BD6CC}" type="presOf" srcId="{BC9C27E8-5463-46FF-970D-624E6930310C}" destId="{91D974DD-0F70-464D-8D42-3418F2999DC8}" srcOrd="1" destOrd="0" presId="urn:microsoft.com/office/officeart/2005/8/layout/vProcess5"/>
    <dgm:cxn modelId="{C7A803F5-1638-45BC-82E1-8668A923D775}" type="presOf" srcId="{BC9C27E8-5463-46FF-970D-624E6930310C}" destId="{AC77514B-0541-443E-AFE6-08C360B90EC1}" srcOrd="0" destOrd="0" presId="urn:microsoft.com/office/officeart/2005/8/layout/vProcess5"/>
    <dgm:cxn modelId="{A3FC3A46-B49E-41A5-9BA4-F1A0C45084A9}" type="presParOf" srcId="{8D5DC9E0-442D-4EA5-8A70-9B413B1D6618}" destId="{25DF214C-C84D-4BD3-90BD-0599A1B18D26}" srcOrd="0" destOrd="0" presId="urn:microsoft.com/office/officeart/2005/8/layout/vProcess5"/>
    <dgm:cxn modelId="{840B0644-2163-42C3-BE6A-3A898D57B9DD}" type="presParOf" srcId="{8D5DC9E0-442D-4EA5-8A70-9B413B1D6618}" destId="{1BEC1CC2-7978-46CE-8A75-67A769C03883}" srcOrd="1" destOrd="0" presId="urn:microsoft.com/office/officeart/2005/8/layout/vProcess5"/>
    <dgm:cxn modelId="{E07B32DF-CDDB-4AA0-880C-8E6B51C39C0B}" type="presParOf" srcId="{8D5DC9E0-442D-4EA5-8A70-9B413B1D6618}" destId="{918FF342-9837-4234-8DD7-A0A2BD624B00}" srcOrd="2" destOrd="0" presId="urn:microsoft.com/office/officeart/2005/8/layout/vProcess5"/>
    <dgm:cxn modelId="{C8AB40A4-61BB-4CF2-AAF5-15C49EDA09A0}" type="presParOf" srcId="{8D5DC9E0-442D-4EA5-8A70-9B413B1D6618}" destId="{AC77514B-0541-443E-AFE6-08C360B90EC1}" srcOrd="3" destOrd="0" presId="urn:microsoft.com/office/officeart/2005/8/layout/vProcess5"/>
    <dgm:cxn modelId="{ADD06DDC-0810-4F66-9559-23B55623FC96}" type="presParOf" srcId="{8D5DC9E0-442D-4EA5-8A70-9B413B1D6618}" destId="{D5997FB6-A5FE-4C06-BF9E-64807667A1D9}" srcOrd="4" destOrd="0" presId="urn:microsoft.com/office/officeart/2005/8/layout/vProcess5"/>
    <dgm:cxn modelId="{7E19E8E9-BCA9-4771-9DC6-251D02DDC874}" type="presParOf" srcId="{8D5DC9E0-442D-4EA5-8A70-9B413B1D6618}" destId="{AE1BFBB7-50E2-4D16-953E-843707232272}" srcOrd="5" destOrd="0" presId="urn:microsoft.com/office/officeart/2005/8/layout/vProcess5"/>
    <dgm:cxn modelId="{F67E89F0-22D6-4354-AFCC-7E87BFC39B0D}" type="presParOf" srcId="{8D5DC9E0-442D-4EA5-8A70-9B413B1D6618}" destId="{6644FCA3-10A8-488E-A611-5370D9947CE6}" srcOrd="6" destOrd="0" presId="urn:microsoft.com/office/officeart/2005/8/layout/vProcess5"/>
    <dgm:cxn modelId="{7F860764-BA5C-4FA0-B83D-5E34C903ED46}" type="presParOf" srcId="{8D5DC9E0-442D-4EA5-8A70-9B413B1D6618}" destId="{68A7F326-5B22-4D58-ACED-96443716DBDA}" srcOrd="7" destOrd="0" presId="urn:microsoft.com/office/officeart/2005/8/layout/vProcess5"/>
    <dgm:cxn modelId="{94BCB27E-DD4F-4D5E-8350-028EC104536B}" type="presParOf" srcId="{8D5DC9E0-442D-4EA5-8A70-9B413B1D6618}" destId="{91D974DD-0F70-464D-8D42-3418F2999DC8}"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15B00120-41A2-48B8-B88F-BEF12F27A259}"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B00BE6B9-96E0-4BE7-94EB-09F2F2BDA129}">
      <dgm:prSet/>
      <dgm:spPr/>
      <dgm:t>
        <a:bodyPr/>
        <a:lstStyle/>
        <a:p>
          <a:pPr rtl="1"/>
          <a:r>
            <a:rPr lang="ar-SA"/>
            <a:t>هو أن تقرأ</a:t>
          </a:r>
          <a:endParaRPr lang="en-US"/>
        </a:p>
      </dgm:t>
    </dgm:pt>
    <dgm:pt modelId="{75C909B7-014D-4AC3-BCE9-646F41B852DB}" type="parTrans" cxnId="{E3FDD838-3C3F-4752-8D00-DA99A357FA72}">
      <dgm:prSet/>
      <dgm:spPr/>
      <dgm:t>
        <a:bodyPr/>
        <a:lstStyle/>
        <a:p>
          <a:endParaRPr lang="en-US"/>
        </a:p>
      </dgm:t>
    </dgm:pt>
    <dgm:pt modelId="{8F7BBBA9-88C7-47B5-B55F-774C82ECDE4E}" type="sibTrans" cxnId="{E3FDD838-3C3F-4752-8D00-DA99A357FA72}">
      <dgm:prSet/>
      <dgm:spPr/>
      <dgm:t>
        <a:bodyPr/>
        <a:lstStyle/>
        <a:p>
          <a:endParaRPr lang="en-US"/>
        </a:p>
      </dgm:t>
    </dgm:pt>
    <dgm:pt modelId="{414DF006-ACB3-47F1-A3A1-9D4E6B0F9B72}">
      <dgm:prSet/>
      <dgm:spPr/>
      <dgm:t>
        <a:bodyPr/>
        <a:lstStyle/>
        <a:p>
          <a:r>
            <a:rPr lang="ar-SA"/>
            <a:t>من المصحف</a:t>
          </a:r>
          <a:endParaRPr lang="en-US"/>
        </a:p>
      </dgm:t>
    </dgm:pt>
    <dgm:pt modelId="{508009F5-1E73-436E-844A-2C13E270E53D}" type="parTrans" cxnId="{5EFDBA2E-1087-4A55-AC70-478D9636DC82}">
      <dgm:prSet/>
      <dgm:spPr/>
      <dgm:t>
        <a:bodyPr/>
        <a:lstStyle/>
        <a:p>
          <a:endParaRPr lang="en-US"/>
        </a:p>
      </dgm:t>
    </dgm:pt>
    <dgm:pt modelId="{0CC24164-42CE-46B4-841D-BA0D62479FB9}" type="sibTrans" cxnId="{5EFDBA2E-1087-4A55-AC70-478D9636DC82}">
      <dgm:prSet/>
      <dgm:spPr/>
      <dgm:t>
        <a:bodyPr/>
        <a:lstStyle/>
        <a:p>
          <a:endParaRPr lang="en-US"/>
        </a:p>
      </dgm:t>
    </dgm:pt>
    <dgm:pt modelId="{761EFCAB-4C04-4F79-B3B0-EA56239DAC4B}">
      <dgm:prSet/>
      <dgm:spPr/>
      <dgm:t>
        <a:bodyPr/>
        <a:lstStyle/>
        <a:p>
          <a:r>
            <a:rPr lang="ar-SA"/>
            <a:t>مرتلا </a:t>
          </a:r>
          <a:endParaRPr lang="en-US"/>
        </a:p>
      </dgm:t>
    </dgm:pt>
    <dgm:pt modelId="{FE4D2FE9-A8C5-4CFB-8A75-F69C1E36B9D8}" type="parTrans" cxnId="{54F4AA4A-C585-4A36-A3D8-C145558637ED}">
      <dgm:prSet/>
      <dgm:spPr/>
      <dgm:t>
        <a:bodyPr/>
        <a:lstStyle/>
        <a:p>
          <a:endParaRPr lang="en-US"/>
        </a:p>
      </dgm:t>
    </dgm:pt>
    <dgm:pt modelId="{D1374D91-5D90-4B43-8B74-8453F25C6A78}" type="sibTrans" cxnId="{54F4AA4A-C585-4A36-A3D8-C145558637ED}">
      <dgm:prSet/>
      <dgm:spPr/>
      <dgm:t>
        <a:bodyPr/>
        <a:lstStyle/>
        <a:p>
          <a:endParaRPr lang="en-US"/>
        </a:p>
      </dgm:t>
    </dgm:pt>
    <dgm:pt modelId="{BFE16CCE-A5E6-429B-B9BD-94569D77056D}">
      <dgm:prSet/>
      <dgm:spPr/>
      <dgm:t>
        <a:bodyPr/>
        <a:lstStyle/>
        <a:p>
          <a:r>
            <a:rPr lang="ar-SA"/>
            <a:t>بصوت مسموع لك</a:t>
          </a:r>
          <a:endParaRPr lang="en-US"/>
        </a:p>
      </dgm:t>
    </dgm:pt>
    <dgm:pt modelId="{91D9A626-6A07-4639-B61C-63232FBA3FA3}" type="parTrans" cxnId="{7D0D04BC-F3BF-4FD1-92F0-53BEC1841300}">
      <dgm:prSet/>
      <dgm:spPr/>
      <dgm:t>
        <a:bodyPr/>
        <a:lstStyle/>
        <a:p>
          <a:endParaRPr lang="en-US"/>
        </a:p>
      </dgm:t>
    </dgm:pt>
    <dgm:pt modelId="{D241236B-712C-4383-A42D-DFED1758453B}" type="sibTrans" cxnId="{7D0D04BC-F3BF-4FD1-92F0-53BEC1841300}">
      <dgm:prSet/>
      <dgm:spPr/>
      <dgm:t>
        <a:bodyPr/>
        <a:lstStyle/>
        <a:p>
          <a:endParaRPr lang="en-US"/>
        </a:p>
      </dgm:t>
    </dgm:pt>
    <dgm:pt modelId="{AB003852-95C1-47CC-AEFC-759D873207AC}">
      <dgm:prSet/>
      <dgm:spPr/>
      <dgm:t>
        <a:bodyPr/>
        <a:lstStyle/>
        <a:p>
          <a:r>
            <a:rPr lang="ar-SA"/>
            <a:t>جزأين في مجلس واحد أو أكثر</a:t>
          </a:r>
          <a:endParaRPr lang="en-US"/>
        </a:p>
      </dgm:t>
    </dgm:pt>
    <dgm:pt modelId="{5C90BABB-FBCB-4FB3-BA50-06C15CAAC1F0}" type="parTrans" cxnId="{E1294796-01C3-4F31-B578-B89438B4B955}">
      <dgm:prSet/>
      <dgm:spPr/>
      <dgm:t>
        <a:bodyPr/>
        <a:lstStyle/>
        <a:p>
          <a:endParaRPr lang="en-US"/>
        </a:p>
      </dgm:t>
    </dgm:pt>
    <dgm:pt modelId="{FD3844AC-C717-4EF7-B450-5807866D6B78}" type="sibTrans" cxnId="{E1294796-01C3-4F31-B578-B89438B4B955}">
      <dgm:prSet/>
      <dgm:spPr/>
      <dgm:t>
        <a:bodyPr/>
        <a:lstStyle/>
        <a:p>
          <a:endParaRPr lang="en-US"/>
        </a:p>
      </dgm:t>
    </dgm:pt>
    <dgm:pt modelId="{815AD475-AA1D-4F7C-A3BE-248780209639}">
      <dgm:prSet/>
      <dgm:spPr/>
      <dgm:t>
        <a:bodyPr/>
        <a:lstStyle/>
        <a:p>
          <a:r>
            <a:rPr lang="ar-SA"/>
            <a:t>في صلاة النافلة أو في غير صلاة وفي الأوقات البينية</a:t>
          </a:r>
          <a:endParaRPr lang="en-US"/>
        </a:p>
      </dgm:t>
    </dgm:pt>
    <dgm:pt modelId="{582159BE-8D85-4FDC-9DBB-892745389C23}" type="parTrans" cxnId="{8DCDEA10-3007-4C9B-8810-768B58CA9B14}">
      <dgm:prSet/>
      <dgm:spPr/>
      <dgm:t>
        <a:bodyPr/>
        <a:lstStyle/>
        <a:p>
          <a:endParaRPr lang="en-US"/>
        </a:p>
      </dgm:t>
    </dgm:pt>
    <dgm:pt modelId="{5CFECF03-D2F3-4D6C-AAC8-E4E214A7A98E}" type="sibTrans" cxnId="{8DCDEA10-3007-4C9B-8810-768B58CA9B14}">
      <dgm:prSet/>
      <dgm:spPr/>
      <dgm:t>
        <a:bodyPr/>
        <a:lstStyle/>
        <a:p>
          <a:endParaRPr lang="en-US"/>
        </a:p>
      </dgm:t>
    </dgm:pt>
    <dgm:pt modelId="{9CBBCCBC-572D-48E7-A435-ACC775318468}">
      <dgm:prSet/>
      <dgm:spPr/>
      <dgm:t>
        <a:bodyPr/>
        <a:lstStyle/>
        <a:p>
          <a:r>
            <a:rPr lang="ar-SA"/>
            <a:t>وذلك كل يوم</a:t>
          </a:r>
          <a:endParaRPr lang="en-US"/>
        </a:p>
      </dgm:t>
    </dgm:pt>
    <dgm:pt modelId="{2E9CB8E9-030B-4E15-989F-4E26B2EB85FE}" type="parTrans" cxnId="{F58659B5-A9DF-46C9-BC36-366E8D1A5B9E}">
      <dgm:prSet/>
      <dgm:spPr/>
      <dgm:t>
        <a:bodyPr/>
        <a:lstStyle/>
        <a:p>
          <a:endParaRPr lang="en-US"/>
        </a:p>
      </dgm:t>
    </dgm:pt>
    <dgm:pt modelId="{FBB13858-F8E1-4ED0-AD7E-40FD99A9BE62}" type="sibTrans" cxnId="{F58659B5-A9DF-46C9-BC36-366E8D1A5B9E}">
      <dgm:prSet/>
      <dgm:spPr/>
      <dgm:t>
        <a:bodyPr/>
        <a:lstStyle/>
        <a:p>
          <a:endParaRPr lang="en-US"/>
        </a:p>
      </dgm:t>
    </dgm:pt>
    <dgm:pt modelId="{D7657BD4-73C5-4086-B2E8-3998E090CA7B}">
      <dgm:prSet/>
      <dgm:spPr/>
      <dgm:t>
        <a:bodyPr/>
        <a:lstStyle/>
        <a:p>
          <a:r>
            <a:rPr lang="ar-SA"/>
            <a:t>إلى آخر لحظة في الحياة حتى لو صرت أحفظ الناس للقرآن</a:t>
          </a:r>
          <a:endParaRPr lang="en-US"/>
        </a:p>
      </dgm:t>
    </dgm:pt>
    <dgm:pt modelId="{56FDC551-0908-48F7-BEBF-E3DA0B0D092A}" type="parTrans" cxnId="{AE4BB8EB-B5D8-4761-A8C7-883625E0E955}">
      <dgm:prSet/>
      <dgm:spPr/>
      <dgm:t>
        <a:bodyPr/>
        <a:lstStyle/>
        <a:p>
          <a:endParaRPr lang="en-US"/>
        </a:p>
      </dgm:t>
    </dgm:pt>
    <dgm:pt modelId="{C67DE1ED-8A0F-4BD3-97FF-C5940F9AC1E3}" type="sibTrans" cxnId="{AE4BB8EB-B5D8-4761-A8C7-883625E0E955}">
      <dgm:prSet/>
      <dgm:spPr/>
      <dgm:t>
        <a:bodyPr/>
        <a:lstStyle/>
        <a:p>
          <a:endParaRPr lang="en-US"/>
        </a:p>
      </dgm:t>
    </dgm:pt>
    <dgm:pt modelId="{7AE66DF4-87C7-4C69-915F-5B86515F3749}" type="pres">
      <dgm:prSet presAssocID="{15B00120-41A2-48B8-B88F-BEF12F27A259}" presName="diagram" presStyleCnt="0">
        <dgm:presLayoutVars>
          <dgm:dir/>
          <dgm:resizeHandles val="exact"/>
        </dgm:presLayoutVars>
      </dgm:prSet>
      <dgm:spPr/>
    </dgm:pt>
    <dgm:pt modelId="{8C79C065-66B0-43B6-A863-C0319B5375F3}" type="pres">
      <dgm:prSet presAssocID="{B00BE6B9-96E0-4BE7-94EB-09F2F2BDA129}" presName="node" presStyleLbl="node1" presStyleIdx="0" presStyleCnt="8" custLinFactX="128808" custLinFactNeighborX="200000" custLinFactNeighborY="-541">
        <dgm:presLayoutVars>
          <dgm:bulletEnabled val="1"/>
        </dgm:presLayoutVars>
      </dgm:prSet>
      <dgm:spPr/>
    </dgm:pt>
    <dgm:pt modelId="{A3E07305-7025-4ED6-AF2A-033AB535B9C5}" type="pres">
      <dgm:prSet presAssocID="{8F7BBBA9-88C7-47B5-B55F-774C82ECDE4E}" presName="sibTrans" presStyleCnt="0"/>
      <dgm:spPr/>
    </dgm:pt>
    <dgm:pt modelId="{0339FA7C-DDF9-4A54-8D82-7D5D4A31C5D2}" type="pres">
      <dgm:prSet presAssocID="{414DF006-ACB3-47F1-A3A1-9D4E6B0F9B72}" presName="node" presStyleLbl="node1" presStyleIdx="1" presStyleCnt="8" custLinFactX="10455" custLinFactNeighborX="100000" custLinFactNeighborY="-541">
        <dgm:presLayoutVars>
          <dgm:bulletEnabled val="1"/>
        </dgm:presLayoutVars>
      </dgm:prSet>
      <dgm:spPr/>
    </dgm:pt>
    <dgm:pt modelId="{05BB7052-CE91-49C0-93E5-80602E51B328}" type="pres">
      <dgm:prSet presAssocID="{0CC24164-42CE-46B4-841D-BA0D62479FB9}" presName="sibTrans" presStyleCnt="0"/>
      <dgm:spPr/>
    </dgm:pt>
    <dgm:pt modelId="{EF55801F-B832-4E24-B1AA-919B47FA2AB1}" type="pres">
      <dgm:prSet presAssocID="{761EFCAB-4C04-4F79-B3B0-EA56239DAC4B}" presName="node" presStyleLbl="node1" presStyleIdx="2" presStyleCnt="8" custLinFactX="-10455" custLinFactNeighborX="-100000" custLinFactNeighborY="-541">
        <dgm:presLayoutVars>
          <dgm:bulletEnabled val="1"/>
        </dgm:presLayoutVars>
      </dgm:prSet>
      <dgm:spPr/>
    </dgm:pt>
    <dgm:pt modelId="{ED757FC9-9488-43A7-A35F-E38755C94365}" type="pres">
      <dgm:prSet presAssocID="{D1374D91-5D90-4B43-8B74-8453F25C6A78}" presName="sibTrans" presStyleCnt="0"/>
      <dgm:spPr/>
    </dgm:pt>
    <dgm:pt modelId="{24BF30B7-31A9-45A1-9FE4-F94BCBE978B0}" type="pres">
      <dgm:prSet presAssocID="{BFE16CCE-A5E6-429B-B9BD-94569D77056D}" presName="node" presStyleLbl="node1" presStyleIdx="3" presStyleCnt="8" custLinFactX="-128381" custLinFactNeighborX="-200000" custLinFactNeighborY="-541">
        <dgm:presLayoutVars>
          <dgm:bulletEnabled val="1"/>
        </dgm:presLayoutVars>
      </dgm:prSet>
      <dgm:spPr/>
    </dgm:pt>
    <dgm:pt modelId="{E0B8D718-E3C6-4022-9AE7-F91F4EE9246C}" type="pres">
      <dgm:prSet presAssocID="{D241236B-712C-4383-A42D-DFED1758453B}" presName="sibTrans" presStyleCnt="0"/>
      <dgm:spPr/>
    </dgm:pt>
    <dgm:pt modelId="{52A0240B-2474-444B-9ED7-F2D4E815B79C}" type="pres">
      <dgm:prSet presAssocID="{AB003852-95C1-47CC-AEFC-759D873207AC}" presName="node" presStyleLbl="node1" presStyleIdx="4" presStyleCnt="8">
        <dgm:presLayoutVars>
          <dgm:bulletEnabled val="1"/>
        </dgm:presLayoutVars>
      </dgm:prSet>
      <dgm:spPr/>
    </dgm:pt>
    <dgm:pt modelId="{C169CC90-2EC6-48E1-B260-0F16251595E0}" type="pres">
      <dgm:prSet presAssocID="{FD3844AC-C717-4EF7-B450-5807866D6B78}" presName="sibTrans" presStyleCnt="0"/>
      <dgm:spPr/>
    </dgm:pt>
    <dgm:pt modelId="{3BD0D418-9F61-4D36-93D9-91536F9F3A1E}" type="pres">
      <dgm:prSet presAssocID="{815AD475-AA1D-4F7C-A3BE-248780209639}" presName="node" presStyleLbl="node1" presStyleIdx="5" presStyleCnt="8">
        <dgm:presLayoutVars>
          <dgm:bulletEnabled val="1"/>
        </dgm:presLayoutVars>
      </dgm:prSet>
      <dgm:spPr/>
    </dgm:pt>
    <dgm:pt modelId="{66429303-DB08-49B6-B304-B8E5D7D845AA}" type="pres">
      <dgm:prSet presAssocID="{5CFECF03-D2F3-4D6C-AAC8-E4E214A7A98E}" presName="sibTrans" presStyleCnt="0"/>
      <dgm:spPr/>
    </dgm:pt>
    <dgm:pt modelId="{6905191F-E77A-4FD8-8870-C2A162FC0A18}" type="pres">
      <dgm:prSet presAssocID="{9CBBCCBC-572D-48E7-A435-ACC775318468}" presName="node" presStyleLbl="node1" presStyleIdx="6" presStyleCnt="8">
        <dgm:presLayoutVars>
          <dgm:bulletEnabled val="1"/>
        </dgm:presLayoutVars>
      </dgm:prSet>
      <dgm:spPr/>
    </dgm:pt>
    <dgm:pt modelId="{44550822-5442-4525-9C9B-FDEFFF915C00}" type="pres">
      <dgm:prSet presAssocID="{FBB13858-F8E1-4ED0-AD7E-40FD99A9BE62}" presName="sibTrans" presStyleCnt="0"/>
      <dgm:spPr/>
    </dgm:pt>
    <dgm:pt modelId="{EEDCC68E-38FC-4295-A23A-46CE165B6B13}" type="pres">
      <dgm:prSet presAssocID="{D7657BD4-73C5-4086-B2E8-3998E090CA7B}" presName="node" presStyleLbl="node1" presStyleIdx="7" presStyleCnt="8">
        <dgm:presLayoutVars>
          <dgm:bulletEnabled val="1"/>
        </dgm:presLayoutVars>
      </dgm:prSet>
      <dgm:spPr/>
    </dgm:pt>
  </dgm:ptLst>
  <dgm:cxnLst>
    <dgm:cxn modelId="{E7918D07-DF2D-4CD6-B12E-D6E2861866BB}" type="presOf" srcId="{414DF006-ACB3-47F1-A3A1-9D4E6B0F9B72}" destId="{0339FA7C-DDF9-4A54-8D82-7D5D4A31C5D2}" srcOrd="0" destOrd="0" presId="urn:microsoft.com/office/officeart/2005/8/layout/default"/>
    <dgm:cxn modelId="{8DCDEA10-3007-4C9B-8810-768B58CA9B14}" srcId="{15B00120-41A2-48B8-B88F-BEF12F27A259}" destId="{815AD475-AA1D-4F7C-A3BE-248780209639}" srcOrd="5" destOrd="0" parTransId="{582159BE-8D85-4FDC-9DBB-892745389C23}" sibTransId="{5CFECF03-D2F3-4D6C-AAC8-E4E214A7A98E}"/>
    <dgm:cxn modelId="{EE488313-3BA2-4C12-A85D-A2F1507AB41E}" type="presOf" srcId="{D7657BD4-73C5-4086-B2E8-3998E090CA7B}" destId="{EEDCC68E-38FC-4295-A23A-46CE165B6B13}" srcOrd="0" destOrd="0" presId="urn:microsoft.com/office/officeart/2005/8/layout/default"/>
    <dgm:cxn modelId="{5EFDBA2E-1087-4A55-AC70-478D9636DC82}" srcId="{15B00120-41A2-48B8-B88F-BEF12F27A259}" destId="{414DF006-ACB3-47F1-A3A1-9D4E6B0F9B72}" srcOrd="1" destOrd="0" parTransId="{508009F5-1E73-436E-844A-2C13E270E53D}" sibTransId="{0CC24164-42CE-46B4-841D-BA0D62479FB9}"/>
    <dgm:cxn modelId="{94E12035-3239-4EC3-9527-A5A4CBFE6DD2}" type="presOf" srcId="{BFE16CCE-A5E6-429B-B9BD-94569D77056D}" destId="{24BF30B7-31A9-45A1-9FE4-F94BCBE978B0}" srcOrd="0" destOrd="0" presId="urn:microsoft.com/office/officeart/2005/8/layout/default"/>
    <dgm:cxn modelId="{E3FDD838-3C3F-4752-8D00-DA99A357FA72}" srcId="{15B00120-41A2-48B8-B88F-BEF12F27A259}" destId="{B00BE6B9-96E0-4BE7-94EB-09F2F2BDA129}" srcOrd="0" destOrd="0" parTransId="{75C909B7-014D-4AC3-BCE9-646F41B852DB}" sibTransId="{8F7BBBA9-88C7-47B5-B55F-774C82ECDE4E}"/>
    <dgm:cxn modelId="{82DECD3B-1E1D-411D-B0E3-FCFD3A2A2928}" type="presOf" srcId="{815AD475-AA1D-4F7C-A3BE-248780209639}" destId="{3BD0D418-9F61-4D36-93D9-91536F9F3A1E}" srcOrd="0" destOrd="0" presId="urn:microsoft.com/office/officeart/2005/8/layout/default"/>
    <dgm:cxn modelId="{54F4AA4A-C585-4A36-A3D8-C145558637ED}" srcId="{15B00120-41A2-48B8-B88F-BEF12F27A259}" destId="{761EFCAB-4C04-4F79-B3B0-EA56239DAC4B}" srcOrd="2" destOrd="0" parTransId="{FE4D2FE9-A8C5-4CFB-8A75-F69C1E36B9D8}" sibTransId="{D1374D91-5D90-4B43-8B74-8453F25C6A78}"/>
    <dgm:cxn modelId="{E1294796-01C3-4F31-B578-B89438B4B955}" srcId="{15B00120-41A2-48B8-B88F-BEF12F27A259}" destId="{AB003852-95C1-47CC-AEFC-759D873207AC}" srcOrd="4" destOrd="0" parTransId="{5C90BABB-FBCB-4FB3-BA50-06C15CAAC1F0}" sibTransId="{FD3844AC-C717-4EF7-B450-5807866D6B78}"/>
    <dgm:cxn modelId="{C2AE3C9A-22CA-4BDC-9BF6-A6581177B8F0}" type="presOf" srcId="{9CBBCCBC-572D-48E7-A435-ACC775318468}" destId="{6905191F-E77A-4FD8-8870-C2A162FC0A18}" srcOrd="0" destOrd="0" presId="urn:microsoft.com/office/officeart/2005/8/layout/default"/>
    <dgm:cxn modelId="{CB652DA5-AC28-4965-8734-08A0481AFE5C}" type="presOf" srcId="{B00BE6B9-96E0-4BE7-94EB-09F2F2BDA129}" destId="{8C79C065-66B0-43B6-A863-C0319B5375F3}" srcOrd="0" destOrd="0" presId="urn:microsoft.com/office/officeart/2005/8/layout/default"/>
    <dgm:cxn modelId="{C1B9D2A5-F122-48D5-A984-E03458EB8BE2}" type="presOf" srcId="{15B00120-41A2-48B8-B88F-BEF12F27A259}" destId="{7AE66DF4-87C7-4C69-915F-5B86515F3749}" srcOrd="0" destOrd="0" presId="urn:microsoft.com/office/officeart/2005/8/layout/default"/>
    <dgm:cxn modelId="{F58659B5-A9DF-46C9-BC36-366E8D1A5B9E}" srcId="{15B00120-41A2-48B8-B88F-BEF12F27A259}" destId="{9CBBCCBC-572D-48E7-A435-ACC775318468}" srcOrd="6" destOrd="0" parTransId="{2E9CB8E9-030B-4E15-989F-4E26B2EB85FE}" sibTransId="{FBB13858-F8E1-4ED0-AD7E-40FD99A9BE62}"/>
    <dgm:cxn modelId="{7D0D04BC-F3BF-4FD1-92F0-53BEC1841300}" srcId="{15B00120-41A2-48B8-B88F-BEF12F27A259}" destId="{BFE16CCE-A5E6-429B-B9BD-94569D77056D}" srcOrd="3" destOrd="0" parTransId="{91D9A626-6A07-4639-B61C-63232FBA3FA3}" sibTransId="{D241236B-712C-4383-A42D-DFED1758453B}"/>
    <dgm:cxn modelId="{78D88EC4-7726-43E1-9171-2114BF4E2EA1}" type="presOf" srcId="{761EFCAB-4C04-4F79-B3B0-EA56239DAC4B}" destId="{EF55801F-B832-4E24-B1AA-919B47FA2AB1}" srcOrd="0" destOrd="0" presId="urn:microsoft.com/office/officeart/2005/8/layout/default"/>
    <dgm:cxn modelId="{4E0FE0D5-5EBD-4B7C-ABF9-510F76F63E09}" type="presOf" srcId="{AB003852-95C1-47CC-AEFC-759D873207AC}" destId="{52A0240B-2474-444B-9ED7-F2D4E815B79C}" srcOrd="0" destOrd="0" presId="urn:microsoft.com/office/officeart/2005/8/layout/default"/>
    <dgm:cxn modelId="{AE4BB8EB-B5D8-4761-A8C7-883625E0E955}" srcId="{15B00120-41A2-48B8-B88F-BEF12F27A259}" destId="{D7657BD4-73C5-4086-B2E8-3998E090CA7B}" srcOrd="7" destOrd="0" parTransId="{56FDC551-0908-48F7-BEBF-E3DA0B0D092A}" sibTransId="{C67DE1ED-8A0F-4BD3-97FF-C5940F9AC1E3}"/>
    <dgm:cxn modelId="{A817FEE2-4AF9-405B-9427-194EBB1E749C}" type="presParOf" srcId="{7AE66DF4-87C7-4C69-915F-5B86515F3749}" destId="{8C79C065-66B0-43B6-A863-C0319B5375F3}" srcOrd="0" destOrd="0" presId="urn:microsoft.com/office/officeart/2005/8/layout/default"/>
    <dgm:cxn modelId="{5359BBD4-071A-4C1E-80A0-D27610E864C4}" type="presParOf" srcId="{7AE66DF4-87C7-4C69-915F-5B86515F3749}" destId="{A3E07305-7025-4ED6-AF2A-033AB535B9C5}" srcOrd="1" destOrd="0" presId="urn:microsoft.com/office/officeart/2005/8/layout/default"/>
    <dgm:cxn modelId="{9BA85A1C-ADB0-4E41-BDE3-13CD0E2B2B6C}" type="presParOf" srcId="{7AE66DF4-87C7-4C69-915F-5B86515F3749}" destId="{0339FA7C-DDF9-4A54-8D82-7D5D4A31C5D2}" srcOrd="2" destOrd="0" presId="urn:microsoft.com/office/officeart/2005/8/layout/default"/>
    <dgm:cxn modelId="{CB636141-9972-4849-8DDD-E8652F469B3F}" type="presParOf" srcId="{7AE66DF4-87C7-4C69-915F-5B86515F3749}" destId="{05BB7052-CE91-49C0-93E5-80602E51B328}" srcOrd="3" destOrd="0" presId="urn:microsoft.com/office/officeart/2005/8/layout/default"/>
    <dgm:cxn modelId="{0BA03FAA-44E9-488D-9537-99421ED398D5}" type="presParOf" srcId="{7AE66DF4-87C7-4C69-915F-5B86515F3749}" destId="{EF55801F-B832-4E24-B1AA-919B47FA2AB1}" srcOrd="4" destOrd="0" presId="urn:microsoft.com/office/officeart/2005/8/layout/default"/>
    <dgm:cxn modelId="{6B5197A2-7A59-4AC2-9CB9-D0CF9DA3ECC2}" type="presParOf" srcId="{7AE66DF4-87C7-4C69-915F-5B86515F3749}" destId="{ED757FC9-9488-43A7-A35F-E38755C94365}" srcOrd="5" destOrd="0" presId="urn:microsoft.com/office/officeart/2005/8/layout/default"/>
    <dgm:cxn modelId="{7C07E9DE-FF12-4E0C-9AF9-61DFA4BC2133}" type="presParOf" srcId="{7AE66DF4-87C7-4C69-915F-5B86515F3749}" destId="{24BF30B7-31A9-45A1-9FE4-F94BCBE978B0}" srcOrd="6" destOrd="0" presId="urn:microsoft.com/office/officeart/2005/8/layout/default"/>
    <dgm:cxn modelId="{9F1F2461-8CF8-49D1-A6EE-E1640C3B219D}" type="presParOf" srcId="{7AE66DF4-87C7-4C69-915F-5B86515F3749}" destId="{E0B8D718-E3C6-4022-9AE7-F91F4EE9246C}" srcOrd="7" destOrd="0" presId="urn:microsoft.com/office/officeart/2005/8/layout/default"/>
    <dgm:cxn modelId="{E9548FA4-BC5E-4AAE-AE5F-60AF8CB2576A}" type="presParOf" srcId="{7AE66DF4-87C7-4C69-915F-5B86515F3749}" destId="{52A0240B-2474-444B-9ED7-F2D4E815B79C}" srcOrd="8" destOrd="0" presId="urn:microsoft.com/office/officeart/2005/8/layout/default"/>
    <dgm:cxn modelId="{C3973DE9-268C-447E-B373-3F5272E353C4}" type="presParOf" srcId="{7AE66DF4-87C7-4C69-915F-5B86515F3749}" destId="{C169CC90-2EC6-48E1-B260-0F16251595E0}" srcOrd="9" destOrd="0" presId="urn:microsoft.com/office/officeart/2005/8/layout/default"/>
    <dgm:cxn modelId="{3FCFB68C-A06A-4BF6-B5D2-D3AF473B461D}" type="presParOf" srcId="{7AE66DF4-87C7-4C69-915F-5B86515F3749}" destId="{3BD0D418-9F61-4D36-93D9-91536F9F3A1E}" srcOrd="10" destOrd="0" presId="urn:microsoft.com/office/officeart/2005/8/layout/default"/>
    <dgm:cxn modelId="{3E23FFE1-CEE4-4D69-94F7-249DC5C04262}" type="presParOf" srcId="{7AE66DF4-87C7-4C69-915F-5B86515F3749}" destId="{66429303-DB08-49B6-B304-B8E5D7D845AA}" srcOrd="11" destOrd="0" presId="urn:microsoft.com/office/officeart/2005/8/layout/default"/>
    <dgm:cxn modelId="{C7CC0749-C247-44C2-9E8B-885351383DED}" type="presParOf" srcId="{7AE66DF4-87C7-4C69-915F-5B86515F3749}" destId="{6905191F-E77A-4FD8-8870-C2A162FC0A18}" srcOrd="12" destOrd="0" presId="urn:microsoft.com/office/officeart/2005/8/layout/default"/>
    <dgm:cxn modelId="{D82E9CF5-261E-4521-94B5-5FEE24F6A300}" type="presParOf" srcId="{7AE66DF4-87C7-4C69-915F-5B86515F3749}" destId="{44550822-5442-4525-9C9B-FDEFFF915C00}" srcOrd="13" destOrd="0" presId="urn:microsoft.com/office/officeart/2005/8/layout/default"/>
    <dgm:cxn modelId="{CC8EC287-4E18-4667-BFF5-31FE16000C88}" type="presParOf" srcId="{7AE66DF4-87C7-4C69-915F-5B86515F3749}" destId="{EEDCC68E-38FC-4295-A23A-46CE165B6B13}"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6BBE875B-E930-49E6-A2E3-78B59914E8BF}"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EE774D75-C0E7-4B50-9D4B-E7ACADAA9CE9}">
      <dgm:prSet custT="1"/>
      <dgm:spPr/>
      <dgm:t>
        <a:bodyPr/>
        <a:lstStyle/>
        <a:p>
          <a:pPr rtl="1"/>
          <a:r>
            <a:rPr lang="ar-SA" sz="2800" dirty="0">
              <a:latin typeface="Sakkal Majalla" panose="02000000000000000000" pitchFamily="2" charset="-78"/>
              <a:cs typeface="Sakkal Majalla" panose="02000000000000000000" pitchFamily="2" charset="-78"/>
            </a:rPr>
            <a:t>كل آية فيها ذكر </a:t>
          </a:r>
          <a:r>
            <a:rPr lang="ar-SA" sz="2800" dirty="0">
              <a:solidFill>
                <a:schemeClr val="tx1">
                  <a:lumMod val="95000"/>
                  <a:lumOff val="5000"/>
                </a:schemeClr>
              </a:solidFill>
              <a:latin typeface="Sakkal Majalla" panose="02000000000000000000" pitchFamily="2" charset="-78"/>
              <a:cs typeface="Sakkal Majalla" panose="02000000000000000000" pitchFamily="2" charset="-78"/>
            </a:rPr>
            <a:t>(رَسولًا منهم)</a:t>
          </a:r>
          <a:r>
            <a:rPr lang="ar-SA" sz="2800" dirty="0">
              <a:latin typeface="Sakkal Majalla" panose="02000000000000000000" pitchFamily="2" charset="-78"/>
              <a:cs typeface="Sakkal Majalla" panose="02000000000000000000" pitchFamily="2" charset="-78"/>
            </a:rPr>
            <a:t> أو </a:t>
          </a:r>
          <a:r>
            <a:rPr lang="ar-SA" sz="2800" dirty="0">
              <a:solidFill>
                <a:schemeClr val="tx1"/>
              </a:solidFill>
              <a:latin typeface="Sakkal Majalla" panose="02000000000000000000" pitchFamily="2" charset="-78"/>
              <a:cs typeface="Sakkal Majalla" panose="02000000000000000000" pitchFamily="2" charset="-78"/>
            </a:rPr>
            <a:t>(منكم)</a:t>
          </a:r>
          <a:r>
            <a:rPr lang="ar-SA" sz="2800" dirty="0">
              <a:latin typeface="Sakkal Majalla" panose="02000000000000000000" pitchFamily="2" charset="-78"/>
              <a:cs typeface="Sakkal Majalla" panose="02000000000000000000" pitchFamily="2" charset="-78"/>
            </a:rPr>
            <a:t> أو </a:t>
          </a:r>
          <a:r>
            <a:rPr lang="ar-SA" sz="2800" dirty="0">
              <a:solidFill>
                <a:schemeClr val="tx1"/>
              </a:solidFill>
              <a:latin typeface="Sakkal Majalla" panose="02000000000000000000" pitchFamily="2" charset="-78"/>
              <a:cs typeface="Sakkal Majalla" panose="02000000000000000000" pitchFamily="2" charset="-78"/>
            </a:rPr>
            <a:t>(رسولٌ منهم)</a:t>
          </a:r>
          <a:r>
            <a:rPr lang="ar-SA" sz="2800" dirty="0">
              <a:latin typeface="Sakkal Majalla" panose="02000000000000000000" pitchFamily="2" charset="-78"/>
              <a:cs typeface="Sakkal Majalla" panose="02000000000000000000" pitchFamily="2" charset="-78"/>
            </a:rPr>
            <a:t> فهي بهذا اللفظ</a:t>
          </a:r>
          <a:endParaRPr lang="en-US" sz="2800" dirty="0">
            <a:solidFill>
              <a:schemeClr val="tx1">
                <a:lumMod val="95000"/>
                <a:lumOff val="5000"/>
              </a:schemeClr>
            </a:solidFill>
            <a:latin typeface="Sakkal Majalla" panose="02000000000000000000" pitchFamily="2" charset="-78"/>
            <a:cs typeface="Sakkal Majalla" panose="02000000000000000000" pitchFamily="2" charset="-78"/>
          </a:endParaRPr>
        </a:p>
      </dgm:t>
    </dgm:pt>
    <dgm:pt modelId="{52C3E837-7B51-43FF-9EE1-BC5A31284439}" type="parTrans" cxnId="{8AEA28E1-9F3A-4F2F-8140-82DF165B9983}">
      <dgm:prSet/>
      <dgm:spPr/>
      <dgm:t>
        <a:bodyPr/>
        <a:lstStyle/>
        <a:p>
          <a:endParaRPr lang="en-US"/>
        </a:p>
      </dgm:t>
    </dgm:pt>
    <dgm:pt modelId="{16C56141-9C5E-4310-A86E-1E1765915B9D}" type="sibTrans" cxnId="{8AEA28E1-9F3A-4F2F-8140-82DF165B9983}">
      <dgm:prSet/>
      <dgm:spPr/>
      <dgm:t>
        <a:bodyPr/>
        <a:lstStyle/>
        <a:p>
          <a:endParaRPr lang="en-US"/>
        </a:p>
      </dgm:t>
    </dgm:pt>
    <dgm:pt modelId="{6363E4FE-B507-42FE-A9CF-AB2B30E9A946}">
      <dgm:prSet custT="1"/>
      <dgm:spPr/>
      <dgm:t>
        <a:bodyPr/>
        <a:lstStyle/>
        <a:p>
          <a:pPr rtl="1"/>
          <a:r>
            <a:rPr lang="ar-SA" sz="2800" dirty="0">
              <a:latin typeface="Sakkal Majalla" panose="02000000000000000000" pitchFamily="2" charset="-78"/>
              <a:cs typeface="Sakkal Majalla" panose="02000000000000000000" pitchFamily="2" charset="-78"/>
            </a:rPr>
            <a:t>إلا موضع آل عمران (164) </a:t>
          </a:r>
          <a:r>
            <a:rPr lang="ar-SA" sz="2800" dirty="0">
              <a:solidFill>
                <a:schemeClr val="tx1"/>
              </a:solidFill>
              <a:latin typeface="Sakkal Majalla" panose="02000000000000000000" pitchFamily="2" charset="-78"/>
              <a:cs typeface="Sakkal Majalla" panose="02000000000000000000" pitchFamily="2" charset="-78"/>
            </a:rPr>
            <a:t>(رسولًا من أنفسهم)</a:t>
          </a:r>
          <a:endParaRPr lang="en-US" sz="2800" dirty="0">
            <a:solidFill>
              <a:schemeClr val="tx1"/>
            </a:solidFill>
            <a:latin typeface="Sakkal Majalla" panose="02000000000000000000" pitchFamily="2" charset="-78"/>
            <a:cs typeface="Sakkal Majalla" panose="02000000000000000000" pitchFamily="2" charset="-78"/>
          </a:endParaRPr>
        </a:p>
      </dgm:t>
    </dgm:pt>
    <dgm:pt modelId="{35C00C80-B4B5-4004-B26A-3E6BD310DFD4}" type="parTrans" cxnId="{9205F2C2-BBDB-4437-A4CA-083A2E5216D6}">
      <dgm:prSet/>
      <dgm:spPr/>
      <dgm:t>
        <a:bodyPr/>
        <a:lstStyle/>
        <a:p>
          <a:endParaRPr lang="en-US"/>
        </a:p>
      </dgm:t>
    </dgm:pt>
    <dgm:pt modelId="{78A1A9E7-CF3C-412C-9929-62C91FE103E9}" type="sibTrans" cxnId="{9205F2C2-BBDB-4437-A4CA-083A2E5216D6}">
      <dgm:prSet/>
      <dgm:spPr/>
      <dgm:t>
        <a:bodyPr/>
        <a:lstStyle/>
        <a:p>
          <a:endParaRPr lang="en-US"/>
        </a:p>
      </dgm:t>
    </dgm:pt>
    <dgm:pt modelId="{BC9C27E8-5463-46FF-970D-624E6930310C}">
      <dgm:prSet custT="1"/>
      <dgm:spPr/>
      <dgm:t>
        <a:bodyPr/>
        <a:lstStyle/>
        <a:p>
          <a:pPr rtl="1"/>
          <a:r>
            <a:rPr lang="ar-SA" sz="2400" dirty="0">
              <a:latin typeface="Sakkal Majalla" panose="02000000000000000000" pitchFamily="2" charset="-78"/>
              <a:cs typeface="Sakkal Majalla" panose="02000000000000000000" pitchFamily="2" charset="-78"/>
            </a:rPr>
            <a:t>(</a:t>
          </a:r>
          <a:r>
            <a:rPr lang="ar-SA" sz="2400" dirty="0" err="1">
              <a:latin typeface="Sakkal Majalla" panose="02000000000000000000" pitchFamily="2" charset="-78"/>
              <a:cs typeface="Sakkal Majalla" panose="02000000000000000000" pitchFamily="2" charset="-78"/>
            </a:rPr>
            <a:t>لَقَدۡ</a:t>
          </a:r>
          <a:r>
            <a:rPr lang="ar-SA" sz="2400" dirty="0">
              <a:latin typeface="Sakkal Majalla" panose="02000000000000000000" pitchFamily="2" charset="-78"/>
              <a:cs typeface="Sakkal Majalla" panose="02000000000000000000" pitchFamily="2" charset="-78"/>
            </a:rPr>
            <a:t> مَنَّ </a:t>
          </a:r>
          <a:r>
            <a:rPr lang="ar-SA" sz="2400" dirty="0" err="1">
              <a:latin typeface="Sakkal Majalla" panose="02000000000000000000" pitchFamily="2" charset="-78"/>
              <a:cs typeface="Sakkal Majalla" panose="02000000000000000000" pitchFamily="2" charset="-78"/>
            </a:rPr>
            <a:t>ٱللَّهُ</a:t>
          </a:r>
          <a:r>
            <a:rPr lang="ar-SA" sz="2400" dirty="0">
              <a:latin typeface="Sakkal Majalla" panose="02000000000000000000" pitchFamily="2" charset="-78"/>
              <a:cs typeface="Sakkal Majalla" panose="02000000000000000000" pitchFamily="2" charset="-78"/>
            </a:rPr>
            <a:t> عَلَى </a:t>
          </a:r>
          <a:r>
            <a:rPr lang="ar-SA" sz="2400" dirty="0" err="1">
              <a:latin typeface="Sakkal Majalla" panose="02000000000000000000" pitchFamily="2" charset="-78"/>
              <a:cs typeface="Sakkal Majalla" panose="02000000000000000000" pitchFamily="2" charset="-78"/>
            </a:rPr>
            <a:t>ٱلۡمُؤۡمِنِینَ</a:t>
          </a:r>
          <a:r>
            <a:rPr lang="ar-SA" sz="2400" dirty="0">
              <a:latin typeface="Sakkal Majalla" panose="02000000000000000000" pitchFamily="2" charset="-78"/>
              <a:cs typeface="Sakkal Majalla" panose="02000000000000000000" pitchFamily="2" charset="-78"/>
            </a:rPr>
            <a:t> </a:t>
          </a:r>
          <a:r>
            <a:rPr lang="ar-SA" sz="2400" dirty="0" err="1">
              <a:latin typeface="Sakkal Majalla" panose="02000000000000000000" pitchFamily="2" charset="-78"/>
              <a:cs typeface="Sakkal Majalla" panose="02000000000000000000" pitchFamily="2" charset="-78"/>
            </a:rPr>
            <a:t>إِذۡ</a:t>
          </a:r>
          <a:r>
            <a:rPr lang="ar-SA" sz="2400" dirty="0">
              <a:latin typeface="Sakkal Majalla" panose="02000000000000000000" pitchFamily="2" charset="-78"/>
              <a:cs typeface="Sakkal Majalla" panose="02000000000000000000" pitchFamily="2" charset="-78"/>
            </a:rPr>
            <a:t> بَعَثَ </a:t>
          </a:r>
          <a:r>
            <a:rPr lang="ar-SA" sz="2400" dirty="0" err="1">
              <a:latin typeface="Sakkal Majalla" panose="02000000000000000000" pitchFamily="2" charset="-78"/>
              <a:cs typeface="Sakkal Majalla" panose="02000000000000000000" pitchFamily="2" charset="-78"/>
            </a:rPr>
            <a:t>فِیهِمۡ</a:t>
          </a:r>
          <a:r>
            <a:rPr lang="ar-SA" sz="2400" dirty="0">
              <a:latin typeface="Sakkal Majalla" panose="02000000000000000000" pitchFamily="2" charset="-78"/>
              <a:cs typeface="Sakkal Majalla" panose="02000000000000000000" pitchFamily="2" charset="-78"/>
            </a:rPr>
            <a:t> </a:t>
          </a:r>
          <a:r>
            <a:rPr lang="ar-SA" sz="2400" u="sng" dirty="0" err="1">
              <a:solidFill>
                <a:schemeClr val="tx1"/>
              </a:solidFill>
              <a:latin typeface="Sakkal Majalla" panose="02000000000000000000" pitchFamily="2" charset="-78"/>
              <a:cs typeface="Sakkal Majalla" panose="02000000000000000000" pitchFamily="2" charset="-78"/>
            </a:rPr>
            <a:t>رَسُولࣰا</a:t>
          </a:r>
          <a:r>
            <a:rPr lang="ar-SA" sz="2400" u="sng" dirty="0">
              <a:solidFill>
                <a:schemeClr val="tx1"/>
              </a:solidFill>
              <a:latin typeface="Sakkal Majalla" panose="02000000000000000000" pitchFamily="2" charset="-78"/>
              <a:cs typeface="Sakkal Majalla" panose="02000000000000000000" pitchFamily="2" charset="-78"/>
            </a:rPr>
            <a:t> </a:t>
          </a:r>
          <a:r>
            <a:rPr lang="ar-SA" sz="2400" u="sng" dirty="0" err="1">
              <a:solidFill>
                <a:schemeClr val="tx1"/>
              </a:solidFill>
              <a:latin typeface="Sakkal Majalla" panose="02000000000000000000" pitchFamily="2" charset="-78"/>
              <a:cs typeface="Sakkal Majalla" panose="02000000000000000000" pitchFamily="2" charset="-78"/>
            </a:rPr>
            <a:t>مِّنۡ</a:t>
          </a:r>
          <a:r>
            <a:rPr lang="ar-SA" sz="2400" u="sng" dirty="0">
              <a:solidFill>
                <a:schemeClr val="tx1"/>
              </a:solidFill>
              <a:latin typeface="Sakkal Majalla" panose="02000000000000000000" pitchFamily="2" charset="-78"/>
              <a:cs typeface="Sakkal Majalla" panose="02000000000000000000" pitchFamily="2" charset="-78"/>
            </a:rPr>
            <a:t> </a:t>
          </a:r>
          <a:r>
            <a:rPr lang="ar-SA" sz="2400" u="sng" dirty="0" err="1">
              <a:solidFill>
                <a:schemeClr val="tx1"/>
              </a:solidFill>
              <a:latin typeface="Sakkal Majalla" panose="02000000000000000000" pitchFamily="2" charset="-78"/>
              <a:cs typeface="Sakkal Majalla" panose="02000000000000000000" pitchFamily="2" charset="-78"/>
            </a:rPr>
            <a:t>أَنفُسِهِمۡ</a:t>
          </a:r>
          <a:r>
            <a:rPr lang="ar-SA" sz="2400" u="sng" dirty="0">
              <a:solidFill>
                <a:schemeClr val="tx1"/>
              </a:solidFill>
              <a:latin typeface="Sakkal Majalla" panose="02000000000000000000" pitchFamily="2" charset="-78"/>
              <a:cs typeface="Sakkal Majalla" panose="02000000000000000000" pitchFamily="2" charset="-78"/>
            </a:rPr>
            <a:t> </a:t>
          </a:r>
          <a:r>
            <a:rPr lang="ar-SA" sz="2400" dirty="0" err="1">
              <a:latin typeface="Sakkal Majalla" panose="02000000000000000000" pitchFamily="2" charset="-78"/>
              <a:cs typeface="Sakkal Majalla" panose="02000000000000000000" pitchFamily="2" charset="-78"/>
            </a:rPr>
            <a:t>یَتۡلُوا</a:t>
          </a:r>
          <a:r>
            <a:rPr lang="ar-SA" sz="2400" dirty="0">
              <a:latin typeface="Sakkal Majalla" panose="02000000000000000000" pitchFamily="2" charset="-78"/>
              <a:cs typeface="Sakkal Majalla" panose="02000000000000000000" pitchFamily="2" charset="-78"/>
            </a:rPr>
            <a:t>۟ </a:t>
          </a:r>
          <a:r>
            <a:rPr lang="ar-SA" sz="2400" dirty="0" err="1">
              <a:latin typeface="Sakkal Majalla" panose="02000000000000000000" pitchFamily="2" charset="-78"/>
              <a:cs typeface="Sakkal Majalla" panose="02000000000000000000" pitchFamily="2" charset="-78"/>
            </a:rPr>
            <a:t>عَلَیۡهِمۡ</a:t>
          </a:r>
          <a:r>
            <a:rPr lang="ar-SA" sz="2400" dirty="0">
              <a:latin typeface="Sakkal Majalla" panose="02000000000000000000" pitchFamily="2" charset="-78"/>
              <a:cs typeface="Sakkal Majalla" panose="02000000000000000000" pitchFamily="2" charset="-78"/>
            </a:rPr>
            <a:t> </a:t>
          </a:r>
          <a:r>
            <a:rPr lang="ar-SA" sz="2400" dirty="0" err="1">
              <a:latin typeface="Sakkal Majalla" panose="02000000000000000000" pitchFamily="2" charset="-78"/>
              <a:cs typeface="Sakkal Majalla" panose="02000000000000000000" pitchFamily="2" charset="-78"/>
            </a:rPr>
            <a:t>ءَایَـٰتِهِۦ</a:t>
          </a:r>
          <a:r>
            <a:rPr lang="ar-SA" sz="2400" dirty="0">
              <a:latin typeface="Sakkal Majalla" panose="02000000000000000000" pitchFamily="2" charset="-78"/>
              <a:cs typeface="Sakkal Majalla" panose="02000000000000000000" pitchFamily="2" charset="-78"/>
            </a:rPr>
            <a:t> </a:t>
          </a:r>
          <a:r>
            <a:rPr lang="ar-SA" sz="2400" dirty="0" err="1">
              <a:latin typeface="Sakkal Majalla" panose="02000000000000000000" pitchFamily="2" charset="-78"/>
              <a:cs typeface="Sakkal Majalla" panose="02000000000000000000" pitchFamily="2" charset="-78"/>
            </a:rPr>
            <a:t>وَیُزَكِّیهِمۡ</a:t>
          </a:r>
          <a:r>
            <a:rPr lang="ar-SA" sz="2400" dirty="0">
              <a:latin typeface="Sakkal Majalla" panose="02000000000000000000" pitchFamily="2" charset="-78"/>
              <a:cs typeface="Sakkal Majalla" panose="02000000000000000000" pitchFamily="2" charset="-78"/>
            </a:rPr>
            <a:t> </a:t>
          </a:r>
          <a:r>
            <a:rPr lang="ar-SA" sz="2400" dirty="0" err="1">
              <a:latin typeface="Sakkal Majalla" panose="02000000000000000000" pitchFamily="2" charset="-78"/>
              <a:cs typeface="Sakkal Majalla" panose="02000000000000000000" pitchFamily="2" charset="-78"/>
            </a:rPr>
            <a:t>وَیُعَلِّمُهُمُ</a:t>
          </a:r>
          <a:r>
            <a:rPr lang="ar-SA" sz="2400" dirty="0">
              <a:latin typeface="Sakkal Majalla" panose="02000000000000000000" pitchFamily="2" charset="-78"/>
              <a:cs typeface="Sakkal Majalla" panose="02000000000000000000" pitchFamily="2" charset="-78"/>
            </a:rPr>
            <a:t> </a:t>
          </a:r>
          <a:r>
            <a:rPr lang="ar-SA" sz="2400" dirty="0" err="1">
              <a:latin typeface="Sakkal Majalla" panose="02000000000000000000" pitchFamily="2" charset="-78"/>
              <a:cs typeface="Sakkal Majalla" panose="02000000000000000000" pitchFamily="2" charset="-78"/>
            </a:rPr>
            <a:t>ٱلۡكِتَـٰبَ</a:t>
          </a:r>
          <a:r>
            <a:rPr lang="ar-SA" sz="2400" dirty="0">
              <a:latin typeface="Sakkal Majalla" panose="02000000000000000000" pitchFamily="2" charset="-78"/>
              <a:cs typeface="Sakkal Majalla" panose="02000000000000000000" pitchFamily="2" charset="-78"/>
            </a:rPr>
            <a:t> </a:t>
          </a:r>
          <a:r>
            <a:rPr lang="ar-SA" sz="2400" dirty="0" err="1">
              <a:latin typeface="Sakkal Majalla" panose="02000000000000000000" pitchFamily="2" charset="-78"/>
              <a:cs typeface="Sakkal Majalla" panose="02000000000000000000" pitchFamily="2" charset="-78"/>
            </a:rPr>
            <a:t>وَٱلۡحِكۡمَةَ</a:t>
          </a:r>
          <a:r>
            <a:rPr lang="ar-SA" sz="2400" dirty="0">
              <a:latin typeface="Sakkal Majalla" panose="02000000000000000000" pitchFamily="2" charset="-78"/>
              <a:cs typeface="Sakkal Majalla" panose="02000000000000000000" pitchFamily="2" charset="-78"/>
            </a:rPr>
            <a:t> وَإِن كَانُوا۟ مِن </a:t>
          </a:r>
          <a:r>
            <a:rPr lang="ar-SA" sz="2400" dirty="0" err="1">
              <a:latin typeface="Sakkal Majalla" panose="02000000000000000000" pitchFamily="2" charset="-78"/>
              <a:cs typeface="Sakkal Majalla" panose="02000000000000000000" pitchFamily="2" charset="-78"/>
            </a:rPr>
            <a:t>قَبۡلُ</a:t>
          </a:r>
          <a:r>
            <a:rPr lang="ar-SA" sz="2400" dirty="0">
              <a:latin typeface="Sakkal Majalla" panose="02000000000000000000" pitchFamily="2" charset="-78"/>
              <a:cs typeface="Sakkal Majalla" panose="02000000000000000000" pitchFamily="2" charset="-78"/>
            </a:rPr>
            <a:t> </a:t>
          </a:r>
          <a:r>
            <a:rPr lang="ar-SA" sz="2400" dirty="0" err="1">
              <a:latin typeface="Sakkal Majalla" panose="02000000000000000000" pitchFamily="2" charset="-78"/>
              <a:cs typeface="Sakkal Majalla" panose="02000000000000000000" pitchFamily="2" charset="-78"/>
            </a:rPr>
            <a:t>لَفِی</a:t>
          </a:r>
          <a:r>
            <a:rPr lang="ar-SA" sz="2400" dirty="0">
              <a:latin typeface="Sakkal Majalla" panose="02000000000000000000" pitchFamily="2" charset="-78"/>
              <a:cs typeface="Sakkal Majalla" panose="02000000000000000000" pitchFamily="2" charset="-78"/>
            </a:rPr>
            <a:t> </a:t>
          </a:r>
          <a:r>
            <a:rPr lang="ar-SA" sz="2400" dirty="0" err="1">
              <a:latin typeface="Sakkal Majalla" panose="02000000000000000000" pitchFamily="2" charset="-78"/>
              <a:cs typeface="Sakkal Majalla" panose="02000000000000000000" pitchFamily="2" charset="-78"/>
            </a:rPr>
            <a:t>ضَلَـٰل</a:t>
          </a:r>
          <a:r>
            <a:rPr lang="ar-SA" sz="2400" dirty="0">
              <a:latin typeface="Sakkal Majalla" panose="02000000000000000000" pitchFamily="2" charset="-78"/>
              <a:cs typeface="Sakkal Majalla" panose="02000000000000000000" pitchFamily="2" charset="-78"/>
            </a:rPr>
            <a:t>ࣲ </a:t>
          </a:r>
          <a:r>
            <a:rPr lang="ar-SA" sz="2400" dirty="0" err="1">
              <a:latin typeface="Sakkal Majalla" panose="02000000000000000000" pitchFamily="2" charset="-78"/>
              <a:cs typeface="Sakkal Majalla" panose="02000000000000000000" pitchFamily="2" charset="-78"/>
            </a:rPr>
            <a:t>مُّبِینٍ</a:t>
          </a:r>
          <a:r>
            <a:rPr lang="ar-SA" sz="2400" dirty="0">
              <a:latin typeface="Sakkal Majalla" panose="02000000000000000000" pitchFamily="2" charset="-78"/>
              <a:cs typeface="Sakkal Majalla" panose="02000000000000000000" pitchFamily="2" charset="-78"/>
            </a:rPr>
            <a:t>(164))</a:t>
          </a:r>
          <a:endParaRPr lang="en-US" sz="2400" dirty="0">
            <a:latin typeface="Sakkal Majalla" panose="02000000000000000000" pitchFamily="2" charset="-78"/>
            <a:cs typeface="Sakkal Majalla" panose="02000000000000000000" pitchFamily="2" charset="-78"/>
          </a:endParaRPr>
        </a:p>
      </dgm:t>
    </dgm:pt>
    <dgm:pt modelId="{79737349-10BD-448D-A1B7-13A4F01C05C4}" type="parTrans" cxnId="{5E4EE877-3D2D-4D72-A75B-69D586E3643E}">
      <dgm:prSet/>
      <dgm:spPr/>
      <dgm:t>
        <a:bodyPr/>
        <a:lstStyle/>
        <a:p>
          <a:endParaRPr lang="en-US"/>
        </a:p>
      </dgm:t>
    </dgm:pt>
    <dgm:pt modelId="{B21CB154-DE5C-4B4B-9A46-C92F297B049C}" type="sibTrans" cxnId="{5E4EE877-3D2D-4D72-A75B-69D586E3643E}">
      <dgm:prSet/>
      <dgm:spPr/>
      <dgm:t>
        <a:bodyPr/>
        <a:lstStyle/>
        <a:p>
          <a:endParaRPr lang="en-US"/>
        </a:p>
      </dgm:t>
    </dgm:pt>
    <dgm:pt modelId="{8D5DC9E0-442D-4EA5-8A70-9B413B1D6618}" type="pres">
      <dgm:prSet presAssocID="{6BBE875B-E930-49E6-A2E3-78B59914E8BF}" presName="outerComposite" presStyleCnt="0">
        <dgm:presLayoutVars>
          <dgm:chMax val="5"/>
          <dgm:dir/>
          <dgm:resizeHandles val="exact"/>
        </dgm:presLayoutVars>
      </dgm:prSet>
      <dgm:spPr/>
    </dgm:pt>
    <dgm:pt modelId="{25DF214C-C84D-4BD3-90BD-0599A1B18D26}" type="pres">
      <dgm:prSet presAssocID="{6BBE875B-E930-49E6-A2E3-78B59914E8BF}" presName="dummyMaxCanvas" presStyleCnt="0">
        <dgm:presLayoutVars/>
      </dgm:prSet>
      <dgm:spPr/>
    </dgm:pt>
    <dgm:pt modelId="{1BEC1CC2-7978-46CE-8A75-67A769C03883}" type="pres">
      <dgm:prSet presAssocID="{6BBE875B-E930-49E6-A2E3-78B59914E8BF}" presName="ThreeNodes_1" presStyleLbl="node1" presStyleIdx="0" presStyleCnt="3" custScaleX="103352">
        <dgm:presLayoutVars>
          <dgm:bulletEnabled val="1"/>
        </dgm:presLayoutVars>
      </dgm:prSet>
      <dgm:spPr/>
    </dgm:pt>
    <dgm:pt modelId="{918FF342-9837-4234-8DD7-A0A2BD624B00}" type="pres">
      <dgm:prSet presAssocID="{6BBE875B-E930-49E6-A2E3-78B59914E8BF}" presName="ThreeNodes_2" presStyleLbl="node1" presStyleIdx="1" presStyleCnt="3">
        <dgm:presLayoutVars>
          <dgm:bulletEnabled val="1"/>
        </dgm:presLayoutVars>
      </dgm:prSet>
      <dgm:spPr/>
    </dgm:pt>
    <dgm:pt modelId="{AC77514B-0541-443E-AFE6-08C360B90EC1}" type="pres">
      <dgm:prSet presAssocID="{6BBE875B-E930-49E6-A2E3-78B59914E8BF}" presName="ThreeNodes_3" presStyleLbl="node1" presStyleIdx="2" presStyleCnt="3">
        <dgm:presLayoutVars>
          <dgm:bulletEnabled val="1"/>
        </dgm:presLayoutVars>
      </dgm:prSet>
      <dgm:spPr/>
    </dgm:pt>
    <dgm:pt modelId="{D5997FB6-A5FE-4C06-BF9E-64807667A1D9}" type="pres">
      <dgm:prSet presAssocID="{6BBE875B-E930-49E6-A2E3-78B59914E8BF}" presName="ThreeConn_1-2" presStyleLbl="fgAccFollowNode1" presStyleIdx="0" presStyleCnt="2">
        <dgm:presLayoutVars>
          <dgm:bulletEnabled val="1"/>
        </dgm:presLayoutVars>
      </dgm:prSet>
      <dgm:spPr/>
    </dgm:pt>
    <dgm:pt modelId="{AE1BFBB7-50E2-4D16-953E-843707232272}" type="pres">
      <dgm:prSet presAssocID="{6BBE875B-E930-49E6-A2E3-78B59914E8BF}" presName="ThreeConn_2-3" presStyleLbl="fgAccFollowNode1" presStyleIdx="1" presStyleCnt="2">
        <dgm:presLayoutVars>
          <dgm:bulletEnabled val="1"/>
        </dgm:presLayoutVars>
      </dgm:prSet>
      <dgm:spPr/>
    </dgm:pt>
    <dgm:pt modelId="{6644FCA3-10A8-488E-A611-5370D9947CE6}" type="pres">
      <dgm:prSet presAssocID="{6BBE875B-E930-49E6-A2E3-78B59914E8BF}" presName="ThreeNodes_1_text" presStyleLbl="node1" presStyleIdx="2" presStyleCnt="3">
        <dgm:presLayoutVars>
          <dgm:bulletEnabled val="1"/>
        </dgm:presLayoutVars>
      </dgm:prSet>
      <dgm:spPr/>
    </dgm:pt>
    <dgm:pt modelId="{68A7F326-5B22-4D58-ACED-96443716DBDA}" type="pres">
      <dgm:prSet presAssocID="{6BBE875B-E930-49E6-A2E3-78B59914E8BF}" presName="ThreeNodes_2_text" presStyleLbl="node1" presStyleIdx="2" presStyleCnt="3">
        <dgm:presLayoutVars>
          <dgm:bulletEnabled val="1"/>
        </dgm:presLayoutVars>
      </dgm:prSet>
      <dgm:spPr/>
    </dgm:pt>
    <dgm:pt modelId="{91D974DD-0F70-464D-8D42-3418F2999DC8}" type="pres">
      <dgm:prSet presAssocID="{6BBE875B-E930-49E6-A2E3-78B59914E8BF}" presName="ThreeNodes_3_text" presStyleLbl="node1" presStyleIdx="2" presStyleCnt="3">
        <dgm:presLayoutVars>
          <dgm:bulletEnabled val="1"/>
        </dgm:presLayoutVars>
      </dgm:prSet>
      <dgm:spPr/>
    </dgm:pt>
  </dgm:ptLst>
  <dgm:cxnLst>
    <dgm:cxn modelId="{921CE502-D072-48FB-8FE3-EEE2975C2758}" type="presOf" srcId="{78A1A9E7-CF3C-412C-9929-62C91FE103E9}" destId="{AE1BFBB7-50E2-4D16-953E-843707232272}" srcOrd="0" destOrd="0" presId="urn:microsoft.com/office/officeart/2005/8/layout/vProcess5"/>
    <dgm:cxn modelId="{5C3AE50A-BA19-4C49-A579-E9451CFD60FB}" type="presOf" srcId="{6363E4FE-B507-42FE-A9CF-AB2B30E9A946}" destId="{68A7F326-5B22-4D58-ACED-96443716DBDA}" srcOrd="1" destOrd="0" presId="urn:microsoft.com/office/officeart/2005/8/layout/vProcess5"/>
    <dgm:cxn modelId="{3A137211-5E76-4F90-8857-C69F2037D57C}" type="presOf" srcId="{16C56141-9C5E-4310-A86E-1E1765915B9D}" destId="{D5997FB6-A5FE-4C06-BF9E-64807667A1D9}" srcOrd="0" destOrd="0" presId="urn:microsoft.com/office/officeart/2005/8/layout/vProcess5"/>
    <dgm:cxn modelId="{B90A9411-812B-4F02-8F65-F1308AD3C36E}" type="presOf" srcId="{6BBE875B-E930-49E6-A2E3-78B59914E8BF}" destId="{8D5DC9E0-442D-4EA5-8A70-9B413B1D6618}" srcOrd="0" destOrd="0" presId="urn:microsoft.com/office/officeart/2005/8/layout/vProcess5"/>
    <dgm:cxn modelId="{5E4EE877-3D2D-4D72-A75B-69D586E3643E}" srcId="{6BBE875B-E930-49E6-A2E3-78B59914E8BF}" destId="{BC9C27E8-5463-46FF-970D-624E6930310C}" srcOrd="2" destOrd="0" parTransId="{79737349-10BD-448D-A1B7-13A4F01C05C4}" sibTransId="{B21CB154-DE5C-4B4B-9A46-C92F297B049C}"/>
    <dgm:cxn modelId="{28FB585A-8E55-4879-A65B-582E5E31542B}" type="presOf" srcId="{EE774D75-C0E7-4B50-9D4B-E7ACADAA9CE9}" destId="{6644FCA3-10A8-488E-A611-5370D9947CE6}" srcOrd="1" destOrd="0" presId="urn:microsoft.com/office/officeart/2005/8/layout/vProcess5"/>
    <dgm:cxn modelId="{48932E81-C410-415B-9B0A-5A3DDB0A2454}" type="presOf" srcId="{6363E4FE-B507-42FE-A9CF-AB2B30E9A946}" destId="{918FF342-9837-4234-8DD7-A0A2BD624B00}" srcOrd="0" destOrd="0" presId="urn:microsoft.com/office/officeart/2005/8/layout/vProcess5"/>
    <dgm:cxn modelId="{5ECAACBC-EBF5-47EA-A8A0-5122D9D03B51}" type="presOf" srcId="{EE774D75-C0E7-4B50-9D4B-E7ACADAA9CE9}" destId="{1BEC1CC2-7978-46CE-8A75-67A769C03883}" srcOrd="0" destOrd="0" presId="urn:microsoft.com/office/officeart/2005/8/layout/vProcess5"/>
    <dgm:cxn modelId="{9205F2C2-BBDB-4437-A4CA-083A2E5216D6}" srcId="{6BBE875B-E930-49E6-A2E3-78B59914E8BF}" destId="{6363E4FE-B507-42FE-A9CF-AB2B30E9A946}" srcOrd="1" destOrd="0" parTransId="{35C00C80-B4B5-4004-B26A-3E6BD310DFD4}" sibTransId="{78A1A9E7-CF3C-412C-9929-62C91FE103E9}"/>
    <dgm:cxn modelId="{8AEA28E1-9F3A-4F2F-8140-82DF165B9983}" srcId="{6BBE875B-E930-49E6-A2E3-78B59914E8BF}" destId="{EE774D75-C0E7-4B50-9D4B-E7ACADAA9CE9}" srcOrd="0" destOrd="0" parTransId="{52C3E837-7B51-43FF-9EE1-BC5A31284439}" sibTransId="{16C56141-9C5E-4310-A86E-1E1765915B9D}"/>
    <dgm:cxn modelId="{D7E2E7F3-B935-4576-8B0F-66DDE97BD6CC}" type="presOf" srcId="{BC9C27E8-5463-46FF-970D-624E6930310C}" destId="{91D974DD-0F70-464D-8D42-3418F2999DC8}" srcOrd="1" destOrd="0" presId="urn:microsoft.com/office/officeart/2005/8/layout/vProcess5"/>
    <dgm:cxn modelId="{C7A803F5-1638-45BC-82E1-8668A923D775}" type="presOf" srcId="{BC9C27E8-5463-46FF-970D-624E6930310C}" destId="{AC77514B-0541-443E-AFE6-08C360B90EC1}" srcOrd="0" destOrd="0" presId="urn:microsoft.com/office/officeart/2005/8/layout/vProcess5"/>
    <dgm:cxn modelId="{A3FC3A46-B49E-41A5-9BA4-F1A0C45084A9}" type="presParOf" srcId="{8D5DC9E0-442D-4EA5-8A70-9B413B1D6618}" destId="{25DF214C-C84D-4BD3-90BD-0599A1B18D26}" srcOrd="0" destOrd="0" presId="urn:microsoft.com/office/officeart/2005/8/layout/vProcess5"/>
    <dgm:cxn modelId="{840B0644-2163-42C3-BE6A-3A898D57B9DD}" type="presParOf" srcId="{8D5DC9E0-442D-4EA5-8A70-9B413B1D6618}" destId="{1BEC1CC2-7978-46CE-8A75-67A769C03883}" srcOrd="1" destOrd="0" presId="urn:microsoft.com/office/officeart/2005/8/layout/vProcess5"/>
    <dgm:cxn modelId="{E07B32DF-CDDB-4AA0-880C-8E6B51C39C0B}" type="presParOf" srcId="{8D5DC9E0-442D-4EA5-8A70-9B413B1D6618}" destId="{918FF342-9837-4234-8DD7-A0A2BD624B00}" srcOrd="2" destOrd="0" presId="urn:microsoft.com/office/officeart/2005/8/layout/vProcess5"/>
    <dgm:cxn modelId="{C8AB40A4-61BB-4CF2-AAF5-15C49EDA09A0}" type="presParOf" srcId="{8D5DC9E0-442D-4EA5-8A70-9B413B1D6618}" destId="{AC77514B-0541-443E-AFE6-08C360B90EC1}" srcOrd="3" destOrd="0" presId="urn:microsoft.com/office/officeart/2005/8/layout/vProcess5"/>
    <dgm:cxn modelId="{ADD06DDC-0810-4F66-9559-23B55623FC96}" type="presParOf" srcId="{8D5DC9E0-442D-4EA5-8A70-9B413B1D6618}" destId="{D5997FB6-A5FE-4C06-BF9E-64807667A1D9}" srcOrd="4" destOrd="0" presId="urn:microsoft.com/office/officeart/2005/8/layout/vProcess5"/>
    <dgm:cxn modelId="{7E19E8E9-BCA9-4771-9DC6-251D02DDC874}" type="presParOf" srcId="{8D5DC9E0-442D-4EA5-8A70-9B413B1D6618}" destId="{AE1BFBB7-50E2-4D16-953E-843707232272}" srcOrd="5" destOrd="0" presId="urn:microsoft.com/office/officeart/2005/8/layout/vProcess5"/>
    <dgm:cxn modelId="{F67E89F0-22D6-4354-AFCC-7E87BFC39B0D}" type="presParOf" srcId="{8D5DC9E0-442D-4EA5-8A70-9B413B1D6618}" destId="{6644FCA3-10A8-488E-A611-5370D9947CE6}" srcOrd="6" destOrd="0" presId="urn:microsoft.com/office/officeart/2005/8/layout/vProcess5"/>
    <dgm:cxn modelId="{7F860764-BA5C-4FA0-B83D-5E34C903ED46}" type="presParOf" srcId="{8D5DC9E0-442D-4EA5-8A70-9B413B1D6618}" destId="{68A7F326-5B22-4D58-ACED-96443716DBDA}" srcOrd="7" destOrd="0" presId="urn:microsoft.com/office/officeart/2005/8/layout/vProcess5"/>
    <dgm:cxn modelId="{94BCB27E-DD4F-4D5E-8350-028EC104536B}" type="presParOf" srcId="{8D5DC9E0-442D-4EA5-8A70-9B413B1D6618}" destId="{91D974DD-0F70-464D-8D42-3418F2999DC8}"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6BBE875B-E930-49E6-A2E3-78B59914E8BF}"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EE774D75-C0E7-4B50-9D4B-E7ACADAA9CE9}">
      <dgm:prSet custT="1"/>
      <dgm:spPr/>
      <dgm:t>
        <a:bodyPr/>
        <a:lstStyle/>
        <a:p>
          <a:pPr rtl="1"/>
          <a:r>
            <a:rPr lang="ar-SA" sz="2800" dirty="0">
              <a:latin typeface="Sakkal Majalla" panose="02000000000000000000" pitchFamily="2" charset="-78"/>
              <a:cs typeface="Sakkal Majalla" panose="02000000000000000000" pitchFamily="2" charset="-78"/>
            </a:rPr>
            <a:t>كل آية فيها ذكر </a:t>
          </a:r>
          <a:r>
            <a:rPr lang="ar-SA" sz="2800" dirty="0">
              <a:solidFill>
                <a:schemeClr val="tx1">
                  <a:lumMod val="95000"/>
                  <a:lumOff val="5000"/>
                </a:schemeClr>
              </a:solidFill>
              <a:latin typeface="Sakkal Majalla" panose="02000000000000000000" pitchFamily="2" charset="-78"/>
              <a:cs typeface="Sakkal Majalla" panose="02000000000000000000" pitchFamily="2" charset="-78"/>
            </a:rPr>
            <a:t>(</a:t>
          </a:r>
          <a:r>
            <a:rPr lang="ar-EG" sz="2800" dirty="0">
              <a:solidFill>
                <a:schemeClr val="tx1">
                  <a:lumMod val="95000"/>
                  <a:lumOff val="5000"/>
                </a:schemeClr>
              </a:solidFill>
              <a:latin typeface="Sakkal Majalla" panose="02000000000000000000" pitchFamily="2" charset="-78"/>
              <a:cs typeface="Sakkal Majalla" panose="02000000000000000000" pitchFamily="2" charset="-78"/>
            </a:rPr>
            <a:t>الله لا يضيع أجر المحسنين</a:t>
          </a:r>
          <a:r>
            <a:rPr lang="ar-SA" sz="2800" dirty="0">
              <a:solidFill>
                <a:schemeClr val="tx1">
                  <a:lumMod val="95000"/>
                  <a:lumOff val="5000"/>
                </a:schemeClr>
              </a:solidFill>
              <a:latin typeface="Sakkal Majalla" panose="02000000000000000000" pitchFamily="2" charset="-78"/>
              <a:cs typeface="Sakkal Majalla" panose="02000000000000000000" pitchFamily="2" charset="-78"/>
            </a:rPr>
            <a:t>)</a:t>
          </a:r>
          <a:r>
            <a:rPr lang="ar-SA" sz="2800" dirty="0">
              <a:latin typeface="Sakkal Majalla" panose="02000000000000000000" pitchFamily="2" charset="-78"/>
              <a:cs typeface="Sakkal Majalla" panose="02000000000000000000" pitchFamily="2" charset="-78"/>
            </a:rPr>
            <a:t> فهي بهذا اللفظ</a:t>
          </a:r>
          <a:endParaRPr lang="en-US" sz="2800" dirty="0">
            <a:solidFill>
              <a:schemeClr val="tx1">
                <a:lumMod val="95000"/>
                <a:lumOff val="5000"/>
              </a:schemeClr>
            </a:solidFill>
            <a:latin typeface="Sakkal Majalla" panose="02000000000000000000" pitchFamily="2" charset="-78"/>
            <a:cs typeface="Sakkal Majalla" panose="02000000000000000000" pitchFamily="2" charset="-78"/>
          </a:endParaRPr>
        </a:p>
      </dgm:t>
    </dgm:pt>
    <dgm:pt modelId="{52C3E837-7B51-43FF-9EE1-BC5A31284439}" type="parTrans" cxnId="{8AEA28E1-9F3A-4F2F-8140-82DF165B9983}">
      <dgm:prSet/>
      <dgm:spPr/>
      <dgm:t>
        <a:bodyPr/>
        <a:lstStyle/>
        <a:p>
          <a:endParaRPr lang="en-US"/>
        </a:p>
      </dgm:t>
    </dgm:pt>
    <dgm:pt modelId="{16C56141-9C5E-4310-A86E-1E1765915B9D}" type="sibTrans" cxnId="{8AEA28E1-9F3A-4F2F-8140-82DF165B9983}">
      <dgm:prSet/>
      <dgm:spPr/>
      <dgm:t>
        <a:bodyPr/>
        <a:lstStyle/>
        <a:p>
          <a:endParaRPr lang="en-US"/>
        </a:p>
      </dgm:t>
    </dgm:pt>
    <dgm:pt modelId="{6363E4FE-B507-42FE-A9CF-AB2B30E9A946}">
      <dgm:prSet custT="1"/>
      <dgm:spPr/>
      <dgm:t>
        <a:bodyPr/>
        <a:lstStyle/>
        <a:p>
          <a:pPr rtl="1"/>
          <a:r>
            <a:rPr lang="ar-SA" sz="2800" dirty="0">
              <a:latin typeface="Sakkal Majalla" panose="02000000000000000000" pitchFamily="2" charset="-78"/>
              <a:cs typeface="Sakkal Majalla" panose="02000000000000000000" pitchFamily="2" charset="-78"/>
            </a:rPr>
            <a:t>إلا موضع آل عمران آية (</a:t>
          </a:r>
          <a:r>
            <a:rPr lang="ar-EG" sz="2800" dirty="0">
              <a:latin typeface="Sakkal Majalla" panose="02000000000000000000" pitchFamily="2" charset="-78"/>
              <a:cs typeface="Sakkal Majalla" panose="02000000000000000000" pitchFamily="2" charset="-78"/>
            </a:rPr>
            <a:t>171</a:t>
          </a:r>
          <a:r>
            <a:rPr lang="ar-SA" sz="2800" dirty="0">
              <a:latin typeface="Sakkal Majalla" panose="02000000000000000000" pitchFamily="2" charset="-78"/>
              <a:cs typeface="Sakkal Majalla" panose="02000000000000000000" pitchFamily="2" charset="-78"/>
            </a:rPr>
            <a:t>) </a:t>
          </a:r>
          <a:r>
            <a:rPr lang="ar-SA" sz="2800" dirty="0">
              <a:solidFill>
                <a:schemeClr val="tx1"/>
              </a:solidFill>
              <a:latin typeface="Sakkal Majalla" panose="02000000000000000000" pitchFamily="2" charset="-78"/>
              <a:cs typeface="Sakkal Majalla" panose="02000000000000000000" pitchFamily="2" charset="-78"/>
            </a:rPr>
            <a:t>(</a:t>
          </a:r>
          <a:r>
            <a:rPr lang="ar-EG" sz="2800" u="none" dirty="0">
              <a:solidFill>
                <a:schemeClr val="tx1"/>
              </a:solidFill>
              <a:latin typeface="Sakkal Majalla" panose="02000000000000000000" pitchFamily="2" charset="-78"/>
              <a:cs typeface="Sakkal Majalla" panose="02000000000000000000" pitchFamily="2" charset="-78"/>
            </a:rPr>
            <a:t>الله لا يضيع أجر المؤمنين</a:t>
          </a:r>
          <a:r>
            <a:rPr lang="ar-SA" sz="2800" dirty="0">
              <a:solidFill>
                <a:schemeClr val="tx1"/>
              </a:solidFill>
              <a:latin typeface="Sakkal Majalla" panose="02000000000000000000" pitchFamily="2" charset="-78"/>
              <a:cs typeface="Sakkal Majalla" panose="02000000000000000000" pitchFamily="2" charset="-78"/>
            </a:rPr>
            <a:t>)</a:t>
          </a:r>
          <a:endParaRPr lang="en-US" sz="2800" dirty="0">
            <a:solidFill>
              <a:schemeClr val="bg1"/>
            </a:solidFill>
            <a:latin typeface="Sakkal Majalla" panose="02000000000000000000" pitchFamily="2" charset="-78"/>
            <a:cs typeface="Sakkal Majalla" panose="02000000000000000000" pitchFamily="2" charset="-78"/>
          </a:endParaRPr>
        </a:p>
      </dgm:t>
    </dgm:pt>
    <dgm:pt modelId="{35C00C80-B4B5-4004-B26A-3E6BD310DFD4}" type="parTrans" cxnId="{9205F2C2-BBDB-4437-A4CA-083A2E5216D6}">
      <dgm:prSet/>
      <dgm:spPr/>
      <dgm:t>
        <a:bodyPr/>
        <a:lstStyle/>
        <a:p>
          <a:endParaRPr lang="en-US"/>
        </a:p>
      </dgm:t>
    </dgm:pt>
    <dgm:pt modelId="{78A1A9E7-CF3C-412C-9929-62C91FE103E9}" type="sibTrans" cxnId="{9205F2C2-BBDB-4437-A4CA-083A2E5216D6}">
      <dgm:prSet/>
      <dgm:spPr/>
      <dgm:t>
        <a:bodyPr/>
        <a:lstStyle/>
        <a:p>
          <a:endParaRPr lang="en-US"/>
        </a:p>
      </dgm:t>
    </dgm:pt>
    <dgm:pt modelId="{BC9C27E8-5463-46FF-970D-624E6930310C}">
      <dgm:prSet custT="1"/>
      <dgm:spPr/>
      <dgm:t>
        <a:bodyPr/>
        <a:lstStyle/>
        <a:p>
          <a:pPr rtl="1"/>
          <a:r>
            <a:rPr lang="ar-SA" sz="2400" u="none" dirty="0">
              <a:latin typeface="Sakkal Majalla" panose="02000000000000000000" pitchFamily="2" charset="-78"/>
              <a:cs typeface="Sakkal Majalla" panose="02000000000000000000" pitchFamily="2" charset="-78"/>
            </a:rPr>
            <a:t>(۞ </a:t>
          </a:r>
          <a:r>
            <a:rPr lang="ar-SA" sz="2400" u="none" dirty="0" err="1">
              <a:latin typeface="Sakkal Majalla" panose="02000000000000000000" pitchFamily="2" charset="-78"/>
              <a:cs typeface="Sakkal Majalla" panose="02000000000000000000" pitchFamily="2" charset="-78"/>
            </a:rPr>
            <a:t>یَسۡتَبۡشِرُونَ</a:t>
          </a:r>
          <a:r>
            <a:rPr lang="ar-SA" sz="2400" u="none" dirty="0">
              <a:latin typeface="Sakkal Majalla" panose="02000000000000000000" pitchFamily="2" charset="-78"/>
              <a:cs typeface="Sakkal Majalla" panose="02000000000000000000" pitchFamily="2" charset="-78"/>
            </a:rPr>
            <a:t> </a:t>
          </a:r>
          <a:r>
            <a:rPr lang="ar-SA" sz="2400" u="none" dirty="0" err="1">
              <a:latin typeface="Sakkal Majalla" panose="02000000000000000000" pitchFamily="2" charset="-78"/>
              <a:cs typeface="Sakkal Majalla" panose="02000000000000000000" pitchFamily="2" charset="-78"/>
            </a:rPr>
            <a:t>بِنِعۡمَة</a:t>
          </a:r>
          <a:r>
            <a:rPr lang="ar-SA" sz="2400" u="none" dirty="0">
              <a:latin typeface="Sakkal Majalla" panose="02000000000000000000" pitchFamily="2" charset="-78"/>
              <a:cs typeface="Sakkal Majalla" panose="02000000000000000000" pitchFamily="2" charset="-78"/>
            </a:rPr>
            <a:t>ࣲ مِّنَ </a:t>
          </a:r>
          <a:r>
            <a:rPr lang="ar-SA" sz="2400" u="none" dirty="0" err="1">
              <a:latin typeface="Sakkal Majalla" panose="02000000000000000000" pitchFamily="2" charset="-78"/>
              <a:cs typeface="Sakkal Majalla" panose="02000000000000000000" pitchFamily="2" charset="-78"/>
            </a:rPr>
            <a:t>ٱللَّهِ</a:t>
          </a:r>
          <a:r>
            <a:rPr lang="ar-SA" sz="2400" u="none" dirty="0">
              <a:latin typeface="Sakkal Majalla" panose="02000000000000000000" pitchFamily="2" charset="-78"/>
              <a:cs typeface="Sakkal Majalla" panose="02000000000000000000" pitchFamily="2" charset="-78"/>
            </a:rPr>
            <a:t> </a:t>
          </a:r>
          <a:r>
            <a:rPr lang="ar-SA" sz="2400" u="none" dirty="0" err="1">
              <a:latin typeface="Sakkal Majalla" panose="02000000000000000000" pitchFamily="2" charset="-78"/>
              <a:cs typeface="Sakkal Majalla" panose="02000000000000000000" pitchFamily="2" charset="-78"/>
            </a:rPr>
            <a:t>وَفَضۡل</a:t>
          </a:r>
          <a:r>
            <a:rPr lang="ar-SA" sz="2400" u="none" dirty="0">
              <a:latin typeface="Sakkal Majalla" panose="02000000000000000000" pitchFamily="2" charset="-78"/>
              <a:cs typeface="Sakkal Majalla" panose="02000000000000000000" pitchFamily="2" charset="-78"/>
            </a:rPr>
            <a:t>ࣲ وَأَنَّ </a:t>
          </a:r>
          <a:r>
            <a:rPr lang="ar-SA" sz="2400" u="sng" dirty="0" err="1">
              <a:solidFill>
                <a:schemeClr val="tx1"/>
              </a:solidFill>
              <a:latin typeface="Sakkal Majalla" panose="02000000000000000000" pitchFamily="2" charset="-78"/>
              <a:cs typeface="Sakkal Majalla" panose="02000000000000000000" pitchFamily="2" charset="-78"/>
            </a:rPr>
            <a:t>ٱللَّهَ</a:t>
          </a:r>
          <a:r>
            <a:rPr lang="ar-SA" sz="2400" u="sng" dirty="0">
              <a:solidFill>
                <a:schemeClr val="tx1"/>
              </a:solidFill>
              <a:latin typeface="Sakkal Majalla" panose="02000000000000000000" pitchFamily="2" charset="-78"/>
              <a:cs typeface="Sakkal Majalla" panose="02000000000000000000" pitchFamily="2" charset="-78"/>
            </a:rPr>
            <a:t> لَا </a:t>
          </a:r>
          <a:r>
            <a:rPr lang="ar-SA" sz="2400" u="sng" dirty="0" err="1">
              <a:solidFill>
                <a:schemeClr val="tx1"/>
              </a:solidFill>
              <a:latin typeface="Sakkal Majalla" panose="02000000000000000000" pitchFamily="2" charset="-78"/>
              <a:cs typeface="Sakkal Majalla" panose="02000000000000000000" pitchFamily="2" charset="-78"/>
            </a:rPr>
            <a:t>یُضِیعُ</a:t>
          </a:r>
          <a:r>
            <a:rPr lang="ar-SA" sz="2400" u="sng" dirty="0">
              <a:solidFill>
                <a:schemeClr val="tx1"/>
              </a:solidFill>
              <a:latin typeface="Sakkal Majalla" panose="02000000000000000000" pitchFamily="2" charset="-78"/>
              <a:cs typeface="Sakkal Majalla" panose="02000000000000000000" pitchFamily="2" charset="-78"/>
            </a:rPr>
            <a:t> </a:t>
          </a:r>
          <a:r>
            <a:rPr lang="ar-SA" sz="2400" u="sng" dirty="0" err="1">
              <a:solidFill>
                <a:schemeClr val="tx1"/>
              </a:solidFill>
              <a:latin typeface="Sakkal Majalla" panose="02000000000000000000" pitchFamily="2" charset="-78"/>
              <a:cs typeface="Sakkal Majalla" panose="02000000000000000000" pitchFamily="2" charset="-78"/>
            </a:rPr>
            <a:t>أَجۡرَ</a:t>
          </a:r>
          <a:r>
            <a:rPr lang="ar-SA" sz="2400" u="sng" dirty="0">
              <a:solidFill>
                <a:schemeClr val="tx1"/>
              </a:solidFill>
              <a:latin typeface="Sakkal Majalla" panose="02000000000000000000" pitchFamily="2" charset="-78"/>
              <a:cs typeface="Sakkal Majalla" panose="02000000000000000000" pitchFamily="2" charset="-78"/>
            </a:rPr>
            <a:t> </a:t>
          </a:r>
          <a:r>
            <a:rPr lang="ar-SA" sz="2400" u="sng" dirty="0" err="1">
              <a:solidFill>
                <a:schemeClr val="tx1"/>
              </a:solidFill>
              <a:latin typeface="Sakkal Majalla" panose="02000000000000000000" pitchFamily="2" charset="-78"/>
              <a:cs typeface="Sakkal Majalla" panose="02000000000000000000" pitchFamily="2" charset="-78"/>
            </a:rPr>
            <a:t>ٱلۡمُؤۡمِنِینَ</a:t>
          </a:r>
          <a:r>
            <a:rPr lang="ar-SA" sz="2400" u="none" dirty="0">
              <a:latin typeface="Sakkal Majalla" panose="02000000000000000000" pitchFamily="2" charset="-78"/>
              <a:cs typeface="Sakkal Majalla" panose="02000000000000000000" pitchFamily="2" charset="-78"/>
            </a:rPr>
            <a:t>(</a:t>
          </a:r>
          <a:r>
            <a:rPr lang="ar-SA" sz="2400" dirty="0">
              <a:latin typeface="Sakkal Majalla" panose="02000000000000000000" pitchFamily="2" charset="-78"/>
              <a:cs typeface="Sakkal Majalla" panose="02000000000000000000" pitchFamily="2" charset="-78"/>
            </a:rPr>
            <a:t>171))</a:t>
          </a:r>
          <a:endParaRPr lang="en-US" sz="2400" dirty="0">
            <a:latin typeface="Sakkal Majalla" panose="02000000000000000000" pitchFamily="2" charset="-78"/>
            <a:cs typeface="Sakkal Majalla" panose="02000000000000000000" pitchFamily="2" charset="-78"/>
          </a:endParaRPr>
        </a:p>
      </dgm:t>
    </dgm:pt>
    <dgm:pt modelId="{79737349-10BD-448D-A1B7-13A4F01C05C4}" type="parTrans" cxnId="{5E4EE877-3D2D-4D72-A75B-69D586E3643E}">
      <dgm:prSet/>
      <dgm:spPr/>
      <dgm:t>
        <a:bodyPr/>
        <a:lstStyle/>
        <a:p>
          <a:endParaRPr lang="en-US"/>
        </a:p>
      </dgm:t>
    </dgm:pt>
    <dgm:pt modelId="{B21CB154-DE5C-4B4B-9A46-C92F297B049C}" type="sibTrans" cxnId="{5E4EE877-3D2D-4D72-A75B-69D586E3643E}">
      <dgm:prSet/>
      <dgm:spPr/>
      <dgm:t>
        <a:bodyPr/>
        <a:lstStyle/>
        <a:p>
          <a:endParaRPr lang="en-US"/>
        </a:p>
      </dgm:t>
    </dgm:pt>
    <dgm:pt modelId="{8D5DC9E0-442D-4EA5-8A70-9B413B1D6618}" type="pres">
      <dgm:prSet presAssocID="{6BBE875B-E930-49E6-A2E3-78B59914E8BF}" presName="outerComposite" presStyleCnt="0">
        <dgm:presLayoutVars>
          <dgm:chMax val="5"/>
          <dgm:dir/>
          <dgm:resizeHandles val="exact"/>
        </dgm:presLayoutVars>
      </dgm:prSet>
      <dgm:spPr/>
    </dgm:pt>
    <dgm:pt modelId="{25DF214C-C84D-4BD3-90BD-0599A1B18D26}" type="pres">
      <dgm:prSet presAssocID="{6BBE875B-E930-49E6-A2E3-78B59914E8BF}" presName="dummyMaxCanvas" presStyleCnt="0">
        <dgm:presLayoutVars/>
      </dgm:prSet>
      <dgm:spPr/>
    </dgm:pt>
    <dgm:pt modelId="{1BEC1CC2-7978-46CE-8A75-67A769C03883}" type="pres">
      <dgm:prSet presAssocID="{6BBE875B-E930-49E6-A2E3-78B59914E8BF}" presName="ThreeNodes_1" presStyleLbl="node1" presStyleIdx="0" presStyleCnt="3" custScaleX="103352">
        <dgm:presLayoutVars>
          <dgm:bulletEnabled val="1"/>
        </dgm:presLayoutVars>
      </dgm:prSet>
      <dgm:spPr/>
    </dgm:pt>
    <dgm:pt modelId="{918FF342-9837-4234-8DD7-A0A2BD624B00}" type="pres">
      <dgm:prSet presAssocID="{6BBE875B-E930-49E6-A2E3-78B59914E8BF}" presName="ThreeNodes_2" presStyleLbl="node1" presStyleIdx="1" presStyleCnt="3">
        <dgm:presLayoutVars>
          <dgm:bulletEnabled val="1"/>
        </dgm:presLayoutVars>
      </dgm:prSet>
      <dgm:spPr/>
    </dgm:pt>
    <dgm:pt modelId="{AC77514B-0541-443E-AFE6-08C360B90EC1}" type="pres">
      <dgm:prSet presAssocID="{6BBE875B-E930-49E6-A2E3-78B59914E8BF}" presName="ThreeNodes_3" presStyleLbl="node1" presStyleIdx="2" presStyleCnt="3">
        <dgm:presLayoutVars>
          <dgm:bulletEnabled val="1"/>
        </dgm:presLayoutVars>
      </dgm:prSet>
      <dgm:spPr/>
    </dgm:pt>
    <dgm:pt modelId="{D5997FB6-A5FE-4C06-BF9E-64807667A1D9}" type="pres">
      <dgm:prSet presAssocID="{6BBE875B-E930-49E6-A2E3-78B59914E8BF}" presName="ThreeConn_1-2" presStyleLbl="fgAccFollowNode1" presStyleIdx="0" presStyleCnt="2">
        <dgm:presLayoutVars>
          <dgm:bulletEnabled val="1"/>
        </dgm:presLayoutVars>
      </dgm:prSet>
      <dgm:spPr/>
    </dgm:pt>
    <dgm:pt modelId="{AE1BFBB7-50E2-4D16-953E-843707232272}" type="pres">
      <dgm:prSet presAssocID="{6BBE875B-E930-49E6-A2E3-78B59914E8BF}" presName="ThreeConn_2-3" presStyleLbl="fgAccFollowNode1" presStyleIdx="1" presStyleCnt="2">
        <dgm:presLayoutVars>
          <dgm:bulletEnabled val="1"/>
        </dgm:presLayoutVars>
      </dgm:prSet>
      <dgm:spPr/>
    </dgm:pt>
    <dgm:pt modelId="{6644FCA3-10A8-488E-A611-5370D9947CE6}" type="pres">
      <dgm:prSet presAssocID="{6BBE875B-E930-49E6-A2E3-78B59914E8BF}" presName="ThreeNodes_1_text" presStyleLbl="node1" presStyleIdx="2" presStyleCnt="3">
        <dgm:presLayoutVars>
          <dgm:bulletEnabled val="1"/>
        </dgm:presLayoutVars>
      </dgm:prSet>
      <dgm:spPr/>
    </dgm:pt>
    <dgm:pt modelId="{68A7F326-5B22-4D58-ACED-96443716DBDA}" type="pres">
      <dgm:prSet presAssocID="{6BBE875B-E930-49E6-A2E3-78B59914E8BF}" presName="ThreeNodes_2_text" presStyleLbl="node1" presStyleIdx="2" presStyleCnt="3">
        <dgm:presLayoutVars>
          <dgm:bulletEnabled val="1"/>
        </dgm:presLayoutVars>
      </dgm:prSet>
      <dgm:spPr/>
    </dgm:pt>
    <dgm:pt modelId="{91D974DD-0F70-464D-8D42-3418F2999DC8}" type="pres">
      <dgm:prSet presAssocID="{6BBE875B-E930-49E6-A2E3-78B59914E8BF}" presName="ThreeNodes_3_text" presStyleLbl="node1" presStyleIdx="2" presStyleCnt="3">
        <dgm:presLayoutVars>
          <dgm:bulletEnabled val="1"/>
        </dgm:presLayoutVars>
      </dgm:prSet>
      <dgm:spPr/>
    </dgm:pt>
  </dgm:ptLst>
  <dgm:cxnLst>
    <dgm:cxn modelId="{921CE502-D072-48FB-8FE3-EEE2975C2758}" type="presOf" srcId="{78A1A9E7-CF3C-412C-9929-62C91FE103E9}" destId="{AE1BFBB7-50E2-4D16-953E-843707232272}" srcOrd="0" destOrd="0" presId="urn:microsoft.com/office/officeart/2005/8/layout/vProcess5"/>
    <dgm:cxn modelId="{5C3AE50A-BA19-4C49-A579-E9451CFD60FB}" type="presOf" srcId="{6363E4FE-B507-42FE-A9CF-AB2B30E9A946}" destId="{68A7F326-5B22-4D58-ACED-96443716DBDA}" srcOrd="1" destOrd="0" presId="urn:microsoft.com/office/officeart/2005/8/layout/vProcess5"/>
    <dgm:cxn modelId="{3A137211-5E76-4F90-8857-C69F2037D57C}" type="presOf" srcId="{16C56141-9C5E-4310-A86E-1E1765915B9D}" destId="{D5997FB6-A5FE-4C06-BF9E-64807667A1D9}" srcOrd="0" destOrd="0" presId="urn:microsoft.com/office/officeart/2005/8/layout/vProcess5"/>
    <dgm:cxn modelId="{B90A9411-812B-4F02-8F65-F1308AD3C36E}" type="presOf" srcId="{6BBE875B-E930-49E6-A2E3-78B59914E8BF}" destId="{8D5DC9E0-442D-4EA5-8A70-9B413B1D6618}" srcOrd="0" destOrd="0" presId="urn:microsoft.com/office/officeart/2005/8/layout/vProcess5"/>
    <dgm:cxn modelId="{5E4EE877-3D2D-4D72-A75B-69D586E3643E}" srcId="{6BBE875B-E930-49E6-A2E3-78B59914E8BF}" destId="{BC9C27E8-5463-46FF-970D-624E6930310C}" srcOrd="2" destOrd="0" parTransId="{79737349-10BD-448D-A1B7-13A4F01C05C4}" sibTransId="{B21CB154-DE5C-4B4B-9A46-C92F297B049C}"/>
    <dgm:cxn modelId="{28FB585A-8E55-4879-A65B-582E5E31542B}" type="presOf" srcId="{EE774D75-C0E7-4B50-9D4B-E7ACADAA9CE9}" destId="{6644FCA3-10A8-488E-A611-5370D9947CE6}" srcOrd="1" destOrd="0" presId="urn:microsoft.com/office/officeart/2005/8/layout/vProcess5"/>
    <dgm:cxn modelId="{48932E81-C410-415B-9B0A-5A3DDB0A2454}" type="presOf" srcId="{6363E4FE-B507-42FE-A9CF-AB2B30E9A946}" destId="{918FF342-9837-4234-8DD7-A0A2BD624B00}" srcOrd="0" destOrd="0" presId="urn:microsoft.com/office/officeart/2005/8/layout/vProcess5"/>
    <dgm:cxn modelId="{5ECAACBC-EBF5-47EA-A8A0-5122D9D03B51}" type="presOf" srcId="{EE774D75-C0E7-4B50-9D4B-E7ACADAA9CE9}" destId="{1BEC1CC2-7978-46CE-8A75-67A769C03883}" srcOrd="0" destOrd="0" presId="urn:microsoft.com/office/officeart/2005/8/layout/vProcess5"/>
    <dgm:cxn modelId="{9205F2C2-BBDB-4437-A4CA-083A2E5216D6}" srcId="{6BBE875B-E930-49E6-A2E3-78B59914E8BF}" destId="{6363E4FE-B507-42FE-A9CF-AB2B30E9A946}" srcOrd="1" destOrd="0" parTransId="{35C00C80-B4B5-4004-B26A-3E6BD310DFD4}" sibTransId="{78A1A9E7-CF3C-412C-9929-62C91FE103E9}"/>
    <dgm:cxn modelId="{8AEA28E1-9F3A-4F2F-8140-82DF165B9983}" srcId="{6BBE875B-E930-49E6-A2E3-78B59914E8BF}" destId="{EE774D75-C0E7-4B50-9D4B-E7ACADAA9CE9}" srcOrd="0" destOrd="0" parTransId="{52C3E837-7B51-43FF-9EE1-BC5A31284439}" sibTransId="{16C56141-9C5E-4310-A86E-1E1765915B9D}"/>
    <dgm:cxn modelId="{D7E2E7F3-B935-4576-8B0F-66DDE97BD6CC}" type="presOf" srcId="{BC9C27E8-5463-46FF-970D-624E6930310C}" destId="{91D974DD-0F70-464D-8D42-3418F2999DC8}" srcOrd="1" destOrd="0" presId="urn:microsoft.com/office/officeart/2005/8/layout/vProcess5"/>
    <dgm:cxn modelId="{C7A803F5-1638-45BC-82E1-8668A923D775}" type="presOf" srcId="{BC9C27E8-5463-46FF-970D-624E6930310C}" destId="{AC77514B-0541-443E-AFE6-08C360B90EC1}" srcOrd="0" destOrd="0" presId="urn:microsoft.com/office/officeart/2005/8/layout/vProcess5"/>
    <dgm:cxn modelId="{A3FC3A46-B49E-41A5-9BA4-F1A0C45084A9}" type="presParOf" srcId="{8D5DC9E0-442D-4EA5-8A70-9B413B1D6618}" destId="{25DF214C-C84D-4BD3-90BD-0599A1B18D26}" srcOrd="0" destOrd="0" presId="urn:microsoft.com/office/officeart/2005/8/layout/vProcess5"/>
    <dgm:cxn modelId="{840B0644-2163-42C3-BE6A-3A898D57B9DD}" type="presParOf" srcId="{8D5DC9E0-442D-4EA5-8A70-9B413B1D6618}" destId="{1BEC1CC2-7978-46CE-8A75-67A769C03883}" srcOrd="1" destOrd="0" presId="urn:microsoft.com/office/officeart/2005/8/layout/vProcess5"/>
    <dgm:cxn modelId="{E07B32DF-CDDB-4AA0-880C-8E6B51C39C0B}" type="presParOf" srcId="{8D5DC9E0-442D-4EA5-8A70-9B413B1D6618}" destId="{918FF342-9837-4234-8DD7-A0A2BD624B00}" srcOrd="2" destOrd="0" presId="urn:microsoft.com/office/officeart/2005/8/layout/vProcess5"/>
    <dgm:cxn modelId="{C8AB40A4-61BB-4CF2-AAF5-15C49EDA09A0}" type="presParOf" srcId="{8D5DC9E0-442D-4EA5-8A70-9B413B1D6618}" destId="{AC77514B-0541-443E-AFE6-08C360B90EC1}" srcOrd="3" destOrd="0" presId="urn:microsoft.com/office/officeart/2005/8/layout/vProcess5"/>
    <dgm:cxn modelId="{ADD06DDC-0810-4F66-9559-23B55623FC96}" type="presParOf" srcId="{8D5DC9E0-442D-4EA5-8A70-9B413B1D6618}" destId="{D5997FB6-A5FE-4C06-BF9E-64807667A1D9}" srcOrd="4" destOrd="0" presId="urn:microsoft.com/office/officeart/2005/8/layout/vProcess5"/>
    <dgm:cxn modelId="{7E19E8E9-BCA9-4771-9DC6-251D02DDC874}" type="presParOf" srcId="{8D5DC9E0-442D-4EA5-8A70-9B413B1D6618}" destId="{AE1BFBB7-50E2-4D16-953E-843707232272}" srcOrd="5" destOrd="0" presId="urn:microsoft.com/office/officeart/2005/8/layout/vProcess5"/>
    <dgm:cxn modelId="{F67E89F0-22D6-4354-AFCC-7E87BFC39B0D}" type="presParOf" srcId="{8D5DC9E0-442D-4EA5-8A70-9B413B1D6618}" destId="{6644FCA3-10A8-488E-A611-5370D9947CE6}" srcOrd="6" destOrd="0" presId="urn:microsoft.com/office/officeart/2005/8/layout/vProcess5"/>
    <dgm:cxn modelId="{7F860764-BA5C-4FA0-B83D-5E34C903ED46}" type="presParOf" srcId="{8D5DC9E0-442D-4EA5-8A70-9B413B1D6618}" destId="{68A7F326-5B22-4D58-ACED-96443716DBDA}" srcOrd="7" destOrd="0" presId="urn:microsoft.com/office/officeart/2005/8/layout/vProcess5"/>
    <dgm:cxn modelId="{94BCB27E-DD4F-4D5E-8350-028EC104536B}" type="presParOf" srcId="{8D5DC9E0-442D-4EA5-8A70-9B413B1D6618}" destId="{91D974DD-0F70-464D-8D42-3418F2999DC8}"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6BBE875B-E930-49E6-A2E3-78B59914E8BF}"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EE774D75-C0E7-4B50-9D4B-E7ACADAA9CE9}">
      <dgm:prSet custT="1"/>
      <dgm:spPr/>
      <dgm:t>
        <a:bodyPr/>
        <a:lstStyle/>
        <a:p>
          <a:pPr rtl="1"/>
          <a:r>
            <a:rPr lang="ar-SA" sz="2800" dirty="0">
              <a:latin typeface="Sakkal Majalla" panose="02000000000000000000" pitchFamily="2" charset="-78"/>
              <a:cs typeface="Sakkal Majalla" panose="02000000000000000000" pitchFamily="2" charset="-78"/>
            </a:rPr>
            <a:t>كل آية فيها ذكر </a:t>
          </a:r>
          <a:r>
            <a:rPr lang="ar-SA" sz="2800" dirty="0">
              <a:solidFill>
                <a:schemeClr val="tx1">
                  <a:lumMod val="95000"/>
                  <a:lumOff val="5000"/>
                </a:schemeClr>
              </a:solidFill>
              <a:latin typeface="Sakkal Majalla" panose="02000000000000000000" pitchFamily="2" charset="-78"/>
              <a:cs typeface="Sakkal Majalla" panose="02000000000000000000" pitchFamily="2" charset="-78"/>
            </a:rPr>
            <a:t>(</a:t>
          </a:r>
          <a:r>
            <a:rPr lang="ar-EG" sz="2800" dirty="0">
              <a:solidFill>
                <a:schemeClr val="tx1">
                  <a:lumMod val="95000"/>
                  <a:lumOff val="5000"/>
                </a:schemeClr>
              </a:solidFill>
              <a:latin typeface="Sakkal Majalla" panose="02000000000000000000" pitchFamily="2" charset="-78"/>
              <a:cs typeface="Sakkal Majalla" panose="02000000000000000000" pitchFamily="2" charset="-78"/>
            </a:rPr>
            <a:t>كُذِّبت رسل</a:t>
          </a:r>
          <a:r>
            <a:rPr lang="ar-SA" sz="2800" dirty="0">
              <a:solidFill>
                <a:schemeClr val="tx1">
                  <a:lumMod val="95000"/>
                  <a:lumOff val="5000"/>
                </a:schemeClr>
              </a:solidFill>
              <a:latin typeface="Sakkal Majalla" panose="02000000000000000000" pitchFamily="2" charset="-78"/>
              <a:cs typeface="Sakkal Majalla" panose="02000000000000000000" pitchFamily="2" charset="-78"/>
            </a:rPr>
            <a:t>)</a:t>
          </a:r>
          <a:r>
            <a:rPr lang="ar-SA" sz="2800" dirty="0">
              <a:latin typeface="Sakkal Majalla" panose="02000000000000000000" pitchFamily="2" charset="-78"/>
              <a:cs typeface="Sakkal Majalla" panose="02000000000000000000" pitchFamily="2" charset="-78"/>
            </a:rPr>
            <a:t> فهي بهذا اللفظ</a:t>
          </a:r>
          <a:r>
            <a:rPr lang="ar-EG" sz="2800" dirty="0">
              <a:latin typeface="Sakkal Majalla" panose="02000000000000000000" pitchFamily="2" charset="-78"/>
              <a:cs typeface="Sakkal Majalla" panose="02000000000000000000" pitchFamily="2" charset="-78"/>
            </a:rPr>
            <a:t> (بتاء التأنيث)</a:t>
          </a:r>
          <a:endParaRPr lang="en-US" sz="2800" dirty="0">
            <a:solidFill>
              <a:schemeClr val="tx1">
                <a:lumMod val="95000"/>
                <a:lumOff val="5000"/>
              </a:schemeClr>
            </a:solidFill>
            <a:latin typeface="Sakkal Majalla" panose="02000000000000000000" pitchFamily="2" charset="-78"/>
            <a:cs typeface="Sakkal Majalla" panose="02000000000000000000" pitchFamily="2" charset="-78"/>
          </a:endParaRPr>
        </a:p>
      </dgm:t>
    </dgm:pt>
    <dgm:pt modelId="{52C3E837-7B51-43FF-9EE1-BC5A31284439}" type="parTrans" cxnId="{8AEA28E1-9F3A-4F2F-8140-82DF165B9983}">
      <dgm:prSet/>
      <dgm:spPr/>
      <dgm:t>
        <a:bodyPr/>
        <a:lstStyle/>
        <a:p>
          <a:endParaRPr lang="en-US"/>
        </a:p>
      </dgm:t>
    </dgm:pt>
    <dgm:pt modelId="{16C56141-9C5E-4310-A86E-1E1765915B9D}" type="sibTrans" cxnId="{8AEA28E1-9F3A-4F2F-8140-82DF165B9983}">
      <dgm:prSet/>
      <dgm:spPr/>
      <dgm:t>
        <a:bodyPr/>
        <a:lstStyle/>
        <a:p>
          <a:endParaRPr lang="en-US"/>
        </a:p>
      </dgm:t>
    </dgm:pt>
    <dgm:pt modelId="{6363E4FE-B507-42FE-A9CF-AB2B30E9A946}">
      <dgm:prSet custT="1"/>
      <dgm:spPr/>
      <dgm:t>
        <a:bodyPr/>
        <a:lstStyle/>
        <a:p>
          <a:pPr rtl="1"/>
          <a:r>
            <a:rPr lang="ar-SA" sz="2800" dirty="0">
              <a:latin typeface="Sakkal Majalla" panose="02000000000000000000" pitchFamily="2" charset="-78"/>
              <a:cs typeface="Sakkal Majalla" panose="02000000000000000000" pitchFamily="2" charset="-78"/>
            </a:rPr>
            <a:t>إلا موضع آل عمران آية (</a:t>
          </a:r>
          <a:r>
            <a:rPr lang="ar-EG" sz="2800" dirty="0">
              <a:latin typeface="Sakkal Majalla" panose="02000000000000000000" pitchFamily="2" charset="-78"/>
              <a:cs typeface="Sakkal Majalla" panose="02000000000000000000" pitchFamily="2" charset="-78"/>
            </a:rPr>
            <a:t>184</a:t>
          </a:r>
          <a:r>
            <a:rPr lang="ar-SA" sz="2800" dirty="0">
              <a:latin typeface="Sakkal Majalla" panose="02000000000000000000" pitchFamily="2" charset="-78"/>
              <a:cs typeface="Sakkal Majalla" panose="02000000000000000000" pitchFamily="2" charset="-78"/>
            </a:rPr>
            <a:t>) </a:t>
          </a:r>
          <a:r>
            <a:rPr lang="ar-SA" sz="2800" dirty="0">
              <a:solidFill>
                <a:schemeClr val="tx1"/>
              </a:solidFill>
              <a:latin typeface="Sakkal Majalla" panose="02000000000000000000" pitchFamily="2" charset="-78"/>
              <a:cs typeface="Sakkal Majalla" panose="02000000000000000000" pitchFamily="2" charset="-78"/>
            </a:rPr>
            <a:t>(</a:t>
          </a:r>
          <a:r>
            <a:rPr lang="ar-EG" sz="2800" u="none" dirty="0">
              <a:solidFill>
                <a:schemeClr val="tx1"/>
              </a:solidFill>
              <a:latin typeface="Sakkal Majalla" panose="02000000000000000000" pitchFamily="2" charset="-78"/>
              <a:cs typeface="Sakkal Majalla" panose="02000000000000000000" pitchFamily="2" charset="-78"/>
            </a:rPr>
            <a:t>كُذِّب رسلٌ</a:t>
          </a:r>
          <a:r>
            <a:rPr lang="ar-SA" sz="2800" dirty="0">
              <a:solidFill>
                <a:schemeClr val="tx1"/>
              </a:solidFill>
              <a:latin typeface="Sakkal Majalla" panose="02000000000000000000" pitchFamily="2" charset="-78"/>
              <a:cs typeface="Sakkal Majalla" panose="02000000000000000000" pitchFamily="2" charset="-78"/>
            </a:rPr>
            <a:t>)</a:t>
          </a:r>
          <a:r>
            <a:rPr lang="ar-EG" sz="2800" dirty="0">
              <a:solidFill>
                <a:schemeClr val="tx1"/>
              </a:solidFill>
              <a:latin typeface="Sakkal Majalla" panose="02000000000000000000" pitchFamily="2" charset="-78"/>
              <a:cs typeface="Sakkal Majalla" panose="02000000000000000000" pitchFamily="2" charset="-78"/>
            </a:rPr>
            <a:t> </a:t>
          </a:r>
          <a:r>
            <a:rPr lang="ar-EG" sz="2800" dirty="0">
              <a:solidFill>
                <a:schemeClr val="bg1"/>
              </a:solidFill>
              <a:latin typeface="Sakkal Majalla" panose="02000000000000000000" pitchFamily="2" charset="-78"/>
              <a:cs typeface="Sakkal Majalla" panose="02000000000000000000" pitchFamily="2" charset="-78"/>
            </a:rPr>
            <a:t>من غير تاء التأنيث</a:t>
          </a:r>
          <a:endParaRPr lang="en-US" sz="2800" dirty="0">
            <a:solidFill>
              <a:schemeClr val="bg1"/>
            </a:solidFill>
            <a:latin typeface="Sakkal Majalla" panose="02000000000000000000" pitchFamily="2" charset="-78"/>
            <a:cs typeface="Sakkal Majalla" panose="02000000000000000000" pitchFamily="2" charset="-78"/>
          </a:endParaRPr>
        </a:p>
      </dgm:t>
    </dgm:pt>
    <dgm:pt modelId="{35C00C80-B4B5-4004-B26A-3E6BD310DFD4}" type="parTrans" cxnId="{9205F2C2-BBDB-4437-A4CA-083A2E5216D6}">
      <dgm:prSet/>
      <dgm:spPr/>
      <dgm:t>
        <a:bodyPr/>
        <a:lstStyle/>
        <a:p>
          <a:endParaRPr lang="en-US"/>
        </a:p>
      </dgm:t>
    </dgm:pt>
    <dgm:pt modelId="{78A1A9E7-CF3C-412C-9929-62C91FE103E9}" type="sibTrans" cxnId="{9205F2C2-BBDB-4437-A4CA-083A2E5216D6}">
      <dgm:prSet/>
      <dgm:spPr/>
      <dgm:t>
        <a:bodyPr/>
        <a:lstStyle/>
        <a:p>
          <a:endParaRPr lang="en-US"/>
        </a:p>
      </dgm:t>
    </dgm:pt>
    <dgm:pt modelId="{BC9C27E8-5463-46FF-970D-624E6930310C}">
      <dgm:prSet custT="1"/>
      <dgm:spPr/>
      <dgm:t>
        <a:bodyPr/>
        <a:lstStyle/>
        <a:p>
          <a:pPr rtl="1"/>
          <a:r>
            <a:rPr lang="ar-SA" sz="2400" u="none" dirty="0">
              <a:latin typeface="Sakkal Majalla" panose="02000000000000000000" pitchFamily="2" charset="-78"/>
              <a:cs typeface="Sakkal Majalla" panose="02000000000000000000" pitchFamily="2" charset="-78"/>
            </a:rPr>
            <a:t>(فَإِن كَذَّبُوكَ </a:t>
          </a:r>
          <a:r>
            <a:rPr lang="ar-SA" sz="2400" u="none" dirty="0" err="1">
              <a:latin typeface="Sakkal Majalla" panose="02000000000000000000" pitchFamily="2" charset="-78"/>
              <a:cs typeface="Sakkal Majalla" panose="02000000000000000000" pitchFamily="2" charset="-78"/>
            </a:rPr>
            <a:t>فَقَدۡ</a:t>
          </a:r>
          <a:r>
            <a:rPr lang="ar-SA" sz="2400" u="none" dirty="0">
              <a:latin typeface="Sakkal Majalla" panose="02000000000000000000" pitchFamily="2" charset="-78"/>
              <a:cs typeface="Sakkal Majalla" panose="02000000000000000000" pitchFamily="2" charset="-78"/>
            </a:rPr>
            <a:t> </a:t>
          </a:r>
          <a:r>
            <a:rPr lang="ar-SA" sz="2400" u="sng" dirty="0">
              <a:solidFill>
                <a:schemeClr val="tx1"/>
              </a:solidFill>
              <a:latin typeface="Sakkal Majalla" panose="02000000000000000000" pitchFamily="2" charset="-78"/>
              <a:cs typeface="Sakkal Majalla" panose="02000000000000000000" pitchFamily="2" charset="-78"/>
            </a:rPr>
            <a:t>كُذِّبَ رُسُل</a:t>
          </a:r>
          <a:r>
            <a:rPr lang="ar-SA" sz="2400" u="none" dirty="0">
              <a:latin typeface="Sakkal Majalla" panose="02000000000000000000" pitchFamily="2" charset="-78"/>
              <a:cs typeface="Sakkal Majalla" panose="02000000000000000000" pitchFamily="2" charset="-78"/>
            </a:rPr>
            <a:t>ࣱ مِّن </a:t>
          </a:r>
          <a:r>
            <a:rPr lang="ar-SA" sz="2400" u="none" dirty="0" err="1">
              <a:latin typeface="Sakkal Majalla" panose="02000000000000000000" pitchFamily="2" charset="-78"/>
              <a:cs typeface="Sakkal Majalla" panose="02000000000000000000" pitchFamily="2" charset="-78"/>
            </a:rPr>
            <a:t>قَبۡلِكَ</a:t>
          </a:r>
          <a:r>
            <a:rPr lang="ar-SA" sz="2400" u="none" dirty="0">
              <a:latin typeface="Sakkal Majalla" panose="02000000000000000000" pitchFamily="2" charset="-78"/>
              <a:cs typeface="Sakkal Majalla" panose="02000000000000000000" pitchFamily="2" charset="-78"/>
            </a:rPr>
            <a:t> </a:t>
          </a:r>
          <a:r>
            <a:rPr lang="ar-SA" sz="2400" u="none" dirty="0" err="1">
              <a:latin typeface="Sakkal Majalla" panose="02000000000000000000" pitchFamily="2" charset="-78"/>
              <a:cs typeface="Sakkal Majalla" panose="02000000000000000000" pitchFamily="2" charset="-78"/>
            </a:rPr>
            <a:t>جَاۤءُو</a:t>
          </a:r>
          <a:r>
            <a:rPr lang="ar-SA" sz="2400" u="none" dirty="0">
              <a:latin typeface="Sakkal Majalla" panose="02000000000000000000" pitchFamily="2" charset="-78"/>
              <a:cs typeface="Sakkal Majalla" panose="02000000000000000000" pitchFamily="2" charset="-78"/>
            </a:rPr>
            <a:t> </a:t>
          </a:r>
          <a:r>
            <a:rPr lang="ar-SA" sz="2400" u="none" dirty="0" err="1">
              <a:latin typeface="Sakkal Majalla" panose="02000000000000000000" pitchFamily="2" charset="-78"/>
              <a:cs typeface="Sakkal Majalla" panose="02000000000000000000" pitchFamily="2" charset="-78"/>
            </a:rPr>
            <a:t>بِٱلۡبَیِّنَـٰتِ</a:t>
          </a:r>
          <a:r>
            <a:rPr lang="ar-SA" sz="2400" u="none" dirty="0">
              <a:latin typeface="Sakkal Majalla" panose="02000000000000000000" pitchFamily="2" charset="-78"/>
              <a:cs typeface="Sakkal Majalla" panose="02000000000000000000" pitchFamily="2" charset="-78"/>
            </a:rPr>
            <a:t> </a:t>
          </a:r>
          <a:r>
            <a:rPr lang="ar-SA" sz="2400" u="none" dirty="0" err="1">
              <a:latin typeface="Sakkal Majalla" panose="02000000000000000000" pitchFamily="2" charset="-78"/>
              <a:cs typeface="Sakkal Majalla" panose="02000000000000000000" pitchFamily="2" charset="-78"/>
            </a:rPr>
            <a:t>وَٱلزُّبُرِ</a:t>
          </a:r>
          <a:r>
            <a:rPr lang="ar-SA" sz="2400" u="none" dirty="0">
              <a:latin typeface="Sakkal Majalla" panose="02000000000000000000" pitchFamily="2" charset="-78"/>
              <a:cs typeface="Sakkal Majalla" panose="02000000000000000000" pitchFamily="2" charset="-78"/>
            </a:rPr>
            <a:t> </a:t>
          </a:r>
          <a:r>
            <a:rPr lang="ar-SA" sz="2400" u="none" dirty="0" err="1">
              <a:latin typeface="Sakkal Majalla" panose="02000000000000000000" pitchFamily="2" charset="-78"/>
              <a:cs typeface="Sakkal Majalla" panose="02000000000000000000" pitchFamily="2" charset="-78"/>
            </a:rPr>
            <a:t>وَٱلۡكِتَـٰبِ</a:t>
          </a:r>
          <a:r>
            <a:rPr lang="ar-SA" sz="2400" u="none" dirty="0">
              <a:latin typeface="Sakkal Majalla" panose="02000000000000000000" pitchFamily="2" charset="-78"/>
              <a:cs typeface="Sakkal Majalla" panose="02000000000000000000" pitchFamily="2" charset="-78"/>
            </a:rPr>
            <a:t> </a:t>
          </a:r>
          <a:r>
            <a:rPr lang="ar-SA" sz="2400" u="none" dirty="0" err="1">
              <a:latin typeface="Sakkal Majalla" panose="02000000000000000000" pitchFamily="2" charset="-78"/>
              <a:cs typeface="Sakkal Majalla" panose="02000000000000000000" pitchFamily="2" charset="-78"/>
            </a:rPr>
            <a:t>ٱلۡمُنِیرِ</a:t>
          </a:r>
          <a:r>
            <a:rPr lang="ar-SA" sz="2400" u="none" dirty="0">
              <a:latin typeface="Sakkal Majalla" panose="02000000000000000000" pitchFamily="2" charset="-78"/>
              <a:cs typeface="Sakkal Majalla" panose="02000000000000000000" pitchFamily="2" charset="-78"/>
            </a:rPr>
            <a:t>(</a:t>
          </a:r>
          <a:r>
            <a:rPr lang="ar-EG" sz="2400" dirty="0">
              <a:latin typeface="Sakkal Majalla" panose="02000000000000000000" pitchFamily="2" charset="-78"/>
              <a:cs typeface="Sakkal Majalla" panose="02000000000000000000" pitchFamily="2" charset="-78"/>
            </a:rPr>
            <a:t>171</a:t>
          </a:r>
          <a:r>
            <a:rPr lang="ar-SA" sz="2400" dirty="0">
              <a:latin typeface="Sakkal Majalla" panose="02000000000000000000" pitchFamily="2" charset="-78"/>
              <a:cs typeface="Sakkal Majalla" panose="02000000000000000000" pitchFamily="2" charset="-78"/>
            </a:rPr>
            <a:t>))</a:t>
          </a:r>
          <a:endParaRPr lang="en-US" sz="2400" dirty="0">
            <a:latin typeface="Sakkal Majalla" panose="02000000000000000000" pitchFamily="2" charset="-78"/>
            <a:cs typeface="Sakkal Majalla" panose="02000000000000000000" pitchFamily="2" charset="-78"/>
          </a:endParaRPr>
        </a:p>
      </dgm:t>
    </dgm:pt>
    <dgm:pt modelId="{79737349-10BD-448D-A1B7-13A4F01C05C4}" type="parTrans" cxnId="{5E4EE877-3D2D-4D72-A75B-69D586E3643E}">
      <dgm:prSet/>
      <dgm:spPr/>
      <dgm:t>
        <a:bodyPr/>
        <a:lstStyle/>
        <a:p>
          <a:endParaRPr lang="en-US"/>
        </a:p>
      </dgm:t>
    </dgm:pt>
    <dgm:pt modelId="{B21CB154-DE5C-4B4B-9A46-C92F297B049C}" type="sibTrans" cxnId="{5E4EE877-3D2D-4D72-A75B-69D586E3643E}">
      <dgm:prSet/>
      <dgm:spPr/>
      <dgm:t>
        <a:bodyPr/>
        <a:lstStyle/>
        <a:p>
          <a:endParaRPr lang="en-US"/>
        </a:p>
      </dgm:t>
    </dgm:pt>
    <dgm:pt modelId="{8D5DC9E0-442D-4EA5-8A70-9B413B1D6618}" type="pres">
      <dgm:prSet presAssocID="{6BBE875B-E930-49E6-A2E3-78B59914E8BF}" presName="outerComposite" presStyleCnt="0">
        <dgm:presLayoutVars>
          <dgm:chMax val="5"/>
          <dgm:dir/>
          <dgm:resizeHandles val="exact"/>
        </dgm:presLayoutVars>
      </dgm:prSet>
      <dgm:spPr/>
    </dgm:pt>
    <dgm:pt modelId="{25DF214C-C84D-4BD3-90BD-0599A1B18D26}" type="pres">
      <dgm:prSet presAssocID="{6BBE875B-E930-49E6-A2E3-78B59914E8BF}" presName="dummyMaxCanvas" presStyleCnt="0">
        <dgm:presLayoutVars/>
      </dgm:prSet>
      <dgm:spPr/>
    </dgm:pt>
    <dgm:pt modelId="{1BEC1CC2-7978-46CE-8A75-67A769C03883}" type="pres">
      <dgm:prSet presAssocID="{6BBE875B-E930-49E6-A2E3-78B59914E8BF}" presName="ThreeNodes_1" presStyleLbl="node1" presStyleIdx="0" presStyleCnt="3" custScaleX="103352">
        <dgm:presLayoutVars>
          <dgm:bulletEnabled val="1"/>
        </dgm:presLayoutVars>
      </dgm:prSet>
      <dgm:spPr/>
    </dgm:pt>
    <dgm:pt modelId="{918FF342-9837-4234-8DD7-A0A2BD624B00}" type="pres">
      <dgm:prSet presAssocID="{6BBE875B-E930-49E6-A2E3-78B59914E8BF}" presName="ThreeNodes_2" presStyleLbl="node1" presStyleIdx="1" presStyleCnt="3">
        <dgm:presLayoutVars>
          <dgm:bulletEnabled val="1"/>
        </dgm:presLayoutVars>
      </dgm:prSet>
      <dgm:spPr/>
    </dgm:pt>
    <dgm:pt modelId="{AC77514B-0541-443E-AFE6-08C360B90EC1}" type="pres">
      <dgm:prSet presAssocID="{6BBE875B-E930-49E6-A2E3-78B59914E8BF}" presName="ThreeNodes_3" presStyleLbl="node1" presStyleIdx="2" presStyleCnt="3">
        <dgm:presLayoutVars>
          <dgm:bulletEnabled val="1"/>
        </dgm:presLayoutVars>
      </dgm:prSet>
      <dgm:spPr/>
    </dgm:pt>
    <dgm:pt modelId="{D5997FB6-A5FE-4C06-BF9E-64807667A1D9}" type="pres">
      <dgm:prSet presAssocID="{6BBE875B-E930-49E6-A2E3-78B59914E8BF}" presName="ThreeConn_1-2" presStyleLbl="fgAccFollowNode1" presStyleIdx="0" presStyleCnt="2">
        <dgm:presLayoutVars>
          <dgm:bulletEnabled val="1"/>
        </dgm:presLayoutVars>
      </dgm:prSet>
      <dgm:spPr/>
    </dgm:pt>
    <dgm:pt modelId="{AE1BFBB7-50E2-4D16-953E-843707232272}" type="pres">
      <dgm:prSet presAssocID="{6BBE875B-E930-49E6-A2E3-78B59914E8BF}" presName="ThreeConn_2-3" presStyleLbl="fgAccFollowNode1" presStyleIdx="1" presStyleCnt="2">
        <dgm:presLayoutVars>
          <dgm:bulletEnabled val="1"/>
        </dgm:presLayoutVars>
      </dgm:prSet>
      <dgm:spPr/>
    </dgm:pt>
    <dgm:pt modelId="{6644FCA3-10A8-488E-A611-5370D9947CE6}" type="pres">
      <dgm:prSet presAssocID="{6BBE875B-E930-49E6-A2E3-78B59914E8BF}" presName="ThreeNodes_1_text" presStyleLbl="node1" presStyleIdx="2" presStyleCnt="3">
        <dgm:presLayoutVars>
          <dgm:bulletEnabled val="1"/>
        </dgm:presLayoutVars>
      </dgm:prSet>
      <dgm:spPr/>
    </dgm:pt>
    <dgm:pt modelId="{68A7F326-5B22-4D58-ACED-96443716DBDA}" type="pres">
      <dgm:prSet presAssocID="{6BBE875B-E930-49E6-A2E3-78B59914E8BF}" presName="ThreeNodes_2_text" presStyleLbl="node1" presStyleIdx="2" presStyleCnt="3">
        <dgm:presLayoutVars>
          <dgm:bulletEnabled val="1"/>
        </dgm:presLayoutVars>
      </dgm:prSet>
      <dgm:spPr/>
    </dgm:pt>
    <dgm:pt modelId="{91D974DD-0F70-464D-8D42-3418F2999DC8}" type="pres">
      <dgm:prSet presAssocID="{6BBE875B-E930-49E6-A2E3-78B59914E8BF}" presName="ThreeNodes_3_text" presStyleLbl="node1" presStyleIdx="2" presStyleCnt="3">
        <dgm:presLayoutVars>
          <dgm:bulletEnabled val="1"/>
        </dgm:presLayoutVars>
      </dgm:prSet>
      <dgm:spPr/>
    </dgm:pt>
  </dgm:ptLst>
  <dgm:cxnLst>
    <dgm:cxn modelId="{921CE502-D072-48FB-8FE3-EEE2975C2758}" type="presOf" srcId="{78A1A9E7-CF3C-412C-9929-62C91FE103E9}" destId="{AE1BFBB7-50E2-4D16-953E-843707232272}" srcOrd="0" destOrd="0" presId="urn:microsoft.com/office/officeart/2005/8/layout/vProcess5"/>
    <dgm:cxn modelId="{5C3AE50A-BA19-4C49-A579-E9451CFD60FB}" type="presOf" srcId="{6363E4FE-B507-42FE-A9CF-AB2B30E9A946}" destId="{68A7F326-5B22-4D58-ACED-96443716DBDA}" srcOrd="1" destOrd="0" presId="urn:microsoft.com/office/officeart/2005/8/layout/vProcess5"/>
    <dgm:cxn modelId="{3A137211-5E76-4F90-8857-C69F2037D57C}" type="presOf" srcId="{16C56141-9C5E-4310-A86E-1E1765915B9D}" destId="{D5997FB6-A5FE-4C06-BF9E-64807667A1D9}" srcOrd="0" destOrd="0" presId="urn:microsoft.com/office/officeart/2005/8/layout/vProcess5"/>
    <dgm:cxn modelId="{B90A9411-812B-4F02-8F65-F1308AD3C36E}" type="presOf" srcId="{6BBE875B-E930-49E6-A2E3-78B59914E8BF}" destId="{8D5DC9E0-442D-4EA5-8A70-9B413B1D6618}" srcOrd="0" destOrd="0" presId="urn:microsoft.com/office/officeart/2005/8/layout/vProcess5"/>
    <dgm:cxn modelId="{5E4EE877-3D2D-4D72-A75B-69D586E3643E}" srcId="{6BBE875B-E930-49E6-A2E3-78B59914E8BF}" destId="{BC9C27E8-5463-46FF-970D-624E6930310C}" srcOrd="2" destOrd="0" parTransId="{79737349-10BD-448D-A1B7-13A4F01C05C4}" sibTransId="{B21CB154-DE5C-4B4B-9A46-C92F297B049C}"/>
    <dgm:cxn modelId="{28FB585A-8E55-4879-A65B-582E5E31542B}" type="presOf" srcId="{EE774D75-C0E7-4B50-9D4B-E7ACADAA9CE9}" destId="{6644FCA3-10A8-488E-A611-5370D9947CE6}" srcOrd="1" destOrd="0" presId="urn:microsoft.com/office/officeart/2005/8/layout/vProcess5"/>
    <dgm:cxn modelId="{48932E81-C410-415B-9B0A-5A3DDB0A2454}" type="presOf" srcId="{6363E4FE-B507-42FE-A9CF-AB2B30E9A946}" destId="{918FF342-9837-4234-8DD7-A0A2BD624B00}" srcOrd="0" destOrd="0" presId="urn:microsoft.com/office/officeart/2005/8/layout/vProcess5"/>
    <dgm:cxn modelId="{5ECAACBC-EBF5-47EA-A8A0-5122D9D03B51}" type="presOf" srcId="{EE774D75-C0E7-4B50-9D4B-E7ACADAA9CE9}" destId="{1BEC1CC2-7978-46CE-8A75-67A769C03883}" srcOrd="0" destOrd="0" presId="urn:microsoft.com/office/officeart/2005/8/layout/vProcess5"/>
    <dgm:cxn modelId="{9205F2C2-BBDB-4437-A4CA-083A2E5216D6}" srcId="{6BBE875B-E930-49E6-A2E3-78B59914E8BF}" destId="{6363E4FE-B507-42FE-A9CF-AB2B30E9A946}" srcOrd="1" destOrd="0" parTransId="{35C00C80-B4B5-4004-B26A-3E6BD310DFD4}" sibTransId="{78A1A9E7-CF3C-412C-9929-62C91FE103E9}"/>
    <dgm:cxn modelId="{8AEA28E1-9F3A-4F2F-8140-82DF165B9983}" srcId="{6BBE875B-E930-49E6-A2E3-78B59914E8BF}" destId="{EE774D75-C0E7-4B50-9D4B-E7ACADAA9CE9}" srcOrd="0" destOrd="0" parTransId="{52C3E837-7B51-43FF-9EE1-BC5A31284439}" sibTransId="{16C56141-9C5E-4310-A86E-1E1765915B9D}"/>
    <dgm:cxn modelId="{D7E2E7F3-B935-4576-8B0F-66DDE97BD6CC}" type="presOf" srcId="{BC9C27E8-5463-46FF-970D-624E6930310C}" destId="{91D974DD-0F70-464D-8D42-3418F2999DC8}" srcOrd="1" destOrd="0" presId="urn:microsoft.com/office/officeart/2005/8/layout/vProcess5"/>
    <dgm:cxn modelId="{C7A803F5-1638-45BC-82E1-8668A923D775}" type="presOf" srcId="{BC9C27E8-5463-46FF-970D-624E6930310C}" destId="{AC77514B-0541-443E-AFE6-08C360B90EC1}" srcOrd="0" destOrd="0" presId="urn:microsoft.com/office/officeart/2005/8/layout/vProcess5"/>
    <dgm:cxn modelId="{A3FC3A46-B49E-41A5-9BA4-F1A0C45084A9}" type="presParOf" srcId="{8D5DC9E0-442D-4EA5-8A70-9B413B1D6618}" destId="{25DF214C-C84D-4BD3-90BD-0599A1B18D26}" srcOrd="0" destOrd="0" presId="urn:microsoft.com/office/officeart/2005/8/layout/vProcess5"/>
    <dgm:cxn modelId="{840B0644-2163-42C3-BE6A-3A898D57B9DD}" type="presParOf" srcId="{8D5DC9E0-442D-4EA5-8A70-9B413B1D6618}" destId="{1BEC1CC2-7978-46CE-8A75-67A769C03883}" srcOrd="1" destOrd="0" presId="urn:microsoft.com/office/officeart/2005/8/layout/vProcess5"/>
    <dgm:cxn modelId="{E07B32DF-CDDB-4AA0-880C-8E6B51C39C0B}" type="presParOf" srcId="{8D5DC9E0-442D-4EA5-8A70-9B413B1D6618}" destId="{918FF342-9837-4234-8DD7-A0A2BD624B00}" srcOrd="2" destOrd="0" presId="urn:microsoft.com/office/officeart/2005/8/layout/vProcess5"/>
    <dgm:cxn modelId="{C8AB40A4-61BB-4CF2-AAF5-15C49EDA09A0}" type="presParOf" srcId="{8D5DC9E0-442D-4EA5-8A70-9B413B1D6618}" destId="{AC77514B-0541-443E-AFE6-08C360B90EC1}" srcOrd="3" destOrd="0" presId="urn:microsoft.com/office/officeart/2005/8/layout/vProcess5"/>
    <dgm:cxn modelId="{ADD06DDC-0810-4F66-9559-23B55623FC96}" type="presParOf" srcId="{8D5DC9E0-442D-4EA5-8A70-9B413B1D6618}" destId="{D5997FB6-A5FE-4C06-BF9E-64807667A1D9}" srcOrd="4" destOrd="0" presId="urn:microsoft.com/office/officeart/2005/8/layout/vProcess5"/>
    <dgm:cxn modelId="{7E19E8E9-BCA9-4771-9DC6-251D02DDC874}" type="presParOf" srcId="{8D5DC9E0-442D-4EA5-8A70-9B413B1D6618}" destId="{AE1BFBB7-50E2-4D16-953E-843707232272}" srcOrd="5" destOrd="0" presId="urn:microsoft.com/office/officeart/2005/8/layout/vProcess5"/>
    <dgm:cxn modelId="{F67E89F0-22D6-4354-AFCC-7E87BFC39B0D}" type="presParOf" srcId="{8D5DC9E0-442D-4EA5-8A70-9B413B1D6618}" destId="{6644FCA3-10A8-488E-A611-5370D9947CE6}" srcOrd="6" destOrd="0" presId="urn:microsoft.com/office/officeart/2005/8/layout/vProcess5"/>
    <dgm:cxn modelId="{7F860764-BA5C-4FA0-B83D-5E34C903ED46}" type="presParOf" srcId="{8D5DC9E0-442D-4EA5-8A70-9B413B1D6618}" destId="{68A7F326-5B22-4D58-ACED-96443716DBDA}" srcOrd="7" destOrd="0" presId="urn:microsoft.com/office/officeart/2005/8/layout/vProcess5"/>
    <dgm:cxn modelId="{94BCB27E-DD4F-4D5E-8350-028EC104536B}" type="presParOf" srcId="{8D5DC9E0-442D-4EA5-8A70-9B413B1D6618}" destId="{91D974DD-0F70-464D-8D42-3418F2999DC8}"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6BBE875B-E930-49E6-A2E3-78B59914E8BF}"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EE774D75-C0E7-4B50-9D4B-E7ACADAA9CE9}">
      <dgm:prSet custT="1"/>
      <dgm:spPr/>
      <dgm:t>
        <a:bodyPr/>
        <a:lstStyle/>
        <a:p>
          <a:pPr rtl="1"/>
          <a:r>
            <a:rPr lang="ar-SA" sz="2800" dirty="0">
              <a:latin typeface="Sakkal Majalla" panose="02000000000000000000" pitchFamily="2" charset="-78"/>
              <a:cs typeface="Sakkal Majalla" panose="02000000000000000000" pitchFamily="2" charset="-78"/>
            </a:rPr>
            <a:t>كل آية فيها ذكر </a:t>
          </a:r>
          <a:r>
            <a:rPr lang="ar-SA" sz="2800" dirty="0">
              <a:solidFill>
                <a:schemeClr val="tx1">
                  <a:lumMod val="95000"/>
                  <a:lumOff val="5000"/>
                </a:schemeClr>
              </a:solidFill>
              <a:latin typeface="Sakkal Majalla" panose="02000000000000000000" pitchFamily="2" charset="-78"/>
              <a:cs typeface="Sakkal Majalla" panose="02000000000000000000" pitchFamily="2" charset="-78"/>
            </a:rPr>
            <a:t>(</a:t>
          </a:r>
          <a:r>
            <a:rPr lang="ar-EG" sz="2800" dirty="0">
              <a:solidFill>
                <a:schemeClr val="tx1">
                  <a:lumMod val="95000"/>
                  <a:lumOff val="5000"/>
                </a:schemeClr>
              </a:solidFill>
              <a:latin typeface="Sakkal Majalla" panose="02000000000000000000" pitchFamily="2" charset="-78"/>
              <a:cs typeface="Sakkal Majalla" panose="02000000000000000000" pitchFamily="2" charset="-78"/>
            </a:rPr>
            <a:t>ربنا آتنا</a:t>
          </a:r>
          <a:r>
            <a:rPr lang="ar-SA" sz="2800" dirty="0">
              <a:solidFill>
                <a:schemeClr val="tx1">
                  <a:lumMod val="95000"/>
                  <a:lumOff val="5000"/>
                </a:schemeClr>
              </a:solidFill>
              <a:latin typeface="Sakkal Majalla" panose="02000000000000000000" pitchFamily="2" charset="-78"/>
              <a:cs typeface="Sakkal Majalla" panose="02000000000000000000" pitchFamily="2" charset="-78"/>
            </a:rPr>
            <a:t>)</a:t>
          </a:r>
          <a:r>
            <a:rPr lang="ar-SA" sz="2800" dirty="0">
              <a:latin typeface="Sakkal Majalla" panose="02000000000000000000" pitchFamily="2" charset="-78"/>
              <a:cs typeface="Sakkal Majalla" panose="02000000000000000000" pitchFamily="2" charset="-78"/>
            </a:rPr>
            <a:t> فهي بهذا اللفظ</a:t>
          </a:r>
          <a:r>
            <a:rPr lang="ar-EG" sz="2800" dirty="0">
              <a:latin typeface="Sakkal Majalla" panose="02000000000000000000" pitchFamily="2" charset="-78"/>
              <a:cs typeface="Sakkal Majalla" panose="02000000000000000000" pitchFamily="2" charset="-78"/>
            </a:rPr>
            <a:t> (آتنا)</a:t>
          </a:r>
          <a:endParaRPr lang="en-US" sz="2800" dirty="0">
            <a:solidFill>
              <a:schemeClr val="tx1">
                <a:lumMod val="95000"/>
                <a:lumOff val="5000"/>
              </a:schemeClr>
            </a:solidFill>
            <a:latin typeface="Sakkal Majalla" panose="02000000000000000000" pitchFamily="2" charset="-78"/>
            <a:cs typeface="Sakkal Majalla" panose="02000000000000000000" pitchFamily="2" charset="-78"/>
          </a:endParaRPr>
        </a:p>
      </dgm:t>
    </dgm:pt>
    <dgm:pt modelId="{52C3E837-7B51-43FF-9EE1-BC5A31284439}" type="parTrans" cxnId="{8AEA28E1-9F3A-4F2F-8140-82DF165B9983}">
      <dgm:prSet/>
      <dgm:spPr/>
      <dgm:t>
        <a:bodyPr/>
        <a:lstStyle/>
        <a:p>
          <a:endParaRPr lang="en-US"/>
        </a:p>
      </dgm:t>
    </dgm:pt>
    <dgm:pt modelId="{16C56141-9C5E-4310-A86E-1E1765915B9D}" type="sibTrans" cxnId="{8AEA28E1-9F3A-4F2F-8140-82DF165B9983}">
      <dgm:prSet/>
      <dgm:spPr/>
      <dgm:t>
        <a:bodyPr/>
        <a:lstStyle/>
        <a:p>
          <a:endParaRPr lang="en-US"/>
        </a:p>
      </dgm:t>
    </dgm:pt>
    <dgm:pt modelId="{6363E4FE-B507-42FE-A9CF-AB2B30E9A946}">
      <dgm:prSet custT="1"/>
      <dgm:spPr/>
      <dgm:t>
        <a:bodyPr/>
        <a:lstStyle/>
        <a:p>
          <a:pPr rtl="1"/>
          <a:r>
            <a:rPr lang="ar-SA" sz="2800" dirty="0">
              <a:latin typeface="Sakkal Majalla" panose="02000000000000000000" pitchFamily="2" charset="-78"/>
              <a:cs typeface="Sakkal Majalla" panose="02000000000000000000" pitchFamily="2" charset="-78"/>
            </a:rPr>
            <a:t>إلا موضع آل عمران آية (</a:t>
          </a:r>
          <a:r>
            <a:rPr lang="ar-EG" sz="2800" dirty="0">
              <a:latin typeface="Sakkal Majalla" panose="02000000000000000000" pitchFamily="2" charset="-78"/>
              <a:cs typeface="Sakkal Majalla" panose="02000000000000000000" pitchFamily="2" charset="-78"/>
            </a:rPr>
            <a:t>194</a:t>
          </a:r>
          <a:r>
            <a:rPr lang="ar-SA" sz="2800" dirty="0">
              <a:latin typeface="Sakkal Majalla" panose="02000000000000000000" pitchFamily="2" charset="-78"/>
              <a:cs typeface="Sakkal Majalla" panose="02000000000000000000" pitchFamily="2" charset="-78"/>
            </a:rPr>
            <a:t>) </a:t>
          </a:r>
          <a:r>
            <a:rPr lang="ar-SA" sz="2800" dirty="0">
              <a:solidFill>
                <a:schemeClr val="tx1"/>
              </a:solidFill>
              <a:latin typeface="Sakkal Majalla" panose="02000000000000000000" pitchFamily="2" charset="-78"/>
              <a:cs typeface="Sakkal Majalla" panose="02000000000000000000" pitchFamily="2" charset="-78"/>
            </a:rPr>
            <a:t>(</a:t>
          </a:r>
          <a:r>
            <a:rPr lang="ar-EG" sz="2800" u="none" dirty="0">
              <a:solidFill>
                <a:schemeClr val="tx1"/>
              </a:solidFill>
              <a:latin typeface="Sakkal Majalla" panose="02000000000000000000" pitchFamily="2" charset="-78"/>
              <a:cs typeface="Sakkal Majalla" panose="02000000000000000000" pitchFamily="2" charset="-78"/>
            </a:rPr>
            <a:t>ربنا وآتنا</a:t>
          </a:r>
          <a:r>
            <a:rPr lang="ar-SA" sz="2800" dirty="0">
              <a:solidFill>
                <a:schemeClr val="tx1"/>
              </a:solidFill>
              <a:latin typeface="Sakkal Majalla" panose="02000000000000000000" pitchFamily="2" charset="-78"/>
              <a:cs typeface="Sakkal Majalla" panose="02000000000000000000" pitchFamily="2" charset="-78"/>
            </a:rPr>
            <a:t>)</a:t>
          </a:r>
          <a:r>
            <a:rPr lang="ar-EG" sz="2800" dirty="0">
              <a:solidFill>
                <a:schemeClr val="tx1"/>
              </a:solidFill>
              <a:latin typeface="Sakkal Majalla" panose="02000000000000000000" pitchFamily="2" charset="-78"/>
              <a:cs typeface="Sakkal Majalla" panose="02000000000000000000" pitchFamily="2" charset="-78"/>
            </a:rPr>
            <a:t> </a:t>
          </a:r>
          <a:r>
            <a:rPr lang="ar-EG" sz="2800" dirty="0">
              <a:solidFill>
                <a:schemeClr val="bg1"/>
              </a:solidFill>
              <a:latin typeface="Sakkal Majalla" panose="02000000000000000000" pitchFamily="2" charset="-78"/>
              <a:cs typeface="Sakkal Majalla" panose="02000000000000000000" pitchFamily="2" charset="-78"/>
            </a:rPr>
            <a:t>فبإضافة الواو قبلها</a:t>
          </a:r>
          <a:endParaRPr lang="en-US" sz="2800" dirty="0">
            <a:solidFill>
              <a:schemeClr val="bg1"/>
            </a:solidFill>
            <a:latin typeface="Sakkal Majalla" panose="02000000000000000000" pitchFamily="2" charset="-78"/>
            <a:cs typeface="Sakkal Majalla" panose="02000000000000000000" pitchFamily="2" charset="-78"/>
          </a:endParaRPr>
        </a:p>
      </dgm:t>
    </dgm:pt>
    <dgm:pt modelId="{35C00C80-B4B5-4004-B26A-3E6BD310DFD4}" type="parTrans" cxnId="{9205F2C2-BBDB-4437-A4CA-083A2E5216D6}">
      <dgm:prSet/>
      <dgm:spPr/>
      <dgm:t>
        <a:bodyPr/>
        <a:lstStyle/>
        <a:p>
          <a:endParaRPr lang="en-US"/>
        </a:p>
      </dgm:t>
    </dgm:pt>
    <dgm:pt modelId="{78A1A9E7-CF3C-412C-9929-62C91FE103E9}" type="sibTrans" cxnId="{9205F2C2-BBDB-4437-A4CA-083A2E5216D6}">
      <dgm:prSet/>
      <dgm:spPr/>
      <dgm:t>
        <a:bodyPr/>
        <a:lstStyle/>
        <a:p>
          <a:endParaRPr lang="en-US"/>
        </a:p>
      </dgm:t>
    </dgm:pt>
    <dgm:pt modelId="{BC9C27E8-5463-46FF-970D-624E6930310C}">
      <dgm:prSet custT="1"/>
      <dgm:spPr/>
      <dgm:t>
        <a:bodyPr/>
        <a:lstStyle/>
        <a:p>
          <a:pPr rtl="1"/>
          <a:r>
            <a:rPr lang="ar-SA" sz="2400" u="none" kern="1200" dirty="0">
              <a:latin typeface="Sakkal Majalla" panose="02000000000000000000" pitchFamily="2" charset="-78"/>
              <a:cs typeface="Sakkal Majalla" panose="02000000000000000000" pitchFamily="2" charset="-78"/>
            </a:rPr>
            <a:t>(</a:t>
          </a:r>
          <a:r>
            <a:rPr lang="ar-SA" sz="2400" u="sng" kern="1200" dirty="0">
              <a:solidFill>
                <a:schemeClr val="tx1"/>
              </a:solidFill>
              <a:latin typeface="Sakkal Majalla" panose="02000000000000000000" pitchFamily="2" charset="-78"/>
              <a:ea typeface="+mn-ea"/>
              <a:cs typeface="Sakkal Majalla" panose="02000000000000000000" pitchFamily="2" charset="-78"/>
            </a:rPr>
            <a:t>رَبَّنَا </a:t>
          </a:r>
          <a:r>
            <a:rPr lang="ar-SA" sz="2400" u="sng" kern="1200" dirty="0" err="1">
              <a:solidFill>
                <a:schemeClr val="tx1"/>
              </a:solidFill>
              <a:latin typeface="Sakkal Majalla" panose="02000000000000000000" pitchFamily="2" charset="-78"/>
              <a:ea typeface="+mn-ea"/>
              <a:cs typeface="Sakkal Majalla" panose="02000000000000000000" pitchFamily="2" charset="-78"/>
            </a:rPr>
            <a:t>وَءَاتِنَا</a:t>
          </a:r>
          <a:r>
            <a:rPr lang="ar-SA" sz="2400" u="sng" kern="1200" dirty="0">
              <a:solidFill>
                <a:schemeClr val="tx1"/>
              </a:solidFill>
              <a:latin typeface="Sakkal Majalla" panose="02000000000000000000" pitchFamily="2" charset="-78"/>
              <a:ea typeface="+mn-ea"/>
              <a:cs typeface="Sakkal Majalla" panose="02000000000000000000" pitchFamily="2" charset="-78"/>
            </a:rPr>
            <a:t> </a:t>
          </a:r>
          <a:r>
            <a:rPr lang="ar-SA" sz="2400" kern="1200" dirty="0">
              <a:solidFill>
                <a:schemeClr val="bg1"/>
              </a:solidFill>
              <a:latin typeface="Sakkal Majalla" panose="02000000000000000000" pitchFamily="2" charset="-78"/>
              <a:ea typeface="+mn-ea"/>
              <a:cs typeface="Sakkal Majalla" panose="02000000000000000000" pitchFamily="2" charset="-78"/>
            </a:rPr>
            <a:t>مَا وَعَدتَّنَا </a:t>
          </a:r>
          <a:r>
            <a:rPr lang="ar-SA" sz="2400" kern="1200" dirty="0" err="1">
              <a:solidFill>
                <a:schemeClr val="bg1"/>
              </a:solidFill>
              <a:latin typeface="Sakkal Majalla" panose="02000000000000000000" pitchFamily="2" charset="-78"/>
              <a:ea typeface="+mn-ea"/>
              <a:cs typeface="Sakkal Majalla" panose="02000000000000000000" pitchFamily="2" charset="-78"/>
            </a:rPr>
            <a:t>عَلَىٰ</a:t>
          </a:r>
          <a:r>
            <a:rPr lang="ar-SA" sz="2400" kern="1200" dirty="0">
              <a:solidFill>
                <a:schemeClr val="bg1"/>
              </a:solidFill>
              <a:latin typeface="Sakkal Majalla" panose="02000000000000000000" pitchFamily="2" charset="-78"/>
              <a:ea typeface="+mn-ea"/>
              <a:cs typeface="Sakkal Majalla" panose="02000000000000000000" pitchFamily="2" charset="-78"/>
            </a:rPr>
            <a:t> رُسُلِكَ وَلَا </a:t>
          </a:r>
          <a:r>
            <a:rPr lang="ar-SA" sz="2400" kern="1200" dirty="0" err="1">
              <a:solidFill>
                <a:schemeClr val="bg1"/>
              </a:solidFill>
              <a:latin typeface="Sakkal Majalla" panose="02000000000000000000" pitchFamily="2" charset="-78"/>
              <a:ea typeface="+mn-ea"/>
              <a:cs typeface="Sakkal Majalla" panose="02000000000000000000" pitchFamily="2" charset="-78"/>
            </a:rPr>
            <a:t>تُخۡزِنَا</a:t>
          </a:r>
          <a:r>
            <a:rPr lang="ar-SA" sz="2400" kern="1200" dirty="0">
              <a:solidFill>
                <a:schemeClr val="bg1"/>
              </a:solidFill>
              <a:latin typeface="Sakkal Majalla" panose="02000000000000000000" pitchFamily="2" charset="-78"/>
              <a:ea typeface="+mn-ea"/>
              <a:cs typeface="Sakkal Majalla" panose="02000000000000000000" pitchFamily="2" charset="-78"/>
            </a:rPr>
            <a:t> </a:t>
          </a:r>
          <a:r>
            <a:rPr lang="ar-SA" sz="2400" kern="1200" dirty="0" err="1">
              <a:solidFill>
                <a:schemeClr val="bg1"/>
              </a:solidFill>
              <a:latin typeface="Sakkal Majalla" panose="02000000000000000000" pitchFamily="2" charset="-78"/>
              <a:ea typeface="+mn-ea"/>
              <a:cs typeface="Sakkal Majalla" panose="02000000000000000000" pitchFamily="2" charset="-78"/>
            </a:rPr>
            <a:t>یَوۡمَ</a:t>
          </a:r>
          <a:r>
            <a:rPr lang="ar-SA" sz="2400" kern="1200" dirty="0">
              <a:solidFill>
                <a:schemeClr val="bg1"/>
              </a:solidFill>
              <a:latin typeface="Sakkal Majalla" panose="02000000000000000000" pitchFamily="2" charset="-78"/>
              <a:ea typeface="+mn-ea"/>
              <a:cs typeface="Sakkal Majalla" panose="02000000000000000000" pitchFamily="2" charset="-78"/>
            </a:rPr>
            <a:t> </a:t>
          </a:r>
          <a:r>
            <a:rPr lang="ar-SA" sz="2400" kern="1200" dirty="0" err="1">
              <a:solidFill>
                <a:schemeClr val="bg1"/>
              </a:solidFill>
              <a:latin typeface="Sakkal Majalla" panose="02000000000000000000" pitchFamily="2" charset="-78"/>
              <a:ea typeface="+mn-ea"/>
              <a:cs typeface="Sakkal Majalla" panose="02000000000000000000" pitchFamily="2" charset="-78"/>
            </a:rPr>
            <a:t>ٱلۡقِیَـٰمَةِۖ</a:t>
          </a:r>
          <a:r>
            <a:rPr lang="ar-SA" sz="2400" kern="1200" dirty="0">
              <a:solidFill>
                <a:schemeClr val="bg1"/>
              </a:solidFill>
              <a:latin typeface="Sakkal Majalla" panose="02000000000000000000" pitchFamily="2" charset="-78"/>
              <a:ea typeface="+mn-ea"/>
              <a:cs typeface="Sakkal Majalla" panose="02000000000000000000" pitchFamily="2" charset="-78"/>
            </a:rPr>
            <a:t> إِنَّكَ لَا </a:t>
          </a:r>
          <a:r>
            <a:rPr lang="ar-SA" sz="2400" kern="1200" dirty="0" err="1">
              <a:solidFill>
                <a:schemeClr val="bg1"/>
              </a:solidFill>
              <a:latin typeface="Sakkal Majalla" panose="02000000000000000000" pitchFamily="2" charset="-78"/>
              <a:ea typeface="+mn-ea"/>
              <a:cs typeface="Sakkal Majalla" panose="02000000000000000000" pitchFamily="2" charset="-78"/>
            </a:rPr>
            <a:t>تُخۡلِفُ</a:t>
          </a:r>
          <a:r>
            <a:rPr lang="ar-SA" sz="2400" kern="1200" dirty="0">
              <a:solidFill>
                <a:schemeClr val="bg1"/>
              </a:solidFill>
              <a:latin typeface="Sakkal Majalla" panose="02000000000000000000" pitchFamily="2" charset="-78"/>
              <a:ea typeface="+mn-ea"/>
              <a:cs typeface="Sakkal Majalla" panose="02000000000000000000" pitchFamily="2" charset="-78"/>
            </a:rPr>
            <a:t> </a:t>
          </a:r>
          <a:r>
            <a:rPr lang="ar-SA" sz="2400" kern="1200" dirty="0" err="1">
              <a:solidFill>
                <a:schemeClr val="bg1"/>
              </a:solidFill>
              <a:latin typeface="Sakkal Majalla" panose="02000000000000000000" pitchFamily="2" charset="-78"/>
              <a:ea typeface="+mn-ea"/>
              <a:cs typeface="Sakkal Majalla" panose="02000000000000000000" pitchFamily="2" charset="-78"/>
            </a:rPr>
            <a:t>ٱلۡمِیعَادَ</a:t>
          </a:r>
          <a:r>
            <a:rPr lang="ar-SA" sz="2400" u="none" kern="1200" dirty="0">
              <a:latin typeface="Sakkal Majalla" panose="02000000000000000000" pitchFamily="2" charset="-78"/>
              <a:cs typeface="Sakkal Majalla" panose="02000000000000000000" pitchFamily="2" charset="-78"/>
            </a:rPr>
            <a:t>(</a:t>
          </a:r>
          <a:r>
            <a:rPr lang="ar-EG" sz="2400" kern="1200" dirty="0">
              <a:latin typeface="Sakkal Majalla" panose="02000000000000000000" pitchFamily="2" charset="-78"/>
              <a:cs typeface="Sakkal Majalla" panose="02000000000000000000" pitchFamily="2" charset="-78"/>
            </a:rPr>
            <a:t>194</a:t>
          </a:r>
          <a:r>
            <a:rPr lang="ar-SA" sz="2400" kern="1200" dirty="0">
              <a:latin typeface="Sakkal Majalla" panose="02000000000000000000" pitchFamily="2" charset="-78"/>
              <a:cs typeface="Sakkal Majalla" panose="02000000000000000000" pitchFamily="2" charset="-78"/>
            </a:rPr>
            <a:t>))</a:t>
          </a:r>
          <a:endParaRPr lang="en-US" sz="2400" kern="1200" dirty="0">
            <a:latin typeface="Sakkal Majalla" panose="02000000000000000000" pitchFamily="2" charset="-78"/>
            <a:cs typeface="Sakkal Majalla" panose="02000000000000000000" pitchFamily="2" charset="-78"/>
          </a:endParaRPr>
        </a:p>
      </dgm:t>
    </dgm:pt>
    <dgm:pt modelId="{79737349-10BD-448D-A1B7-13A4F01C05C4}" type="parTrans" cxnId="{5E4EE877-3D2D-4D72-A75B-69D586E3643E}">
      <dgm:prSet/>
      <dgm:spPr/>
      <dgm:t>
        <a:bodyPr/>
        <a:lstStyle/>
        <a:p>
          <a:endParaRPr lang="en-US"/>
        </a:p>
      </dgm:t>
    </dgm:pt>
    <dgm:pt modelId="{B21CB154-DE5C-4B4B-9A46-C92F297B049C}" type="sibTrans" cxnId="{5E4EE877-3D2D-4D72-A75B-69D586E3643E}">
      <dgm:prSet/>
      <dgm:spPr/>
      <dgm:t>
        <a:bodyPr/>
        <a:lstStyle/>
        <a:p>
          <a:endParaRPr lang="en-US"/>
        </a:p>
      </dgm:t>
    </dgm:pt>
    <dgm:pt modelId="{8D5DC9E0-442D-4EA5-8A70-9B413B1D6618}" type="pres">
      <dgm:prSet presAssocID="{6BBE875B-E930-49E6-A2E3-78B59914E8BF}" presName="outerComposite" presStyleCnt="0">
        <dgm:presLayoutVars>
          <dgm:chMax val="5"/>
          <dgm:dir/>
          <dgm:resizeHandles val="exact"/>
        </dgm:presLayoutVars>
      </dgm:prSet>
      <dgm:spPr/>
    </dgm:pt>
    <dgm:pt modelId="{25DF214C-C84D-4BD3-90BD-0599A1B18D26}" type="pres">
      <dgm:prSet presAssocID="{6BBE875B-E930-49E6-A2E3-78B59914E8BF}" presName="dummyMaxCanvas" presStyleCnt="0">
        <dgm:presLayoutVars/>
      </dgm:prSet>
      <dgm:spPr/>
    </dgm:pt>
    <dgm:pt modelId="{1BEC1CC2-7978-46CE-8A75-67A769C03883}" type="pres">
      <dgm:prSet presAssocID="{6BBE875B-E930-49E6-A2E3-78B59914E8BF}" presName="ThreeNodes_1" presStyleLbl="node1" presStyleIdx="0" presStyleCnt="3" custScaleX="103352">
        <dgm:presLayoutVars>
          <dgm:bulletEnabled val="1"/>
        </dgm:presLayoutVars>
      </dgm:prSet>
      <dgm:spPr/>
    </dgm:pt>
    <dgm:pt modelId="{918FF342-9837-4234-8DD7-A0A2BD624B00}" type="pres">
      <dgm:prSet presAssocID="{6BBE875B-E930-49E6-A2E3-78B59914E8BF}" presName="ThreeNodes_2" presStyleLbl="node1" presStyleIdx="1" presStyleCnt="3">
        <dgm:presLayoutVars>
          <dgm:bulletEnabled val="1"/>
        </dgm:presLayoutVars>
      </dgm:prSet>
      <dgm:spPr/>
    </dgm:pt>
    <dgm:pt modelId="{AC77514B-0541-443E-AFE6-08C360B90EC1}" type="pres">
      <dgm:prSet presAssocID="{6BBE875B-E930-49E6-A2E3-78B59914E8BF}" presName="ThreeNodes_3" presStyleLbl="node1" presStyleIdx="2" presStyleCnt="3">
        <dgm:presLayoutVars>
          <dgm:bulletEnabled val="1"/>
        </dgm:presLayoutVars>
      </dgm:prSet>
      <dgm:spPr/>
    </dgm:pt>
    <dgm:pt modelId="{D5997FB6-A5FE-4C06-BF9E-64807667A1D9}" type="pres">
      <dgm:prSet presAssocID="{6BBE875B-E930-49E6-A2E3-78B59914E8BF}" presName="ThreeConn_1-2" presStyleLbl="fgAccFollowNode1" presStyleIdx="0" presStyleCnt="2">
        <dgm:presLayoutVars>
          <dgm:bulletEnabled val="1"/>
        </dgm:presLayoutVars>
      </dgm:prSet>
      <dgm:spPr/>
    </dgm:pt>
    <dgm:pt modelId="{AE1BFBB7-50E2-4D16-953E-843707232272}" type="pres">
      <dgm:prSet presAssocID="{6BBE875B-E930-49E6-A2E3-78B59914E8BF}" presName="ThreeConn_2-3" presStyleLbl="fgAccFollowNode1" presStyleIdx="1" presStyleCnt="2">
        <dgm:presLayoutVars>
          <dgm:bulletEnabled val="1"/>
        </dgm:presLayoutVars>
      </dgm:prSet>
      <dgm:spPr/>
    </dgm:pt>
    <dgm:pt modelId="{6644FCA3-10A8-488E-A611-5370D9947CE6}" type="pres">
      <dgm:prSet presAssocID="{6BBE875B-E930-49E6-A2E3-78B59914E8BF}" presName="ThreeNodes_1_text" presStyleLbl="node1" presStyleIdx="2" presStyleCnt="3">
        <dgm:presLayoutVars>
          <dgm:bulletEnabled val="1"/>
        </dgm:presLayoutVars>
      </dgm:prSet>
      <dgm:spPr/>
    </dgm:pt>
    <dgm:pt modelId="{68A7F326-5B22-4D58-ACED-96443716DBDA}" type="pres">
      <dgm:prSet presAssocID="{6BBE875B-E930-49E6-A2E3-78B59914E8BF}" presName="ThreeNodes_2_text" presStyleLbl="node1" presStyleIdx="2" presStyleCnt="3">
        <dgm:presLayoutVars>
          <dgm:bulletEnabled val="1"/>
        </dgm:presLayoutVars>
      </dgm:prSet>
      <dgm:spPr/>
    </dgm:pt>
    <dgm:pt modelId="{91D974DD-0F70-464D-8D42-3418F2999DC8}" type="pres">
      <dgm:prSet presAssocID="{6BBE875B-E930-49E6-A2E3-78B59914E8BF}" presName="ThreeNodes_3_text" presStyleLbl="node1" presStyleIdx="2" presStyleCnt="3">
        <dgm:presLayoutVars>
          <dgm:bulletEnabled val="1"/>
        </dgm:presLayoutVars>
      </dgm:prSet>
      <dgm:spPr/>
    </dgm:pt>
  </dgm:ptLst>
  <dgm:cxnLst>
    <dgm:cxn modelId="{921CE502-D072-48FB-8FE3-EEE2975C2758}" type="presOf" srcId="{78A1A9E7-CF3C-412C-9929-62C91FE103E9}" destId="{AE1BFBB7-50E2-4D16-953E-843707232272}" srcOrd="0" destOrd="0" presId="urn:microsoft.com/office/officeart/2005/8/layout/vProcess5"/>
    <dgm:cxn modelId="{5C3AE50A-BA19-4C49-A579-E9451CFD60FB}" type="presOf" srcId="{6363E4FE-B507-42FE-A9CF-AB2B30E9A946}" destId="{68A7F326-5B22-4D58-ACED-96443716DBDA}" srcOrd="1" destOrd="0" presId="urn:microsoft.com/office/officeart/2005/8/layout/vProcess5"/>
    <dgm:cxn modelId="{3A137211-5E76-4F90-8857-C69F2037D57C}" type="presOf" srcId="{16C56141-9C5E-4310-A86E-1E1765915B9D}" destId="{D5997FB6-A5FE-4C06-BF9E-64807667A1D9}" srcOrd="0" destOrd="0" presId="urn:microsoft.com/office/officeart/2005/8/layout/vProcess5"/>
    <dgm:cxn modelId="{B90A9411-812B-4F02-8F65-F1308AD3C36E}" type="presOf" srcId="{6BBE875B-E930-49E6-A2E3-78B59914E8BF}" destId="{8D5DC9E0-442D-4EA5-8A70-9B413B1D6618}" srcOrd="0" destOrd="0" presId="urn:microsoft.com/office/officeart/2005/8/layout/vProcess5"/>
    <dgm:cxn modelId="{5E4EE877-3D2D-4D72-A75B-69D586E3643E}" srcId="{6BBE875B-E930-49E6-A2E3-78B59914E8BF}" destId="{BC9C27E8-5463-46FF-970D-624E6930310C}" srcOrd="2" destOrd="0" parTransId="{79737349-10BD-448D-A1B7-13A4F01C05C4}" sibTransId="{B21CB154-DE5C-4B4B-9A46-C92F297B049C}"/>
    <dgm:cxn modelId="{28FB585A-8E55-4879-A65B-582E5E31542B}" type="presOf" srcId="{EE774D75-C0E7-4B50-9D4B-E7ACADAA9CE9}" destId="{6644FCA3-10A8-488E-A611-5370D9947CE6}" srcOrd="1" destOrd="0" presId="urn:microsoft.com/office/officeart/2005/8/layout/vProcess5"/>
    <dgm:cxn modelId="{48932E81-C410-415B-9B0A-5A3DDB0A2454}" type="presOf" srcId="{6363E4FE-B507-42FE-A9CF-AB2B30E9A946}" destId="{918FF342-9837-4234-8DD7-A0A2BD624B00}" srcOrd="0" destOrd="0" presId="urn:microsoft.com/office/officeart/2005/8/layout/vProcess5"/>
    <dgm:cxn modelId="{5ECAACBC-EBF5-47EA-A8A0-5122D9D03B51}" type="presOf" srcId="{EE774D75-C0E7-4B50-9D4B-E7ACADAA9CE9}" destId="{1BEC1CC2-7978-46CE-8A75-67A769C03883}" srcOrd="0" destOrd="0" presId="urn:microsoft.com/office/officeart/2005/8/layout/vProcess5"/>
    <dgm:cxn modelId="{9205F2C2-BBDB-4437-A4CA-083A2E5216D6}" srcId="{6BBE875B-E930-49E6-A2E3-78B59914E8BF}" destId="{6363E4FE-B507-42FE-A9CF-AB2B30E9A946}" srcOrd="1" destOrd="0" parTransId="{35C00C80-B4B5-4004-B26A-3E6BD310DFD4}" sibTransId="{78A1A9E7-CF3C-412C-9929-62C91FE103E9}"/>
    <dgm:cxn modelId="{8AEA28E1-9F3A-4F2F-8140-82DF165B9983}" srcId="{6BBE875B-E930-49E6-A2E3-78B59914E8BF}" destId="{EE774D75-C0E7-4B50-9D4B-E7ACADAA9CE9}" srcOrd="0" destOrd="0" parTransId="{52C3E837-7B51-43FF-9EE1-BC5A31284439}" sibTransId="{16C56141-9C5E-4310-A86E-1E1765915B9D}"/>
    <dgm:cxn modelId="{D7E2E7F3-B935-4576-8B0F-66DDE97BD6CC}" type="presOf" srcId="{BC9C27E8-5463-46FF-970D-624E6930310C}" destId="{91D974DD-0F70-464D-8D42-3418F2999DC8}" srcOrd="1" destOrd="0" presId="urn:microsoft.com/office/officeart/2005/8/layout/vProcess5"/>
    <dgm:cxn modelId="{C7A803F5-1638-45BC-82E1-8668A923D775}" type="presOf" srcId="{BC9C27E8-5463-46FF-970D-624E6930310C}" destId="{AC77514B-0541-443E-AFE6-08C360B90EC1}" srcOrd="0" destOrd="0" presId="urn:microsoft.com/office/officeart/2005/8/layout/vProcess5"/>
    <dgm:cxn modelId="{A3FC3A46-B49E-41A5-9BA4-F1A0C45084A9}" type="presParOf" srcId="{8D5DC9E0-442D-4EA5-8A70-9B413B1D6618}" destId="{25DF214C-C84D-4BD3-90BD-0599A1B18D26}" srcOrd="0" destOrd="0" presId="urn:microsoft.com/office/officeart/2005/8/layout/vProcess5"/>
    <dgm:cxn modelId="{840B0644-2163-42C3-BE6A-3A898D57B9DD}" type="presParOf" srcId="{8D5DC9E0-442D-4EA5-8A70-9B413B1D6618}" destId="{1BEC1CC2-7978-46CE-8A75-67A769C03883}" srcOrd="1" destOrd="0" presId="urn:microsoft.com/office/officeart/2005/8/layout/vProcess5"/>
    <dgm:cxn modelId="{E07B32DF-CDDB-4AA0-880C-8E6B51C39C0B}" type="presParOf" srcId="{8D5DC9E0-442D-4EA5-8A70-9B413B1D6618}" destId="{918FF342-9837-4234-8DD7-A0A2BD624B00}" srcOrd="2" destOrd="0" presId="urn:microsoft.com/office/officeart/2005/8/layout/vProcess5"/>
    <dgm:cxn modelId="{C8AB40A4-61BB-4CF2-AAF5-15C49EDA09A0}" type="presParOf" srcId="{8D5DC9E0-442D-4EA5-8A70-9B413B1D6618}" destId="{AC77514B-0541-443E-AFE6-08C360B90EC1}" srcOrd="3" destOrd="0" presId="urn:microsoft.com/office/officeart/2005/8/layout/vProcess5"/>
    <dgm:cxn modelId="{ADD06DDC-0810-4F66-9559-23B55623FC96}" type="presParOf" srcId="{8D5DC9E0-442D-4EA5-8A70-9B413B1D6618}" destId="{D5997FB6-A5FE-4C06-BF9E-64807667A1D9}" srcOrd="4" destOrd="0" presId="urn:microsoft.com/office/officeart/2005/8/layout/vProcess5"/>
    <dgm:cxn modelId="{7E19E8E9-BCA9-4771-9DC6-251D02DDC874}" type="presParOf" srcId="{8D5DC9E0-442D-4EA5-8A70-9B413B1D6618}" destId="{AE1BFBB7-50E2-4D16-953E-843707232272}" srcOrd="5" destOrd="0" presId="urn:microsoft.com/office/officeart/2005/8/layout/vProcess5"/>
    <dgm:cxn modelId="{F67E89F0-22D6-4354-AFCC-7E87BFC39B0D}" type="presParOf" srcId="{8D5DC9E0-442D-4EA5-8A70-9B413B1D6618}" destId="{6644FCA3-10A8-488E-A611-5370D9947CE6}" srcOrd="6" destOrd="0" presId="urn:microsoft.com/office/officeart/2005/8/layout/vProcess5"/>
    <dgm:cxn modelId="{7F860764-BA5C-4FA0-B83D-5E34C903ED46}" type="presParOf" srcId="{8D5DC9E0-442D-4EA5-8A70-9B413B1D6618}" destId="{68A7F326-5B22-4D58-ACED-96443716DBDA}" srcOrd="7" destOrd="0" presId="urn:microsoft.com/office/officeart/2005/8/layout/vProcess5"/>
    <dgm:cxn modelId="{94BCB27E-DD4F-4D5E-8350-028EC104536B}" type="presParOf" srcId="{8D5DC9E0-442D-4EA5-8A70-9B413B1D6618}" destId="{91D974DD-0F70-464D-8D42-3418F2999DC8}"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6BBE875B-E930-49E6-A2E3-78B59914E8BF}"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EE774D75-C0E7-4B50-9D4B-E7ACADAA9CE9}">
      <dgm:prSet custT="1"/>
      <dgm:spPr/>
      <dgm:t>
        <a:bodyPr/>
        <a:lstStyle/>
        <a:p>
          <a:pPr rtl="1"/>
          <a:r>
            <a:rPr lang="ar-SA" sz="2800" dirty="0">
              <a:latin typeface="Sakkal Majalla" panose="02000000000000000000" pitchFamily="2" charset="-78"/>
              <a:cs typeface="Sakkal Majalla" panose="02000000000000000000" pitchFamily="2" charset="-78"/>
            </a:rPr>
            <a:t>كل آية فيها ذكر </a:t>
          </a:r>
          <a:r>
            <a:rPr lang="ar-SA" sz="2800" b="1" dirty="0">
              <a:solidFill>
                <a:schemeClr val="tx1"/>
              </a:solidFill>
              <a:latin typeface="Sakkal Majalla" panose="02000000000000000000" pitchFamily="2" charset="-78"/>
              <a:cs typeface="Sakkal Majalla" panose="02000000000000000000" pitchFamily="2" charset="-78"/>
            </a:rPr>
            <a:t>﴿جَعَلَ مِنْهَا زَوْجَهَا﴾</a:t>
          </a:r>
          <a:r>
            <a:rPr lang="ar-SA" sz="2800" dirty="0">
              <a:latin typeface="Sakkal Majalla" panose="02000000000000000000" pitchFamily="2" charset="-78"/>
              <a:cs typeface="Sakkal Majalla" panose="02000000000000000000" pitchFamily="2" charset="-78"/>
            </a:rPr>
            <a:t> فهي بهذا اللفظ </a:t>
          </a:r>
          <a:r>
            <a:rPr lang="ar-SA" sz="2800" dirty="0">
              <a:solidFill>
                <a:schemeClr val="tx1"/>
              </a:solidFill>
              <a:latin typeface="Sakkal Majalla" panose="02000000000000000000" pitchFamily="2" charset="-78"/>
              <a:cs typeface="Sakkal Majalla" panose="02000000000000000000" pitchFamily="2" charset="-78"/>
            </a:rPr>
            <a:t>(</a:t>
          </a:r>
          <a:r>
            <a:rPr lang="ar-SA" sz="2800" b="1" dirty="0">
              <a:solidFill>
                <a:schemeClr val="tx1"/>
              </a:solidFill>
              <a:latin typeface="Sakkal Majalla" panose="02000000000000000000" pitchFamily="2" charset="-78"/>
              <a:cs typeface="Sakkal Majalla" panose="02000000000000000000" pitchFamily="2" charset="-78"/>
            </a:rPr>
            <a:t>جَعَلَ</a:t>
          </a:r>
          <a:r>
            <a:rPr lang="ar-SA" sz="2800" dirty="0">
              <a:solidFill>
                <a:schemeClr val="tx1"/>
              </a:solidFill>
              <a:latin typeface="Sakkal Majalla" panose="02000000000000000000" pitchFamily="2" charset="-78"/>
              <a:cs typeface="Sakkal Majalla" panose="02000000000000000000" pitchFamily="2" charset="-78"/>
            </a:rPr>
            <a:t>)</a:t>
          </a:r>
          <a:r>
            <a:rPr lang="ar-SA" sz="2800" dirty="0">
              <a:latin typeface="Sakkal Majalla" panose="02000000000000000000" pitchFamily="2" charset="-78"/>
              <a:cs typeface="Sakkal Majalla" panose="02000000000000000000" pitchFamily="2" charset="-78"/>
            </a:rPr>
            <a:t> </a:t>
          </a:r>
          <a:endParaRPr lang="en-US" sz="2800" dirty="0">
            <a:solidFill>
              <a:schemeClr val="tx1">
                <a:lumMod val="95000"/>
                <a:lumOff val="5000"/>
              </a:schemeClr>
            </a:solidFill>
            <a:latin typeface="Sakkal Majalla" panose="02000000000000000000" pitchFamily="2" charset="-78"/>
            <a:cs typeface="Sakkal Majalla" panose="02000000000000000000" pitchFamily="2" charset="-78"/>
          </a:endParaRPr>
        </a:p>
      </dgm:t>
    </dgm:pt>
    <dgm:pt modelId="{52C3E837-7B51-43FF-9EE1-BC5A31284439}" type="parTrans" cxnId="{8AEA28E1-9F3A-4F2F-8140-82DF165B9983}">
      <dgm:prSet/>
      <dgm:spPr/>
      <dgm:t>
        <a:bodyPr/>
        <a:lstStyle/>
        <a:p>
          <a:endParaRPr lang="en-US"/>
        </a:p>
      </dgm:t>
    </dgm:pt>
    <dgm:pt modelId="{16C56141-9C5E-4310-A86E-1E1765915B9D}" type="sibTrans" cxnId="{8AEA28E1-9F3A-4F2F-8140-82DF165B9983}">
      <dgm:prSet/>
      <dgm:spPr/>
      <dgm:t>
        <a:bodyPr/>
        <a:lstStyle/>
        <a:p>
          <a:endParaRPr lang="en-US"/>
        </a:p>
      </dgm:t>
    </dgm:pt>
    <dgm:pt modelId="{6363E4FE-B507-42FE-A9CF-AB2B30E9A946}">
      <dgm:prSet custT="1"/>
      <dgm:spPr/>
      <dgm:t>
        <a:bodyPr/>
        <a:lstStyle/>
        <a:p>
          <a:pPr rtl="1"/>
          <a:r>
            <a:rPr lang="ar-SA" sz="2800" dirty="0">
              <a:latin typeface="Sakkal Majalla" panose="02000000000000000000" pitchFamily="2" charset="-78"/>
              <a:cs typeface="Sakkal Majalla" panose="02000000000000000000" pitchFamily="2" charset="-78"/>
            </a:rPr>
            <a:t>إلا موضع النساء الأول آية (1) </a:t>
          </a:r>
          <a:r>
            <a:rPr lang="ar-SA" sz="2800" b="1" dirty="0">
              <a:solidFill>
                <a:schemeClr val="tx1"/>
              </a:solidFill>
              <a:latin typeface="Sakkal Majalla" panose="02000000000000000000" pitchFamily="2" charset="-78"/>
              <a:cs typeface="Sakkal Majalla" panose="02000000000000000000" pitchFamily="2" charset="-78"/>
            </a:rPr>
            <a:t>﴿خَلَقَ مِنْهَا زَوْجَهَا﴾</a:t>
          </a:r>
          <a:endParaRPr lang="en-US" sz="2800" dirty="0">
            <a:solidFill>
              <a:schemeClr val="tx1"/>
            </a:solidFill>
            <a:latin typeface="Sakkal Majalla" panose="02000000000000000000" pitchFamily="2" charset="-78"/>
            <a:cs typeface="Sakkal Majalla" panose="02000000000000000000" pitchFamily="2" charset="-78"/>
          </a:endParaRPr>
        </a:p>
      </dgm:t>
    </dgm:pt>
    <dgm:pt modelId="{35C00C80-B4B5-4004-B26A-3E6BD310DFD4}" type="parTrans" cxnId="{9205F2C2-BBDB-4437-A4CA-083A2E5216D6}">
      <dgm:prSet/>
      <dgm:spPr/>
      <dgm:t>
        <a:bodyPr/>
        <a:lstStyle/>
        <a:p>
          <a:endParaRPr lang="en-US"/>
        </a:p>
      </dgm:t>
    </dgm:pt>
    <dgm:pt modelId="{78A1A9E7-CF3C-412C-9929-62C91FE103E9}" type="sibTrans" cxnId="{9205F2C2-BBDB-4437-A4CA-083A2E5216D6}">
      <dgm:prSet/>
      <dgm:spPr/>
      <dgm:t>
        <a:bodyPr/>
        <a:lstStyle/>
        <a:p>
          <a:endParaRPr lang="en-US"/>
        </a:p>
      </dgm:t>
    </dgm:pt>
    <dgm:pt modelId="{BC9C27E8-5463-46FF-970D-624E6930310C}">
      <dgm:prSet custT="1"/>
      <dgm:spPr/>
      <dgm:t>
        <a:bodyPr/>
        <a:lstStyle/>
        <a:p>
          <a:pPr rtl="1"/>
          <a:r>
            <a:rPr lang="ar-SA" sz="2000" dirty="0">
              <a:latin typeface="Sakkal Majalla" panose="02000000000000000000" pitchFamily="2" charset="-78"/>
              <a:cs typeface="Sakkal Majalla" panose="02000000000000000000" pitchFamily="2" charset="-78"/>
            </a:rPr>
            <a:t>(</a:t>
          </a:r>
          <a:r>
            <a:rPr lang="ar-SA" sz="2000" dirty="0" err="1">
              <a:latin typeface="Sakkal Majalla" panose="02000000000000000000" pitchFamily="2" charset="-78"/>
              <a:cs typeface="Sakkal Majalla" panose="02000000000000000000" pitchFamily="2" charset="-78"/>
            </a:rPr>
            <a:t>یَـٰۤأَیُّهَا</a:t>
          </a:r>
          <a:r>
            <a:rPr lang="ar-SA" sz="2000" dirty="0">
              <a:latin typeface="Sakkal Majalla" panose="02000000000000000000" pitchFamily="2" charset="-78"/>
              <a:cs typeface="Sakkal Majalla" panose="02000000000000000000" pitchFamily="2" charset="-78"/>
            </a:rPr>
            <a:t> </a:t>
          </a:r>
          <a:r>
            <a:rPr lang="ar-SA" sz="2000" dirty="0" err="1">
              <a:latin typeface="Sakkal Majalla" panose="02000000000000000000" pitchFamily="2" charset="-78"/>
              <a:cs typeface="Sakkal Majalla" panose="02000000000000000000" pitchFamily="2" charset="-78"/>
            </a:rPr>
            <a:t>ٱلنَّاسُ</a:t>
          </a:r>
          <a:r>
            <a:rPr lang="ar-SA" sz="2000" dirty="0">
              <a:latin typeface="Sakkal Majalla" panose="02000000000000000000" pitchFamily="2" charset="-78"/>
              <a:cs typeface="Sakkal Majalla" panose="02000000000000000000" pitchFamily="2" charset="-78"/>
            </a:rPr>
            <a:t> </a:t>
          </a:r>
          <a:r>
            <a:rPr lang="ar-SA" sz="2000" dirty="0" err="1">
              <a:latin typeface="Sakkal Majalla" panose="02000000000000000000" pitchFamily="2" charset="-78"/>
              <a:cs typeface="Sakkal Majalla" panose="02000000000000000000" pitchFamily="2" charset="-78"/>
            </a:rPr>
            <a:t>ٱتَّقُوا</a:t>
          </a:r>
          <a:r>
            <a:rPr lang="ar-SA" sz="2000" dirty="0">
              <a:latin typeface="Sakkal Majalla" panose="02000000000000000000" pitchFamily="2" charset="-78"/>
              <a:cs typeface="Sakkal Majalla" panose="02000000000000000000" pitchFamily="2" charset="-78"/>
            </a:rPr>
            <a:t>۟ رَبَّكُمُ </a:t>
          </a:r>
          <a:r>
            <a:rPr lang="ar-SA" sz="2000" dirty="0" err="1">
              <a:latin typeface="Sakkal Majalla" panose="02000000000000000000" pitchFamily="2" charset="-78"/>
              <a:cs typeface="Sakkal Majalla" panose="02000000000000000000" pitchFamily="2" charset="-78"/>
            </a:rPr>
            <a:t>ٱلَّذِی</a:t>
          </a:r>
          <a:r>
            <a:rPr lang="ar-SA" sz="2000" dirty="0">
              <a:latin typeface="Sakkal Majalla" panose="02000000000000000000" pitchFamily="2" charset="-78"/>
              <a:cs typeface="Sakkal Majalla" panose="02000000000000000000" pitchFamily="2" charset="-78"/>
            </a:rPr>
            <a:t> خَلَقَكُم مِّن </a:t>
          </a:r>
          <a:r>
            <a:rPr lang="ar-SA" sz="2000" dirty="0" err="1">
              <a:latin typeface="Sakkal Majalla" panose="02000000000000000000" pitchFamily="2" charset="-78"/>
              <a:cs typeface="Sakkal Majalla" panose="02000000000000000000" pitchFamily="2" charset="-78"/>
            </a:rPr>
            <a:t>نَّفۡس</a:t>
          </a:r>
          <a:r>
            <a:rPr lang="ar-SA" sz="2000" dirty="0">
              <a:latin typeface="Sakkal Majalla" panose="02000000000000000000" pitchFamily="2" charset="-78"/>
              <a:cs typeface="Sakkal Majalla" panose="02000000000000000000" pitchFamily="2" charset="-78"/>
            </a:rPr>
            <a:t>ࣲ وَ احِدَةࣲ </a:t>
          </a:r>
          <a:r>
            <a:rPr lang="ar-SA" sz="2000" u="sng" dirty="0">
              <a:solidFill>
                <a:schemeClr val="tx1"/>
              </a:solidFill>
              <a:latin typeface="Sakkal Majalla" panose="02000000000000000000" pitchFamily="2" charset="-78"/>
              <a:cs typeface="Sakkal Majalla" panose="02000000000000000000" pitchFamily="2" charset="-78"/>
            </a:rPr>
            <a:t>وَخَلَقَ </a:t>
          </a:r>
          <a:r>
            <a:rPr lang="ar-SA" sz="2000" u="sng" dirty="0" err="1">
              <a:solidFill>
                <a:schemeClr val="tx1"/>
              </a:solidFill>
              <a:latin typeface="Sakkal Majalla" panose="02000000000000000000" pitchFamily="2" charset="-78"/>
              <a:cs typeface="Sakkal Majalla" panose="02000000000000000000" pitchFamily="2" charset="-78"/>
            </a:rPr>
            <a:t>مِنۡهَا</a:t>
          </a:r>
          <a:r>
            <a:rPr lang="ar-SA" sz="2000" u="sng" dirty="0">
              <a:solidFill>
                <a:schemeClr val="tx1"/>
              </a:solidFill>
              <a:latin typeface="Sakkal Majalla" panose="02000000000000000000" pitchFamily="2" charset="-78"/>
              <a:cs typeface="Sakkal Majalla" panose="02000000000000000000" pitchFamily="2" charset="-78"/>
            </a:rPr>
            <a:t> </a:t>
          </a:r>
          <a:r>
            <a:rPr lang="ar-SA" sz="2000" u="sng" dirty="0" err="1">
              <a:solidFill>
                <a:schemeClr val="tx1"/>
              </a:solidFill>
              <a:latin typeface="Sakkal Majalla" panose="02000000000000000000" pitchFamily="2" charset="-78"/>
              <a:cs typeface="Sakkal Majalla" panose="02000000000000000000" pitchFamily="2" charset="-78"/>
            </a:rPr>
            <a:t>زَوۡجَهَا</a:t>
          </a:r>
          <a:r>
            <a:rPr lang="ar-SA" sz="2000" u="sng" dirty="0">
              <a:solidFill>
                <a:schemeClr val="tx1"/>
              </a:solidFill>
              <a:latin typeface="Sakkal Majalla" panose="02000000000000000000" pitchFamily="2" charset="-78"/>
              <a:cs typeface="Sakkal Majalla" panose="02000000000000000000" pitchFamily="2" charset="-78"/>
            </a:rPr>
            <a:t> </a:t>
          </a:r>
          <a:r>
            <a:rPr lang="ar-SA" sz="2000" dirty="0">
              <a:latin typeface="Sakkal Majalla" panose="02000000000000000000" pitchFamily="2" charset="-78"/>
              <a:cs typeface="Sakkal Majalla" panose="02000000000000000000" pitchFamily="2" charset="-78"/>
            </a:rPr>
            <a:t>وَبَثَّ </a:t>
          </a:r>
          <a:r>
            <a:rPr lang="ar-SA" sz="2000" dirty="0" err="1">
              <a:latin typeface="Sakkal Majalla" panose="02000000000000000000" pitchFamily="2" charset="-78"/>
              <a:cs typeface="Sakkal Majalla" panose="02000000000000000000" pitchFamily="2" charset="-78"/>
            </a:rPr>
            <a:t>مِنۡهُمَا</a:t>
          </a:r>
          <a:r>
            <a:rPr lang="ar-SA" sz="2000" dirty="0">
              <a:latin typeface="Sakkal Majalla" panose="02000000000000000000" pitchFamily="2" charset="-78"/>
              <a:cs typeface="Sakkal Majalla" panose="02000000000000000000" pitchFamily="2" charset="-78"/>
            </a:rPr>
            <a:t> </a:t>
          </a:r>
          <a:r>
            <a:rPr lang="ar-SA" sz="2000" dirty="0" err="1">
              <a:latin typeface="Sakkal Majalla" panose="02000000000000000000" pitchFamily="2" charset="-78"/>
              <a:cs typeface="Sakkal Majalla" panose="02000000000000000000" pitchFamily="2" charset="-78"/>
            </a:rPr>
            <a:t>رِجَالࣰا</a:t>
          </a:r>
          <a:r>
            <a:rPr lang="ar-SA" sz="2000" dirty="0">
              <a:latin typeface="Sakkal Majalla" panose="02000000000000000000" pitchFamily="2" charset="-78"/>
              <a:cs typeface="Sakkal Majalla" panose="02000000000000000000" pitchFamily="2" charset="-78"/>
            </a:rPr>
            <a:t> </a:t>
          </a:r>
          <a:r>
            <a:rPr lang="ar-SA" sz="2000" dirty="0" err="1">
              <a:latin typeface="Sakkal Majalla" panose="02000000000000000000" pitchFamily="2" charset="-78"/>
              <a:cs typeface="Sakkal Majalla" panose="02000000000000000000" pitchFamily="2" charset="-78"/>
            </a:rPr>
            <a:t>كَثِیرࣰا</a:t>
          </a:r>
          <a:r>
            <a:rPr lang="ar-SA" sz="2000" dirty="0">
              <a:latin typeface="Sakkal Majalla" panose="02000000000000000000" pitchFamily="2" charset="-78"/>
              <a:cs typeface="Sakkal Majalla" panose="02000000000000000000" pitchFamily="2" charset="-78"/>
            </a:rPr>
            <a:t> </a:t>
          </a:r>
          <a:r>
            <a:rPr lang="ar-SA" sz="2000" dirty="0" err="1">
              <a:latin typeface="Sakkal Majalla" panose="02000000000000000000" pitchFamily="2" charset="-78"/>
              <a:cs typeface="Sakkal Majalla" panose="02000000000000000000" pitchFamily="2" charset="-78"/>
            </a:rPr>
            <a:t>وَنِسَاۤءࣰۚ</a:t>
          </a:r>
          <a:r>
            <a:rPr lang="ar-SA" sz="2000" dirty="0">
              <a:latin typeface="Sakkal Majalla" panose="02000000000000000000" pitchFamily="2" charset="-78"/>
              <a:cs typeface="Sakkal Majalla" panose="02000000000000000000" pitchFamily="2" charset="-78"/>
            </a:rPr>
            <a:t> </a:t>
          </a:r>
          <a:r>
            <a:rPr lang="ar-SA" sz="2000" dirty="0" err="1">
              <a:latin typeface="Sakkal Majalla" panose="02000000000000000000" pitchFamily="2" charset="-78"/>
              <a:cs typeface="Sakkal Majalla" panose="02000000000000000000" pitchFamily="2" charset="-78"/>
            </a:rPr>
            <a:t>وَٱتَّقُوا</a:t>
          </a:r>
          <a:r>
            <a:rPr lang="ar-SA" sz="2000" dirty="0">
              <a:latin typeface="Sakkal Majalla" panose="02000000000000000000" pitchFamily="2" charset="-78"/>
              <a:cs typeface="Sakkal Majalla" panose="02000000000000000000" pitchFamily="2" charset="-78"/>
            </a:rPr>
            <a:t>۟ </a:t>
          </a:r>
          <a:r>
            <a:rPr lang="ar-SA" sz="2000" dirty="0" err="1">
              <a:latin typeface="Sakkal Majalla" panose="02000000000000000000" pitchFamily="2" charset="-78"/>
              <a:cs typeface="Sakkal Majalla" panose="02000000000000000000" pitchFamily="2" charset="-78"/>
            </a:rPr>
            <a:t>ٱللَّهَ</a:t>
          </a:r>
          <a:r>
            <a:rPr lang="ar-SA" sz="2000" dirty="0">
              <a:latin typeface="Sakkal Majalla" panose="02000000000000000000" pitchFamily="2" charset="-78"/>
              <a:cs typeface="Sakkal Majalla" panose="02000000000000000000" pitchFamily="2" charset="-78"/>
            </a:rPr>
            <a:t> </a:t>
          </a:r>
          <a:r>
            <a:rPr lang="ar-SA" sz="2000" dirty="0" err="1">
              <a:latin typeface="Sakkal Majalla" panose="02000000000000000000" pitchFamily="2" charset="-78"/>
              <a:cs typeface="Sakkal Majalla" panose="02000000000000000000" pitchFamily="2" charset="-78"/>
            </a:rPr>
            <a:t>ٱلَّذِی</a:t>
          </a:r>
          <a:r>
            <a:rPr lang="ar-SA" sz="2000" dirty="0">
              <a:latin typeface="Sakkal Majalla" panose="02000000000000000000" pitchFamily="2" charset="-78"/>
              <a:cs typeface="Sakkal Majalla" panose="02000000000000000000" pitchFamily="2" charset="-78"/>
            </a:rPr>
            <a:t> </a:t>
          </a:r>
          <a:r>
            <a:rPr lang="ar-SA" sz="2000" dirty="0" err="1">
              <a:latin typeface="Sakkal Majalla" panose="02000000000000000000" pitchFamily="2" charset="-78"/>
              <a:cs typeface="Sakkal Majalla" panose="02000000000000000000" pitchFamily="2" charset="-78"/>
            </a:rPr>
            <a:t>تَسَاۤءَلُونَ</a:t>
          </a:r>
          <a:r>
            <a:rPr lang="ar-SA" sz="2000" dirty="0">
              <a:latin typeface="Sakkal Majalla" panose="02000000000000000000" pitchFamily="2" charset="-78"/>
              <a:cs typeface="Sakkal Majalla" panose="02000000000000000000" pitchFamily="2" charset="-78"/>
            </a:rPr>
            <a:t> </a:t>
          </a:r>
          <a:r>
            <a:rPr lang="ar-SA" sz="2000" dirty="0" err="1">
              <a:latin typeface="Sakkal Majalla" panose="02000000000000000000" pitchFamily="2" charset="-78"/>
              <a:cs typeface="Sakkal Majalla" panose="02000000000000000000" pitchFamily="2" charset="-78"/>
            </a:rPr>
            <a:t>بِهِۦ</a:t>
          </a:r>
          <a:r>
            <a:rPr lang="ar-SA" sz="2000" dirty="0">
              <a:latin typeface="Sakkal Majalla" panose="02000000000000000000" pitchFamily="2" charset="-78"/>
              <a:cs typeface="Sakkal Majalla" panose="02000000000000000000" pitchFamily="2" charset="-78"/>
            </a:rPr>
            <a:t> </a:t>
          </a:r>
          <a:r>
            <a:rPr lang="ar-SA" sz="2000" dirty="0" err="1">
              <a:latin typeface="Sakkal Majalla" panose="02000000000000000000" pitchFamily="2" charset="-78"/>
              <a:cs typeface="Sakkal Majalla" panose="02000000000000000000" pitchFamily="2" charset="-78"/>
            </a:rPr>
            <a:t>وَٱلۡأَرۡحَامَۚ</a:t>
          </a:r>
          <a:r>
            <a:rPr lang="ar-SA" sz="2000" dirty="0">
              <a:latin typeface="Sakkal Majalla" panose="02000000000000000000" pitchFamily="2" charset="-78"/>
              <a:cs typeface="Sakkal Majalla" panose="02000000000000000000" pitchFamily="2" charset="-78"/>
            </a:rPr>
            <a:t> إِنَّ </a:t>
          </a:r>
          <a:r>
            <a:rPr lang="ar-SA" sz="2000" dirty="0" err="1">
              <a:latin typeface="Sakkal Majalla" panose="02000000000000000000" pitchFamily="2" charset="-78"/>
              <a:cs typeface="Sakkal Majalla" panose="02000000000000000000" pitchFamily="2" charset="-78"/>
            </a:rPr>
            <a:t>ٱللَّهَ</a:t>
          </a:r>
          <a:r>
            <a:rPr lang="ar-SA" sz="2000" dirty="0">
              <a:latin typeface="Sakkal Majalla" panose="02000000000000000000" pitchFamily="2" charset="-78"/>
              <a:cs typeface="Sakkal Majalla" panose="02000000000000000000" pitchFamily="2" charset="-78"/>
            </a:rPr>
            <a:t> كَانَ </a:t>
          </a:r>
          <a:r>
            <a:rPr lang="ar-SA" sz="2000" dirty="0" err="1">
              <a:latin typeface="Sakkal Majalla" panose="02000000000000000000" pitchFamily="2" charset="-78"/>
              <a:cs typeface="Sakkal Majalla" panose="02000000000000000000" pitchFamily="2" charset="-78"/>
            </a:rPr>
            <a:t>عَلَیۡكُمۡ</a:t>
          </a:r>
          <a:r>
            <a:rPr lang="ar-SA" sz="2000" dirty="0">
              <a:latin typeface="Sakkal Majalla" panose="02000000000000000000" pitchFamily="2" charset="-78"/>
              <a:cs typeface="Sakkal Majalla" panose="02000000000000000000" pitchFamily="2" charset="-78"/>
            </a:rPr>
            <a:t> </a:t>
          </a:r>
          <a:r>
            <a:rPr lang="ar-SA" sz="2000" dirty="0" err="1">
              <a:latin typeface="Sakkal Majalla" panose="02000000000000000000" pitchFamily="2" charset="-78"/>
              <a:cs typeface="Sakkal Majalla" panose="02000000000000000000" pitchFamily="2" charset="-78"/>
            </a:rPr>
            <a:t>رَقِیبࣰا</a:t>
          </a:r>
          <a:r>
            <a:rPr lang="ar-SA" sz="2000" dirty="0">
              <a:latin typeface="Sakkal Majalla" panose="02000000000000000000" pitchFamily="2" charset="-78"/>
              <a:cs typeface="Sakkal Majalla" panose="02000000000000000000" pitchFamily="2" charset="-78"/>
            </a:rPr>
            <a:t> (1))</a:t>
          </a:r>
          <a:endParaRPr lang="en-US" sz="2000" dirty="0">
            <a:latin typeface="Sakkal Majalla" panose="02000000000000000000" pitchFamily="2" charset="-78"/>
            <a:cs typeface="Sakkal Majalla" panose="02000000000000000000" pitchFamily="2" charset="-78"/>
          </a:endParaRPr>
        </a:p>
      </dgm:t>
    </dgm:pt>
    <dgm:pt modelId="{79737349-10BD-448D-A1B7-13A4F01C05C4}" type="parTrans" cxnId="{5E4EE877-3D2D-4D72-A75B-69D586E3643E}">
      <dgm:prSet/>
      <dgm:spPr/>
      <dgm:t>
        <a:bodyPr/>
        <a:lstStyle/>
        <a:p>
          <a:endParaRPr lang="en-US"/>
        </a:p>
      </dgm:t>
    </dgm:pt>
    <dgm:pt modelId="{B21CB154-DE5C-4B4B-9A46-C92F297B049C}" type="sibTrans" cxnId="{5E4EE877-3D2D-4D72-A75B-69D586E3643E}">
      <dgm:prSet/>
      <dgm:spPr/>
      <dgm:t>
        <a:bodyPr/>
        <a:lstStyle/>
        <a:p>
          <a:endParaRPr lang="en-US"/>
        </a:p>
      </dgm:t>
    </dgm:pt>
    <dgm:pt modelId="{8D5DC9E0-442D-4EA5-8A70-9B413B1D6618}" type="pres">
      <dgm:prSet presAssocID="{6BBE875B-E930-49E6-A2E3-78B59914E8BF}" presName="outerComposite" presStyleCnt="0">
        <dgm:presLayoutVars>
          <dgm:chMax val="5"/>
          <dgm:dir/>
          <dgm:resizeHandles val="exact"/>
        </dgm:presLayoutVars>
      </dgm:prSet>
      <dgm:spPr/>
    </dgm:pt>
    <dgm:pt modelId="{25DF214C-C84D-4BD3-90BD-0599A1B18D26}" type="pres">
      <dgm:prSet presAssocID="{6BBE875B-E930-49E6-A2E3-78B59914E8BF}" presName="dummyMaxCanvas" presStyleCnt="0">
        <dgm:presLayoutVars/>
      </dgm:prSet>
      <dgm:spPr/>
    </dgm:pt>
    <dgm:pt modelId="{1BEC1CC2-7978-46CE-8A75-67A769C03883}" type="pres">
      <dgm:prSet presAssocID="{6BBE875B-E930-49E6-A2E3-78B59914E8BF}" presName="ThreeNodes_1" presStyleLbl="node1" presStyleIdx="0" presStyleCnt="3" custScaleX="103352">
        <dgm:presLayoutVars>
          <dgm:bulletEnabled val="1"/>
        </dgm:presLayoutVars>
      </dgm:prSet>
      <dgm:spPr/>
    </dgm:pt>
    <dgm:pt modelId="{918FF342-9837-4234-8DD7-A0A2BD624B00}" type="pres">
      <dgm:prSet presAssocID="{6BBE875B-E930-49E6-A2E3-78B59914E8BF}" presName="ThreeNodes_2" presStyleLbl="node1" presStyleIdx="1" presStyleCnt="3">
        <dgm:presLayoutVars>
          <dgm:bulletEnabled val="1"/>
        </dgm:presLayoutVars>
      </dgm:prSet>
      <dgm:spPr/>
    </dgm:pt>
    <dgm:pt modelId="{AC77514B-0541-443E-AFE6-08C360B90EC1}" type="pres">
      <dgm:prSet presAssocID="{6BBE875B-E930-49E6-A2E3-78B59914E8BF}" presName="ThreeNodes_3" presStyleLbl="node1" presStyleIdx="2" presStyleCnt="3">
        <dgm:presLayoutVars>
          <dgm:bulletEnabled val="1"/>
        </dgm:presLayoutVars>
      </dgm:prSet>
      <dgm:spPr/>
    </dgm:pt>
    <dgm:pt modelId="{D5997FB6-A5FE-4C06-BF9E-64807667A1D9}" type="pres">
      <dgm:prSet presAssocID="{6BBE875B-E930-49E6-A2E3-78B59914E8BF}" presName="ThreeConn_1-2" presStyleLbl="fgAccFollowNode1" presStyleIdx="0" presStyleCnt="2">
        <dgm:presLayoutVars>
          <dgm:bulletEnabled val="1"/>
        </dgm:presLayoutVars>
      </dgm:prSet>
      <dgm:spPr/>
    </dgm:pt>
    <dgm:pt modelId="{AE1BFBB7-50E2-4D16-953E-843707232272}" type="pres">
      <dgm:prSet presAssocID="{6BBE875B-E930-49E6-A2E3-78B59914E8BF}" presName="ThreeConn_2-3" presStyleLbl="fgAccFollowNode1" presStyleIdx="1" presStyleCnt="2">
        <dgm:presLayoutVars>
          <dgm:bulletEnabled val="1"/>
        </dgm:presLayoutVars>
      </dgm:prSet>
      <dgm:spPr/>
    </dgm:pt>
    <dgm:pt modelId="{6644FCA3-10A8-488E-A611-5370D9947CE6}" type="pres">
      <dgm:prSet presAssocID="{6BBE875B-E930-49E6-A2E3-78B59914E8BF}" presName="ThreeNodes_1_text" presStyleLbl="node1" presStyleIdx="2" presStyleCnt="3">
        <dgm:presLayoutVars>
          <dgm:bulletEnabled val="1"/>
        </dgm:presLayoutVars>
      </dgm:prSet>
      <dgm:spPr/>
    </dgm:pt>
    <dgm:pt modelId="{68A7F326-5B22-4D58-ACED-96443716DBDA}" type="pres">
      <dgm:prSet presAssocID="{6BBE875B-E930-49E6-A2E3-78B59914E8BF}" presName="ThreeNodes_2_text" presStyleLbl="node1" presStyleIdx="2" presStyleCnt="3">
        <dgm:presLayoutVars>
          <dgm:bulletEnabled val="1"/>
        </dgm:presLayoutVars>
      </dgm:prSet>
      <dgm:spPr/>
    </dgm:pt>
    <dgm:pt modelId="{91D974DD-0F70-464D-8D42-3418F2999DC8}" type="pres">
      <dgm:prSet presAssocID="{6BBE875B-E930-49E6-A2E3-78B59914E8BF}" presName="ThreeNodes_3_text" presStyleLbl="node1" presStyleIdx="2" presStyleCnt="3">
        <dgm:presLayoutVars>
          <dgm:bulletEnabled val="1"/>
        </dgm:presLayoutVars>
      </dgm:prSet>
      <dgm:spPr/>
    </dgm:pt>
  </dgm:ptLst>
  <dgm:cxnLst>
    <dgm:cxn modelId="{921CE502-D072-48FB-8FE3-EEE2975C2758}" type="presOf" srcId="{78A1A9E7-CF3C-412C-9929-62C91FE103E9}" destId="{AE1BFBB7-50E2-4D16-953E-843707232272}" srcOrd="0" destOrd="0" presId="urn:microsoft.com/office/officeart/2005/8/layout/vProcess5"/>
    <dgm:cxn modelId="{5C3AE50A-BA19-4C49-A579-E9451CFD60FB}" type="presOf" srcId="{6363E4FE-B507-42FE-A9CF-AB2B30E9A946}" destId="{68A7F326-5B22-4D58-ACED-96443716DBDA}" srcOrd="1" destOrd="0" presId="urn:microsoft.com/office/officeart/2005/8/layout/vProcess5"/>
    <dgm:cxn modelId="{3A137211-5E76-4F90-8857-C69F2037D57C}" type="presOf" srcId="{16C56141-9C5E-4310-A86E-1E1765915B9D}" destId="{D5997FB6-A5FE-4C06-BF9E-64807667A1D9}" srcOrd="0" destOrd="0" presId="urn:microsoft.com/office/officeart/2005/8/layout/vProcess5"/>
    <dgm:cxn modelId="{B90A9411-812B-4F02-8F65-F1308AD3C36E}" type="presOf" srcId="{6BBE875B-E930-49E6-A2E3-78B59914E8BF}" destId="{8D5DC9E0-442D-4EA5-8A70-9B413B1D6618}" srcOrd="0" destOrd="0" presId="urn:microsoft.com/office/officeart/2005/8/layout/vProcess5"/>
    <dgm:cxn modelId="{5E4EE877-3D2D-4D72-A75B-69D586E3643E}" srcId="{6BBE875B-E930-49E6-A2E3-78B59914E8BF}" destId="{BC9C27E8-5463-46FF-970D-624E6930310C}" srcOrd="2" destOrd="0" parTransId="{79737349-10BD-448D-A1B7-13A4F01C05C4}" sibTransId="{B21CB154-DE5C-4B4B-9A46-C92F297B049C}"/>
    <dgm:cxn modelId="{28FB585A-8E55-4879-A65B-582E5E31542B}" type="presOf" srcId="{EE774D75-C0E7-4B50-9D4B-E7ACADAA9CE9}" destId="{6644FCA3-10A8-488E-A611-5370D9947CE6}" srcOrd="1" destOrd="0" presId="urn:microsoft.com/office/officeart/2005/8/layout/vProcess5"/>
    <dgm:cxn modelId="{48932E81-C410-415B-9B0A-5A3DDB0A2454}" type="presOf" srcId="{6363E4FE-B507-42FE-A9CF-AB2B30E9A946}" destId="{918FF342-9837-4234-8DD7-A0A2BD624B00}" srcOrd="0" destOrd="0" presId="urn:microsoft.com/office/officeart/2005/8/layout/vProcess5"/>
    <dgm:cxn modelId="{5ECAACBC-EBF5-47EA-A8A0-5122D9D03B51}" type="presOf" srcId="{EE774D75-C0E7-4B50-9D4B-E7ACADAA9CE9}" destId="{1BEC1CC2-7978-46CE-8A75-67A769C03883}" srcOrd="0" destOrd="0" presId="urn:microsoft.com/office/officeart/2005/8/layout/vProcess5"/>
    <dgm:cxn modelId="{9205F2C2-BBDB-4437-A4CA-083A2E5216D6}" srcId="{6BBE875B-E930-49E6-A2E3-78B59914E8BF}" destId="{6363E4FE-B507-42FE-A9CF-AB2B30E9A946}" srcOrd="1" destOrd="0" parTransId="{35C00C80-B4B5-4004-B26A-3E6BD310DFD4}" sibTransId="{78A1A9E7-CF3C-412C-9929-62C91FE103E9}"/>
    <dgm:cxn modelId="{8AEA28E1-9F3A-4F2F-8140-82DF165B9983}" srcId="{6BBE875B-E930-49E6-A2E3-78B59914E8BF}" destId="{EE774D75-C0E7-4B50-9D4B-E7ACADAA9CE9}" srcOrd="0" destOrd="0" parTransId="{52C3E837-7B51-43FF-9EE1-BC5A31284439}" sibTransId="{16C56141-9C5E-4310-A86E-1E1765915B9D}"/>
    <dgm:cxn modelId="{D7E2E7F3-B935-4576-8B0F-66DDE97BD6CC}" type="presOf" srcId="{BC9C27E8-5463-46FF-970D-624E6930310C}" destId="{91D974DD-0F70-464D-8D42-3418F2999DC8}" srcOrd="1" destOrd="0" presId="urn:microsoft.com/office/officeart/2005/8/layout/vProcess5"/>
    <dgm:cxn modelId="{C7A803F5-1638-45BC-82E1-8668A923D775}" type="presOf" srcId="{BC9C27E8-5463-46FF-970D-624E6930310C}" destId="{AC77514B-0541-443E-AFE6-08C360B90EC1}" srcOrd="0" destOrd="0" presId="urn:microsoft.com/office/officeart/2005/8/layout/vProcess5"/>
    <dgm:cxn modelId="{A3FC3A46-B49E-41A5-9BA4-F1A0C45084A9}" type="presParOf" srcId="{8D5DC9E0-442D-4EA5-8A70-9B413B1D6618}" destId="{25DF214C-C84D-4BD3-90BD-0599A1B18D26}" srcOrd="0" destOrd="0" presId="urn:microsoft.com/office/officeart/2005/8/layout/vProcess5"/>
    <dgm:cxn modelId="{840B0644-2163-42C3-BE6A-3A898D57B9DD}" type="presParOf" srcId="{8D5DC9E0-442D-4EA5-8A70-9B413B1D6618}" destId="{1BEC1CC2-7978-46CE-8A75-67A769C03883}" srcOrd="1" destOrd="0" presId="urn:microsoft.com/office/officeart/2005/8/layout/vProcess5"/>
    <dgm:cxn modelId="{E07B32DF-CDDB-4AA0-880C-8E6B51C39C0B}" type="presParOf" srcId="{8D5DC9E0-442D-4EA5-8A70-9B413B1D6618}" destId="{918FF342-9837-4234-8DD7-A0A2BD624B00}" srcOrd="2" destOrd="0" presId="urn:microsoft.com/office/officeart/2005/8/layout/vProcess5"/>
    <dgm:cxn modelId="{C8AB40A4-61BB-4CF2-AAF5-15C49EDA09A0}" type="presParOf" srcId="{8D5DC9E0-442D-4EA5-8A70-9B413B1D6618}" destId="{AC77514B-0541-443E-AFE6-08C360B90EC1}" srcOrd="3" destOrd="0" presId="urn:microsoft.com/office/officeart/2005/8/layout/vProcess5"/>
    <dgm:cxn modelId="{ADD06DDC-0810-4F66-9559-23B55623FC96}" type="presParOf" srcId="{8D5DC9E0-442D-4EA5-8A70-9B413B1D6618}" destId="{D5997FB6-A5FE-4C06-BF9E-64807667A1D9}" srcOrd="4" destOrd="0" presId="urn:microsoft.com/office/officeart/2005/8/layout/vProcess5"/>
    <dgm:cxn modelId="{7E19E8E9-BCA9-4771-9DC6-251D02DDC874}" type="presParOf" srcId="{8D5DC9E0-442D-4EA5-8A70-9B413B1D6618}" destId="{AE1BFBB7-50E2-4D16-953E-843707232272}" srcOrd="5" destOrd="0" presId="urn:microsoft.com/office/officeart/2005/8/layout/vProcess5"/>
    <dgm:cxn modelId="{F67E89F0-22D6-4354-AFCC-7E87BFC39B0D}" type="presParOf" srcId="{8D5DC9E0-442D-4EA5-8A70-9B413B1D6618}" destId="{6644FCA3-10A8-488E-A611-5370D9947CE6}" srcOrd="6" destOrd="0" presId="urn:microsoft.com/office/officeart/2005/8/layout/vProcess5"/>
    <dgm:cxn modelId="{7F860764-BA5C-4FA0-B83D-5E34C903ED46}" type="presParOf" srcId="{8D5DC9E0-442D-4EA5-8A70-9B413B1D6618}" destId="{68A7F326-5B22-4D58-ACED-96443716DBDA}" srcOrd="7" destOrd="0" presId="urn:microsoft.com/office/officeart/2005/8/layout/vProcess5"/>
    <dgm:cxn modelId="{94BCB27E-DD4F-4D5E-8350-028EC104536B}" type="presParOf" srcId="{8D5DC9E0-442D-4EA5-8A70-9B413B1D6618}" destId="{91D974DD-0F70-464D-8D42-3418F2999DC8}"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6BBE875B-E930-49E6-A2E3-78B59914E8BF}"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EE774D75-C0E7-4B50-9D4B-E7ACADAA9CE9}">
      <dgm:prSet custT="1"/>
      <dgm:spPr/>
      <dgm:t>
        <a:bodyPr/>
        <a:lstStyle/>
        <a:p>
          <a:pPr rtl="1"/>
          <a:r>
            <a:rPr lang="ar-SA" sz="2800" dirty="0">
              <a:latin typeface="Sakkal Majalla" panose="02000000000000000000" pitchFamily="2" charset="-78"/>
              <a:cs typeface="Sakkal Majalla" panose="02000000000000000000" pitchFamily="2" charset="-78"/>
            </a:rPr>
            <a:t>كل آية فيها ذكر </a:t>
          </a:r>
          <a:r>
            <a:rPr lang="ar-SA" sz="2800" b="1" dirty="0">
              <a:solidFill>
                <a:schemeClr val="tx1"/>
              </a:solidFill>
              <a:latin typeface="Sakkal Majalla" panose="02000000000000000000" pitchFamily="2" charset="-78"/>
              <a:cs typeface="Sakkal Majalla" panose="02000000000000000000" pitchFamily="2" charset="-78"/>
            </a:rPr>
            <a:t>﴿يَعْمَلُونَ السَّيِّئَاتِ﴾</a:t>
          </a:r>
          <a:r>
            <a:rPr lang="ar-SA" sz="2800" dirty="0">
              <a:latin typeface="Sakkal Majalla" panose="02000000000000000000" pitchFamily="2" charset="-78"/>
              <a:cs typeface="Sakkal Majalla" panose="02000000000000000000" pitchFamily="2" charset="-78"/>
            </a:rPr>
            <a:t> فهي بهذا اللفظ</a:t>
          </a:r>
          <a:endParaRPr lang="en-US" sz="2800" dirty="0">
            <a:solidFill>
              <a:schemeClr val="tx1">
                <a:lumMod val="95000"/>
                <a:lumOff val="5000"/>
              </a:schemeClr>
            </a:solidFill>
            <a:latin typeface="Sakkal Majalla" panose="02000000000000000000" pitchFamily="2" charset="-78"/>
            <a:cs typeface="Sakkal Majalla" panose="02000000000000000000" pitchFamily="2" charset="-78"/>
          </a:endParaRPr>
        </a:p>
      </dgm:t>
    </dgm:pt>
    <dgm:pt modelId="{52C3E837-7B51-43FF-9EE1-BC5A31284439}" type="parTrans" cxnId="{8AEA28E1-9F3A-4F2F-8140-82DF165B9983}">
      <dgm:prSet/>
      <dgm:spPr/>
      <dgm:t>
        <a:bodyPr/>
        <a:lstStyle/>
        <a:p>
          <a:endParaRPr lang="en-US"/>
        </a:p>
      </dgm:t>
    </dgm:pt>
    <dgm:pt modelId="{16C56141-9C5E-4310-A86E-1E1765915B9D}" type="sibTrans" cxnId="{8AEA28E1-9F3A-4F2F-8140-82DF165B9983}">
      <dgm:prSet/>
      <dgm:spPr/>
      <dgm:t>
        <a:bodyPr/>
        <a:lstStyle/>
        <a:p>
          <a:endParaRPr lang="en-US"/>
        </a:p>
      </dgm:t>
    </dgm:pt>
    <dgm:pt modelId="{6363E4FE-B507-42FE-A9CF-AB2B30E9A946}">
      <dgm:prSet custT="1"/>
      <dgm:spPr/>
      <dgm:t>
        <a:bodyPr/>
        <a:lstStyle/>
        <a:p>
          <a:pPr rtl="1"/>
          <a:r>
            <a:rPr lang="ar-SA" sz="2800" dirty="0">
              <a:latin typeface="Sakkal Majalla" panose="02000000000000000000" pitchFamily="2" charset="-78"/>
              <a:cs typeface="Sakkal Majalla" panose="02000000000000000000" pitchFamily="2" charset="-78"/>
            </a:rPr>
            <a:t>إلا موضع النساء الأول  آية (17) </a:t>
          </a:r>
          <a:r>
            <a:rPr lang="ar-SA" sz="2800" b="1" dirty="0">
              <a:solidFill>
                <a:schemeClr val="tx1"/>
              </a:solidFill>
              <a:latin typeface="Sakkal Majalla" panose="02000000000000000000" pitchFamily="2" charset="-78"/>
              <a:cs typeface="Sakkal Majalla" panose="02000000000000000000" pitchFamily="2" charset="-78"/>
            </a:rPr>
            <a:t>﴿يَعْمَلُونَ السُّوءَ﴾</a:t>
          </a:r>
          <a:endParaRPr lang="en-US" sz="2800" dirty="0">
            <a:solidFill>
              <a:schemeClr val="tx1"/>
            </a:solidFill>
            <a:latin typeface="Sakkal Majalla" panose="02000000000000000000" pitchFamily="2" charset="-78"/>
            <a:cs typeface="Sakkal Majalla" panose="02000000000000000000" pitchFamily="2" charset="-78"/>
          </a:endParaRPr>
        </a:p>
      </dgm:t>
    </dgm:pt>
    <dgm:pt modelId="{35C00C80-B4B5-4004-B26A-3E6BD310DFD4}" type="parTrans" cxnId="{9205F2C2-BBDB-4437-A4CA-083A2E5216D6}">
      <dgm:prSet/>
      <dgm:spPr/>
      <dgm:t>
        <a:bodyPr/>
        <a:lstStyle/>
        <a:p>
          <a:endParaRPr lang="en-US"/>
        </a:p>
      </dgm:t>
    </dgm:pt>
    <dgm:pt modelId="{78A1A9E7-CF3C-412C-9929-62C91FE103E9}" type="sibTrans" cxnId="{9205F2C2-BBDB-4437-A4CA-083A2E5216D6}">
      <dgm:prSet/>
      <dgm:spPr/>
      <dgm:t>
        <a:bodyPr/>
        <a:lstStyle/>
        <a:p>
          <a:endParaRPr lang="en-US"/>
        </a:p>
      </dgm:t>
    </dgm:pt>
    <dgm:pt modelId="{BC9C27E8-5463-46FF-970D-624E6930310C}">
      <dgm:prSet custT="1"/>
      <dgm:spPr/>
      <dgm:t>
        <a:bodyPr/>
        <a:lstStyle/>
        <a:p>
          <a:pPr rtl="1"/>
          <a:r>
            <a:rPr lang="ar-SA" sz="2000" dirty="0">
              <a:latin typeface="Sakkal Majalla" panose="02000000000000000000" pitchFamily="2" charset="-78"/>
              <a:cs typeface="Sakkal Majalla" panose="02000000000000000000" pitchFamily="2" charset="-78"/>
            </a:rPr>
            <a:t>(إِنَّمَا </a:t>
          </a:r>
          <a:r>
            <a:rPr lang="ar-SA" sz="2000" dirty="0" err="1">
              <a:latin typeface="Sakkal Majalla" panose="02000000000000000000" pitchFamily="2" charset="-78"/>
              <a:cs typeface="Sakkal Majalla" panose="02000000000000000000" pitchFamily="2" charset="-78"/>
            </a:rPr>
            <a:t>ٱلتَّوۡبَةُ</a:t>
          </a:r>
          <a:r>
            <a:rPr lang="ar-SA" sz="2000" dirty="0">
              <a:latin typeface="Sakkal Majalla" panose="02000000000000000000" pitchFamily="2" charset="-78"/>
              <a:cs typeface="Sakkal Majalla" panose="02000000000000000000" pitchFamily="2" charset="-78"/>
            </a:rPr>
            <a:t> عَلَى </a:t>
          </a:r>
          <a:r>
            <a:rPr lang="ar-SA" sz="2000" dirty="0" err="1">
              <a:latin typeface="Sakkal Majalla" panose="02000000000000000000" pitchFamily="2" charset="-78"/>
              <a:cs typeface="Sakkal Majalla" panose="02000000000000000000" pitchFamily="2" charset="-78"/>
            </a:rPr>
            <a:t>ٱللَّهِ</a:t>
          </a:r>
          <a:r>
            <a:rPr lang="ar-SA" sz="2000" dirty="0">
              <a:latin typeface="Sakkal Majalla" panose="02000000000000000000" pitchFamily="2" charset="-78"/>
              <a:cs typeface="Sakkal Majalla" panose="02000000000000000000" pitchFamily="2" charset="-78"/>
            </a:rPr>
            <a:t> </a:t>
          </a:r>
          <a:r>
            <a:rPr lang="ar-SA" sz="2000" dirty="0" err="1">
              <a:latin typeface="Sakkal Majalla" panose="02000000000000000000" pitchFamily="2" charset="-78"/>
              <a:cs typeface="Sakkal Majalla" panose="02000000000000000000" pitchFamily="2" charset="-78"/>
            </a:rPr>
            <a:t>لِلَّذِینَ</a:t>
          </a:r>
          <a:r>
            <a:rPr lang="ar-SA" sz="2000" dirty="0">
              <a:latin typeface="Sakkal Majalla" panose="02000000000000000000" pitchFamily="2" charset="-78"/>
              <a:cs typeface="Sakkal Majalla" panose="02000000000000000000" pitchFamily="2" charset="-78"/>
            </a:rPr>
            <a:t> </a:t>
          </a:r>
          <a:r>
            <a:rPr lang="ar-SA" sz="2000" u="sng" dirty="0" err="1">
              <a:solidFill>
                <a:schemeClr val="tx1"/>
              </a:solidFill>
              <a:latin typeface="Sakkal Majalla" panose="02000000000000000000" pitchFamily="2" charset="-78"/>
              <a:cs typeface="Sakkal Majalla" panose="02000000000000000000" pitchFamily="2" charset="-78"/>
            </a:rPr>
            <a:t>یَعۡمَلُونَ</a:t>
          </a:r>
          <a:r>
            <a:rPr lang="ar-SA" sz="2000" u="sng" dirty="0">
              <a:solidFill>
                <a:schemeClr val="tx1"/>
              </a:solidFill>
              <a:latin typeface="Sakkal Majalla" panose="02000000000000000000" pitchFamily="2" charset="-78"/>
              <a:cs typeface="Sakkal Majalla" panose="02000000000000000000" pitchFamily="2" charset="-78"/>
            </a:rPr>
            <a:t> </a:t>
          </a:r>
          <a:r>
            <a:rPr lang="ar-SA" sz="2000" u="sng" dirty="0" err="1">
              <a:solidFill>
                <a:schemeClr val="tx1"/>
              </a:solidFill>
              <a:latin typeface="Sakkal Majalla" panose="02000000000000000000" pitchFamily="2" charset="-78"/>
              <a:cs typeface="Sakkal Majalla" panose="02000000000000000000" pitchFamily="2" charset="-78"/>
            </a:rPr>
            <a:t>ٱلسُّوۤءَ</a:t>
          </a:r>
          <a:r>
            <a:rPr lang="ar-SA" sz="2000" u="sng" dirty="0">
              <a:solidFill>
                <a:schemeClr val="tx1"/>
              </a:solidFill>
              <a:latin typeface="Sakkal Majalla" panose="02000000000000000000" pitchFamily="2" charset="-78"/>
              <a:cs typeface="Sakkal Majalla" panose="02000000000000000000" pitchFamily="2" charset="-78"/>
            </a:rPr>
            <a:t> </a:t>
          </a:r>
          <a:r>
            <a:rPr lang="ar-SA" sz="2000" dirty="0" err="1">
              <a:latin typeface="Sakkal Majalla" panose="02000000000000000000" pitchFamily="2" charset="-78"/>
              <a:cs typeface="Sakkal Majalla" panose="02000000000000000000" pitchFamily="2" charset="-78"/>
            </a:rPr>
            <a:t>بِجَهَـٰلَة</a:t>
          </a:r>
          <a:r>
            <a:rPr lang="ar-SA" sz="2000" dirty="0">
              <a:latin typeface="Sakkal Majalla" panose="02000000000000000000" pitchFamily="2" charset="-78"/>
              <a:cs typeface="Sakkal Majalla" panose="02000000000000000000" pitchFamily="2" charset="-78"/>
            </a:rPr>
            <a:t>ࣲ ثُمَّ </a:t>
          </a:r>
          <a:r>
            <a:rPr lang="ar-SA" sz="2000" dirty="0" err="1">
              <a:latin typeface="Sakkal Majalla" panose="02000000000000000000" pitchFamily="2" charset="-78"/>
              <a:cs typeface="Sakkal Majalla" panose="02000000000000000000" pitchFamily="2" charset="-78"/>
            </a:rPr>
            <a:t>یَتُوبُونَ</a:t>
          </a:r>
          <a:r>
            <a:rPr lang="ar-SA" sz="2000" dirty="0">
              <a:latin typeface="Sakkal Majalla" panose="02000000000000000000" pitchFamily="2" charset="-78"/>
              <a:cs typeface="Sakkal Majalla" panose="02000000000000000000" pitchFamily="2" charset="-78"/>
            </a:rPr>
            <a:t> مِن </a:t>
          </a:r>
          <a:r>
            <a:rPr lang="ar-SA" sz="2000" dirty="0" err="1">
              <a:latin typeface="Sakkal Majalla" panose="02000000000000000000" pitchFamily="2" charset="-78"/>
              <a:cs typeface="Sakkal Majalla" panose="02000000000000000000" pitchFamily="2" charset="-78"/>
            </a:rPr>
            <a:t>قَرِیب</a:t>
          </a:r>
          <a:r>
            <a:rPr lang="ar-SA" sz="2000" dirty="0">
              <a:latin typeface="Sakkal Majalla" panose="02000000000000000000" pitchFamily="2" charset="-78"/>
              <a:cs typeface="Sakkal Majalla" panose="02000000000000000000" pitchFamily="2" charset="-78"/>
            </a:rPr>
            <a:t>ࣲ </a:t>
          </a:r>
          <a:r>
            <a:rPr lang="ar-SA" sz="2000" dirty="0" err="1">
              <a:latin typeface="Sakkal Majalla" panose="02000000000000000000" pitchFamily="2" charset="-78"/>
              <a:cs typeface="Sakkal Majalla" panose="02000000000000000000" pitchFamily="2" charset="-78"/>
            </a:rPr>
            <a:t>فَأُو۟لَـٰۤىِٕكَ</a:t>
          </a:r>
          <a:r>
            <a:rPr lang="ar-SA" sz="2000" dirty="0">
              <a:latin typeface="Sakkal Majalla" panose="02000000000000000000" pitchFamily="2" charset="-78"/>
              <a:cs typeface="Sakkal Majalla" panose="02000000000000000000" pitchFamily="2" charset="-78"/>
            </a:rPr>
            <a:t> </a:t>
          </a:r>
          <a:r>
            <a:rPr lang="ar-SA" sz="2000" dirty="0" err="1">
              <a:latin typeface="Sakkal Majalla" panose="02000000000000000000" pitchFamily="2" charset="-78"/>
              <a:cs typeface="Sakkal Majalla" panose="02000000000000000000" pitchFamily="2" charset="-78"/>
            </a:rPr>
            <a:t>یَتُوبُ</a:t>
          </a:r>
          <a:r>
            <a:rPr lang="ar-SA" sz="2000" dirty="0">
              <a:latin typeface="Sakkal Majalla" panose="02000000000000000000" pitchFamily="2" charset="-78"/>
              <a:cs typeface="Sakkal Majalla" panose="02000000000000000000" pitchFamily="2" charset="-78"/>
            </a:rPr>
            <a:t> </a:t>
          </a:r>
          <a:r>
            <a:rPr lang="ar-SA" sz="2000" dirty="0" err="1">
              <a:latin typeface="Sakkal Majalla" panose="02000000000000000000" pitchFamily="2" charset="-78"/>
              <a:cs typeface="Sakkal Majalla" panose="02000000000000000000" pitchFamily="2" charset="-78"/>
            </a:rPr>
            <a:t>ٱللَّهُ</a:t>
          </a:r>
          <a:r>
            <a:rPr lang="ar-SA" sz="2000" dirty="0">
              <a:latin typeface="Sakkal Majalla" panose="02000000000000000000" pitchFamily="2" charset="-78"/>
              <a:cs typeface="Sakkal Majalla" panose="02000000000000000000" pitchFamily="2" charset="-78"/>
            </a:rPr>
            <a:t> </a:t>
          </a:r>
          <a:r>
            <a:rPr lang="ar-SA" sz="2000" dirty="0" err="1">
              <a:latin typeface="Sakkal Majalla" panose="02000000000000000000" pitchFamily="2" charset="-78"/>
              <a:cs typeface="Sakkal Majalla" panose="02000000000000000000" pitchFamily="2" charset="-78"/>
            </a:rPr>
            <a:t>عَلَیۡهِمۡۗ</a:t>
          </a:r>
          <a:r>
            <a:rPr lang="ar-SA" sz="2000" dirty="0">
              <a:latin typeface="Sakkal Majalla" panose="02000000000000000000" pitchFamily="2" charset="-78"/>
              <a:cs typeface="Sakkal Majalla" panose="02000000000000000000" pitchFamily="2" charset="-78"/>
            </a:rPr>
            <a:t> وَكَانَ </a:t>
          </a:r>
          <a:r>
            <a:rPr lang="ar-SA" sz="2000" dirty="0" err="1">
              <a:latin typeface="Sakkal Majalla" panose="02000000000000000000" pitchFamily="2" charset="-78"/>
              <a:cs typeface="Sakkal Majalla" panose="02000000000000000000" pitchFamily="2" charset="-78"/>
            </a:rPr>
            <a:t>ٱللَّهُ</a:t>
          </a:r>
          <a:r>
            <a:rPr lang="ar-SA" sz="2000" dirty="0">
              <a:latin typeface="Sakkal Majalla" panose="02000000000000000000" pitchFamily="2" charset="-78"/>
              <a:cs typeface="Sakkal Majalla" panose="02000000000000000000" pitchFamily="2" charset="-78"/>
            </a:rPr>
            <a:t> </a:t>
          </a:r>
          <a:r>
            <a:rPr lang="ar-SA" sz="2000" dirty="0" err="1">
              <a:latin typeface="Sakkal Majalla" panose="02000000000000000000" pitchFamily="2" charset="-78"/>
              <a:cs typeface="Sakkal Majalla" panose="02000000000000000000" pitchFamily="2" charset="-78"/>
            </a:rPr>
            <a:t>عَلِیمًا</a:t>
          </a:r>
          <a:r>
            <a:rPr lang="ar-SA" sz="2000" dirty="0">
              <a:latin typeface="Sakkal Majalla" panose="02000000000000000000" pitchFamily="2" charset="-78"/>
              <a:cs typeface="Sakkal Majalla" panose="02000000000000000000" pitchFamily="2" charset="-78"/>
            </a:rPr>
            <a:t> </a:t>
          </a:r>
          <a:r>
            <a:rPr lang="ar-SA" sz="2000" dirty="0" err="1">
              <a:latin typeface="Sakkal Majalla" panose="02000000000000000000" pitchFamily="2" charset="-78"/>
              <a:cs typeface="Sakkal Majalla" panose="02000000000000000000" pitchFamily="2" charset="-78"/>
            </a:rPr>
            <a:t>حَكِیمࣰا</a:t>
          </a:r>
          <a:r>
            <a:rPr lang="ar-SA" sz="2000" dirty="0">
              <a:latin typeface="Sakkal Majalla" panose="02000000000000000000" pitchFamily="2" charset="-78"/>
              <a:cs typeface="Sakkal Majalla" panose="02000000000000000000" pitchFamily="2" charset="-78"/>
            </a:rPr>
            <a:t> (17))</a:t>
          </a:r>
          <a:endParaRPr lang="en-US" sz="2000" dirty="0">
            <a:latin typeface="Sakkal Majalla" panose="02000000000000000000" pitchFamily="2" charset="-78"/>
            <a:cs typeface="Sakkal Majalla" panose="02000000000000000000" pitchFamily="2" charset="-78"/>
          </a:endParaRPr>
        </a:p>
      </dgm:t>
    </dgm:pt>
    <dgm:pt modelId="{79737349-10BD-448D-A1B7-13A4F01C05C4}" type="parTrans" cxnId="{5E4EE877-3D2D-4D72-A75B-69D586E3643E}">
      <dgm:prSet/>
      <dgm:spPr/>
      <dgm:t>
        <a:bodyPr/>
        <a:lstStyle/>
        <a:p>
          <a:endParaRPr lang="en-US"/>
        </a:p>
      </dgm:t>
    </dgm:pt>
    <dgm:pt modelId="{B21CB154-DE5C-4B4B-9A46-C92F297B049C}" type="sibTrans" cxnId="{5E4EE877-3D2D-4D72-A75B-69D586E3643E}">
      <dgm:prSet/>
      <dgm:spPr/>
      <dgm:t>
        <a:bodyPr/>
        <a:lstStyle/>
        <a:p>
          <a:endParaRPr lang="en-US"/>
        </a:p>
      </dgm:t>
    </dgm:pt>
    <dgm:pt modelId="{8D5DC9E0-442D-4EA5-8A70-9B413B1D6618}" type="pres">
      <dgm:prSet presAssocID="{6BBE875B-E930-49E6-A2E3-78B59914E8BF}" presName="outerComposite" presStyleCnt="0">
        <dgm:presLayoutVars>
          <dgm:chMax val="5"/>
          <dgm:dir/>
          <dgm:resizeHandles val="exact"/>
        </dgm:presLayoutVars>
      </dgm:prSet>
      <dgm:spPr/>
    </dgm:pt>
    <dgm:pt modelId="{25DF214C-C84D-4BD3-90BD-0599A1B18D26}" type="pres">
      <dgm:prSet presAssocID="{6BBE875B-E930-49E6-A2E3-78B59914E8BF}" presName="dummyMaxCanvas" presStyleCnt="0">
        <dgm:presLayoutVars/>
      </dgm:prSet>
      <dgm:spPr/>
    </dgm:pt>
    <dgm:pt modelId="{1BEC1CC2-7978-46CE-8A75-67A769C03883}" type="pres">
      <dgm:prSet presAssocID="{6BBE875B-E930-49E6-A2E3-78B59914E8BF}" presName="ThreeNodes_1" presStyleLbl="node1" presStyleIdx="0" presStyleCnt="3" custScaleX="103352">
        <dgm:presLayoutVars>
          <dgm:bulletEnabled val="1"/>
        </dgm:presLayoutVars>
      </dgm:prSet>
      <dgm:spPr/>
    </dgm:pt>
    <dgm:pt modelId="{918FF342-9837-4234-8DD7-A0A2BD624B00}" type="pres">
      <dgm:prSet presAssocID="{6BBE875B-E930-49E6-A2E3-78B59914E8BF}" presName="ThreeNodes_2" presStyleLbl="node1" presStyleIdx="1" presStyleCnt="3">
        <dgm:presLayoutVars>
          <dgm:bulletEnabled val="1"/>
        </dgm:presLayoutVars>
      </dgm:prSet>
      <dgm:spPr/>
    </dgm:pt>
    <dgm:pt modelId="{AC77514B-0541-443E-AFE6-08C360B90EC1}" type="pres">
      <dgm:prSet presAssocID="{6BBE875B-E930-49E6-A2E3-78B59914E8BF}" presName="ThreeNodes_3" presStyleLbl="node1" presStyleIdx="2" presStyleCnt="3">
        <dgm:presLayoutVars>
          <dgm:bulletEnabled val="1"/>
        </dgm:presLayoutVars>
      </dgm:prSet>
      <dgm:spPr/>
    </dgm:pt>
    <dgm:pt modelId="{D5997FB6-A5FE-4C06-BF9E-64807667A1D9}" type="pres">
      <dgm:prSet presAssocID="{6BBE875B-E930-49E6-A2E3-78B59914E8BF}" presName="ThreeConn_1-2" presStyleLbl="fgAccFollowNode1" presStyleIdx="0" presStyleCnt="2">
        <dgm:presLayoutVars>
          <dgm:bulletEnabled val="1"/>
        </dgm:presLayoutVars>
      </dgm:prSet>
      <dgm:spPr/>
    </dgm:pt>
    <dgm:pt modelId="{AE1BFBB7-50E2-4D16-953E-843707232272}" type="pres">
      <dgm:prSet presAssocID="{6BBE875B-E930-49E6-A2E3-78B59914E8BF}" presName="ThreeConn_2-3" presStyleLbl="fgAccFollowNode1" presStyleIdx="1" presStyleCnt="2">
        <dgm:presLayoutVars>
          <dgm:bulletEnabled val="1"/>
        </dgm:presLayoutVars>
      </dgm:prSet>
      <dgm:spPr/>
    </dgm:pt>
    <dgm:pt modelId="{6644FCA3-10A8-488E-A611-5370D9947CE6}" type="pres">
      <dgm:prSet presAssocID="{6BBE875B-E930-49E6-A2E3-78B59914E8BF}" presName="ThreeNodes_1_text" presStyleLbl="node1" presStyleIdx="2" presStyleCnt="3">
        <dgm:presLayoutVars>
          <dgm:bulletEnabled val="1"/>
        </dgm:presLayoutVars>
      </dgm:prSet>
      <dgm:spPr/>
    </dgm:pt>
    <dgm:pt modelId="{68A7F326-5B22-4D58-ACED-96443716DBDA}" type="pres">
      <dgm:prSet presAssocID="{6BBE875B-E930-49E6-A2E3-78B59914E8BF}" presName="ThreeNodes_2_text" presStyleLbl="node1" presStyleIdx="2" presStyleCnt="3">
        <dgm:presLayoutVars>
          <dgm:bulletEnabled val="1"/>
        </dgm:presLayoutVars>
      </dgm:prSet>
      <dgm:spPr/>
    </dgm:pt>
    <dgm:pt modelId="{91D974DD-0F70-464D-8D42-3418F2999DC8}" type="pres">
      <dgm:prSet presAssocID="{6BBE875B-E930-49E6-A2E3-78B59914E8BF}" presName="ThreeNodes_3_text" presStyleLbl="node1" presStyleIdx="2" presStyleCnt="3">
        <dgm:presLayoutVars>
          <dgm:bulletEnabled val="1"/>
        </dgm:presLayoutVars>
      </dgm:prSet>
      <dgm:spPr/>
    </dgm:pt>
  </dgm:ptLst>
  <dgm:cxnLst>
    <dgm:cxn modelId="{921CE502-D072-48FB-8FE3-EEE2975C2758}" type="presOf" srcId="{78A1A9E7-CF3C-412C-9929-62C91FE103E9}" destId="{AE1BFBB7-50E2-4D16-953E-843707232272}" srcOrd="0" destOrd="0" presId="urn:microsoft.com/office/officeart/2005/8/layout/vProcess5"/>
    <dgm:cxn modelId="{5C3AE50A-BA19-4C49-A579-E9451CFD60FB}" type="presOf" srcId="{6363E4FE-B507-42FE-A9CF-AB2B30E9A946}" destId="{68A7F326-5B22-4D58-ACED-96443716DBDA}" srcOrd="1" destOrd="0" presId="urn:microsoft.com/office/officeart/2005/8/layout/vProcess5"/>
    <dgm:cxn modelId="{3A137211-5E76-4F90-8857-C69F2037D57C}" type="presOf" srcId="{16C56141-9C5E-4310-A86E-1E1765915B9D}" destId="{D5997FB6-A5FE-4C06-BF9E-64807667A1D9}" srcOrd="0" destOrd="0" presId="urn:microsoft.com/office/officeart/2005/8/layout/vProcess5"/>
    <dgm:cxn modelId="{B90A9411-812B-4F02-8F65-F1308AD3C36E}" type="presOf" srcId="{6BBE875B-E930-49E6-A2E3-78B59914E8BF}" destId="{8D5DC9E0-442D-4EA5-8A70-9B413B1D6618}" srcOrd="0" destOrd="0" presId="urn:microsoft.com/office/officeart/2005/8/layout/vProcess5"/>
    <dgm:cxn modelId="{5E4EE877-3D2D-4D72-A75B-69D586E3643E}" srcId="{6BBE875B-E930-49E6-A2E3-78B59914E8BF}" destId="{BC9C27E8-5463-46FF-970D-624E6930310C}" srcOrd="2" destOrd="0" parTransId="{79737349-10BD-448D-A1B7-13A4F01C05C4}" sibTransId="{B21CB154-DE5C-4B4B-9A46-C92F297B049C}"/>
    <dgm:cxn modelId="{28FB585A-8E55-4879-A65B-582E5E31542B}" type="presOf" srcId="{EE774D75-C0E7-4B50-9D4B-E7ACADAA9CE9}" destId="{6644FCA3-10A8-488E-A611-5370D9947CE6}" srcOrd="1" destOrd="0" presId="urn:microsoft.com/office/officeart/2005/8/layout/vProcess5"/>
    <dgm:cxn modelId="{48932E81-C410-415B-9B0A-5A3DDB0A2454}" type="presOf" srcId="{6363E4FE-B507-42FE-A9CF-AB2B30E9A946}" destId="{918FF342-9837-4234-8DD7-A0A2BD624B00}" srcOrd="0" destOrd="0" presId="urn:microsoft.com/office/officeart/2005/8/layout/vProcess5"/>
    <dgm:cxn modelId="{5ECAACBC-EBF5-47EA-A8A0-5122D9D03B51}" type="presOf" srcId="{EE774D75-C0E7-4B50-9D4B-E7ACADAA9CE9}" destId="{1BEC1CC2-7978-46CE-8A75-67A769C03883}" srcOrd="0" destOrd="0" presId="urn:microsoft.com/office/officeart/2005/8/layout/vProcess5"/>
    <dgm:cxn modelId="{9205F2C2-BBDB-4437-A4CA-083A2E5216D6}" srcId="{6BBE875B-E930-49E6-A2E3-78B59914E8BF}" destId="{6363E4FE-B507-42FE-A9CF-AB2B30E9A946}" srcOrd="1" destOrd="0" parTransId="{35C00C80-B4B5-4004-B26A-3E6BD310DFD4}" sibTransId="{78A1A9E7-CF3C-412C-9929-62C91FE103E9}"/>
    <dgm:cxn modelId="{8AEA28E1-9F3A-4F2F-8140-82DF165B9983}" srcId="{6BBE875B-E930-49E6-A2E3-78B59914E8BF}" destId="{EE774D75-C0E7-4B50-9D4B-E7ACADAA9CE9}" srcOrd="0" destOrd="0" parTransId="{52C3E837-7B51-43FF-9EE1-BC5A31284439}" sibTransId="{16C56141-9C5E-4310-A86E-1E1765915B9D}"/>
    <dgm:cxn modelId="{D7E2E7F3-B935-4576-8B0F-66DDE97BD6CC}" type="presOf" srcId="{BC9C27E8-5463-46FF-970D-624E6930310C}" destId="{91D974DD-0F70-464D-8D42-3418F2999DC8}" srcOrd="1" destOrd="0" presId="urn:microsoft.com/office/officeart/2005/8/layout/vProcess5"/>
    <dgm:cxn modelId="{C7A803F5-1638-45BC-82E1-8668A923D775}" type="presOf" srcId="{BC9C27E8-5463-46FF-970D-624E6930310C}" destId="{AC77514B-0541-443E-AFE6-08C360B90EC1}" srcOrd="0" destOrd="0" presId="urn:microsoft.com/office/officeart/2005/8/layout/vProcess5"/>
    <dgm:cxn modelId="{A3FC3A46-B49E-41A5-9BA4-F1A0C45084A9}" type="presParOf" srcId="{8D5DC9E0-442D-4EA5-8A70-9B413B1D6618}" destId="{25DF214C-C84D-4BD3-90BD-0599A1B18D26}" srcOrd="0" destOrd="0" presId="urn:microsoft.com/office/officeart/2005/8/layout/vProcess5"/>
    <dgm:cxn modelId="{840B0644-2163-42C3-BE6A-3A898D57B9DD}" type="presParOf" srcId="{8D5DC9E0-442D-4EA5-8A70-9B413B1D6618}" destId="{1BEC1CC2-7978-46CE-8A75-67A769C03883}" srcOrd="1" destOrd="0" presId="urn:microsoft.com/office/officeart/2005/8/layout/vProcess5"/>
    <dgm:cxn modelId="{E07B32DF-CDDB-4AA0-880C-8E6B51C39C0B}" type="presParOf" srcId="{8D5DC9E0-442D-4EA5-8A70-9B413B1D6618}" destId="{918FF342-9837-4234-8DD7-A0A2BD624B00}" srcOrd="2" destOrd="0" presId="urn:microsoft.com/office/officeart/2005/8/layout/vProcess5"/>
    <dgm:cxn modelId="{C8AB40A4-61BB-4CF2-AAF5-15C49EDA09A0}" type="presParOf" srcId="{8D5DC9E0-442D-4EA5-8A70-9B413B1D6618}" destId="{AC77514B-0541-443E-AFE6-08C360B90EC1}" srcOrd="3" destOrd="0" presId="urn:microsoft.com/office/officeart/2005/8/layout/vProcess5"/>
    <dgm:cxn modelId="{ADD06DDC-0810-4F66-9559-23B55623FC96}" type="presParOf" srcId="{8D5DC9E0-442D-4EA5-8A70-9B413B1D6618}" destId="{D5997FB6-A5FE-4C06-BF9E-64807667A1D9}" srcOrd="4" destOrd="0" presId="urn:microsoft.com/office/officeart/2005/8/layout/vProcess5"/>
    <dgm:cxn modelId="{7E19E8E9-BCA9-4771-9DC6-251D02DDC874}" type="presParOf" srcId="{8D5DC9E0-442D-4EA5-8A70-9B413B1D6618}" destId="{AE1BFBB7-50E2-4D16-953E-843707232272}" srcOrd="5" destOrd="0" presId="urn:microsoft.com/office/officeart/2005/8/layout/vProcess5"/>
    <dgm:cxn modelId="{F67E89F0-22D6-4354-AFCC-7E87BFC39B0D}" type="presParOf" srcId="{8D5DC9E0-442D-4EA5-8A70-9B413B1D6618}" destId="{6644FCA3-10A8-488E-A611-5370D9947CE6}" srcOrd="6" destOrd="0" presId="urn:microsoft.com/office/officeart/2005/8/layout/vProcess5"/>
    <dgm:cxn modelId="{7F860764-BA5C-4FA0-B83D-5E34C903ED46}" type="presParOf" srcId="{8D5DC9E0-442D-4EA5-8A70-9B413B1D6618}" destId="{68A7F326-5B22-4D58-ACED-96443716DBDA}" srcOrd="7" destOrd="0" presId="urn:microsoft.com/office/officeart/2005/8/layout/vProcess5"/>
    <dgm:cxn modelId="{94BCB27E-DD4F-4D5E-8350-028EC104536B}" type="presParOf" srcId="{8D5DC9E0-442D-4EA5-8A70-9B413B1D6618}" destId="{91D974DD-0F70-464D-8D42-3418F2999DC8}"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6BBE875B-E930-49E6-A2E3-78B59914E8BF}"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EE774D75-C0E7-4B50-9D4B-E7ACADAA9CE9}">
      <dgm:prSet custT="1"/>
      <dgm:spPr/>
      <dgm:t>
        <a:bodyPr/>
        <a:lstStyle/>
        <a:p>
          <a:pPr rtl="1"/>
          <a:r>
            <a:rPr lang="ar-SA" sz="2800" dirty="0">
              <a:latin typeface="Sakkal Majalla" panose="02000000000000000000" pitchFamily="2" charset="-78"/>
              <a:cs typeface="Sakkal Majalla" panose="02000000000000000000" pitchFamily="2" charset="-78"/>
            </a:rPr>
            <a:t>كل آية فيها ذكر </a:t>
          </a:r>
          <a:r>
            <a:rPr lang="ar-SA" sz="2800" b="1" dirty="0">
              <a:solidFill>
                <a:schemeClr val="tx1"/>
              </a:solidFill>
              <a:latin typeface="Sakkal Majalla" panose="02000000000000000000" pitchFamily="2" charset="-78"/>
              <a:cs typeface="Sakkal Majalla" panose="02000000000000000000" pitchFamily="2" charset="-78"/>
            </a:rPr>
            <a:t>﴿فَضْلُ اللَّهِ عَلَيْكُمْ وَرَحْمَتُهُ﴾</a:t>
          </a:r>
          <a:r>
            <a:rPr lang="ar-SA" sz="2800" dirty="0">
              <a:latin typeface="Sakkal Majalla" panose="02000000000000000000" pitchFamily="2" charset="-78"/>
              <a:cs typeface="Sakkal Majalla" panose="02000000000000000000" pitchFamily="2" charset="-78"/>
            </a:rPr>
            <a:t> فهي بهذا اللفظ</a:t>
          </a:r>
          <a:endParaRPr lang="en-US" sz="2800" dirty="0">
            <a:solidFill>
              <a:schemeClr val="tx1">
                <a:lumMod val="95000"/>
                <a:lumOff val="5000"/>
              </a:schemeClr>
            </a:solidFill>
            <a:latin typeface="Sakkal Majalla" panose="02000000000000000000" pitchFamily="2" charset="-78"/>
            <a:cs typeface="Sakkal Majalla" panose="02000000000000000000" pitchFamily="2" charset="-78"/>
          </a:endParaRPr>
        </a:p>
      </dgm:t>
    </dgm:pt>
    <dgm:pt modelId="{52C3E837-7B51-43FF-9EE1-BC5A31284439}" type="parTrans" cxnId="{8AEA28E1-9F3A-4F2F-8140-82DF165B9983}">
      <dgm:prSet/>
      <dgm:spPr/>
      <dgm:t>
        <a:bodyPr/>
        <a:lstStyle/>
        <a:p>
          <a:endParaRPr lang="en-US"/>
        </a:p>
      </dgm:t>
    </dgm:pt>
    <dgm:pt modelId="{16C56141-9C5E-4310-A86E-1E1765915B9D}" type="sibTrans" cxnId="{8AEA28E1-9F3A-4F2F-8140-82DF165B9983}">
      <dgm:prSet/>
      <dgm:spPr/>
      <dgm:t>
        <a:bodyPr/>
        <a:lstStyle/>
        <a:p>
          <a:endParaRPr lang="en-US"/>
        </a:p>
      </dgm:t>
    </dgm:pt>
    <dgm:pt modelId="{6363E4FE-B507-42FE-A9CF-AB2B30E9A946}">
      <dgm:prSet custT="1"/>
      <dgm:spPr/>
      <dgm:t>
        <a:bodyPr/>
        <a:lstStyle/>
        <a:p>
          <a:pPr rtl="1"/>
          <a:r>
            <a:rPr lang="ar-SA" sz="2800" dirty="0">
              <a:latin typeface="Sakkal Majalla" panose="02000000000000000000" pitchFamily="2" charset="-78"/>
              <a:cs typeface="Sakkal Majalla" panose="02000000000000000000" pitchFamily="2" charset="-78"/>
            </a:rPr>
            <a:t>إلا موضع النساء الأخير  آية (113) </a:t>
          </a:r>
          <a:r>
            <a:rPr lang="ar-SA" sz="2800" b="1" dirty="0">
              <a:solidFill>
                <a:schemeClr val="tx1"/>
              </a:solidFill>
              <a:latin typeface="Sakkal Majalla" panose="02000000000000000000" pitchFamily="2" charset="-78"/>
              <a:cs typeface="Sakkal Majalla" panose="02000000000000000000" pitchFamily="2" charset="-78"/>
            </a:rPr>
            <a:t>﴿فَضْلُ اللَّهِ عَلَيْكَ وَرَحْمَتُهُ﴾</a:t>
          </a:r>
          <a:endParaRPr lang="en-US" sz="2800" dirty="0">
            <a:solidFill>
              <a:schemeClr val="tx1"/>
            </a:solidFill>
            <a:latin typeface="Sakkal Majalla" panose="02000000000000000000" pitchFamily="2" charset="-78"/>
            <a:cs typeface="Sakkal Majalla" panose="02000000000000000000" pitchFamily="2" charset="-78"/>
          </a:endParaRPr>
        </a:p>
      </dgm:t>
    </dgm:pt>
    <dgm:pt modelId="{35C00C80-B4B5-4004-B26A-3E6BD310DFD4}" type="parTrans" cxnId="{9205F2C2-BBDB-4437-A4CA-083A2E5216D6}">
      <dgm:prSet/>
      <dgm:spPr/>
      <dgm:t>
        <a:bodyPr/>
        <a:lstStyle/>
        <a:p>
          <a:endParaRPr lang="en-US"/>
        </a:p>
      </dgm:t>
    </dgm:pt>
    <dgm:pt modelId="{78A1A9E7-CF3C-412C-9929-62C91FE103E9}" type="sibTrans" cxnId="{9205F2C2-BBDB-4437-A4CA-083A2E5216D6}">
      <dgm:prSet/>
      <dgm:spPr/>
      <dgm:t>
        <a:bodyPr/>
        <a:lstStyle/>
        <a:p>
          <a:endParaRPr lang="en-US"/>
        </a:p>
      </dgm:t>
    </dgm:pt>
    <dgm:pt modelId="{BC9C27E8-5463-46FF-970D-624E6930310C}">
      <dgm:prSet custT="1"/>
      <dgm:spPr/>
      <dgm:t>
        <a:bodyPr/>
        <a:lstStyle/>
        <a:p>
          <a:pPr rtl="1"/>
          <a:r>
            <a:rPr lang="ar-SA" sz="2400" dirty="0">
              <a:latin typeface="Sakkal Majalla" panose="02000000000000000000" pitchFamily="2" charset="-78"/>
              <a:cs typeface="Sakkal Majalla" panose="02000000000000000000" pitchFamily="2" charset="-78"/>
            </a:rPr>
            <a:t>(</a:t>
          </a:r>
          <a:r>
            <a:rPr lang="ar-SA" sz="2400" dirty="0" err="1">
              <a:latin typeface="Sakkal Majalla" panose="02000000000000000000" pitchFamily="2" charset="-78"/>
              <a:cs typeface="Sakkal Majalla" panose="02000000000000000000" pitchFamily="2" charset="-78"/>
            </a:rPr>
            <a:t>وَلَوۡلَا</a:t>
          </a:r>
          <a:r>
            <a:rPr lang="ar-SA" sz="2400" dirty="0">
              <a:latin typeface="Sakkal Majalla" panose="02000000000000000000" pitchFamily="2" charset="-78"/>
              <a:cs typeface="Sakkal Majalla" panose="02000000000000000000" pitchFamily="2" charset="-78"/>
            </a:rPr>
            <a:t> </a:t>
          </a:r>
          <a:r>
            <a:rPr lang="ar-SA" sz="2400" u="sng" dirty="0" err="1">
              <a:solidFill>
                <a:schemeClr val="tx1"/>
              </a:solidFill>
              <a:latin typeface="Sakkal Majalla" panose="02000000000000000000" pitchFamily="2" charset="-78"/>
              <a:cs typeface="Sakkal Majalla" panose="02000000000000000000" pitchFamily="2" charset="-78"/>
            </a:rPr>
            <a:t>فَضۡلُ</a:t>
          </a:r>
          <a:r>
            <a:rPr lang="ar-SA" sz="2400" u="sng" dirty="0">
              <a:solidFill>
                <a:schemeClr val="tx1"/>
              </a:solidFill>
              <a:latin typeface="Sakkal Majalla" panose="02000000000000000000" pitchFamily="2" charset="-78"/>
              <a:cs typeface="Sakkal Majalla" panose="02000000000000000000" pitchFamily="2" charset="-78"/>
            </a:rPr>
            <a:t> </a:t>
          </a:r>
          <a:r>
            <a:rPr lang="ar-SA" sz="2400" u="sng" dirty="0" err="1">
              <a:solidFill>
                <a:schemeClr val="tx1"/>
              </a:solidFill>
              <a:latin typeface="Sakkal Majalla" panose="02000000000000000000" pitchFamily="2" charset="-78"/>
              <a:cs typeface="Sakkal Majalla" panose="02000000000000000000" pitchFamily="2" charset="-78"/>
            </a:rPr>
            <a:t>ٱللَّهِ</a:t>
          </a:r>
          <a:r>
            <a:rPr lang="ar-SA" sz="2400" u="sng" dirty="0">
              <a:solidFill>
                <a:schemeClr val="tx1"/>
              </a:solidFill>
              <a:latin typeface="Sakkal Majalla" panose="02000000000000000000" pitchFamily="2" charset="-78"/>
              <a:cs typeface="Sakkal Majalla" panose="02000000000000000000" pitchFamily="2" charset="-78"/>
            </a:rPr>
            <a:t> </a:t>
          </a:r>
          <a:r>
            <a:rPr lang="ar-SA" sz="2400" u="sng" dirty="0" err="1">
              <a:solidFill>
                <a:schemeClr val="tx1"/>
              </a:solidFill>
              <a:latin typeface="Sakkal Majalla" panose="02000000000000000000" pitchFamily="2" charset="-78"/>
              <a:cs typeface="Sakkal Majalla" panose="02000000000000000000" pitchFamily="2" charset="-78"/>
            </a:rPr>
            <a:t>عَلَیۡكَ</a:t>
          </a:r>
          <a:r>
            <a:rPr lang="ar-SA" sz="2400" u="sng" dirty="0">
              <a:solidFill>
                <a:schemeClr val="tx1"/>
              </a:solidFill>
              <a:latin typeface="Sakkal Majalla" panose="02000000000000000000" pitchFamily="2" charset="-78"/>
              <a:cs typeface="Sakkal Majalla" panose="02000000000000000000" pitchFamily="2" charset="-78"/>
            </a:rPr>
            <a:t> </a:t>
          </a:r>
          <a:r>
            <a:rPr lang="ar-SA" sz="2400" u="sng" dirty="0" err="1">
              <a:solidFill>
                <a:schemeClr val="tx1"/>
              </a:solidFill>
              <a:latin typeface="Sakkal Majalla" panose="02000000000000000000" pitchFamily="2" charset="-78"/>
              <a:cs typeface="Sakkal Majalla" panose="02000000000000000000" pitchFamily="2" charset="-78"/>
            </a:rPr>
            <a:t>وَرَحۡمَتُهُۥ</a:t>
          </a:r>
          <a:r>
            <a:rPr lang="ar-SA" sz="2400" u="sng" dirty="0">
              <a:solidFill>
                <a:schemeClr val="tx1"/>
              </a:solidFill>
              <a:latin typeface="Sakkal Majalla" panose="02000000000000000000" pitchFamily="2" charset="-78"/>
              <a:cs typeface="Sakkal Majalla" panose="02000000000000000000" pitchFamily="2" charset="-78"/>
            </a:rPr>
            <a:t> </a:t>
          </a:r>
          <a:r>
            <a:rPr lang="ar-SA" sz="2400" dirty="0">
              <a:latin typeface="Sakkal Majalla" panose="02000000000000000000" pitchFamily="2" charset="-78"/>
              <a:cs typeface="Sakkal Majalla" panose="02000000000000000000" pitchFamily="2" charset="-78"/>
            </a:rPr>
            <a:t>لَهَمَّت </a:t>
          </a:r>
          <a:r>
            <a:rPr lang="ar-SA" sz="2400" dirty="0" err="1">
              <a:latin typeface="Sakkal Majalla" panose="02000000000000000000" pitchFamily="2" charset="-78"/>
              <a:cs typeface="Sakkal Majalla" panose="02000000000000000000" pitchFamily="2" charset="-78"/>
            </a:rPr>
            <a:t>طَّاۤىِٕفَة</a:t>
          </a:r>
          <a:r>
            <a:rPr lang="ar-SA" sz="2400" dirty="0">
              <a:latin typeface="Sakkal Majalla" panose="02000000000000000000" pitchFamily="2" charset="-78"/>
              <a:cs typeface="Sakkal Majalla" panose="02000000000000000000" pitchFamily="2" charset="-78"/>
            </a:rPr>
            <a:t>ࣱ </a:t>
          </a:r>
          <a:r>
            <a:rPr lang="ar-SA" sz="2400" dirty="0" err="1">
              <a:latin typeface="Sakkal Majalla" panose="02000000000000000000" pitchFamily="2" charset="-78"/>
              <a:cs typeface="Sakkal Majalla" panose="02000000000000000000" pitchFamily="2" charset="-78"/>
            </a:rPr>
            <a:t>مِّنۡهُمۡ</a:t>
          </a:r>
          <a:r>
            <a:rPr lang="ar-SA" sz="2400" dirty="0">
              <a:latin typeface="Sakkal Majalla" panose="02000000000000000000" pitchFamily="2" charset="-78"/>
              <a:cs typeface="Sakkal Majalla" panose="02000000000000000000" pitchFamily="2" charset="-78"/>
            </a:rPr>
            <a:t> أَن </a:t>
          </a:r>
          <a:r>
            <a:rPr lang="ar-SA" sz="2400" dirty="0" err="1">
              <a:latin typeface="Sakkal Majalla" panose="02000000000000000000" pitchFamily="2" charset="-78"/>
              <a:cs typeface="Sakkal Majalla" panose="02000000000000000000" pitchFamily="2" charset="-78"/>
            </a:rPr>
            <a:t>یُضِلُّوكَ</a:t>
          </a:r>
          <a:r>
            <a:rPr lang="ar-SA" sz="2400" dirty="0">
              <a:latin typeface="Sakkal Majalla" panose="02000000000000000000" pitchFamily="2" charset="-78"/>
              <a:cs typeface="Sakkal Majalla" panose="02000000000000000000" pitchFamily="2" charset="-78"/>
            </a:rPr>
            <a:t> ...(113))</a:t>
          </a:r>
          <a:endParaRPr lang="en-US" sz="2400" dirty="0">
            <a:latin typeface="Sakkal Majalla" panose="02000000000000000000" pitchFamily="2" charset="-78"/>
            <a:cs typeface="Sakkal Majalla" panose="02000000000000000000" pitchFamily="2" charset="-78"/>
          </a:endParaRPr>
        </a:p>
      </dgm:t>
    </dgm:pt>
    <dgm:pt modelId="{79737349-10BD-448D-A1B7-13A4F01C05C4}" type="parTrans" cxnId="{5E4EE877-3D2D-4D72-A75B-69D586E3643E}">
      <dgm:prSet/>
      <dgm:spPr/>
      <dgm:t>
        <a:bodyPr/>
        <a:lstStyle/>
        <a:p>
          <a:endParaRPr lang="en-US"/>
        </a:p>
      </dgm:t>
    </dgm:pt>
    <dgm:pt modelId="{B21CB154-DE5C-4B4B-9A46-C92F297B049C}" type="sibTrans" cxnId="{5E4EE877-3D2D-4D72-A75B-69D586E3643E}">
      <dgm:prSet/>
      <dgm:spPr/>
      <dgm:t>
        <a:bodyPr/>
        <a:lstStyle/>
        <a:p>
          <a:endParaRPr lang="en-US"/>
        </a:p>
      </dgm:t>
    </dgm:pt>
    <dgm:pt modelId="{8D5DC9E0-442D-4EA5-8A70-9B413B1D6618}" type="pres">
      <dgm:prSet presAssocID="{6BBE875B-E930-49E6-A2E3-78B59914E8BF}" presName="outerComposite" presStyleCnt="0">
        <dgm:presLayoutVars>
          <dgm:chMax val="5"/>
          <dgm:dir/>
          <dgm:resizeHandles val="exact"/>
        </dgm:presLayoutVars>
      </dgm:prSet>
      <dgm:spPr/>
    </dgm:pt>
    <dgm:pt modelId="{25DF214C-C84D-4BD3-90BD-0599A1B18D26}" type="pres">
      <dgm:prSet presAssocID="{6BBE875B-E930-49E6-A2E3-78B59914E8BF}" presName="dummyMaxCanvas" presStyleCnt="0">
        <dgm:presLayoutVars/>
      </dgm:prSet>
      <dgm:spPr/>
    </dgm:pt>
    <dgm:pt modelId="{1BEC1CC2-7978-46CE-8A75-67A769C03883}" type="pres">
      <dgm:prSet presAssocID="{6BBE875B-E930-49E6-A2E3-78B59914E8BF}" presName="ThreeNodes_1" presStyleLbl="node1" presStyleIdx="0" presStyleCnt="3" custScaleX="103352">
        <dgm:presLayoutVars>
          <dgm:bulletEnabled val="1"/>
        </dgm:presLayoutVars>
      </dgm:prSet>
      <dgm:spPr/>
    </dgm:pt>
    <dgm:pt modelId="{918FF342-9837-4234-8DD7-A0A2BD624B00}" type="pres">
      <dgm:prSet presAssocID="{6BBE875B-E930-49E6-A2E3-78B59914E8BF}" presName="ThreeNodes_2" presStyleLbl="node1" presStyleIdx="1" presStyleCnt="3">
        <dgm:presLayoutVars>
          <dgm:bulletEnabled val="1"/>
        </dgm:presLayoutVars>
      </dgm:prSet>
      <dgm:spPr/>
    </dgm:pt>
    <dgm:pt modelId="{AC77514B-0541-443E-AFE6-08C360B90EC1}" type="pres">
      <dgm:prSet presAssocID="{6BBE875B-E930-49E6-A2E3-78B59914E8BF}" presName="ThreeNodes_3" presStyleLbl="node1" presStyleIdx="2" presStyleCnt="3">
        <dgm:presLayoutVars>
          <dgm:bulletEnabled val="1"/>
        </dgm:presLayoutVars>
      </dgm:prSet>
      <dgm:spPr/>
    </dgm:pt>
    <dgm:pt modelId="{D5997FB6-A5FE-4C06-BF9E-64807667A1D9}" type="pres">
      <dgm:prSet presAssocID="{6BBE875B-E930-49E6-A2E3-78B59914E8BF}" presName="ThreeConn_1-2" presStyleLbl="fgAccFollowNode1" presStyleIdx="0" presStyleCnt="2">
        <dgm:presLayoutVars>
          <dgm:bulletEnabled val="1"/>
        </dgm:presLayoutVars>
      </dgm:prSet>
      <dgm:spPr/>
    </dgm:pt>
    <dgm:pt modelId="{AE1BFBB7-50E2-4D16-953E-843707232272}" type="pres">
      <dgm:prSet presAssocID="{6BBE875B-E930-49E6-A2E3-78B59914E8BF}" presName="ThreeConn_2-3" presStyleLbl="fgAccFollowNode1" presStyleIdx="1" presStyleCnt="2">
        <dgm:presLayoutVars>
          <dgm:bulletEnabled val="1"/>
        </dgm:presLayoutVars>
      </dgm:prSet>
      <dgm:spPr/>
    </dgm:pt>
    <dgm:pt modelId="{6644FCA3-10A8-488E-A611-5370D9947CE6}" type="pres">
      <dgm:prSet presAssocID="{6BBE875B-E930-49E6-A2E3-78B59914E8BF}" presName="ThreeNodes_1_text" presStyleLbl="node1" presStyleIdx="2" presStyleCnt="3">
        <dgm:presLayoutVars>
          <dgm:bulletEnabled val="1"/>
        </dgm:presLayoutVars>
      </dgm:prSet>
      <dgm:spPr/>
    </dgm:pt>
    <dgm:pt modelId="{68A7F326-5B22-4D58-ACED-96443716DBDA}" type="pres">
      <dgm:prSet presAssocID="{6BBE875B-E930-49E6-A2E3-78B59914E8BF}" presName="ThreeNodes_2_text" presStyleLbl="node1" presStyleIdx="2" presStyleCnt="3">
        <dgm:presLayoutVars>
          <dgm:bulletEnabled val="1"/>
        </dgm:presLayoutVars>
      </dgm:prSet>
      <dgm:spPr/>
    </dgm:pt>
    <dgm:pt modelId="{91D974DD-0F70-464D-8D42-3418F2999DC8}" type="pres">
      <dgm:prSet presAssocID="{6BBE875B-E930-49E6-A2E3-78B59914E8BF}" presName="ThreeNodes_3_text" presStyleLbl="node1" presStyleIdx="2" presStyleCnt="3">
        <dgm:presLayoutVars>
          <dgm:bulletEnabled val="1"/>
        </dgm:presLayoutVars>
      </dgm:prSet>
      <dgm:spPr/>
    </dgm:pt>
  </dgm:ptLst>
  <dgm:cxnLst>
    <dgm:cxn modelId="{921CE502-D072-48FB-8FE3-EEE2975C2758}" type="presOf" srcId="{78A1A9E7-CF3C-412C-9929-62C91FE103E9}" destId="{AE1BFBB7-50E2-4D16-953E-843707232272}" srcOrd="0" destOrd="0" presId="urn:microsoft.com/office/officeart/2005/8/layout/vProcess5"/>
    <dgm:cxn modelId="{5C3AE50A-BA19-4C49-A579-E9451CFD60FB}" type="presOf" srcId="{6363E4FE-B507-42FE-A9CF-AB2B30E9A946}" destId="{68A7F326-5B22-4D58-ACED-96443716DBDA}" srcOrd="1" destOrd="0" presId="urn:microsoft.com/office/officeart/2005/8/layout/vProcess5"/>
    <dgm:cxn modelId="{3A137211-5E76-4F90-8857-C69F2037D57C}" type="presOf" srcId="{16C56141-9C5E-4310-A86E-1E1765915B9D}" destId="{D5997FB6-A5FE-4C06-BF9E-64807667A1D9}" srcOrd="0" destOrd="0" presId="urn:microsoft.com/office/officeart/2005/8/layout/vProcess5"/>
    <dgm:cxn modelId="{B90A9411-812B-4F02-8F65-F1308AD3C36E}" type="presOf" srcId="{6BBE875B-E930-49E6-A2E3-78B59914E8BF}" destId="{8D5DC9E0-442D-4EA5-8A70-9B413B1D6618}" srcOrd="0" destOrd="0" presId="urn:microsoft.com/office/officeart/2005/8/layout/vProcess5"/>
    <dgm:cxn modelId="{5E4EE877-3D2D-4D72-A75B-69D586E3643E}" srcId="{6BBE875B-E930-49E6-A2E3-78B59914E8BF}" destId="{BC9C27E8-5463-46FF-970D-624E6930310C}" srcOrd="2" destOrd="0" parTransId="{79737349-10BD-448D-A1B7-13A4F01C05C4}" sibTransId="{B21CB154-DE5C-4B4B-9A46-C92F297B049C}"/>
    <dgm:cxn modelId="{28FB585A-8E55-4879-A65B-582E5E31542B}" type="presOf" srcId="{EE774D75-C0E7-4B50-9D4B-E7ACADAA9CE9}" destId="{6644FCA3-10A8-488E-A611-5370D9947CE6}" srcOrd="1" destOrd="0" presId="urn:microsoft.com/office/officeart/2005/8/layout/vProcess5"/>
    <dgm:cxn modelId="{48932E81-C410-415B-9B0A-5A3DDB0A2454}" type="presOf" srcId="{6363E4FE-B507-42FE-A9CF-AB2B30E9A946}" destId="{918FF342-9837-4234-8DD7-A0A2BD624B00}" srcOrd="0" destOrd="0" presId="urn:microsoft.com/office/officeart/2005/8/layout/vProcess5"/>
    <dgm:cxn modelId="{5ECAACBC-EBF5-47EA-A8A0-5122D9D03B51}" type="presOf" srcId="{EE774D75-C0E7-4B50-9D4B-E7ACADAA9CE9}" destId="{1BEC1CC2-7978-46CE-8A75-67A769C03883}" srcOrd="0" destOrd="0" presId="urn:microsoft.com/office/officeart/2005/8/layout/vProcess5"/>
    <dgm:cxn modelId="{9205F2C2-BBDB-4437-A4CA-083A2E5216D6}" srcId="{6BBE875B-E930-49E6-A2E3-78B59914E8BF}" destId="{6363E4FE-B507-42FE-A9CF-AB2B30E9A946}" srcOrd="1" destOrd="0" parTransId="{35C00C80-B4B5-4004-B26A-3E6BD310DFD4}" sibTransId="{78A1A9E7-CF3C-412C-9929-62C91FE103E9}"/>
    <dgm:cxn modelId="{8AEA28E1-9F3A-4F2F-8140-82DF165B9983}" srcId="{6BBE875B-E930-49E6-A2E3-78B59914E8BF}" destId="{EE774D75-C0E7-4B50-9D4B-E7ACADAA9CE9}" srcOrd="0" destOrd="0" parTransId="{52C3E837-7B51-43FF-9EE1-BC5A31284439}" sibTransId="{16C56141-9C5E-4310-A86E-1E1765915B9D}"/>
    <dgm:cxn modelId="{D7E2E7F3-B935-4576-8B0F-66DDE97BD6CC}" type="presOf" srcId="{BC9C27E8-5463-46FF-970D-624E6930310C}" destId="{91D974DD-0F70-464D-8D42-3418F2999DC8}" srcOrd="1" destOrd="0" presId="urn:microsoft.com/office/officeart/2005/8/layout/vProcess5"/>
    <dgm:cxn modelId="{C7A803F5-1638-45BC-82E1-8668A923D775}" type="presOf" srcId="{BC9C27E8-5463-46FF-970D-624E6930310C}" destId="{AC77514B-0541-443E-AFE6-08C360B90EC1}" srcOrd="0" destOrd="0" presId="urn:microsoft.com/office/officeart/2005/8/layout/vProcess5"/>
    <dgm:cxn modelId="{A3FC3A46-B49E-41A5-9BA4-F1A0C45084A9}" type="presParOf" srcId="{8D5DC9E0-442D-4EA5-8A70-9B413B1D6618}" destId="{25DF214C-C84D-4BD3-90BD-0599A1B18D26}" srcOrd="0" destOrd="0" presId="urn:microsoft.com/office/officeart/2005/8/layout/vProcess5"/>
    <dgm:cxn modelId="{840B0644-2163-42C3-BE6A-3A898D57B9DD}" type="presParOf" srcId="{8D5DC9E0-442D-4EA5-8A70-9B413B1D6618}" destId="{1BEC1CC2-7978-46CE-8A75-67A769C03883}" srcOrd="1" destOrd="0" presId="urn:microsoft.com/office/officeart/2005/8/layout/vProcess5"/>
    <dgm:cxn modelId="{E07B32DF-CDDB-4AA0-880C-8E6B51C39C0B}" type="presParOf" srcId="{8D5DC9E0-442D-4EA5-8A70-9B413B1D6618}" destId="{918FF342-9837-4234-8DD7-A0A2BD624B00}" srcOrd="2" destOrd="0" presId="urn:microsoft.com/office/officeart/2005/8/layout/vProcess5"/>
    <dgm:cxn modelId="{C8AB40A4-61BB-4CF2-AAF5-15C49EDA09A0}" type="presParOf" srcId="{8D5DC9E0-442D-4EA5-8A70-9B413B1D6618}" destId="{AC77514B-0541-443E-AFE6-08C360B90EC1}" srcOrd="3" destOrd="0" presId="urn:microsoft.com/office/officeart/2005/8/layout/vProcess5"/>
    <dgm:cxn modelId="{ADD06DDC-0810-4F66-9559-23B55623FC96}" type="presParOf" srcId="{8D5DC9E0-442D-4EA5-8A70-9B413B1D6618}" destId="{D5997FB6-A5FE-4C06-BF9E-64807667A1D9}" srcOrd="4" destOrd="0" presId="urn:microsoft.com/office/officeart/2005/8/layout/vProcess5"/>
    <dgm:cxn modelId="{7E19E8E9-BCA9-4771-9DC6-251D02DDC874}" type="presParOf" srcId="{8D5DC9E0-442D-4EA5-8A70-9B413B1D6618}" destId="{AE1BFBB7-50E2-4D16-953E-843707232272}" srcOrd="5" destOrd="0" presId="urn:microsoft.com/office/officeart/2005/8/layout/vProcess5"/>
    <dgm:cxn modelId="{F67E89F0-22D6-4354-AFCC-7E87BFC39B0D}" type="presParOf" srcId="{8D5DC9E0-442D-4EA5-8A70-9B413B1D6618}" destId="{6644FCA3-10A8-488E-A611-5370D9947CE6}" srcOrd="6" destOrd="0" presId="urn:microsoft.com/office/officeart/2005/8/layout/vProcess5"/>
    <dgm:cxn modelId="{7F860764-BA5C-4FA0-B83D-5E34C903ED46}" type="presParOf" srcId="{8D5DC9E0-442D-4EA5-8A70-9B413B1D6618}" destId="{68A7F326-5B22-4D58-ACED-96443716DBDA}" srcOrd="7" destOrd="0" presId="urn:microsoft.com/office/officeart/2005/8/layout/vProcess5"/>
    <dgm:cxn modelId="{94BCB27E-DD4F-4D5E-8350-028EC104536B}" type="presParOf" srcId="{8D5DC9E0-442D-4EA5-8A70-9B413B1D6618}" destId="{91D974DD-0F70-464D-8D42-3418F2999DC8}"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BBE875B-E930-49E6-A2E3-78B59914E8BF}"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EE774D75-C0E7-4B50-9D4B-E7ACADAA9CE9}">
      <dgm:prSet custT="1"/>
      <dgm:spPr/>
      <dgm:t>
        <a:bodyPr/>
        <a:lstStyle/>
        <a:p>
          <a:pPr rtl="1"/>
          <a:r>
            <a:rPr lang="ar-SA" sz="2400" dirty="0">
              <a:latin typeface="Sakkal Majalla" panose="02000000000000000000" pitchFamily="2" charset="-78"/>
              <a:cs typeface="Sakkal Majalla" panose="02000000000000000000" pitchFamily="2" charset="-78"/>
            </a:rPr>
            <a:t>كل آية فيها ذكر </a:t>
          </a:r>
          <a:r>
            <a:rPr lang="ar-SA" sz="2400" dirty="0">
              <a:solidFill>
                <a:schemeClr val="bg2">
                  <a:lumMod val="10000"/>
                </a:schemeClr>
              </a:solidFill>
              <a:latin typeface="Sakkal Majalla" panose="02000000000000000000" pitchFamily="2" charset="-78"/>
              <a:cs typeface="Sakkal Majalla" panose="02000000000000000000" pitchFamily="2" charset="-78"/>
            </a:rPr>
            <a:t>(أنجيناكم) </a:t>
          </a:r>
          <a:r>
            <a:rPr lang="ar-SA" sz="2400" dirty="0">
              <a:solidFill>
                <a:schemeClr val="bg1"/>
              </a:solidFill>
              <a:latin typeface="Sakkal Majalla" panose="02000000000000000000" pitchFamily="2" charset="-78"/>
              <a:cs typeface="Sakkal Majalla" panose="02000000000000000000" pitchFamily="2" charset="-78"/>
            </a:rPr>
            <a:t>أو</a:t>
          </a:r>
          <a:r>
            <a:rPr lang="ar-SA" sz="2400" dirty="0">
              <a:solidFill>
                <a:schemeClr val="bg2">
                  <a:lumMod val="10000"/>
                </a:schemeClr>
              </a:solidFill>
              <a:latin typeface="Sakkal Majalla" panose="02000000000000000000" pitchFamily="2" charset="-78"/>
              <a:cs typeface="Sakkal Majalla" panose="02000000000000000000" pitchFamily="2" charset="-78"/>
            </a:rPr>
            <a:t> (فأنجيناكم)</a:t>
          </a:r>
          <a:r>
            <a:rPr lang="ar-SA" sz="2400" dirty="0">
              <a:latin typeface="Sakkal Majalla" panose="02000000000000000000" pitchFamily="2" charset="-78"/>
              <a:cs typeface="Sakkal Majalla" panose="02000000000000000000" pitchFamily="2" charset="-78"/>
            </a:rPr>
            <a:t> فهي بهذا اللفظ يتقدمها </a:t>
          </a:r>
          <a:r>
            <a:rPr lang="ar-SA" sz="2400" dirty="0">
              <a:solidFill>
                <a:schemeClr val="bg2">
                  <a:lumMod val="10000"/>
                </a:schemeClr>
              </a:solidFill>
              <a:latin typeface="Sakkal Majalla" panose="02000000000000000000" pitchFamily="2" charset="-78"/>
              <a:cs typeface="Sakkal Majalla" panose="02000000000000000000" pitchFamily="2" charset="-78"/>
            </a:rPr>
            <a:t>(همزة قطع)</a:t>
          </a:r>
          <a:endParaRPr lang="en-US" sz="2400" dirty="0">
            <a:solidFill>
              <a:schemeClr val="bg2">
                <a:lumMod val="10000"/>
              </a:schemeClr>
            </a:solidFill>
            <a:latin typeface="Sakkal Majalla" panose="02000000000000000000" pitchFamily="2" charset="-78"/>
            <a:cs typeface="Sakkal Majalla" panose="02000000000000000000" pitchFamily="2" charset="-78"/>
          </a:endParaRPr>
        </a:p>
      </dgm:t>
    </dgm:pt>
    <dgm:pt modelId="{52C3E837-7B51-43FF-9EE1-BC5A31284439}" type="parTrans" cxnId="{8AEA28E1-9F3A-4F2F-8140-82DF165B9983}">
      <dgm:prSet/>
      <dgm:spPr/>
      <dgm:t>
        <a:bodyPr/>
        <a:lstStyle/>
        <a:p>
          <a:endParaRPr lang="en-US"/>
        </a:p>
      </dgm:t>
    </dgm:pt>
    <dgm:pt modelId="{16C56141-9C5E-4310-A86E-1E1765915B9D}" type="sibTrans" cxnId="{8AEA28E1-9F3A-4F2F-8140-82DF165B9983}">
      <dgm:prSet/>
      <dgm:spPr/>
      <dgm:t>
        <a:bodyPr/>
        <a:lstStyle/>
        <a:p>
          <a:endParaRPr lang="en-US"/>
        </a:p>
      </dgm:t>
    </dgm:pt>
    <dgm:pt modelId="{6363E4FE-B507-42FE-A9CF-AB2B30E9A946}">
      <dgm:prSet custT="1"/>
      <dgm:spPr/>
      <dgm:t>
        <a:bodyPr/>
        <a:lstStyle/>
        <a:p>
          <a:pPr rtl="1"/>
          <a:r>
            <a:rPr lang="ar-SA" sz="2800" dirty="0">
              <a:latin typeface="Sakkal Majalla" panose="02000000000000000000" pitchFamily="2" charset="-78"/>
              <a:cs typeface="Sakkal Majalla" panose="02000000000000000000" pitchFamily="2" charset="-78"/>
            </a:rPr>
            <a:t>إلا موضع البقرة آية (49) </a:t>
          </a:r>
          <a:r>
            <a:rPr lang="ar-SA" sz="2800" dirty="0">
              <a:solidFill>
                <a:schemeClr val="tx1"/>
              </a:solidFill>
              <a:latin typeface="Sakkal Majalla" panose="02000000000000000000" pitchFamily="2" charset="-78"/>
              <a:cs typeface="Sakkal Majalla" panose="02000000000000000000" pitchFamily="2" charset="-78"/>
            </a:rPr>
            <a:t>(وإذ نجيناكم) </a:t>
          </a:r>
          <a:r>
            <a:rPr lang="ar-SA" sz="2800" dirty="0">
              <a:latin typeface="Sakkal Majalla" panose="02000000000000000000" pitchFamily="2" charset="-78"/>
              <a:cs typeface="Sakkal Majalla" panose="02000000000000000000" pitchFamily="2" charset="-78"/>
            </a:rPr>
            <a:t>من غير همزة قبلها </a:t>
          </a:r>
          <a:endParaRPr lang="en-US" sz="2800" dirty="0">
            <a:solidFill>
              <a:schemeClr val="bg2">
                <a:lumMod val="10000"/>
              </a:schemeClr>
            </a:solidFill>
            <a:latin typeface="Sakkal Majalla" panose="02000000000000000000" pitchFamily="2" charset="-78"/>
            <a:cs typeface="Sakkal Majalla" panose="02000000000000000000" pitchFamily="2" charset="-78"/>
          </a:endParaRPr>
        </a:p>
      </dgm:t>
    </dgm:pt>
    <dgm:pt modelId="{35C00C80-B4B5-4004-B26A-3E6BD310DFD4}" type="parTrans" cxnId="{9205F2C2-BBDB-4437-A4CA-083A2E5216D6}">
      <dgm:prSet/>
      <dgm:spPr/>
      <dgm:t>
        <a:bodyPr/>
        <a:lstStyle/>
        <a:p>
          <a:endParaRPr lang="en-US"/>
        </a:p>
      </dgm:t>
    </dgm:pt>
    <dgm:pt modelId="{78A1A9E7-CF3C-412C-9929-62C91FE103E9}" type="sibTrans" cxnId="{9205F2C2-BBDB-4437-A4CA-083A2E5216D6}">
      <dgm:prSet/>
      <dgm:spPr/>
      <dgm:t>
        <a:bodyPr/>
        <a:lstStyle/>
        <a:p>
          <a:endParaRPr lang="en-US"/>
        </a:p>
      </dgm:t>
    </dgm:pt>
    <dgm:pt modelId="{BC9C27E8-5463-46FF-970D-624E6930310C}">
      <dgm:prSet custT="1"/>
      <dgm:spPr/>
      <dgm:t>
        <a:bodyPr/>
        <a:lstStyle/>
        <a:p>
          <a:pPr rtl="1"/>
          <a:r>
            <a:rPr lang="ar-SA" sz="2400" dirty="0">
              <a:latin typeface="Sakkal Majalla" panose="02000000000000000000" pitchFamily="2" charset="-78"/>
              <a:cs typeface="Sakkal Majalla" panose="02000000000000000000" pitchFamily="2" charset="-78"/>
            </a:rPr>
            <a:t>(</a:t>
          </a:r>
          <a:r>
            <a:rPr lang="ar-SA" sz="2400" u="sng" dirty="0" err="1">
              <a:solidFill>
                <a:schemeClr val="tx1"/>
              </a:solidFill>
              <a:latin typeface="Sakkal Majalla" panose="02000000000000000000" pitchFamily="2" charset="-78"/>
              <a:cs typeface="Sakkal Majalla" panose="02000000000000000000" pitchFamily="2" charset="-78"/>
            </a:rPr>
            <a:t>وَإِذۡ</a:t>
          </a:r>
          <a:r>
            <a:rPr lang="ar-SA" sz="2400" u="sng" dirty="0">
              <a:solidFill>
                <a:schemeClr val="tx1"/>
              </a:solidFill>
              <a:latin typeface="Sakkal Majalla" panose="02000000000000000000" pitchFamily="2" charset="-78"/>
              <a:cs typeface="Sakkal Majalla" panose="02000000000000000000" pitchFamily="2" charset="-78"/>
            </a:rPr>
            <a:t> </a:t>
          </a:r>
          <a:r>
            <a:rPr lang="ar-SA" sz="2400" u="sng" dirty="0" err="1">
              <a:solidFill>
                <a:schemeClr val="tx1"/>
              </a:solidFill>
              <a:latin typeface="Sakkal Majalla" panose="02000000000000000000" pitchFamily="2" charset="-78"/>
              <a:cs typeface="Sakkal Majalla" panose="02000000000000000000" pitchFamily="2" charset="-78"/>
            </a:rPr>
            <a:t>نَجَّیۡنَـٰكُم</a:t>
          </a:r>
          <a:r>
            <a:rPr lang="ar-SA" sz="2400" u="sng" dirty="0">
              <a:solidFill>
                <a:schemeClr val="tx1"/>
              </a:solidFill>
              <a:latin typeface="Sakkal Majalla" panose="02000000000000000000" pitchFamily="2" charset="-78"/>
              <a:cs typeface="Sakkal Majalla" panose="02000000000000000000" pitchFamily="2" charset="-78"/>
            </a:rPr>
            <a:t> </a:t>
          </a:r>
          <a:r>
            <a:rPr lang="ar-SA" sz="2400" dirty="0" err="1">
              <a:latin typeface="Sakkal Majalla" panose="02000000000000000000" pitchFamily="2" charset="-78"/>
              <a:cs typeface="Sakkal Majalla" panose="02000000000000000000" pitchFamily="2" charset="-78"/>
            </a:rPr>
            <a:t>مِّنۡ</a:t>
          </a:r>
          <a:r>
            <a:rPr lang="ar-SA" sz="2400" dirty="0">
              <a:latin typeface="Sakkal Majalla" panose="02000000000000000000" pitchFamily="2" charset="-78"/>
              <a:cs typeface="Sakkal Majalla" panose="02000000000000000000" pitchFamily="2" charset="-78"/>
            </a:rPr>
            <a:t> ءَالِ </a:t>
          </a:r>
          <a:r>
            <a:rPr lang="ar-SA" sz="2400" dirty="0" err="1">
              <a:latin typeface="Sakkal Majalla" panose="02000000000000000000" pitchFamily="2" charset="-78"/>
              <a:cs typeface="Sakkal Majalla" panose="02000000000000000000" pitchFamily="2" charset="-78"/>
            </a:rPr>
            <a:t>فِرۡعَوۡنَ</a:t>
          </a:r>
          <a:r>
            <a:rPr lang="ar-SA" sz="2400" dirty="0">
              <a:latin typeface="Sakkal Majalla" panose="02000000000000000000" pitchFamily="2" charset="-78"/>
              <a:cs typeface="Sakkal Majalla" panose="02000000000000000000" pitchFamily="2" charset="-78"/>
            </a:rPr>
            <a:t> </a:t>
          </a:r>
          <a:r>
            <a:rPr lang="ar-SA" sz="2400" dirty="0" err="1">
              <a:latin typeface="Sakkal Majalla" panose="02000000000000000000" pitchFamily="2" charset="-78"/>
              <a:cs typeface="Sakkal Majalla" panose="02000000000000000000" pitchFamily="2" charset="-78"/>
            </a:rPr>
            <a:t>یَسُومُونَكُمۡ</a:t>
          </a:r>
          <a:r>
            <a:rPr lang="ar-SA" sz="2400" dirty="0">
              <a:latin typeface="Sakkal Majalla" panose="02000000000000000000" pitchFamily="2" charset="-78"/>
              <a:cs typeface="Sakkal Majalla" panose="02000000000000000000" pitchFamily="2" charset="-78"/>
            </a:rPr>
            <a:t> </a:t>
          </a:r>
          <a:r>
            <a:rPr lang="ar-SA" sz="2400" dirty="0" err="1">
              <a:latin typeface="Sakkal Majalla" panose="02000000000000000000" pitchFamily="2" charset="-78"/>
              <a:cs typeface="Sakkal Majalla" panose="02000000000000000000" pitchFamily="2" charset="-78"/>
            </a:rPr>
            <a:t>سُوۤءَ</a:t>
          </a:r>
          <a:r>
            <a:rPr lang="ar-SA" sz="2400" dirty="0">
              <a:latin typeface="Sakkal Majalla" panose="02000000000000000000" pitchFamily="2" charset="-78"/>
              <a:cs typeface="Sakkal Majalla" panose="02000000000000000000" pitchFamily="2" charset="-78"/>
            </a:rPr>
            <a:t> </a:t>
          </a:r>
          <a:r>
            <a:rPr lang="ar-SA" sz="2400" dirty="0" err="1">
              <a:latin typeface="Sakkal Majalla" panose="02000000000000000000" pitchFamily="2" charset="-78"/>
              <a:cs typeface="Sakkal Majalla" panose="02000000000000000000" pitchFamily="2" charset="-78"/>
            </a:rPr>
            <a:t>ٱلۡعَذَابِ</a:t>
          </a:r>
          <a:r>
            <a:rPr lang="ar-SA" sz="2400" dirty="0">
              <a:latin typeface="Sakkal Majalla" panose="02000000000000000000" pitchFamily="2" charset="-78"/>
              <a:cs typeface="Sakkal Majalla" panose="02000000000000000000" pitchFamily="2" charset="-78"/>
            </a:rPr>
            <a:t> </a:t>
          </a:r>
          <a:r>
            <a:rPr lang="ar-SA" sz="2400" dirty="0" err="1">
              <a:latin typeface="Sakkal Majalla" panose="02000000000000000000" pitchFamily="2" charset="-78"/>
              <a:cs typeface="Sakkal Majalla" panose="02000000000000000000" pitchFamily="2" charset="-78"/>
            </a:rPr>
            <a:t>یُذَبِّحُونَ</a:t>
          </a:r>
          <a:r>
            <a:rPr lang="ar-SA" sz="2400" dirty="0">
              <a:latin typeface="Sakkal Majalla" panose="02000000000000000000" pitchFamily="2" charset="-78"/>
              <a:cs typeface="Sakkal Majalla" panose="02000000000000000000" pitchFamily="2" charset="-78"/>
            </a:rPr>
            <a:t> </a:t>
          </a:r>
          <a:r>
            <a:rPr lang="ar-SA" sz="2400" dirty="0" err="1">
              <a:latin typeface="Sakkal Majalla" panose="02000000000000000000" pitchFamily="2" charset="-78"/>
              <a:cs typeface="Sakkal Majalla" panose="02000000000000000000" pitchFamily="2" charset="-78"/>
            </a:rPr>
            <a:t>أَبۡنَاۤءَكُمۡ</a:t>
          </a:r>
          <a:r>
            <a:rPr lang="ar-SA" sz="2400" dirty="0">
              <a:latin typeface="Sakkal Majalla" panose="02000000000000000000" pitchFamily="2" charset="-78"/>
              <a:cs typeface="Sakkal Majalla" panose="02000000000000000000" pitchFamily="2" charset="-78"/>
            </a:rPr>
            <a:t> </a:t>
          </a:r>
          <a:r>
            <a:rPr lang="ar-SA" sz="2400" dirty="0" err="1">
              <a:latin typeface="Sakkal Majalla" panose="02000000000000000000" pitchFamily="2" charset="-78"/>
              <a:cs typeface="Sakkal Majalla" panose="02000000000000000000" pitchFamily="2" charset="-78"/>
            </a:rPr>
            <a:t>وَیَسۡتَحۡیُونَ</a:t>
          </a:r>
          <a:r>
            <a:rPr lang="ar-SA" sz="2400" dirty="0">
              <a:latin typeface="Sakkal Majalla" panose="02000000000000000000" pitchFamily="2" charset="-78"/>
              <a:cs typeface="Sakkal Majalla" panose="02000000000000000000" pitchFamily="2" charset="-78"/>
            </a:rPr>
            <a:t> </a:t>
          </a:r>
          <a:r>
            <a:rPr lang="ar-SA" sz="2400" dirty="0" err="1">
              <a:latin typeface="Sakkal Majalla" panose="02000000000000000000" pitchFamily="2" charset="-78"/>
              <a:cs typeface="Sakkal Majalla" panose="02000000000000000000" pitchFamily="2" charset="-78"/>
            </a:rPr>
            <a:t>نِسَاۤءَكُمۡۚ</a:t>
          </a:r>
          <a:r>
            <a:rPr lang="ar-SA" sz="2400" dirty="0">
              <a:latin typeface="Sakkal Majalla" panose="02000000000000000000" pitchFamily="2" charset="-78"/>
              <a:cs typeface="Sakkal Majalla" panose="02000000000000000000" pitchFamily="2" charset="-78"/>
            </a:rPr>
            <a:t> </a:t>
          </a:r>
          <a:r>
            <a:rPr lang="ar-SA" sz="2400" dirty="0" err="1">
              <a:latin typeface="Sakkal Majalla" panose="02000000000000000000" pitchFamily="2" charset="-78"/>
              <a:cs typeface="Sakkal Majalla" panose="02000000000000000000" pitchFamily="2" charset="-78"/>
            </a:rPr>
            <a:t>وَفِی</a:t>
          </a:r>
          <a:r>
            <a:rPr lang="ar-SA" sz="2400" dirty="0">
              <a:latin typeface="Sakkal Majalla" panose="02000000000000000000" pitchFamily="2" charset="-78"/>
              <a:cs typeface="Sakkal Majalla" panose="02000000000000000000" pitchFamily="2" charset="-78"/>
            </a:rPr>
            <a:t> ذَ ⁠لِكُم </a:t>
          </a:r>
          <a:r>
            <a:rPr lang="ar-SA" sz="2400" dirty="0" err="1">
              <a:latin typeface="Sakkal Majalla" panose="02000000000000000000" pitchFamily="2" charset="-78"/>
              <a:cs typeface="Sakkal Majalla" panose="02000000000000000000" pitchFamily="2" charset="-78"/>
            </a:rPr>
            <a:t>بَلَاۤء</a:t>
          </a:r>
          <a:r>
            <a:rPr lang="ar-SA" sz="2400" dirty="0">
              <a:latin typeface="Sakkal Majalla" panose="02000000000000000000" pitchFamily="2" charset="-78"/>
              <a:cs typeface="Sakkal Majalla" panose="02000000000000000000" pitchFamily="2" charset="-78"/>
            </a:rPr>
            <a:t>ࣱ مِّن </a:t>
          </a:r>
          <a:r>
            <a:rPr lang="ar-SA" sz="2400" dirty="0" err="1">
              <a:latin typeface="Sakkal Majalla" panose="02000000000000000000" pitchFamily="2" charset="-78"/>
              <a:cs typeface="Sakkal Majalla" panose="02000000000000000000" pitchFamily="2" charset="-78"/>
            </a:rPr>
            <a:t>رَّبِّكُمۡ</a:t>
          </a:r>
          <a:r>
            <a:rPr lang="ar-SA" sz="2400" dirty="0">
              <a:latin typeface="Sakkal Majalla" panose="02000000000000000000" pitchFamily="2" charset="-78"/>
              <a:cs typeface="Sakkal Majalla" panose="02000000000000000000" pitchFamily="2" charset="-78"/>
            </a:rPr>
            <a:t> </a:t>
          </a:r>
          <a:r>
            <a:rPr lang="ar-SA" sz="2400" dirty="0" err="1">
              <a:latin typeface="Sakkal Majalla" panose="02000000000000000000" pitchFamily="2" charset="-78"/>
              <a:cs typeface="Sakkal Majalla" panose="02000000000000000000" pitchFamily="2" charset="-78"/>
            </a:rPr>
            <a:t>عَظِیم</a:t>
          </a:r>
          <a:r>
            <a:rPr lang="ar-SA" sz="2400" dirty="0">
              <a:latin typeface="Sakkal Majalla" panose="02000000000000000000" pitchFamily="2" charset="-78"/>
              <a:cs typeface="Sakkal Majalla" panose="02000000000000000000" pitchFamily="2" charset="-78"/>
            </a:rPr>
            <a:t>ࣱ(49))</a:t>
          </a:r>
          <a:endParaRPr lang="en-US" sz="2400" dirty="0">
            <a:latin typeface="Sakkal Majalla" panose="02000000000000000000" pitchFamily="2" charset="-78"/>
            <a:cs typeface="Sakkal Majalla" panose="02000000000000000000" pitchFamily="2" charset="-78"/>
          </a:endParaRPr>
        </a:p>
      </dgm:t>
    </dgm:pt>
    <dgm:pt modelId="{79737349-10BD-448D-A1B7-13A4F01C05C4}" type="parTrans" cxnId="{5E4EE877-3D2D-4D72-A75B-69D586E3643E}">
      <dgm:prSet/>
      <dgm:spPr/>
      <dgm:t>
        <a:bodyPr/>
        <a:lstStyle/>
        <a:p>
          <a:endParaRPr lang="en-US"/>
        </a:p>
      </dgm:t>
    </dgm:pt>
    <dgm:pt modelId="{B21CB154-DE5C-4B4B-9A46-C92F297B049C}" type="sibTrans" cxnId="{5E4EE877-3D2D-4D72-A75B-69D586E3643E}">
      <dgm:prSet/>
      <dgm:spPr/>
      <dgm:t>
        <a:bodyPr/>
        <a:lstStyle/>
        <a:p>
          <a:endParaRPr lang="en-US"/>
        </a:p>
      </dgm:t>
    </dgm:pt>
    <dgm:pt modelId="{8D5DC9E0-442D-4EA5-8A70-9B413B1D6618}" type="pres">
      <dgm:prSet presAssocID="{6BBE875B-E930-49E6-A2E3-78B59914E8BF}" presName="outerComposite" presStyleCnt="0">
        <dgm:presLayoutVars>
          <dgm:chMax val="5"/>
          <dgm:dir/>
          <dgm:resizeHandles val="exact"/>
        </dgm:presLayoutVars>
      </dgm:prSet>
      <dgm:spPr/>
    </dgm:pt>
    <dgm:pt modelId="{25DF214C-C84D-4BD3-90BD-0599A1B18D26}" type="pres">
      <dgm:prSet presAssocID="{6BBE875B-E930-49E6-A2E3-78B59914E8BF}" presName="dummyMaxCanvas" presStyleCnt="0">
        <dgm:presLayoutVars/>
      </dgm:prSet>
      <dgm:spPr/>
    </dgm:pt>
    <dgm:pt modelId="{1BEC1CC2-7978-46CE-8A75-67A769C03883}" type="pres">
      <dgm:prSet presAssocID="{6BBE875B-E930-49E6-A2E3-78B59914E8BF}" presName="ThreeNodes_1" presStyleLbl="node1" presStyleIdx="0" presStyleCnt="3" custScaleX="103352">
        <dgm:presLayoutVars>
          <dgm:bulletEnabled val="1"/>
        </dgm:presLayoutVars>
      </dgm:prSet>
      <dgm:spPr/>
    </dgm:pt>
    <dgm:pt modelId="{918FF342-9837-4234-8DD7-A0A2BD624B00}" type="pres">
      <dgm:prSet presAssocID="{6BBE875B-E930-49E6-A2E3-78B59914E8BF}" presName="ThreeNodes_2" presStyleLbl="node1" presStyleIdx="1" presStyleCnt="3">
        <dgm:presLayoutVars>
          <dgm:bulletEnabled val="1"/>
        </dgm:presLayoutVars>
      </dgm:prSet>
      <dgm:spPr/>
    </dgm:pt>
    <dgm:pt modelId="{AC77514B-0541-443E-AFE6-08C360B90EC1}" type="pres">
      <dgm:prSet presAssocID="{6BBE875B-E930-49E6-A2E3-78B59914E8BF}" presName="ThreeNodes_3" presStyleLbl="node1" presStyleIdx="2" presStyleCnt="3">
        <dgm:presLayoutVars>
          <dgm:bulletEnabled val="1"/>
        </dgm:presLayoutVars>
      </dgm:prSet>
      <dgm:spPr/>
    </dgm:pt>
    <dgm:pt modelId="{D5997FB6-A5FE-4C06-BF9E-64807667A1D9}" type="pres">
      <dgm:prSet presAssocID="{6BBE875B-E930-49E6-A2E3-78B59914E8BF}" presName="ThreeConn_1-2" presStyleLbl="fgAccFollowNode1" presStyleIdx="0" presStyleCnt="2">
        <dgm:presLayoutVars>
          <dgm:bulletEnabled val="1"/>
        </dgm:presLayoutVars>
      </dgm:prSet>
      <dgm:spPr/>
    </dgm:pt>
    <dgm:pt modelId="{AE1BFBB7-50E2-4D16-953E-843707232272}" type="pres">
      <dgm:prSet presAssocID="{6BBE875B-E930-49E6-A2E3-78B59914E8BF}" presName="ThreeConn_2-3" presStyleLbl="fgAccFollowNode1" presStyleIdx="1" presStyleCnt="2">
        <dgm:presLayoutVars>
          <dgm:bulletEnabled val="1"/>
        </dgm:presLayoutVars>
      </dgm:prSet>
      <dgm:spPr/>
    </dgm:pt>
    <dgm:pt modelId="{6644FCA3-10A8-488E-A611-5370D9947CE6}" type="pres">
      <dgm:prSet presAssocID="{6BBE875B-E930-49E6-A2E3-78B59914E8BF}" presName="ThreeNodes_1_text" presStyleLbl="node1" presStyleIdx="2" presStyleCnt="3">
        <dgm:presLayoutVars>
          <dgm:bulletEnabled val="1"/>
        </dgm:presLayoutVars>
      </dgm:prSet>
      <dgm:spPr/>
    </dgm:pt>
    <dgm:pt modelId="{68A7F326-5B22-4D58-ACED-96443716DBDA}" type="pres">
      <dgm:prSet presAssocID="{6BBE875B-E930-49E6-A2E3-78B59914E8BF}" presName="ThreeNodes_2_text" presStyleLbl="node1" presStyleIdx="2" presStyleCnt="3">
        <dgm:presLayoutVars>
          <dgm:bulletEnabled val="1"/>
        </dgm:presLayoutVars>
      </dgm:prSet>
      <dgm:spPr/>
    </dgm:pt>
    <dgm:pt modelId="{91D974DD-0F70-464D-8D42-3418F2999DC8}" type="pres">
      <dgm:prSet presAssocID="{6BBE875B-E930-49E6-A2E3-78B59914E8BF}" presName="ThreeNodes_3_text" presStyleLbl="node1" presStyleIdx="2" presStyleCnt="3">
        <dgm:presLayoutVars>
          <dgm:bulletEnabled val="1"/>
        </dgm:presLayoutVars>
      </dgm:prSet>
      <dgm:spPr/>
    </dgm:pt>
  </dgm:ptLst>
  <dgm:cxnLst>
    <dgm:cxn modelId="{921CE502-D072-48FB-8FE3-EEE2975C2758}" type="presOf" srcId="{78A1A9E7-CF3C-412C-9929-62C91FE103E9}" destId="{AE1BFBB7-50E2-4D16-953E-843707232272}" srcOrd="0" destOrd="0" presId="urn:microsoft.com/office/officeart/2005/8/layout/vProcess5"/>
    <dgm:cxn modelId="{5C3AE50A-BA19-4C49-A579-E9451CFD60FB}" type="presOf" srcId="{6363E4FE-B507-42FE-A9CF-AB2B30E9A946}" destId="{68A7F326-5B22-4D58-ACED-96443716DBDA}" srcOrd="1" destOrd="0" presId="urn:microsoft.com/office/officeart/2005/8/layout/vProcess5"/>
    <dgm:cxn modelId="{3A137211-5E76-4F90-8857-C69F2037D57C}" type="presOf" srcId="{16C56141-9C5E-4310-A86E-1E1765915B9D}" destId="{D5997FB6-A5FE-4C06-BF9E-64807667A1D9}" srcOrd="0" destOrd="0" presId="urn:microsoft.com/office/officeart/2005/8/layout/vProcess5"/>
    <dgm:cxn modelId="{B90A9411-812B-4F02-8F65-F1308AD3C36E}" type="presOf" srcId="{6BBE875B-E930-49E6-A2E3-78B59914E8BF}" destId="{8D5DC9E0-442D-4EA5-8A70-9B413B1D6618}" srcOrd="0" destOrd="0" presId="urn:microsoft.com/office/officeart/2005/8/layout/vProcess5"/>
    <dgm:cxn modelId="{5E4EE877-3D2D-4D72-A75B-69D586E3643E}" srcId="{6BBE875B-E930-49E6-A2E3-78B59914E8BF}" destId="{BC9C27E8-5463-46FF-970D-624E6930310C}" srcOrd="2" destOrd="0" parTransId="{79737349-10BD-448D-A1B7-13A4F01C05C4}" sibTransId="{B21CB154-DE5C-4B4B-9A46-C92F297B049C}"/>
    <dgm:cxn modelId="{28FB585A-8E55-4879-A65B-582E5E31542B}" type="presOf" srcId="{EE774D75-C0E7-4B50-9D4B-E7ACADAA9CE9}" destId="{6644FCA3-10A8-488E-A611-5370D9947CE6}" srcOrd="1" destOrd="0" presId="urn:microsoft.com/office/officeart/2005/8/layout/vProcess5"/>
    <dgm:cxn modelId="{48932E81-C410-415B-9B0A-5A3DDB0A2454}" type="presOf" srcId="{6363E4FE-B507-42FE-A9CF-AB2B30E9A946}" destId="{918FF342-9837-4234-8DD7-A0A2BD624B00}" srcOrd="0" destOrd="0" presId="urn:microsoft.com/office/officeart/2005/8/layout/vProcess5"/>
    <dgm:cxn modelId="{5ECAACBC-EBF5-47EA-A8A0-5122D9D03B51}" type="presOf" srcId="{EE774D75-C0E7-4B50-9D4B-E7ACADAA9CE9}" destId="{1BEC1CC2-7978-46CE-8A75-67A769C03883}" srcOrd="0" destOrd="0" presId="urn:microsoft.com/office/officeart/2005/8/layout/vProcess5"/>
    <dgm:cxn modelId="{9205F2C2-BBDB-4437-A4CA-083A2E5216D6}" srcId="{6BBE875B-E930-49E6-A2E3-78B59914E8BF}" destId="{6363E4FE-B507-42FE-A9CF-AB2B30E9A946}" srcOrd="1" destOrd="0" parTransId="{35C00C80-B4B5-4004-B26A-3E6BD310DFD4}" sibTransId="{78A1A9E7-CF3C-412C-9929-62C91FE103E9}"/>
    <dgm:cxn modelId="{8AEA28E1-9F3A-4F2F-8140-82DF165B9983}" srcId="{6BBE875B-E930-49E6-A2E3-78B59914E8BF}" destId="{EE774D75-C0E7-4B50-9D4B-E7ACADAA9CE9}" srcOrd="0" destOrd="0" parTransId="{52C3E837-7B51-43FF-9EE1-BC5A31284439}" sibTransId="{16C56141-9C5E-4310-A86E-1E1765915B9D}"/>
    <dgm:cxn modelId="{D7E2E7F3-B935-4576-8B0F-66DDE97BD6CC}" type="presOf" srcId="{BC9C27E8-5463-46FF-970D-624E6930310C}" destId="{91D974DD-0F70-464D-8D42-3418F2999DC8}" srcOrd="1" destOrd="0" presId="urn:microsoft.com/office/officeart/2005/8/layout/vProcess5"/>
    <dgm:cxn modelId="{C7A803F5-1638-45BC-82E1-8668A923D775}" type="presOf" srcId="{BC9C27E8-5463-46FF-970D-624E6930310C}" destId="{AC77514B-0541-443E-AFE6-08C360B90EC1}" srcOrd="0" destOrd="0" presId="urn:microsoft.com/office/officeart/2005/8/layout/vProcess5"/>
    <dgm:cxn modelId="{A3FC3A46-B49E-41A5-9BA4-F1A0C45084A9}" type="presParOf" srcId="{8D5DC9E0-442D-4EA5-8A70-9B413B1D6618}" destId="{25DF214C-C84D-4BD3-90BD-0599A1B18D26}" srcOrd="0" destOrd="0" presId="urn:microsoft.com/office/officeart/2005/8/layout/vProcess5"/>
    <dgm:cxn modelId="{840B0644-2163-42C3-BE6A-3A898D57B9DD}" type="presParOf" srcId="{8D5DC9E0-442D-4EA5-8A70-9B413B1D6618}" destId="{1BEC1CC2-7978-46CE-8A75-67A769C03883}" srcOrd="1" destOrd="0" presId="urn:microsoft.com/office/officeart/2005/8/layout/vProcess5"/>
    <dgm:cxn modelId="{E07B32DF-CDDB-4AA0-880C-8E6B51C39C0B}" type="presParOf" srcId="{8D5DC9E0-442D-4EA5-8A70-9B413B1D6618}" destId="{918FF342-9837-4234-8DD7-A0A2BD624B00}" srcOrd="2" destOrd="0" presId="urn:microsoft.com/office/officeart/2005/8/layout/vProcess5"/>
    <dgm:cxn modelId="{C8AB40A4-61BB-4CF2-AAF5-15C49EDA09A0}" type="presParOf" srcId="{8D5DC9E0-442D-4EA5-8A70-9B413B1D6618}" destId="{AC77514B-0541-443E-AFE6-08C360B90EC1}" srcOrd="3" destOrd="0" presId="urn:microsoft.com/office/officeart/2005/8/layout/vProcess5"/>
    <dgm:cxn modelId="{ADD06DDC-0810-4F66-9559-23B55623FC96}" type="presParOf" srcId="{8D5DC9E0-442D-4EA5-8A70-9B413B1D6618}" destId="{D5997FB6-A5FE-4C06-BF9E-64807667A1D9}" srcOrd="4" destOrd="0" presId="urn:microsoft.com/office/officeart/2005/8/layout/vProcess5"/>
    <dgm:cxn modelId="{7E19E8E9-BCA9-4771-9DC6-251D02DDC874}" type="presParOf" srcId="{8D5DC9E0-442D-4EA5-8A70-9B413B1D6618}" destId="{AE1BFBB7-50E2-4D16-953E-843707232272}" srcOrd="5" destOrd="0" presId="urn:microsoft.com/office/officeart/2005/8/layout/vProcess5"/>
    <dgm:cxn modelId="{F67E89F0-22D6-4354-AFCC-7E87BFC39B0D}" type="presParOf" srcId="{8D5DC9E0-442D-4EA5-8A70-9B413B1D6618}" destId="{6644FCA3-10A8-488E-A611-5370D9947CE6}" srcOrd="6" destOrd="0" presId="urn:microsoft.com/office/officeart/2005/8/layout/vProcess5"/>
    <dgm:cxn modelId="{7F860764-BA5C-4FA0-B83D-5E34C903ED46}" type="presParOf" srcId="{8D5DC9E0-442D-4EA5-8A70-9B413B1D6618}" destId="{68A7F326-5B22-4D58-ACED-96443716DBDA}" srcOrd="7" destOrd="0" presId="urn:microsoft.com/office/officeart/2005/8/layout/vProcess5"/>
    <dgm:cxn modelId="{94BCB27E-DD4F-4D5E-8350-028EC104536B}" type="presParOf" srcId="{8D5DC9E0-442D-4EA5-8A70-9B413B1D6618}" destId="{91D974DD-0F70-464D-8D42-3418F2999DC8}"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6BBE875B-E930-49E6-A2E3-78B59914E8BF}"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EE774D75-C0E7-4B50-9D4B-E7ACADAA9CE9}">
      <dgm:prSet custT="1"/>
      <dgm:spPr/>
      <dgm:t>
        <a:bodyPr/>
        <a:lstStyle/>
        <a:p>
          <a:pPr rtl="1"/>
          <a:r>
            <a:rPr lang="ar-SA" sz="2800" dirty="0">
              <a:latin typeface="Sakkal Majalla" panose="02000000000000000000" pitchFamily="2" charset="-78"/>
              <a:cs typeface="Sakkal Majalla" panose="02000000000000000000" pitchFamily="2" charset="-78"/>
            </a:rPr>
            <a:t>كل آية فيها ذكر </a:t>
          </a:r>
          <a:r>
            <a:rPr lang="ar-SA" sz="2800" b="1" dirty="0">
              <a:solidFill>
                <a:schemeClr val="tx1"/>
              </a:solidFill>
              <a:latin typeface="Sakkal Majalla" panose="02000000000000000000" pitchFamily="2" charset="-78"/>
              <a:cs typeface="Sakkal Majalla" panose="02000000000000000000" pitchFamily="2" charset="-78"/>
            </a:rPr>
            <a:t>﴿وَأَعْتَدْنَا لِلْكَافِرِينَ عَذَابًا مُهِينًا﴾</a:t>
          </a:r>
          <a:r>
            <a:rPr lang="ar-SA" sz="2800" dirty="0">
              <a:latin typeface="Sakkal Majalla" panose="02000000000000000000" pitchFamily="2" charset="-78"/>
              <a:cs typeface="Sakkal Majalla" panose="02000000000000000000" pitchFamily="2" charset="-78"/>
            </a:rPr>
            <a:t> فهي بهذا اللفظ</a:t>
          </a:r>
          <a:endParaRPr lang="en-US" sz="2800" dirty="0">
            <a:solidFill>
              <a:schemeClr val="tx1">
                <a:lumMod val="95000"/>
                <a:lumOff val="5000"/>
              </a:schemeClr>
            </a:solidFill>
            <a:latin typeface="Sakkal Majalla" panose="02000000000000000000" pitchFamily="2" charset="-78"/>
            <a:cs typeface="Sakkal Majalla" panose="02000000000000000000" pitchFamily="2" charset="-78"/>
          </a:endParaRPr>
        </a:p>
      </dgm:t>
    </dgm:pt>
    <dgm:pt modelId="{52C3E837-7B51-43FF-9EE1-BC5A31284439}" type="parTrans" cxnId="{8AEA28E1-9F3A-4F2F-8140-82DF165B9983}">
      <dgm:prSet/>
      <dgm:spPr/>
      <dgm:t>
        <a:bodyPr/>
        <a:lstStyle/>
        <a:p>
          <a:endParaRPr lang="en-US"/>
        </a:p>
      </dgm:t>
    </dgm:pt>
    <dgm:pt modelId="{16C56141-9C5E-4310-A86E-1E1765915B9D}" type="sibTrans" cxnId="{8AEA28E1-9F3A-4F2F-8140-82DF165B9983}">
      <dgm:prSet/>
      <dgm:spPr/>
      <dgm:t>
        <a:bodyPr/>
        <a:lstStyle/>
        <a:p>
          <a:endParaRPr lang="en-US"/>
        </a:p>
      </dgm:t>
    </dgm:pt>
    <dgm:pt modelId="{6363E4FE-B507-42FE-A9CF-AB2B30E9A946}">
      <dgm:prSet custT="1"/>
      <dgm:spPr/>
      <dgm:t>
        <a:bodyPr/>
        <a:lstStyle/>
        <a:p>
          <a:pPr rtl="1"/>
          <a:r>
            <a:rPr lang="ar-SA" sz="2800" dirty="0">
              <a:latin typeface="Sakkal Majalla" panose="02000000000000000000" pitchFamily="2" charset="-78"/>
              <a:cs typeface="Sakkal Majalla" panose="02000000000000000000" pitchFamily="2" charset="-78"/>
            </a:rPr>
            <a:t>إلا موضع النساء الأخير  آية (161) </a:t>
          </a:r>
          <a:r>
            <a:rPr lang="ar-SA" sz="2800" b="1" dirty="0">
              <a:solidFill>
                <a:schemeClr val="tx1"/>
              </a:solidFill>
              <a:latin typeface="Sakkal Majalla" panose="02000000000000000000" pitchFamily="2" charset="-78"/>
              <a:cs typeface="Sakkal Majalla" panose="02000000000000000000" pitchFamily="2" charset="-78"/>
            </a:rPr>
            <a:t>﴿</a:t>
          </a:r>
          <a:r>
            <a:rPr lang="ar-SA" sz="2400" b="1" dirty="0">
              <a:solidFill>
                <a:schemeClr val="tx1"/>
              </a:solidFill>
              <a:latin typeface="Sakkal Majalla" panose="02000000000000000000" pitchFamily="2" charset="-78"/>
              <a:cs typeface="Sakkal Majalla" panose="02000000000000000000" pitchFamily="2" charset="-78"/>
            </a:rPr>
            <a:t>وَأَعْتَدْنَا لِلْكَافِرِينَ مِنْهُمْ عَذَابًا أَلِيمًا</a:t>
          </a:r>
          <a:r>
            <a:rPr lang="ar-SA" sz="2800" b="1" dirty="0">
              <a:solidFill>
                <a:schemeClr val="tx1"/>
              </a:solidFill>
              <a:latin typeface="Sakkal Majalla" panose="02000000000000000000" pitchFamily="2" charset="-78"/>
              <a:cs typeface="Sakkal Majalla" panose="02000000000000000000" pitchFamily="2" charset="-78"/>
            </a:rPr>
            <a:t>﴾</a:t>
          </a:r>
          <a:endParaRPr lang="en-US" sz="2800" dirty="0">
            <a:solidFill>
              <a:schemeClr val="tx1"/>
            </a:solidFill>
            <a:latin typeface="Sakkal Majalla" panose="02000000000000000000" pitchFamily="2" charset="-78"/>
            <a:cs typeface="Sakkal Majalla" panose="02000000000000000000" pitchFamily="2" charset="-78"/>
          </a:endParaRPr>
        </a:p>
      </dgm:t>
    </dgm:pt>
    <dgm:pt modelId="{35C00C80-B4B5-4004-B26A-3E6BD310DFD4}" type="parTrans" cxnId="{9205F2C2-BBDB-4437-A4CA-083A2E5216D6}">
      <dgm:prSet/>
      <dgm:spPr/>
      <dgm:t>
        <a:bodyPr/>
        <a:lstStyle/>
        <a:p>
          <a:endParaRPr lang="en-US"/>
        </a:p>
      </dgm:t>
    </dgm:pt>
    <dgm:pt modelId="{78A1A9E7-CF3C-412C-9929-62C91FE103E9}" type="sibTrans" cxnId="{9205F2C2-BBDB-4437-A4CA-083A2E5216D6}">
      <dgm:prSet/>
      <dgm:spPr/>
      <dgm:t>
        <a:bodyPr/>
        <a:lstStyle/>
        <a:p>
          <a:endParaRPr lang="en-US"/>
        </a:p>
      </dgm:t>
    </dgm:pt>
    <dgm:pt modelId="{BC9C27E8-5463-46FF-970D-624E6930310C}">
      <dgm:prSet custT="1"/>
      <dgm:spPr/>
      <dgm:t>
        <a:bodyPr/>
        <a:lstStyle/>
        <a:p>
          <a:pPr rtl="1"/>
          <a:r>
            <a:rPr lang="ar-SA" sz="2400" dirty="0">
              <a:latin typeface="Sakkal Majalla" panose="02000000000000000000" pitchFamily="2" charset="-78"/>
              <a:cs typeface="Sakkal Majalla" panose="02000000000000000000" pitchFamily="2" charset="-78"/>
            </a:rPr>
            <a:t>(</a:t>
          </a:r>
          <a:r>
            <a:rPr lang="ar-SA" sz="2400" dirty="0" err="1">
              <a:latin typeface="Sakkal Majalla" panose="02000000000000000000" pitchFamily="2" charset="-78"/>
              <a:cs typeface="Sakkal Majalla" panose="02000000000000000000" pitchFamily="2" charset="-78"/>
            </a:rPr>
            <a:t>وَأَخۡذِهِمُ</a:t>
          </a:r>
          <a:r>
            <a:rPr lang="ar-SA" sz="2400" dirty="0">
              <a:latin typeface="Sakkal Majalla" panose="02000000000000000000" pitchFamily="2" charset="-78"/>
              <a:cs typeface="Sakkal Majalla" panose="02000000000000000000" pitchFamily="2" charset="-78"/>
            </a:rPr>
            <a:t> </a:t>
          </a:r>
          <a:r>
            <a:rPr lang="ar-SA" sz="2400" dirty="0" err="1">
              <a:latin typeface="Sakkal Majalla" panose="02000000000000000000" pitchFamily="2" charset="-78"/>
              <a:cs typeface="Sakkal Majalla" panose="02000000000000000000" pitchFamily="2" charset="-78"/>
            </a:rPr>
            <a:t>ٱلرِّبَوٰا</a:t>
          </a:r>
          <a:r>
            <a:rPr lang="ar-SA" sz="2400" dirty="0">
              <a:latin typeface="Sakkal Majalla" panose="02000000000000000000" pitchFamily="2" charset="-78"/>
              <a:cs typeface="Sakkal Majalla" panose="02000000000000000000" pitchFamily="2" charset="-78"/>
            </a:rPr>
            <a:t>۟ </a:t>
          </a:r>
          <a:r>
            <a:rPr lang="ar-SA" sz="2400" dirty="0" err="1">
              <a:latin typeface="Sakkal Majalla" panose="02000000000000000000" pitchFamily="2" charset="-78"/>
              <a:cs typeface="Sakkal Majalla" panose="02000000000000000000" pitchFamily="2" charset="-78"/>
            </a:rPr>
            <a:t>وَقَدۡ</a:t>
          </a:r>
          <a:r>
            <a:rPr lang="ar-SA" sz="2400" dirty="0">
              <a:latin typeface="Sakkal Majalla" panose="02000000000000000000" pitchFamily="2" charset="-78"/>
              <a:cs typeface="Sakkal Majalla" panose="02000000000000000000" pitchFamily="2" charset="-78"/>
            </a:rPr>
            <a:t> نُهُوا۟ </a:t>
          </a:r>
          <a:r>
            <a:rPr lang="ar-SA" sz="2400" dirty="0" err="1">
              <a:latin typeface="Sakkal Majalla" panose="02000000000000000000" pitchFamily="2" charset="-78"/>
              <a:cs typeface="Sakkal Majalla" panose="02000000000000000000" pitchFamily="2" charset="-78"/>
            </a:rPr>
            <a:t>عَنۡهُ</a:t>
          </a:r>
          <a:r>
            <a:rPr lang="ar-SA" sz="2400" dirty="0">
              <a:latin typeface="Sakkal Majalla" panose="02000000000000000000" pitchFamily="2" charset="-78"/>
              <a:cs typeface="Sakkal Majalla" panose="02000000000000000000" pitchFamily="2" charset="-78"/>
            </a:rPr>
            <a:t> </a:t>
          </a:r>
          <a:r>
            <a:rPr lang="ar-SA" sz="2400" dirty="0" err="1">
              <a:latin typeface="Sakkal Majalla" panose="02000000000000000000" pitchFamily="2" charset="-78"/>
              <a:cs typeface="Sakkal Majalla" panose="02000000000000000000" pitchFamily="2" charset="-78"/>
            </a:rPr>
            <a:t>وَأَكۡلِهِمۡ</a:t>
          </a:r>
          <a:r>
            <a:rPr lang="ar-SA" sz="2400" dirty="0">
              <a:latin typeface="Sakkal Majalla" panose="02000000000000000000" pitchFamily="2" charset="-78"/>
              <a:cs typeface="Sakkal Majalla" panose="02000000000000000000" pitchFamily="2" charset="-78"/>
            </a:rPr>
            <a:t> </a:t>
          </a:r>
          <a:r>
            <a:rPr lang="ar-SA" sz="2400" dirty="0" err="1">
              <a:latin typeface="Sakkal Majalla" panose="02000000000000000000" pitchFamily="2" charset="-78"/>
              <a:cs typeface="Sakkal Majalla" panose="02000000000000000000" pitchFamily="2" charset="-78"/>
            </a:rPr>
            <a:t>أَمۡوَا⁠لَ</a:t>
          </a:r>
          <a:r>
            <a:rPr lang="ar-SA" sz="2400" dirty="0">
              <a:latin typeface="Sakkal Majalla" panose="02000000000000000000" pitchFamily="2" charset="-78"/>
              <a:cs typeface="Sakkal Majalla" panose="02000000000000000000" pitchFamily="2" charset="-78"/>
            </a:rPr>
            <a:t> </a:t>
          </a:r>
          <a:r>
            <a:rPr lang="ar-SA" sz="2400" dirty="0" err="1">
              <a:latin typeface="Sakkal Majalla" panose="02000000000000000000" pitchFamily="2" charset="-78"/>
              <a:cs typeface="Sakkal Majalla" panose="02000000000000000000" pitchFamily="2" charset="-78"/>
            </a:rPr>
            <a:t>ٱلنَّاسِ</a:t>
          </a:r>
          <a:r>
            <a:rPr lang="ar-SA" sz="2400" dirty="0">
              <a:latin typeface="Sakkal Majalla" panose="02000000000000000000" pitchFamily="2" charset="-78"/>
              <a:cs typeface="Sakkal Majalla" panose="02000000000000000000" pitchFamily="2" charset="-78"/>
            </a:rPr>
            <a:t> </a:t>
          </a:r>
          <a:r>
            <a:rPr lang="ar-SA" sz="2400" dirty="0" err="1">
              <a:latin typeface="Sakkal Majalla" panose="02000000000000000000" pitchFamily="2" charset="-78"/>
              <a:cs typeface="Sakkal Majalla" panose="02000000000000000000" pitchFamily="2" charset="-78"/>
            </a:rPr>
            <a:t>بِٱلۡبَـٰطِلِۚ</a:t>
          </a:r>
          <a:r>
            <a:rPr lang="ar-SA" sz="2400" dirty="0">
              <a:latin typeface="Sakkal Majalla" panose="02000000000000000000" pitchFamily="2" charset="-78"/>
              <a:cs typeface="Sakkal Majalla" panose="02000000000000000000" pitchFamily="2" charset="-78"/>
            </a:rPr>
            <a:t> </a:t>
          </a:r>
          <a:r>
            <a:rPr lang="ar-SA" sz="2400" u="sng" dirty="0" err="1">
              <a:solidFill>
                <a:schemeClr val="tx1"/>
              </a:solidFill>
              <a:latin typeface="Sakkal Majalla" panose="02000000000000000000" pitchFamily="2" charset="-78"/>
              <a:cs typeface="Sakkal Majalla" panose="02000000000000000000" pitchFamily="2" charset="-78"/>
            </a:rPr>
            <a:t>وَأَعۡتَدۡنَا</a:t>
          </a:r>
          <a:r>
            <a:rPr lang="ar-SA" sz="2400" u="sng" dirty="0">
              <a:solidFill>
                <a:schemeClr val="tx1"/>
              </a:solidFill>
              <a:latin typeface="Sakkal Majalla" panose="02000000000000000000" pitchFamily="2" charset="-78"/>
              <a:cs typeface="Sakkal Majalla" panose="02000000000000000000" pitchFamily="2" charset="-78"/>
            </a:rPr>
            <a:t> </a:t>
          </a:r>
          <a:r>
            <a:rPr lang="ar-SA" sz="2400" u="sng" dirty="0" err="1">
              <a:solidFill>
                <a:schemeClr val="tx1"/>
              </a:solidFill>
              <a:latin typeface="Sakkal Majalla" panose="02000000000000000000" pitchFamily="2" charset="-78"/>
              <a:cs typeface="Sakkal Majalla" panose="02000000000000000000" pitchFamily="2" charset="-78"/>
            </a:rPr>
            <a:t>لِلۡكَـٰفِرِینَ</a:t>
          </a:r>
          <a:r>
            <a:rPr lang="ar-SA" sz="2400" u="sng" dirty="0">
              <a:solidFill>
                <a:schemeClr val="tx1"/>
              </a:solidFill>
              <a:latin typeface="Sakkal Majalla" panose="02000000000000000000" pitchFamily="2" charset="-78"/>
              <a:cs typeface="Sakkal Majalla" panose="02000000000000000000" pitchFamily="2" charset="-78"/>
            </a:rPr>
            <a:t> </a:t>
          </a:r>
          <a:r>
            <a:rPr lang="ar-SA" sz="2400" u="sng" dirty="0" err="1">
              <a:solidFill>
                <a:schemeClr val="tx1"/>
              </a:solidFill>
              <a:latin typeface="Sakkal Majalla" panose="02000000000000000000" pitchFamily="2" charset="-78"/>
              <a:cs typeface="Sakkal Majalla" panose="02000000000000000000" pitchFamily="2" charset="-78"/>
            </a:rPr>
            <a:t>مِنۡهُمۡ</a:t>
          </a:r>
          <a:r>
            <a:rPr lang="ar-SA" sz="2400" u="sng" dirty="0">
              <a:solidFill>
                <a:schemeClr val="tx1"/>
              </a:solidFill>
              <a:latin typeface="Sakkal Majalla" panose="02000000000000000000" pitchFamily="2" charset="-78"/>
              <a:cs typeface="Sakkal Majalla" panose="02000000000000000000" pitchFamily="2" charset="-78"/>
            </a:rPr>
            <a:t> عَذَابًا </a:t>
          </a:r>
          <a:r>
            <a:rPr lang="ar-SA" sz="2400" u="sng" dirty="0" err="1">
              <a:solidFill>
                <a:schemeClr val="tx1"/>
              </a:solidFill>
              <a:latin typeface="Sakkal Majalla" panose="02000000000000000000" pitchFamily="2" charset="-78"/>
              <a:cs typeface="Sakkal Majalla" panose="02000000000000000000" pitchFamily="2" charset="-78"/>
            </a:rPr>
            <a:t>أَلِیمࣰا</a:t>
          </a:r>
          <a:r>
            <a:rPr lang="ar-SA" sz="2400" dirty="0">
              <a:latin typeface="Sakkal Majalla" panose="02000000000000000000" pitchFamily="2" charset="-78"/>
              <a:cs typeface="Sakkal Majalla" panose="02000000000000000000" pitchFamily="2" charset="-78"/>
            </a:rPr>
            <a:t>(161))</a:t>
          </a:r>
          <a:endParaRPr lang="en-US" sz="2400" dirty="0">
            <a:latin typeface="Sakkal Majalla" panose="02000000000000000000" pitchFamily="2" charset="-78"/>
            <a:cs typeface="Sakkal Majalla" panose="02000000000000000000" pitchFamily="2" charset="-78"/>
          </a:endParaRPr>
        </a:p>
      </dgm:t>
    </dgm:pt>
    <dgm:pt modelId="{79737349-10BD-448D-A1B7-13A4F01C05C4}" type="parTrans" cxnId="{5E4EE877-3D2D-4D72-A75B-69D586E3643E}">
      <dgm:prSet/>
      <dgm:spPr/>
      <dgm:t>
        <a:bodyPr/>
        <a:lstStyle/>
        <a:p>
          <a:endParaRPr lang="en-US"/>
        </a:p>
      </dgm:t>
    </dgm:pt>
    <dgm:pt modelId="{B21CB154-DE5C-4B4B-9A46-C92F297B049C}" type="sibTrans" cxnId="{5E4EE877-3D2D-4D72-A75B-69D586E3643E}">
      <dgm:prSet/>
      <dgm:spPr/>
      <dgm:t>
        <a:bodyPr/>
        <a:lstStyle/>
        <a:p>
          <a:endParaRPr lang="en-US"/>
        </a:p>
      </dgm:t>
    </dgm:pt>
    <dgm:pt modelId="{8D5DC9E0-442D-4EA5-8A70-9B413B1D6618}" type="pres">
      <dgm:prSet presAssocID="{6BBE875B-E930-49E6-A2E3-78B59914E8BF}" presName="outerComposite" presStyleCnt="0">
        <dgm:presLayoutVars>
          <dgm:chMax val="5"/>
          <dgm:dir/>
          <dgm:resizeHandles val="exact"/>
        </dgm:presLayoutVars>
      </dgm:prSet>
      <dgm:spPr/>
    </dgm:pt>
    <dgm:pt modelId="{25DF214C-C84D-4BD3-90BD-0599A1B18D26}" type="pres">
      <dgm:prSet presAssocID="{6BBE875B-E930-49E6-A2E3-78B59914E8BF}" presName="dummyMaxCanvas" presStyleCnt="0">
        <dgm:presLayoutVars/>
      </dgm:prSet>
      <dgm:spPr/>
    </dgm:pt>
    <dgm:pt modelId="{1BEC1CC2-7978-46CE-8A75-67A769C03883}" type="pres">
      <dgm:prSet presAssocID="{6BBE875B-E930-49E6-A2E3-78B59914E8BF}" presName="ThreeNodes_1" presStyleLbl="node1" presStyleIdx="0" presStyleCnt="3" custScaleX="103352">
        <dgm:presLayoutVars>
          <dgm:bulletEnabled val="1"/>
        </dgm:presLayoutVars>
      </dgm:prSet>
      <dgm:spPr/>
    </dgm:pt>
    <dgm:pt modelId="{918FF342-9837-4234-8DD7-A0A2BD624B00}" type="pres">
      <dgm:prSet presAssocID="{6BBE875B-E930-49E6-A2E3-78B59914E8BF}" presName="ThreeNodes_2" presStyleLbl="node1" presStyleIdx="1" presStyleCnt="3">
        <dgm:presLayoutVars>
          <dgm:bulletEnabled val="1"/>
        </dgm:presLayoutVars>
      </dgm:prSet>
      <dgm:spPr/>
    </dgm:pt>
    <dgm:pt modelId="{AC77514B-0541-443E-AFE6-08C360B90EC1}" type="pres">
      <dgm:prSet presAssocID="{6BBE875B-E930-49E6-A2E3-78B59914E8BF}" presName="ThreeNodes_3" presStyleLbl="node1" presStyleIdx="2" presStyleCnt="3">
        <dgm:presLayoutVars>
          <dgm:bulletEnabled val="1"/>
        </dgm:presLayoutVars>
      </dgm:prSet>
      <dgm:spPr/>
    </dgm:pt>
    <dgm:pt modelId="{D5997FB6-A5FE-4C06-BF9E-64807667A1D9}" type="pres">
      <dgm:prSet presAssocID="{6BBE875B-E930-49E6-A2E3-78B59914E8BF}" presName="ThreeConn_1-2" presStyleLbl="fgAccFollowNode1" presStyleIdx="0" presStyleCnt="2">
        <dgm:presLayoutVars>
          <dgm:bulletEnabled val="1"/>
        </dgm:presLayoutVars>
      </dgm:prSet>
      <dgm:spPr/>
    </dgm:pt>
    <dgm:pt modelId="{AE1BFBB7-50E2-4D16-953E-843707232272}" type="pres">
      <dgm:prSet presAssocID="{6BBE875B-E930-49E6-A2E3-78B59914E8BF}" presName="ThreeConn_2-3" presStyleLbl="fgAccFollowNode1" presStyleIdx="1" presStyleCnt="2">
        <dgm:presLayoutVars>
          <dgm:bulletEnabled val="1"/>
        </dgm:presLayoutVars>
      </dgm:prSet>
      <dgm:spPr/>
    </dgm:pt>
    <dgm:pt modelId="{6644FCA3-10A8-488E-A611-5370D9947CE6}" type="pres">
      <dgm:prSet presAssocID="{6BBE875B-E930-49E6-A2E3-78B59914E8BF}" presName="ThreeNodes_1_text" presStyleLbl="node1" presStyleIdx="2" presStyleCnt="3">
        <dgm:presLayoutVars>
          <dgm:bulletEnabled val="1"/>
        </dgm:presLayoutVars>
      </dgm:prSet>
      <dgm:spPr/>
    </dgm:pt>
    <dgm:pt modelId="{68A7F326-5B22-4D58-ACED-96443716DBDA}" type="pres">
      <dgm:prSet presAssocID="{6BBE875B-E930-49E6-A2E3-78B59914E8BF}" presName="ThreeNodes_2_text" presStyleLbl="node1" presStyleIdx="2" presStyleCnt="3">
        <dgm:presLayoutVars>
          <dgm:bulletEnabled val="1"/>
        </dgm:presLayoutVars>
      </dgm:prSet>
      <dgm:spPr/>
    </dgm:pt>
    <dgm:pt modelId="{91D974DD-0F70-464D-8D42-3418F2999DC8}" type="pres">
      <dgm:prSet presAssocID="{6BBE875B-E930-49E6-A2E3-78B59914E8BF}" presName="ThreeNodes_3_text" presStyleLbl="node1" presStyleIdx="2" presStyleCnt="3">
        <dgm:presLayoutVars>
          <dgm:bulletEnabled val="1"/>
        </dgm:presLayoutVars>
      </dgm:prSet>
      <dgm:spPr/>
    </dgm:pt>
  </dgm:ptLst>
  <dgm:cxnLst>
    <dgm:cxn modelId="{921CE502-D072-48FB-8FE3-EEE2975C2758}" type="presOf" srcId="{78A1A9E7-CF3C-412C-9929-62C91FE103E9}" destId="{AE1BFBB7-50E2-4D16-953E-843707232272}" srcOrd="0" destOrd="0" presId="urn:microsoft.com/office/officeart/2005/8/layout/vProcess5"/>
    <dgm:cxn modelId="{5C3AE50A-BA19-4C49-A579-E9451CFD60FB}" type="presOf" srcId="{6363E4FE-B507-42FE-A9CF-AB2B30E9A946}" destId="{68A7F326-5B22-4D58-ACED-96443716DBDA}" srcOrd="1" destOrd="0" presId="urn:microsoft.com/office/officeart/2005/8/layout/vProcess5"/>
    <dgm:cxn modelId="{3A137211-5E76-4F90-8857-C69F2037D57C}" type="presOf" srcId="{16C56141-9C5E-4310-A86E-1E1765915B9D}" destId="{D5997FB6-A5FE-4C06-BF9E-64807667A1D9}" srcOrd="0" destOrd="0" presId="urn:microsoft.com/office/officeart/2005/8/layout/vProcess5"/>
    <dgm:cxn modelId="{B90A9411-812B-4F02-8F65-F1308AD3C36E}" type="presOf" srcId="{6BBE875B-E930-49E6-A2E3-78B59914E8BF}" destId="{8D5DC9E0-442D-4EA5-8A70-9B413B1D6618}" srcOrd="0" destOrd="0" presId="urn:microsoft.com/office/officeart/2005/8/layout/vProcess5"/>
    <dgm:cxn modelId="{5E4EE877-3D2D-4D72-A75B-69D586E3643E}" srcId="{6BBE875B-E930-49E6-A2E3-78B59914E8BF}" destId="{BC9C27E8-5463-46FF-970D-624E6930310C}" srcOrd="2" destOrd="0" parTransId="{79737349-10BD-448D-A1B7-13A4F01C05C4}" sibTransId="{B21CB154-DE5C-4B4B-9A46-C92F297B049C}"/>
    <dgm:cxn modelId="{28FB585A-8E55-4879-A65B-582E5E31542B}" type="presOf" srcId="{EE774D75-C0E7-4B50-9D4B-E7ACADAA9CE9}" destId="{6644FCA3-10A8-488E-A611-5370D9947CE6}" srcOrd="1" destOrd="0" presId="urn:microsoft.com/office/officeart/2005/8/layout/vProcess5"/>
    <dgm:cxn modelId="{48932E81-C410-415B-9B0A-5A3DDB0A2454}" type="presOf" srcId="{6363E4FE-B507-42FE-A9CF-AB2B30E9A946}" destId="{918FF342-9837-4234-8DD7-A0A2BD624B00}" srcOrd="0" destOrd="0" presId="urn:microsoft.com/office/officeart/2005/8/layout/vProcess5"/>
    <dgm:cxn modelId="{5ECAACBC-EBF5-47EA-A8A0-5122D9D03B51}" type="presOf" srcId="{EE774D75-C0E7-4B50-9D4B-E7ACADAA9CE9}" destId="{1BEC1CC2-7978-46CE-8A75-67A769C03883}" srcOrd="0" destOrd="0" presId="urn:microsoft.com/office/officeart/2005/8/layout/vProcess5"/>
    <dgm:cxn modelId="{9205F2C2-BBDB-4437-A4CA-083A2E5216D6}" srcId="{6BBE875B-E930-49E6-A2E3-78B59914E8BF}" destId="{6363E4FE-B507-42FE-A9CF-AB2B30E9A946}" srcOrd="1" destOrd="0" parTransId="{35C00C80-B4B5-4004-B26A-3E6BD310DFD4}" sibTransId="{78A1A9E7-CF3C-412C-9929-62C91FE103E9}"/>
    <dgm:cxn modelId="{8AEA28E1-9F3A-4F2F-8140-82DF165B9983}" srcId="{6BBE875B-E930-49E6-A2E3-78B59914E8BF}" destId="{EE774D75-C0E7-4B50-9D4B-E7ACADAA9CE9}" srcOrd="0" destOrd="0" parTransId="{52C3E837-7B51-43FF-9EE1-BC5A31284439}" sibTransId="{16C56141-9C5E-4310-A86E-1E1765915B9D}"/>
    <dgm:cxn modelId="{D7E2E7F3-B935-4576-8B0F-66DDE97BD6CC}" type="presOf" srcId="{BC9C27E8-5463-46FF-970D-624E6930310C}" destId="{91D974DD-0F70-464D-8D42-3418F2999DC8}" srcOrd="1" destOrd="0" presId="urn:microsoft.com/office/officeart/2005/8/layout/vProcess5"/>
    <dgm:cxn modelId="{C7A803F5-1638-45BC-82E1-8668A923D775}" type="presOf" srcId="{BC9C27E8-5463-46FF-970D-624E6930310C}" destId="{AC77514B-0541-443E-AFE6-08C360B90EC1}" srcOrd="0" destOrd="0" presId="urn:microsoft.com/office/officeart/2005/8/layout/vProcess5"/>
    <dgm:cxn modelId="{A3FC3A46-B49E-41A5-9BA4-F1A0C45084A9}" type="presParOf" srcId="{8D5DC9E0-442D-4EA5-8A70-9B413B1D6618}" destId="{25DF214C-C84D-4BD3-90BD-0599A1B18D26}" srcOrd="0" destOrd="0" presId="urn:microsoft.com/office/officeart/2005/8/layout/vProcess5"/>
    <dgm:cxn modelId="{840B0644-2163-42C3-BE6A-3A898D57B9DD}" type="presParOf" srcId="{8D5DC9E0-442D-4EA5-8A70-9B413B1D6618}" destId="{1BEC1CC2-7978-46CE-8A75-67A769C03883}" srcOrd="1" destOrd="0" presId="urn:microsoft.com/office/officeart/2005/8/layout/vProcess5"/>
    <dgm:cxn modelId="{E07B32DF-CDDB-4AA0-880C-8E6B51C39C0B}" type="presParOf" srcId="{8D5DC9E0-442D-4EA5-8A70-9B413B1D6618}" destId="{918FF342-9837-4234-8DD7-A0A2BD624B00}" srcOrd="2" destOrd="0" presId="urn:microsoft.com/office/officeart/2005/8/layout/vProcess5"/>
    <dgm:cxn modelId="{C8AB40A4-61BB-4CF2-AAF5-15C49EDA09A0}" type="presParOf" srcId="{8D5DC9E0-442D-4EA5-8A70-9B413B1D6618}" destId="{AC77514B-0541-443E-AFE6-08C360B90EC1}" srcOrd="3" destOrd="0" presId="urn:microsoft.com/office/officeart/2005/8/layout/vProcess5"/>
    <dgm:cxn modelId="{ADD06DDC-0810-4F66-9559-23B55623FC96}" type="presParOf" srcId="{8D5DC9E0-442D-4EA5-8A70-9B413B1D6618}" destId="{D5997FB6-A5FE-4C06-BF9E-64807667A1D9}" srcOrd="4" destOrd="0" presId="urn:microsoft.com/office/officeart/2005/8/layout/vProcess5"/>
    <dgm:cxn modelId="{7E19E8E9-BCA9-4771-9DC6-251D02DDC874}" type="presParOf" srcId="{8D5DC9E0-442D-4EA5-8A70-9B413B1D6618}" destId="{AE1BFBB7-50E2-4D16-953E-843707232272}" srcOrd="5" destOrd="0" presId="urn:microsoft.com/office/officeart/2005/8/layout/vProcess5"/>
    <dgm:cxn modelId="{F67E89F0-22D6-4354-AFCC-7E87BFC39B0D}" type="presParOf" srcId="{8D5DC9E0-442D-4EA5-8A70-9B413B1D6618}" destId="{6644FCA3-10A8-488E-A611-5370D9947CE6}" srcOrd="6" destOrd="0" presId="urn:microsoft.com/office/officeart/2005/8/layout/vProcess5"/>
    <dgm:cxn modelId="{7F860764-BA5C-4FA0-B83D-5E34C903ED46}" type="presParOf" srcId="{8D5DC9E0-442D-4EA5-8A70-9B413B1D6618}" destId="{68A7F326-5B22-4D58-ACED-96443716DBDA}" srcOrd="7" destOrd="0" presId="urn:microsoft.com/office/officeart/2005/8/layout/vProcess5"/>
    <dgm:cxn modelId="{94BCB27E-DD4F-4D5E-8350-028EC104536B}" type="presParOf" srcId="{8D5DC9E0-442D-4EA5-8A70-9B413B1D6618}" destId="{91D974DD-0F70-464D-8D42-3418F2999DC8}"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6BBE875B-E930-49E6-A2E3-78B59914E8BF}"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EE774D75-C0E7-4B50-9D4B-E7ACADAA9CE9}">
      <dgm:prSet custT="1"/>
      <dgm:spPr/>
      <dgm:t>
        <a:bodyPr/>
        <a:lstStyle/>
        <a:p>
          <a:pPr rtl="1"/>
          <a:r>
            <a:rPr lang="ar-SA" sz="2800" dirty="0">
              <a:latin typeface="Sakkal Majalla" panose="02000000000000000000" pitchFamily="2" charset="-78"/>
              <a:cs typeface="Sakkal Majalla" panose="02000000000000000000" pitchFamily="2" charset="-78"/>
            </a:rPr>
            <a:t>كل آية فيها ذكر </a:t>
          </a:r>
          <a:r>
            <a:rPr lang="ar-SA" sz="2800" b="1" dirty="0">
              <a:solidFill>
                <a:schemeClr val="tx1"/>
              </a:solidFill>
              <a:latin typeface="Sakkal Majalla" panose="02000000000000000000" pitchFamily="2" charset="-78"/>
              <a:cs typeface="Sakkal Majalla" panose="02000000000000000000" pitchFamily="2" charset="-78"/>
            </a:rPr>
            <a:t>﴿</a:t>
          </a:r>
          <a:r>
            <a:rPr lang="ar-SA" sz="2400" b="1" dirty="0">
              <a:solidFill>
                <a:schemeClr val="tx1"/>
              </a:solidFill>
              <a:latin typeface="Sakkal Majalla" panose="02000000000000000000" pitchFamily="2" charset="-78"/>
              <a:cs typeface="Sakkal Majalla" panose="02000000000000000000" pitchFamily="2" charset="-78"/>
            </a:rPr>
            <a:t>يَفْعَلُ مَا يُرِيدُ</a:t>
          </a:r>
          <a:r>
            <a:rPr lang="ar-SA" sz="2800" b="1" dirty="0">
              <a:solidFill>
                <a:schemeClr val="tx1"/>
              </a:solidFill>
              <a:latin typeface="Sakkal Majalla" panose="02000000000000000000" pitchFamily="2" charset="-78"/>
              <a:cs typeface="Sakkal Majalla" panose="02000000000000000000" pitchFamily="2" charset="-78"/>
            </a:rPr>
            <a:t>﴾</a:t>
          </a:r>
          <a:r>
            <a:rPr lang="ar-SA" sz="2800" dirty="0">
              <a:latin typeface="Sakkal Majalla" panose="02000000000000000000" pitchFamily="2" charset="-78"/>
              <a:cs typeface="Sakkal Majalla" panose="02000000000000000000" pitchFamily="2" charset="-78"/>
            </a:rPr>
            <a:t> فهي بهذا اللفظ</a:t>
          </a:r>
          <a:endParaRPr lang="en-US" sz="2800" dirty="0">
            <a:solidFill>
              <a:schemeClr val="tx1">
                <a:lumMod val="95000"/>
                <a:lumOff val="5000"/>
              </a:schemeClr>
            </a:solidFill>
            <a:latin typeface="Sakkal Majalla" panose="02000000000000000000" pitchFamily="2" charset="-78"/>
            <a:cs typeface="Sakkal Majalla" panose="02000000000000000000" pitchFamily="2" charset="-78"/>
          </a:endParaRPr>
        </a:p>
      </dgm:t>
    </dgm:pt>
    <dgm:pt modelId="{52C3E837-7B51-43FF-9EE1-BC5A31284439}" type="parTrans" cxnId="{8AEA28E1-9F3A-4F2F-8140-82DF165B9983}">
      <dgm:prSet/>
      <dgm:spPr/>
      <dgm:t>
        <a:bodyPr/>
        <a:lstStyle/>
        <a:p>
          <a:endParaRPr lang="en-US"/>
        </a:p>
      </dgm:t>
    </dgm:pt>
    <dgm:pt modelId="{16C56141-9C5E-4310-A86E-1E1765915B9D}" type="sibTrans" cxnId="{8AEA28E1-9F3A-4F2F-8140-82DF165B9983}">
      <dgm:prSet/>
      <dgm:spPr/>
      <dgm:t>
        <a:bodyPr/>
        <a:lstStyle/>
        <a:p>
          <a:endParaRPr lang="en-US"/>
        </a:p>
      </dgm:t>
    </dgm:pt>
    <dgm:pt modelId="{6363E4FE-B507-42FE-A9CF-AB2B30E9A946}">
      <dgm:prSet custT="1"/>
      <dgm:spPr/>
      <dgm:t>
        <a:bodyPr/>
        <a:lstStyle/>
        <a:p>
          <a:pPr rtl="1"/>
          <a:r>
            <a:rPr lang="ar-SA" sz="2800" dirty="0">
              <a:latin typeface="Sakkal Majalla" panose="02000000000000000000" pitchFamily="2" charset="-78"/>
              <a:cs typeface="Sakkal Majalla" panose="02000000000000000000" pitchFamily="2" charset="-78"/>
            </a:rPr>
            <a:t>إلا أول آية من  المائدة (1) </a:t>
          </a:r>
          <a:r>
            <a:rPr lang="ar-SA" sz="2800" b="1" dirty="0">
              <a:solidFill>
                <a:schemeClr val="tx1"/>
              </a:solidFill>
              <a:latin typeface="Sakkal Majalla" panose="02000000000000000000" pitchFamily="2" charset="-78"/>
              <a:cs typeface="Sakkal Majalla" panose="02000000000000000000" pitchFamily="2" charset="-78"/>
            </a:rPr>
            <a:t>﴿</a:t>
          </a:r>
          <a:r>
            <a:rPr lang="ar-SA" sz="2400" b="1" dirty="0">
              <a:solidFill>
                <a:schemeClr val="tx1"/>
              </a:solidFill>
              <a:latin typeface="Sakkal Majalla" panose="02000000000000000000" pitchFamily="2" charset="-78"/>
              <a:cs typeface="Sakkal Majalla" panose="02000000000000000000" pitchFamily="2" charset="-78"/>
            </a:rPr>
            <a:t>يَحْكُمُ مَا يُرِيد</a:t>
          </a:r>
          <a:r>
            <a:rPr lang="ar-SA" sz="2400" b="1" dirty="0">
              <a:latin typeface="Sakkal Majalla" panose="02000000000000000000" pitchFamily="2" charset="-78"/>
              <a:cs typeface="Sakkal Majalla" panose="02000000000000000000" pitchFamily="2" charset="-78"/>
            </a:rPr>
            <a:t>ُ</a:t>
          </a:r>
          <a:r>
            <a:rPr lang="ar-SA" sz="2800" b="1" dirty="0">
              <a:solidFill>
                <a:schemeClr val="tx1"/>
              </a:solidFill>
              <a:latin typeface="Sakkal Majalla" panose="02000000000000000000" pitchFamily="2" charset="-78"/>
              <a:cs typeface="Sakkal Majalla" panose="02000000000000000000" pitchFamily="2" charset="-78"/>
            </a:rPr>
            <a:t>﴾</a:t>
          </a:r>
          <a:endParaRPr lang="en-US" sz="2800" dirty="0">
            <a:solidFill>
              <a:schemeClr val="tx1"/>
            </a:solidFill>
            <a:latin typeface="Sakkal Majalla" panose="02000000000000000000" pitchFamily="2" charset="-78"/>
            <a:cs typeface="Sakkal Majalla" panose="02000000000000000000" pitchFamily="2" charset="-78"/>
          </a:endParaRPr>
        </a:p>
      </dgm:t>
    </dgm:pt>
    <dgm:pt modelId="{35C00C80-B4B5-4004-B26A-3E6BD310DFD4}" type="parTrans" cxnId="{9205F2C2-BBDB-4437-A4CA-083A2E5216D6}">
      <dgm:prSet/>
      <dgm:spPr/>
      <dgm:t>
        <a:bodyPr/>
        <a:lstStyle/>
        <a:p>
          <a:endParaRPr lang="en-US"/>
        </a:p>
      </dgm:t>
    </dgm:pt>
    <dgm:pt modelId="{78A1A9E7-CF3C-412C-9929-62C91FE103E9}" type="sibTrans" cxnId="{9205F2C2-BBDB-4437-A4CA-083A2E5216D6}">
      <dgm:prSet/>
      <dgm:spPr/>
      <dgm:t>
        <a:bodyPr/>
        <a:lstStyle/>
        <a:p>
          <a:endParaRPr lang="en-US"/>
        </a:p>
      </dgm:t>
    </dgm:pt>
    <dgm:pt modelId="{BC9C27E8-5463-46FF-970D-624E6930310C}">
      <dgm:prSet custT="1"/>
      <dgm:spPr/>
      <dgm:t>
        <a:bodyPr/>
        <a:lstStyle/>
        <a:p>
          <a:pPr rtl="1"/>
          <a:r>
            <a:rPr lang="ar-SA" sz="2400" dirty="0">
              <a:latin typeface="Sakkal Majalla" panose="02000000000000000000" pitchFamily="2" charset="-78"/>
              <a:cs typeface="Sakkal Majalla" panose="02000000000000000000" pitchFamily="2" charset="-78"/>
            </a:rPr>
            <a:t>(</a:t>
          </a:r>
          <a:r>
            <a:rPr lang="ar-SA" sz="2400" dirty="0" err="1">
              <a:latin typeface="Sakkal Majalla" panose="02000000000000000000" pitchFamily="2" charset="-78"/>
              <a:cs typeface="Sakkal Majalla" panose="02000000000000000000" pitchFamily="2" charset="-78"/>
            </a:rPr>
            <a:t>یَـٰۤأَیُّهَا</a:t>
          </a:r>
          <a:r>
            <a:rPr lang="ar-SA" sz="2400" dirty="0">
              <a:latin typeface="Sakkal Majalla" panose="02000000000000000000" pitchFamily="2" charset="-78"/>
              <a:cs typeface="Sakkal Majalla" panose="02000000000000000000" pitchFamily="2" charset="-78"/>
            </a:rPr>
            <a:t> </a:t>
          </a:r>
          <a:r>
            <a:rPr lang="ar-SA" sz="2400" dirty="0" err="1">
              <a:latin typeface="Sakkal Majalla" panose="02000000000000000000" pitchFamily="2" charset="-78"/>
              <a:cs typeface="Sakkal Majalla" panose="02000000000000000000" pitchFamily="2" charset="-78"/>
            </a:rPr>
            <a:t>ٱلَّذِینَ</a:t>
          </a:r>
          <a:r>
            <a:rPr lang="ar-SA" sz="2400" dirty="0">
              <a:latin typeface="Sakkal Majalla" panose="02000000000000000000" pitchFamily="2" charset="-78"/>
              <a:cs typeface="Sakkal Majalla" panose="02000000000000000000" pitchFamily="2" charset="-78"/>
            </a:rPr>
            <a:t> </a:t>
          </a:r>
          <a:r>
            <a:rPr lang="ar-SA" sz="2400" dirty="0" err="1">
              <a:latin typeface="Sakkal Majalla" panose="02000000000000000000" pitchFamily="2" charset="-78"/>
              <a:cs typeface="Sakkal Majalla" panose="02000000000000000000" pitchFamily="2" charset="-78"/>
            </a:rPr>
            <a:t>ءَامَنُوۤا</a:t>
          </a:r>
          <a:r>
            <a:rPr lang="ar-SA" sz="2400" dirty="0">
              <a:latin typeface="Sakkal Majalla" panose="02000000000000000000" pitchFamily="2" charset="-78"/>
              <a:cs typeface="Sakkal Majalla" panose="02000000000000000000" pitchFamily="2" charset="-78"/>
            </a:rPr>
            <a:t>۟ </a:t>
          </a:r>
          <a:r>
            <a:rPr lang="ar-SA" sz="2400" dirty="0" err="1">
              <a:latin typeface="Sakkal Majalla" panose="02000000000000000000" pitchFamily="2" charset="-78"/>
              <a:cs typeface="Sakkal Majalla" panose="02000000000000000000" pitchFamily="2" charset="-78"/>
            </a:rPr>
            <a:t>أَوۡفُوا</a:t>
          </a:r>
          <a:r>
            <a:rPr lang="ar-SA" sz="2400" dirty="0">
              <a:latin typeface="Sakkal Majalla" panose="02000000000000000000" pitchFamily="2" charset="-78"/>
              <a:cs typeface="Sakkal Majalla" panose="02000000000000000000" pitchFamily="2" charset="-78"/>
            </a:rPr>
            <a:t>۟ </a:t>
          </a:r>
          <a:r>
            <a:rPr lang="ar-SA" sz="2400" dirty="0" err="1">
              <a:latin typeface="Sakkal Majalla" panose="02000000000000000000" pitchFamily="2" charset="-78"/>
              <a:cs typeface="Sakkal Majalla" panose="02000000000000000000" pitchFamily="2" charset="-78"/>
            </a:rPr>
            <a:t>بِٱلۡعُقُودِۚ</a:t>
          </a:r>
          <a:r>
            <a:rPr lang="ar-SA" sz="2400" dirty="0">
              <a:latin typeface="Sakkal Majalla" panose="02000000000000000000" pitchFamily="2" charset="-78"/>
              <a:cs typeface="Sakkal Majalla" panose="02000000000000000000" pitchFamily="2" charset="-78"/>
            </a:rPr>
            <a:t> </a:t>
          </a:r>
          <a:r>
            <a:rPr lang="ar-SA" sz="2400" dirty="0" err="1">
              <a:latin typeface="Sakkal Majalla" panose="02000000000000000000" pitchFamily="2" charset="-78"/>
              <a:cs typeface="Sakkal Majalla" panose="02000000000000000000" pitchFamily="2" charset="-78"/>
            </a:rPr>
            <a:t>أُحِلَّتۡ</a:t>
          </a:r>
          <a:r>
            <a:rPr lang="ar-SA" sz="2400" dirty="0">
              <a:latin typeface="Sakkal Majalla" panose="02000000000000000000" pitchFamily="2" charset="-78"/>
              <a:cs typeface="Sakkal Majalla" panose="02000000000000000000" pitchFamily="2" charset="-78"/>
            </a:rPr>
            <a:t> لَكُم </a:t>
          </a:r>
          <a:r>
            <a:rPr lang="ar-SA" sz="2400" dirty="0" err="1">
              <a:latin typeface="Sakkal Majalla" panose="02000000000000000000" pitchFamily="2" charset="-78"/>
              <a:cs typeface="Sakkal Majalla" panose="02000000000000000000" pitchFamily="2" charset="-78"/>
            </a:rPr>
            <a:t>بَهِیمَةُ</a:t>
          </a:r>
          <a:r>
            <a:rPr lang="ar-SA" sz="2400" dirty="0">
              <a:latin typeface="Sakkal Majalla" panose="02000000000000000000" pitchFamily="2" charset="-78"/>
              <a:cs typeface="Sakkal Majalla" panose="02000000000000000000" pitchFamily="2" charset="-78"/>
            </a:rPr>
            <a:t> </a:t>
          </a:r>
          <a:r>
            <a:rPr lang="ar-SA" sz="2400" dirty="0" err="1">
              <a:latin typeface="Sakkal Majalla" panose="02000000000000000000" pitchFamily="2" charset="-78"/>
              <a:cs typeface="Sakkal Majalla" panose="02000000000000000000" pitchFamily="2" charset="-78"/>
            </a:rPr>
            <a:t>ٱلۡأَنۡعَـٰمِ</a:t>
          </a:r>
          <a:r>
            <a:rPr lang="ar-SA" sz="2400" dirty="0">
              <a:latin typeface="Sakkal Majalla" panose="02000000000000000000" pitchFamily="2" charset="-78"/>
              <a:cs typeface="Sakkal Majalla" panose="02000000000000000000" pitchFamily="2" charset="-78"/>
            </a:rPr>
            <a:t> إِلَّا مَا </a:t>
          </a:r>
          <a:r>
            <a:rPr lang="ar-SA" sz="2400" dirty="0" err="1">
              <a:latin typeface="Sakkal Majalla" panose="02000000000000000000" pitchFamily="2" charset="-78"/>
              <a:cs typeface="Sakkal Majalla" panose="02000000000000000000" pitchFamily="2" charset="-78"/>
            </a:rPr>
            <a:t>یُتۡلَىٰ</a:t>
          </a:r>
          <a:r>
            <a:rPr lang="ar-SA" sz="2400" dirty="0">
              <a:latin typeface="Sakkal Majalla" panose="02000000000000000000" pitchFamily="2" charset="-78"/>
              <a:cs typeface="Sakkal Majalla" panose="02000000000000000000" pitchFamily="2" charset="-78"/>
            </a:rPr>
            <a:t> </a:t>
          </a:r>
          <a:r>
            <a:rPr lang="ar-SA" sz="2400" dirty="0" err="1">
              <a:latin typeface="Sakkal Majalla" panose="02000000000000000000" pitchFamily="2" charset="-78"/>
              <a:cs typeface="Sakkal Majalla" panose="02000000000000000000" pitchFamily="2" charset="-78"/>
            </a:rPr>
            <a:t>عَلَیۡكُمۡ</a:t>
          </a:r>
          <a:r>
            <a:rPr lang="ar-SA" sz="2400" dirty="0">
              <a:latin typeface="Sakkal Majalla" panose="02000000000000000000" pitchFamily="2" charset="-78"/>
              <a:cs typeface="Sakkal Majalla" panose="02000000000000000000" pitchFamily="2" charset="-78"/>
            </a:rPr>
            <a:t> </a:t>
          </a:r>
          <a:r>
            <a:rPr lang="ar-SA" sz="2400" dirty="0" err="1">
              <a:latin typeface="Sakkal Majalla" panose="02000000000000000000" pitchFamily="2" charset="-78"/>
              <a:cs typeface="Sakkal Majalla" panose="02000000000000000000" pitchFamily="2" charset="-78"/>
            </a:rPr>
            <a:t>غَیۡرَ</a:t>
          </a:r>
          <a:r>
            <a:rPr lang="ar-SA" sz="2400" dirty="0">
              <a:latin typeface="Sakkal Majalla" panose="02000000000000000000" pitchFamily="2" charset="-78"/>
              <a:cs typeface="Sakkal Majalla" panose="02000000000000000000" pitchFamily="2" charset="-78"/>
            </a:rPr>
            <a:t> </a:t>
          </a:r>
          <a:r>
            <a:rPr lang="ar-SA" sz="2400" dirty="0" err="1">
              <a:latin typeface="Sakkal Majalla" panose="02000000000000000000" pitchFamily="2" charset="-78"/>
              <a:cs typeface="Sakkal Majalla" panose="02000000000000000000" pitchFamily="2" charset="-78"/>
            </a:rPr>
            <a:t>مُحِلِّی</a:t>
          </a:r>
          <a:r>
            <a:rPr lang="ar-SA" sz="2400" dirty="0">
              <a:latin typeface="Sakkal Majalla" panose="02000000000000000000" pitchFamily="2" charset="-78"/>
              <a:cs typeface="Sakkal Majalla" panose="02000000000000000000" pitchFamily="2" charset="-78"/>
            </a:rPr>
            <a:t> </a:t>
          </a:r>
          <a:r>
            <a:rPr lang="ar-SA" sz="2400" dirty="0" err="1">
              <a:latin typeface="Sakkal Majalla" panose="02000000000000000000" pitchFamily="2" charset="-78"/>
              <a:cs typeface="Sakkal Majalla" panose="02000000000000000000" pitchFamily="2" charset="-78"/>
            </a:rPr>
            <a:t>ٱلصَّیۡدِ</a:t>
          </a:r>
          <a:r>
            <a:rPr lang="ar-SA" sz="2400" dirty="0">
              <a:latin typeface="Sakkal Majalla" panose="02000000000000000000" pitchFamily="2" charset="-78"/>
              <a:cs typeface="Sakkal Majalla" panose="02000000000000000000" pitchFamily="2" charset="-78"/>
            </a:rPr>
            <a:t> </a:t>
          </a:r>
          <a:r>
            <a:rPr lang="ar-SA" sz="2400" dirty="0" err="1">
              <a:latin typeface="Sakkal Majalla" panose="02000000000000000000" pitchFamily="2" charset="-78"/>
              <a:cs typeface="Sakkal Majalla" panose="02000000000000000000" pitchFamily="2" charset="-78"/>
            </a:rPr>
            <a:t>وَأَنتُمۡ</a:t>
          </a:r>
          <a:r>
            <a:rPr lang="ar-SA" sz="2400" dirty="0">
              <a:latin typeface="Sakkal Majalla" panose="02000000000000000000" pitchFamily="2" charset="-78"/>
              <a:cs typeface="Sakkal Majalla" panose="02000000000000000000" pitchFamily="2" charset="-78"/>
            </a:rPr>
            <a:t> </a:t>
          </a:r>
          <a:r>
            <a:rPr lang="ar-SA" sz="2400" dirty="0" err="1">
              <a:latin typeface="Sakkal Majalla" panose="02000000000000000000" pitchFamily="2" charset="-78"/>
              <a:cs typeface="Sakkal Majalla" panose="02000000000000000000" pitchFamily="2" charset="-78"/>
            </a:rPr>
            <a:t>حُرُمٌۗ</a:t>
          </a:r>
          <a:r>
            <a:rPr lang="ar-SA" sz="2400" dirty="0">
              <a:latin typeface="Sakkal Majalla" panose="02000000000000000000" pitchFamily="2" charset="-78"/>
              <a:cs typeface="Sakkal Majalla" panose="02000000000000000000" pitchFamily="2" charset="-78"/>
            </a:rPr>
            <a:t> </a:t>
          </a:r>
          <a:r>
            <a:rPr lang="ar-SA" sz="2400" u="sng" dirty="0">
              <a:solidFill>
                <a:schemeClr val="tx1"/>
              </a:solidFill>
              <a:latin typeface="Sakkal Majalla" panose="02000000000000000000" pitchFamily="2" charset="-78"/>
              <a:cs typeface="Sakkal Majalla" panose="02000000000000000000" pitchFamily="2" charset="-78"/>
            </a:rPr>
            <a:t>إِنَّ </a:t>
          </a:r>
          <a:r>
            <a:rPr lang="ar-SA" sz="2400" u="sng" dirty="0" err="1">
              <a:solidFill>
                <a:schemeClr val="tx1"/>
              </a:solidFill>
              <a:latin typeface="Sakkal Majalla" panose="02000000000000000000" pitchFamily="2" charset="-78"/>
              <a:cs typeface="Sakkal Majalla" panose="02000000000000000000" pitchFamily="2" charset="-78"/>
            </a:rPr>
            <a:t>ٱللَّهَ</a:t>
          </a:r>
          <a:r>
            <a:rPr lang="ar-SA" sz="2400" u="sng" dirty="0">
              <a:solidFill>
                <a:schemeClr val="tx1"/>
              </a:solidFill>
              <a:latin typeface="Sakkal Majalla" panose="02000000000000000000" pitchFamily="2" charset="-78"/>
              <a:cs typeface="Sakkal Majalla" panose="02000000000000000000" pitchFamily="2" charset="-78"/>
            </a:rPr>
            <a:t> </a:t>
          </a:r>
          <a:r>
            <a:rPr lang="ar-SA" sz="2400" u="sng" dirty="0" err="1">
              <a:solidFill>
                <a:schemeClr val="tx1"/>
              </a:solidFill>
              <a:latin typeface="Sakkal Majalla" panose="02000000000000000000" pitchFamily="2" charset="-78"/>
              <a:cs typeface="Sakkal Majalla" panose="02000000000000000000" pitchFamily="2" charset="-78"/>
            </a:rPr>
            <a:t>یَحۡكُمُ</a:t>
          </a:r>
          <a:r>
            <a:rPr lang="ar-SA" sz="2400" u="sng" dirty="0">
              <a:solidFill>
                <a:schemeClr val="tx1"/>
              </a:solidFill>
              <a:latin typeface="Sakkal Majalla" panose="02000000000000000000" pitchFamily="2" charset="-78"/>
              <a:cs typeface="Sakkal Majalla" panose="02000000000000000000" pitchFamily="2" charset="-78"/>
            </a:rPr>
            <a:t> مَا </a:t>
          </a:r>
          <a:r>
            <a:rPr lang="ar-SA" sz="2400" u="sng" dirty="0" err="1">
              <a:solidFill>
                <a:schemeClr val="tx1"/>
              </a:solidFill>
              <a:latin typeface="Sakkal Majalla" panose="02000000000000000000" pitchFamily="2" charset="-78"/>
              <a:cs typeface="Sakkal Majalla" panose="02000000000000000000" pitchFamily="2" charset="-78"/>
            </a:rPr>
            <a:t>یُرِیدُ</a:t>
          </a:r>
          <a:r>
            <a:rPr lang="ar-SA" sz="2400" u="sng" dirty="0">
              <a:solidFill>
                <a:schemeClr val="tx1"/>
              </a:solidFill>
              <a:latin typeface="Sakkal Majalla" panose="02000000000000000000" pitchFamily="2" charset="-78"/>
              <a:cs typeface="Sakkal Majalla" panose="02000000000000000000" pitchFamily="2" charset="-78"/>
            </a:rPr>
            <a:t> </a:t>
          </a:r>
          <a:r>
            <a:rPr lang="ar-SA" sz="2400" dirty="0">
              <a:latin typeface="Sakkal Majalla" panose="02000000000000000000" pitchFamily="2" charset="-78"/>
              <a:cs typeface="Sakkal Majalla" panose="02000000000000000000" pitchFamily="2" charset="-78"/>
            </a:rPr>
            <a:t>(1))</a:t>
          </a:r>
          <a:endParaRPr lang="en-US" sz="2400" dirty="0">
            <a:latin typeface="Sakkal Majalla" panose="02000000000000000000" pitchFamily="2" charset="-78"/>
            <a:cs typeface="Sakkal Majalla" panose="02000000000000000000" pitchFamily="2" charset="-78"/>
          </a:endParaRPr>
        </a:p>
      </dgm:t>
    </dgm:pt>
    <dgm:pt modelId="{79737349-10BD-448D-A1B7-13A4F01C05C4}" type="parTrans" cxnId="{5E4EE877-3D2D-4D72-A75B-69D586E3643E}">
      <dgm:prSet/>
      <dgm:spPr/>
      <dgm:t>
        <a:bodyPr/>
        <a:lstStyle/>
        <a:p>
          <a:endParaRPr lang="en-US"/>
        </a:p>
      </dgm:t>
    </dgm:pt>
    <dgm:pt modelId="{B21CB154-DE5C-4B4B-9A46-C92F297B049C}" type="sibTrans" cxnId="{5E4EE877-3D2D-4D72-A75B-69D586E3643E}">
      <dgm:prSet/>
      <dgm:spPr/>
      <dgm:t>
        <a:bodyPr/>
        <a:lstStyle/>
        <a:p>
          <a:endParaRPr lang="en-US"/>
        </a:p>
      </dgm:t>
    </dgm:pt>
    <dgm:pt modelId="{8D5DC9E0-442D-4EA5-8A70-9B413B1D6618}" type="pres">
      <dgm:prSet presAssocID="{6BBE875B-E930-49E6-A2E3-78B59914E8BF}" presName="outerComposite" presStyleCnt="0">
        <dgm:presLayoutVars>
          <dgm:chMax val="5"/>
          <dgm:dir/>
          <dgm:resizeHandles val="exact"/>
        </dgm:presLayoutVars>
      </dgm:prSet>
      <dgm:spPr/>
    </dgm:pt>
    <dgm:pt modelId="{25DF214C-C84D-4BD3-90BD-0599A1B18D26}" type="pres">
      <dgm:prSet presAssocID="{6BBE875B-E930-49E6-A2E3-78B59914E8BF}" presName="dummyMaxCanvas" presStyleCnt="0">
        <dgm:presLayoutVars/>
      </dgm:prSet>
      <dgm:spPr/>
    </dgm:pt>
    <dgm:pt modelId="{1BEC1CC2-7978-46CE-8A75-67A769C03883}" type="pres">
      <dgm:prSet presAssocID="{6BBE875B-E930-49E6-A2E3-78B59914E8BF}" presName="ThreeNodes_1" presStyleLbl="node1" presStyleIdx="0" presStyleCnt="3" custScaleX="103352">
        <dgm:presLayoutVars>
          <dgm:bulletEnabled val="1"/>
        </dgm:presLayoutVars>
      </dgm:prSet>
      <dgm:spPr/>
    </dgm:pt>
    <dgm:pt modelId="{918FF342-9837-4234-8DD7-A0A2BD624B00}" type="pres">
      <dgm:prSet presAssocID="{6BBE875B-E930-49E6-A2E3-78B59914E8BF}" presName="ThreeNodes_2" presStyleLbl="node1" presStyleIdx="1" presStyleCnt="3">
        <dgm:presLayoutVars>
          <dgm:bulletEnabled val="1"/>
        </dgm:presLayoutVars>
      </dgm:prSet>
      <dgm:spPr/>
    </dgm:pt>
    <dgm:pt modelId="{AC77514B-0541-443E-AFE6-08C360B90EC1}" type="pres">
      <dgm:prSet presAssocID="{6BBE875B-E930-49E6-A2E3-78B59914E8BF}" presName="ThreeNodes_3" presStyleLbl="node1" presStyleIdx="2" presStyleCnt="3">
        <dgm:presLayoutVars>
          <dgm:bulletEnabled val="1"/>
        </dgm:presLayoutVars>
      </dgm:prSet>
      <dgm:spPr/>
    </dgm:pt>
    <dgm:pt modelId="{D5997FB6-A5FE-4C06-BF9E-64807667A1D9}" type="pres">
      <dgm:prSet presAssocID="{6BBE875B-E930-49E6-A2E3-78B59914E8BF}" presName="ThreeConn_1-2" presStyleLbl="fgAccFollowNode1" presStyleIdx="0" presStyleCnt="2">
        <dgm:presLayoutVars>
          <dgm:bulletEnabled val="1"/>
        </dgm:presLayoutVars>
      </dgm:prSet>
      <dgm:spPr/>
    </dgm:pt>
    <dgm:pt modelId="{AE1BFBB7-50E2-4D16-953E-843707232272}" type="pres">
      <dgm:prSet presAssocID="{6BBE875B-E930-49E6-A2E3-78B59914E8BF}" presName="ThreeConn_2-3" presStyleLbl="fgAccFollowNode1" presStyleIdx="1" presStyleCnt="2">
        <dgm:presLayoutVars>
          <dgm:bulletEnabled val="1"/>
        </dgm:presLayoutVars>
      </dgm:prSet>
      <dgm:spPr/>
    </dgm:pt>
    <dgm:pt modelId="{6644FCA3-10A8-488E-A611-5370D9947CE6}" type="pres">
      <dgm:prSet presAssocID="{6BBE875B-E930-49E6-A2E3-78B59914E8BF}" presName="ThreeNodes_1_text" presStyleLbl="node1" presStyleIdx="2" presStyleCnt="3">
        <dgm:presLayoutVars>
          <dgm:bulletEnabled val="1"/>
        </dgm:presLayoutVars>
      </dgm:prSet>
      <dgm:spPr/>
    </dgm:pt>
    <dgm:pt modelId="{68A7F326-5B22-4D58-ACED-96443716DBDA}" type="pres">
      <dgm:prSet presAssocID="{6BBE875B-E930-49E6-A2E3-78B59914E8BF}" presName="ThreeNodes_2_text" presStyleLbl="node1" presStyleIdx="2" presStyleCnt="3">
        <dgm:presLayoutVars>
          <dgm:bulletEnabled val="1"/>
        </dgm:presLayoutVars>
      </dgm:prSet>
      <dgm:spPr/>
    </dgm:pt>
    <dgm:pt modelId="{91D974DD-0F70-464D-8D42-3418F2999DC8}" type="pres">
      <dgm:prSet presAssocID="{6BBE875B-E930-49E6-A2E3-78B59914E8BF}" presName="ThreeNodes_3_text" presStyleLbl="node1" presStyleIdx="2" presStyleCnt="3">
        <dgm:presLayoutVars>
          <dgm:bulletEnabled val="1"/>
        </dgm:presLayoutVars>
      </dgm:prSet>
      <dgm:spPr/>
    </dgm:pt>
  </dgm:ptLst>
  <dgm:cxnLst>
    <dgm:cxn modelId="{921CE502-D072-48FB-8FE3-EEE2975C2758}" type="presOf" srcId="{78A1A9E7-CF3C-412C-9929-62C91FE103E9}" destId="{AE1BFBB7-50E2-4D16-953E-843707232272}" srcOrd="0" destOrd="0" presId="urn:microsoft.com/office/officeart/2005/8/layout/vProcess5"/>
    <dgm:cxn modelId="{5C3AE50A-BA19-4C49-A579-E9451CFD60FB}" type="presOf" srcId="{6363E4FE-B507-42FE-A9CF-AB2B30E9A946}" destId="{68A7F326-5B22-4D58-ACED-96443716DBDA}" srcOrd="1" destOrd="0" presId="urn:microsoft.com/office/officeart/2005/8/layout/vProcess5"/>
    <dgm:cxn modelId="{3A137211-5E76-4F90-8857-C69F2037D57C}" type="presOf" srcId="{16C56141-9C5E-4310-A86E-1E1765915B9D}" destId="{D5997FB6-A5FE-4C06-BF9E-64807667A1D9}" srcOrd="0" destOrd="0" presId="urn:microsoft.com/office/officeart/2005/8/layout/vProcess5"/>
    <dgm:cxn modelId="{B90A9411-812B-4F02-8F65-F1308AD3C36E}" type="presOf" srcId="{6BBE875B-E930-49E6-A2E3-78B59914E8BF}" destId="{8D5DC9E0-442D-4EA5-8A70-9B413B1D6618}" srcOrd="0" destOrd="0" presId="urn:microsoft.com/office/officeart/2005/8/layout/vProcess5"/>
    <dgm:cxn modelId="{5E4EE877-3D2D-4D72-A75B-69D586E3643E}" srcId="{6BBE875B-E930-49E6-A2E3-78B59914E8BF}" destId="{BC9C27E8-5463-46FF-970D-624E6930310C}" srcOrd="2" destOrd="0" parTransId="{79737349-10BD-448D-A1B7-13A4F01C05C4}" sibTransId="{B21CB154-DE5C-4B4B-9A46-C92F297B049C}"/>
    <dgm:cxn modelId="{28FB585A-8E55-4879-A65B-582E5E31542B}" type="presOf" srcId="{EE774D75-C0E7-4B50-9D4B-E7ACADAA9CE9}" destId="{6644FCA3-10A8-488E-A611-5370D9947CE6}" srcOrd="1" destOrd="0" presId="urn:microsoft.com/office/officeart/2005/8/layout/vProcess5"/>
    <dgm:cxn modelId="{48932E81-C410-415B-9B0A-5A3DDB0A2454}" type="presOf" srcId="{6363E4FE-B507-42FE-A9CF-AB2B30E9A946}" destId="{918FF342-9837-4234-8DD7-A0A2BD624B00}" srcOrd="0" destOrd="0" presId="urn:microsoft.com/office/officeart/2005/8/layout/vProcess5"/>
    <dgm:cxn modelId="{5ECAACBC-EBF5-47EA-A8A0-5122D9D03B51}" type="presOf" srcId="{EE774D75-C0E7-4B50-9D4B-E7ACADAA9CE9}" destId="{1BEC1CC2-7978-46CE-8A75-67A769C03883}" srcOrd="0" destOrd="0" presId="urn:microsoft.com/office/officeart/2005/8/layout/vProcess5"/>
    <dgm:cxn modelId="{9205F2C2-BBDB-4437-A4CA-083A2E5216D6}" srcId="{6BBE875B-E930-49E6-A2E3-78B59914E8BF}" destId="{6363E4FE-B507-42FE-A9CF-AB2B30E9A946}" srcOrd="1" destOrd="0" parTransId="{35C00C80-B4B5-4004-B26A-3E6BD310DFD4}" sibTransId="{78A1A9E7-CF3C-412C-9929-62C91FE103E9}"/>
    <dgm:cxn modelId="{8AEA28E1-9F3A-4F2F-8140-82DF165B9983}" srcId="{6BBE875B-E930-49E6-A2E3-78B59914E8BF}" destId="{EE774D75-C0E7-4B50-9D4B-E7ACADAA9CE9}" srcOrd="0" destOrd="0" parTransId="{52C3E837-7B51-43FF-9EE1-BC5A31284439}" sibTransId="{16C56141-9C5E-4310-A86E-1E1765915B9D}"/>
    <dgm:cxn modelId="{D7E2E7F3-B935-4576-8B0F-66DDE97BD6CC}" type="presOf" srcId="{BC9C27E8-5463-46FF-970D-624E6930310C}" destId="{91D974DD-0F70-464D-8D42-3418F2999DC8}" srcOrd="1" destOrd="0" presId="urn:microsoft.com/office/officeart/2005/8/layout/vProcess5"/>
    <dgm:cxn modelId="{C7A803F5-1638-45BC-82E1-8668A923D775}" type="presOf" srcId="{BC9C27E8-5463-46FF-970D-624E6930310C}" destId="{AC77514B-0541-443E-AFE6-08C360B90EC1}" srcOrd="0" destOrd="0" presId="urn:microsoft.com/office/officeart/2005/8/layout/vProcess5"/>
    <dgm:cxn modelId="{A3FC3A46-B49E-41A5-9BA4-F1A0C45084A9}" type="presParOf" srcId="{8D5DC9E0-442D-4EA5-8A70-9B413B1D6618}" destId="{25DF214C-C84D-4BD3-90BD-0599A1B18D26}" srcOrd="0" destOrd="0" presId="urn:microsoft.com/office/officeart/2005/8/layout/vProcess5"/>
    <dgm:cxn modelId="{840B0644-2163-42C3-BE6A-3A898D57B9DD}" type="presParOf" srcId="{8D5DC9E0-442D-4EA5-8A70-9B413B1D6618}" destId="{1BEC1CC2-7978-46CE-8A75-67A769C03883}" srcOrd="1" destOrd="0" presId="urn:microsoft.com/office/officeart/2005/8/layout/vProcess5"/>
    <dgm:cxn modelId="{E07B32DF-CDDB-4AA0-880C-8E6B51C39C0B}" type="presParOf" srcId="{8D5DC9E0-442D-4EA5-8A70-9B413B1D6618}" destId="{918FF342-9837-4234-8DD7-A0A2BD624B00}" srcOrd="2" destOrd="0" presId="urn:microsoft.com/office/officeart/2005/8/layout/vProcess5"/>
    <dgm:cxn modelId="{C8AB40A4-61BB-4CF2-AAF5-15C49EDA09A0}" type="presParOf" srcId="{8D5DC9E0-442D-4EA5-8A70-9B413B1D6618}" destId="{AC77514B-0541-443E-AFE6-08C360B90EC1}" srcOrd="3" destOrd="0" presId="urn:microsoft.com/office/officeart/2005/8/layout/vProcess5"/>
    <dgm:cxn modelId="{ADD06DDC-0810-4F66-9559-23B55623FC96}" type="presParOf" srcId="{8D5DC9E0-442D-4EA5-8A70-9B413B1D6618}" destId="{D5997FB6-A5FE-4C06-BF9E-64807667A1D9}" srcOrd="4" destOrd="0" presId="urn:microsoft.com/office/officeart/2005/8/layout/vProcess5"/>
    <dgm:cxn modelId="{7E19E8E9-BCA9-4771-9DC6-251D02DDC874}" type="presParOf" srcId="{8D5DC9E0-442D-4EA5-8A70-9B413B1D6618}" destId="{AE1BFBB7-50E2-4D16-953E-843707232272}" srcOrd="5" destOrd="0" presId="urn:microsoft.com/office/officeart/2005/8/layout/vProcess5"/>
    <dgm:cxn modelId="{F67E89F0-22D6-4354-AFCC-7E87BFC39B0D}" type="presParOf" srcId="{8D5DC9E0-442D-4EA5-8A70-9B413B1D6618}" destId="{6644FCA3-10A8-488E-A611-5370D9947CE6}" srcOrd="6" destOrd="0" presId="urn:microsoft.com/office/officeart/2005/8/layout/vProcess5"/>
    <dgm:cxn modelId="{7F860764-BA5C-4FA0-B83D-5E34C903ED46}" type="presParOf" srcId="{8D5DC9E0-442D-4EA5-8A70-9B413B1D6618}" destId="{68A7F326-5B22-4D58-ACED-96443716DBDA}" srcOrd="7" destOrd="0" presId="urn:microsoft.com/office/officeart/2005/8/layout/vProcess5"/>
    <dgm:cxn modelId="{94BCB27E-DD4F-4D5E-8350-028EC104536B}" type="presParOf" srcId="{8D5DC9E0-442D-4EA5-8A70-9B413B1D6618}" destId="{91D974DD-0F70-464D-8D42-3418F2999DC8}"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6BBE875B-E930-49E6-A2E3-78B59914E8BF}"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EE774D75-C0E7-4B50-9D4B-E7ACADAA9CE9}">
      <dgm:prSet custT="1"/>
      <dgm:spPr/>
      <dgm:t>
        <a:bodyPr/>
        <a:lstStyle/>
        <a:p>
          <a:pPr rtl="1"/>
          <a:r>
            <a:rPr lang="ar-SA" sz="2800" dirty="0">
              <a:latin typeface="Sakkal Majalla" panose="02000000000000000000" pitchFamily="2" charset="-78"/>
              <a:cs typeface="Sakkal Majalla" panose="02000000000000000000" pitchFamily="2" charset="-78"/>
            </a:rPr>
            <a:t>كل آية فيها ذكر </a:t>
          </a:r>
          <a:r>
            <a:rPr lang="ar-SA" sz="2800" b="1" dirty="0">
              <a:solidFill>
                <a:schemeClr val="tx1"/>
              </a:solidFill>
              <a:latin typeface="Sakkal Majalla" panose="02000000000000000000" pitchFamily="2" charset="-78"/>
              <a:cs typeface="Sakkal Majalla" panose="02000000000000000000" pitchFamily="2" charset="-78"/>
            </a:rPr>
            <a:t>﴿</a:t>
          </a:r>
          <a:r>
            <a:rPr lang="ar-SA" sz="2400" b="1" dirty="0">
              <a:solidFill>
                <a:schemeClr val="tx1"/>
              </a:solidFill>
              <a:latin typeface="Sakkal Majalla" panose="02000000000000000000" pitchFamily="2" charset="-78"/>
              <a:cs typeface="Sakkal Majalla" panose="02000000000000000000" pitchFamily="2" charset="-78"/>
            </a:rPr>
            <a:t>يُعَذِّبْكُم</a:t>
          </a:r>
          <a:r>
            <a:rPr lang="ar-SA" sz="2800" b="1" dirty="0">
              <a:solidFill>
                <a:schemeClr val="tx1"/>
              </a:solidFill>
              <a:latin typeface="Sakkal Majalla" panose="02000000000000000000" pitchFamily="2" charset="-78"/>
              <a:cs typeface="Sakkal Majalla" panose="02000000000000000000" pitchFamily="2" charset="-78"/>
            </a:rPr>
            <a:t>﴾</a:t>
          </a:r>
          <a:r>
            <a:rPr lang="ar-SA" sz="2800" dirty="0">
              <a:latin typeface="Sakkal Majalla" panose="02000000000000000000" pitchFamily="2" charset="-78"/>
              <a:cs typeface="Sakkal Majalla" panose="02000000000000000000" pitchFamily="2" charset="-78"/>
            </a:rPr>
            <a:t> فهي بهذا اللفظ</a:t>
          </a:r>
          <a:endParaRPr lang="en-US" sz="2800" dirty="0">
            <a:solidFill>
              <a:schemeClr val="tx1">
                <a:lumMod val="95000"/>
                <a:lumOff val="5000"/>
              </a:schemeClr>
            </a:solidFill>
            <a:latin typeface="Sakkal Majalla" panose="02000000000000000000" pitchFamily="2" charset="-78"/>
            <a:cs typeface="Sakkal Majalla" panose="02000000000000000000" pitchFamily="2" charset="-78"/>
          </a:endParaRPr>
        </a:p>
      </dgm:t>
    </dgm:pt>
    <dgm:pt modelId="{52C3E837-7B51-43FF-9EE1-BC5A31284439}" type="parTrans" cxnId="{8AEA28E1-9F3A-4F2F-8140-82DF165B9983}">
      <dgm:prSet/>
      <dgm:spPr/>
      <dgm:t>
        <a:bodyPr/>
        <a:lstStyle/>
        <a:p>
          <a:endParaRPr lang="en-US"/>
        </a:p>
      </dgm:t>
    </dgm:pt>
    <dgm:pt modelId="{16C56141-9C5E-4310-A86E-1E1765915B9D}" type="sibTrans" cxnId="{8AEA28E1-9F3A-4F2F-8140-82DF165B9983}">
      <dgm:prSet/>
      <dgm:spPr/>
      <dgm:t>
        <a:bodyPr/>
        <a:lstStyle/>
        <a:p>
          <a:endParaRPr lang="en-US"/>
        </a:p>
      </dgm:t>
    </dgm:pt>
    <dgm:pt modelId="{6363E4FE-B507-42FE-A9CF-AB2B30E9A946}">
      <dgm:prSet custT="1"/>
      <dgm:spPr/>
      <dgm:t>
        <a:bodyPr/>
        <a:lstStyle/>
        <a:p>
          <a:pPr rtl="1"/>
          <a:r>
            <a:rPr lang="ar-SA" sz="2800" dirty="0">
              <a:latin typeface="Sakkal Majalla" panose="02000000000000000000" pitchFamily="2" charset="-78"/>
              <a:cs typeface="Sakkal Majalla" panose="02000000000000000000" pitchFamily="2" charset="-78"/>
            </a:rPr>
            <a:t>إلا موضع  المائدة آية (18) </a:t>
          </a:r>
          <a:r>
            <a:rPr lang="ar-SA" sz="2800" b="1" dirty="0">
              <a:solidFill>
                <a:schemeClr val="tx1"/>
              </a:solidFill>
              <a:latin typeface="Sakkal Majalla" panose="02000000000000000000" pitchFamily="2" charset="-78"/>
              <a:cs typeface="Sakkal Majalla" panose="02000000000000000000" pitchFamily="2" charset="-78"/>
            </a:rPr>
            <a:t>﴿</a:t>
          </a:r>
          <a:r>
            <a:rPr lang="ar-SA" sz="2400" b="1" dirty="0">
              <a:solidFill>
                <a:schemeClr val="tx1"/>
              </a:solidFill>
              <a:latin typeface="Sakkal Majalla" panose="02000000000000000000" pitchFamily="2" charset="-78"/>
              <a:cs typeface="Sakkal Majalla" panose="02000000000000000000" pitchFamily="2" charset="-78"/>
            </a:rPr>
            <a:t>قُلْ فَلِمَ يُعَذِّبُكُم</a:t>
          </a:r>
          <a:r>
            <a:rPr lang="ar-SA" sz="2800" b="1" dirty="0">
              <a:solidFill>
                <a:schemeClr val="tx1"/>
              </a:solidFill>
              <a:latin typeface="Sakkal Majalla" panose="02000000000000000000" pitchFamily="2" charset="-78"/>
              <a:cs typeface="Sakkal Majalla" panose="02000000000000000000" pitchFamily="2" charset="-78"/>
            </a:rPr>
            <a:t>﴾ </a:t>
          </a:r>
          <a:r>
            <a:rPr lang="ar-SA" sz="2800" dirty="0">
              <a:latin typeface="Sakkal Majalla" panose="02000000000000000000" pitchFamily="2" charset="-78"/>
              <a:cs typeface="Sakkal Majalla" panose="02000000000000000000" pitchFamily="2" charset="-78"/>
            </a:rPr>
            <a:t>فهي بالرفع</a:t>
          </a:r>
          <a:endParaRPr lang="en-US" sz="2800" dirty="0">
            <a:solidFill>
              <a:schemeClr val="tx1"/>
            </a:solidFill>
            <a:latin typeface="Sakkal Majalla" panose="02000000000000000000" pitchFamily="2" charset="-78"/>
            <a:cs typeface="Sakkal Majalla" panose="02000000000000000000" pitchFamily="2" charset="-78"/>
          </a:endParaRPr>
        </a:p>
      </dgm:t>
    </dgm:pt>
    <dgm:pt modelId="{35C00C80-B4B5-4004-B26A-3E6BD310DFD4}" type="parTrans" cxnId="{9205F2C2-BBDB-4437-A4CA-083A2E5216D6}">
      <dgm:prSet/>
      <dgm:spPr/>
      <dgm:t>
        <a:bodyPr/>
        <a:lstStyle/>
        <a:p>
          <a:endParaRPr lang="en-US"/>
        </a:p>
      </dgm:t>
    </dgm:pt>
    <dgm:pt modelId="{78A1A9E7-CF3C-412C-9929-62C91FE103E9}" type="sibTrans" cxnId="{9205F2C2-BBDB-4437-A4CA-083A2E5216D6}">
      <dgm:prSet/>
      <dgm:spPr/>
      <dgm:t>
        <a:bodyPr/>
        <a:lstStyle/>
        <a:p>
          <a:endParaRPr lang="en-US"/>
        </a:p>
      </dgm:t>
    </dgm:pt>
    <dgm:pt modelId="{BC9C27E8-5463-46FF-970D-624E6930310C}">
      <dgm:prSet custT="1"/>
      <dgm:spPr/>
      <dgm:t>
        <a:bodyPr/>
        <a:lstStyle/>
        <a:p>
          <a:pPr rtl="1"/>
          <a:r>
            <a:rPr lang="ar-SA" sz="2000" dirty="0">
              <a:latin typeface="Sakkal Majalla" panose="02000000000000000000" pitchFamily="2" charset="-78"/>
              <a:cs typeface="Sakkal Majalla" panose="02000000000000000000" pitchFamily="2" charset="-78"/>
            </a:rPr>
            <a:t>(وَقَالَتِ </a:t>
          </a:r>
          <a:r>
            <a:rPr lang="ar-SA" sz="2000" dirty="0" err="1">
              <a:latin typeface="Sakkal Majalla" panose="02000000000000000000" pitchFamily="2" charset="-78"/>
              <a:cs typeface="Sakkal Majalla" panose="02000000000000000000" pitchFamily="2" charset="-78"/>
            </a:rPr>
            <a:t>ٱلۡیَهُودُ</a:t>
          </a:r>
          <a:r>
            <a:rPr lang="ar-SA" sz="2000" dirty="0">
              <a:latin typeface="Sakkal Majalla" panose="02000000000000000000" pitchFamily="2" charset="-78"/>
              <a:cs typeface="Sakkal Majalla" panose="02000000000000000000" pitchFamily="2" charset="-78"/>
            </a:rPr>
            <a:t> </a:t>
          </a:r>
          <a:r>
            <a:rPr lang="ar-SA" sz="2000" dirty="0" err="1">
              <a:latin typeface="Sakkal Majalla" panose="02000000000000000000" pitchFamily="2" charset="-78"/>
              <a:cs typeface="Sakkal Majalla" panose="02000000000000000000" pitchFamily="2" charset="-78"/>
            </a:rPr>
            <a:t>وَٱلنَّصَـٰرَىٰ</a:t>
          </a:r>
          <a:r>
            <a:rPr lang="ar-SA" sz="2000" dirty="0">
              <a:latin typeface="Sakkal Majalla" panose="02000000000000000000" pitchFamily="2" charset="-78"/>
              <a:cs typeface="Sakkal Majalla" panose="02000000000000000000" pitchFamily="2" charset="-78"/>
            </a:rPr>
            <a:t> </a:t>
          </a:r>
          <a:r>
            <a:rPr lang="ar-SA" sz="2000" dirty="0" err="1">
              <a:latin typeface="Sakkal Majalla" panose="02000000000000000000" pitchFamily="2" charset="-78"/>
              <a:cs typeface="Sakkal Majalla" panose="02000000000000000000" pitchFamily="2" charset="-78"/>
            </a:rPr>
            <a:t>نَحۡنُ</a:t>
          </a:r>
          <a:r>
            <a:rPr lang="ar-SA" sz="2000" dirty="0">
              <a:latin typeface="Sakkal Majalla" panose="02000000000000000000" pitchFamily="2" charset="-78"/>
              <a:cs typeface="Sakkal Majalla" panose="02000000000000000000" pitchFamily="2" charset="-78"/>
            </a:rPr>
            <a:t> </a:t>
          </a:r>
          <a:r>
            <a:rPr lang="ar-SA" sz="2000" dirty="0" err="1">
              <a:latin typeface="Sakkal Majalla" panose="02000000000000000000" pitchFamily="2" charset="-78"/>
              <a:cs typeface="Sakkal Majalla" panose="02000000000000000000" pitchFamily="2" charset="-78"/>
            </a:rPr>
            <a:t>أَبۡنَـٰۤؤُا</a:t>
          </a:r>
          <a:r>
            <a:rPr lang="ar-SA" sz="2000" dirty="0">
              <a:latin typeface="Sakkal Majalla" panose="02000000000000000000" pitchFamily="2" charset="-78"/>
              <a:cs typeface="Sakkal Majalla" panose="02000000000000000000" pitchFamily="2" charset="-78"/>
            </a:rPr>
            <a:t>۟ </a:t>
          </a:r>
          <a:r>
            <a:rPr lang="ar-SA" sz="2000" dirty="0" err="1">
              <a:latin typeface="Sakkal Majalla" panose="02000000000000000000" pitchFamily="2" charset="-78"/>
              <a:cs typeface="Sakkal Majalla" panose="02000000000000000000" pitchFamily="2" charset="-78"/>
            </a:rPr>
            <a:t>ٱللَّهِ</a:t>
          </a:r>
          <a:r>
            <a:rPr lang="ar-SA" sz="2000" dirty="0">
              <a:latin typeface="Sakkal Majalla" panose="02000000000000000000" pitchFamily="2" charset="-78"/>
              <a:cs typeface="Sakkal Majalla" panose="02000000000000000000" pitchFamily="2" charset="-78"/>
            </a:rPr>
            <a:t> </a:t>
          </a:r>
          <a:r>
            <a:rPr lang="ar-SA" sz="2000" dirty="0" err="1">
              <a:latin typeface="Sakkal Majalla" panose="02000000000000000000" pitchFamily="2" charset="-78"/>
              <a:cs typeface="Sakkal Majalla" panose="02000000000000000000" pitchFamily="2" charset="-78"/>
            </a:rPr>
            <a:t>وَأَحِبَّـٰۤؤُهُۥۚ</a:t>
          </a:r>
          <a:r>
            <a:rPr lang="ar-SA" sz="2000" dirty="0">
              <a:latin typeface="Sakkal Majalla" panose="02000000000000000000" pitchFamily="2" charset="-78"/>
              <a:cs typeface="Sakkal Majalla" panose="02000000000000000000" pitchFamily="2" charset="-78"/>
            </a:rPr>
            <a:t> </a:t>
          </a:r>
          <a:r>
            <a:rPr lang="ar-SA" sz="2000" u="sng" dirty="0" err="1">
              <a:solidFill>
                <a:schemeClr val="tx1"/>
              </a:solidFill>
              <a:latin typeface="Sakkal Majalla" panose="02000000000000000000" pitchFamily="2" charset="-78"/>
              <a:cs typeface="Sakkal Majalla" panose="02000000000000000000" pitchFamily="2" charset="-78"/>
            </a:rPr>
            <a:t>قُلۡ</a:t>
          </a:r>
          <a:r>
            <a:rPr lang="ar-SA" sz="2000" u="sng" dirty="0">
              <a:solidFill>
                <a:schemeClr val="tx1"/>
              </a:solidFill>
              <a:latin typeface="Sakkal Majalla" panose="02000000000000000000" pitchFamily="2" charset="-78"/>
              <a:cs typeface="Sakkal Majalla" panose="02000000000000000000" pitchFamily="2" charset="-78"/>
            </a:rPr>
            <a:t> فَلِمَ </a:t>
          </a:r>
          <a:r>
            <a:rPr lang="ar-SA" sz="2000" u="sng" dirty="0" err="1">
              <a:solidFill>
                <a:schemeClr val="tx1"/>
              </a:solidFill>
              <a:latin typeface="Sakkal Majalla" panose="02000000000000000000" pitchFamily="2" charset="-78"/>
              <a:cs typeface="Sakkal Majalla" panose="02000000000000000000" pitchFamily="2" charset="-78"/>
            </a:rPr>
            <a:t>یُعَذِّبُكُم</a:t>
          </a:r>
          <a:r>
            <a:rPr lang="ar-SA" sz="2000" u="sng" dirty="0">
              <a:solidFill>
                <a:schemeClr val="tx1"/>
              </a:solidFill>
              <a:latin typeface="Sakkal Majalla" panose="02000000000000000000" pitchFamily="2" charset="-78"/>
              <a:cs typeface="Sakkal Majalla" panose="02000000000000000000" pitchFamily="2" charset="-78"/>
            </a:rPr>
            <a:t> </a:t>
          </a:r>
          <a:r>
            <a:rPr lang="ar-SA" sz="2000" dirty="0" err="1">
              <a:latin typeface="Sakkal Majalla" panose="02000000000000000000" pitchFamily="2" charset="-78"/>
              <a:cs typeface="Sakkal Majalla" panose="02000000000000000000" pitchFamily="2" charset="-78"/>
            </a:rPr>
            <a:t>بِذُنُوبِكُمۖ</a:t>
          </a:r>
          <a:r>
            <a:rPr lang="ar-SA" sz="2000" dirty="0">
              <a:latin typeface="Sakkal Majalla" panose="02000000000000000000" pitchFamily="2" charset="-78"/>
              <a:cs typeface="Sakkal Majalla" panose="02000000000000000000" pitchFamily="2" charset="-78"/>
            </a:rPr>
            <a:t> </a:t>
          </a:r>
          <a:r>
            <a:rPr lang="ar-SA" sz="2000" dirty="0" err="1">
              <a:latin typeface="Sakkal Majalla" panose="02000000000000000000" pitchFamily="2" charset="-78"/>
              <a:cs typeface="Sakkal Majalla" panose="02000000000000000000" pitchFamily="2" charset="-78"/>
            </a:rPr>
            <a:t>بَلۡ</a:t>
          </a:r>
          <a:r>
            <a:rPr lang="ar-SA" sz="2000" dirty="0">
              <a:latin typeface="Sakkal Majalla" panose="02000000000000000000" pitchFamily="2" charset="-78"/>
              <a:cs typeface="Sakkal Majalla" panose="02000000000000000000" pitchFamily="2" charset="-78"/>
            </a:rPr>
            <a:t> أَنتُم بَشَرࣱ </a:t>
          </a:r>
          <a:r>
            <a:rPr lang="ar-SA" sz="2000" dirty="0" err="1">
              <a:latin typeface="Sakkal Majalla" panose="02000000000000000000" pitchFamily="2" charset="-78"/>
              <a:cs typeface="Sakkal Majalla" panose="02000000000000000000" pitchFamily="2" charset="-78"/>
            </a:rPr>
            <a:t>مِّمَّنۡ</a:t>
          </a:r>
          <a:r>
            <a:rPr lang="ar-SA" sz="2000" dirty="0">
              <a:latin typeface="Sakkal Majalla" panose="02000000000000000000" pitchFamily="2" charset="-78"/>
              <a:cs typeface="Sakkal Majalla" panose="02000000000000000000" pitchFamily="2" charset="-78"/>
            </a:rPr>
            <a:t> </a:t>
          </a:r>
          <a:r>
            <a:rPr lang="ar-SA" sz="2000" dirty="0" err="1">
              <a:latin typeface="Sakkal Majalla" panose="02000000000000000000" pitchFamily="2" charset="-78"/>
              <a:cs typeface="Sakkal Majalla" panose="02000000000000000000" pitchFamily="2" charset="-78"/>
            </a:rPr>
            <a:t>خَلَقَۚ</a:t>
          </a:r>
          <a:r>
            <a:rPr lang="ar-SA" sz="2000" dirty="0">
              <a:latin typeface="Sakkal Majalla" panose="02000000000000000000" pitchFamily="2" charset="-78"/>
              <a:cs typeface="Sakkal Majalla" panose="02000000000000000000" pitchFamily="2" charset="-78"/>
            </a:rPr>
            <a:t> </a:t>
          </a:r>
          <a:r>
            <a:rPr lang="ar-SA" sz="2000" dirty="0" err="1">
              <a:latin typeface="Sakkal Majalla" panose="02000000000000000000" pitchFamily="2" charset="-78"/>
              <a:cs typeface="Sakkal Majalla" panose="02000000000000000000" pitchFamily="2" charset="-78"/>
            </a:rPr>
            <a:t>یَغۡفِرُ</a:t>
          </a:r>
          <a:r>
            <a:rPr lang="ar-SA" sz="2000" dirty="0">
              <a:latin typeface="Sakkal Majalla" panose="02000000000000000000" pitchFamily="2" charset="-78"/>
              <a:cs typeface="Sakkal Majalla" panose="02000000000000000000" pitchFamily="2" charset="-78"/>
            </a:rPr>
            <a:t> لِمَن </a:t>
          </a:r>
          <a:r>
            <a:rPr lang="ar-SA" sz="2000" dirty="0" err="1">
              <a:latin typeface="Sakkal Majalla" panose="02000000000000000000" pitchFamily="2" charset="-78"/>
              <a:cs typeface="Sakkal Majalla" panose="02000000000000000000" pitchFamily="2" charset="-78"/>
            </a:rPr>
            <a:t>یَشَاۤءُ</a:t>
          </a:r>
          <a:r>
            <a:rPr lang="ar-SA" sz="2000" dirty="0">
              <a:latin typeface="Sakkal Majalla" panose="02000000000000000000" pitchFamily="2" charset="-78"/>
              <a:cs typeface="Sakkal Majalla" panose="02000000000000000000" pitchFamily="2" charset="-78"/>
            </a:rPr>
            <a:t> </a:t>
          </a:r>
          <a:r>
            <a:rPr lang="ar-SA" sz="2000" dirty="0" err="1">
              <a:latin typeface="Sakkal Majalla" panose="02000000000000000000" pitchFamily="2" charset="-78"/>
              <a:cs typeface="Sakkal Majalla" panose="02000000000000000000" pitchFamily="2" charset="-78"/>
            </a:rPr>
            <a:t>وَیُعَذِّبُ</a:t>
          </a:r>
          <a:r>
            <a:rPr lang="ar-SA" sz="2000" dirty="0">
              <a:latin typeface="Sakkal Majalla" panose="02000000000000000000" pitchFamily="2" charset="-78"/>
              <a:cs typeface="Sakkal Majalla" panose="02000000000000000000" pitchFamily="2" charset="-78"/>
            </a:rPr>
            <a:t> مَن </a:t>
          </a:r>
          <a:r>
            <a:rPr lang="ar-SA" sz="2000" dirty="0" err="1">
              <a:latin typeface="Sakkal Majalla" panose="02000000000000000000" pitchFamily="2" charset="-78"/>
              <a:cs typeface="Sakkal Majalla" panose="02000000000000000000" pitchFamily="2" charset="-78"/>
            </a:rPr>
            <a:t>یَشَاۤءُۚ</a:t>
          </a:r>
          <a:r>
            <a:rPr lang="ar-SA" sz="2000" dirty="0">
              <a:latin typeface="Sakkal Majalla" panose="02000000000000000000" pitchFamily="2" charset="-78"/>
              <a:cs typeface="Sakkal Majalla" panose="02000000000000000000" pitchFamily="2" charset="-78"/>
            </a:rPr>
            <a:t> وَلِلَّهِ </a:t>
          </a:r>
          <a:r>
            <a:rPr lang="ar-SA" sz="2000" dirty="0" err="1">
              <a:latin typeface="Sakkal Majalla" panose="02000000000000000000" pitchFamily="2" charset="-78"/>
              <a:cs typeface="Sakkal Majalla" panose="02000000000000000000" pitchFamily="2" charset="-78"/>
            </a:rPr>
            <a:t>مُلۡكُ</a:t>
          </a:r>
          <a:r>
            <a:rPr lang="ar-SA" sz="2000" dirty="0">
              <a:latin typeface="Sakkal Majalla" panose="02000000000000000000" pitchFamily="2" charset="-78"/>
              <a:cs typeface="Sakkal Majalla" panose="02000000000000000000" pitchFamily="2" charset="-78"/>
            </a:rPr>
            <a:t> </a:t>
          </a:r>
          <a:r>
            <a:rPr lang="ar-SA" sz="2000" dirty="0" err="1">
              <a:latin typeface="Sakkal Majalla" panose="02000000000000000000" pitchFamily="2" charset="-78"/>
              <a:cs typeface="Sakkal Majalla" panose="02000000000000000000" pitchFamily="2" charset="-78"/>
            </a:rPr>
            <a:t>ٱلسَّمَـٰوَا⁠تِ</a:t>
          </a:r>
          <a:r>
            <a:rPr lang="ar-SA" sz="2000" dirty="0">
              <a:latin typeface="Sakkal Majalla" panose="02000000000000000000" pitchFamily="2" charset="-78"/>
              <a:cs typeface="Sakkal Majalla" panose="02000000000000000000" pitchFamily="2" charset="-78"/>
            </a:rPr>
            <a:t> </a:t>
          </a:r>
          <a:r>
            <a:rPr lang="ar-SA" sz="2000" dirty="0" err="1">
              <a:latin typeface="Sakkal Majalla" panose="02000000000000000000" pitchFamily="2" charset="-78"/>
              <a:cs typeface="Sakkal Majalla" panose="02000000000000000000" pitchFamily="2" charset="-78"/>
            </a:rPr>
            <a:t>وَٱلۡأَرۡضِ</a:t>
          </a:r>
          <a:r>
            <a:rPr lang="ar-SA" sz="2000" dirty="0">
              <a:latin typeface="Sakkal Majalla" panose="02000000000000000000" pitchFamily="2" charset="-78"/>
              <a:cs typeface="Sakkal Majalla" panose="02000000000000000000" pitchFamily="2" charset="-78"/>
            </a:rPr>
            <a:t> وَمَا </a:t>
          </a:r>
          <a:r>
            <a:rPr lang="ar-SA" sz="2000" dirty="0" err="1">
              <a:latin typeface="Sakkal Majalla" panose="02000000000000000000" pitchFamily="2" charset="-78"/>
              <a:cs typeface="Sakkal Majalla" panose="02000000000000000000" pitchFamily="2" charset="-78"/>
            </a:rPr>
            <a:t>بَیۡنَهُمَاۖ</a:t>
          </a:r>
          <a:r>
            <a:rPr lang="ar-SA" sz="2000" dirty="0">
              <a:latin typeface="Sakkal Majalla" panose="02000000000000000000" pitchFamily="2" charset="-78"/>
              <a:cs typeface="Sakkal Majalla" panose="02000000000000000000" pitchFamily="2" charset="-78"/>
            </a:rPr>
            <a:t> </a:t>
          </a:r>
          <a:r>
            <a:rPr lang="ar-SA" sz="2000" dirty="0" err="1">
              <a:latin typeface="Sakkal Majalla" panose="02000000000000000000" pitchFamily="2" charset="-78"/>
              <a:cs typeface="Sakkal Majalla" panose="02000000000000000000" pitchFamily="2" charset="-78"/>
            </a:rPr>
            <a:t>وَإِلَیۡهِ</a:t>
          </a:r>
          <a:r>
            <a:rPr lang="ar-SA" sz="2000" dirty="0">
              <a:latin typeface="Sakkal Majalla" panose="02000000000000000000" pitchFamily="2" charset="-78"/>
              <a:cs typeface="Sakkal Majalla" panose="02000000000000000000" pitchFamily="2" charset="-78"/>
            </a:rPr>
            <a:t> </a:t>
          </a:r>
          <a:r>
            <a:rPr lang="ar-SA" sz="2000" dirty="0" err="1">
              <a:latin typeface="Sakkal Majalla" panose="02000000000000000000" pitchFamily="2" charset="-78"/>
              <a:cs typeface="Sakkal Majalla" panose="02000000000000000000" pitchFamily="2" charset="-78"/>
            </a:rPr>
            <a:t>ٱلۡمَصِیرُ</a:t>
          </a:r>
          <a:r>
            <a:rPr lang="ar-SA" sz="2000" dirty="0">
              <a:latin typeface="Sakkal Majalla" panose="02000000000000000000" pitchFamily="2" charset="-78"/>
              <a:cs typeface="Sakkal Majalla" panose="02000000000000000000" pitchFamily="2" charset="-78"/>
            </a:rPr>
            <a:t> (18))</a:t>
          </a:r>
          <a:endParaRPr lang="en-US" sz="2000" dirty="0">
            <a:latin typeface="Sakkal Majalla" panose="02000000000000000000" pitchFamily="2" charset="-78"/>
            <a:cs typeface="Sakkal Majalla" panose="02000000000000000000" pitchFamily="2" charset="-78"/>
          </a:endParaRPr>
        </a:p>
      </dgm:t>
    </dgm:pt>
    <dgm:pt modelId="{79737349-10BD-448D-A1B7-13A4F01C05C4}" type="parTrans" cxnId="{5E4EE877-3D2D-4D72-A75B-69D586E3643E}">
      <dgm:prSet/>
      <dgm:spPr/>
      <dgm:t>
        <a:bodyPr/>
        <a:lstStyle/>
        <a:p>
          <a:endParaRPr lang="en-US"/>
        </a:p>
      </dgm:t>
    </dgm:pt>
    <dgm:pt modelId="{B21CB154-DE5C-4B4B-9A46-C92F297B049C}" type="sibTrans" cxnId="{5E4EE877-3D2D-4D72-A75B-69D586E3643E}">
      <dgm:prSet/>
      <dgm:spPr/>
      <dgm:t>
        <a:bodyPr/>
        <a:lstStyle/>
        <a:p>
          <a:endParaRPr lang="en-US"/>
        </a:p>
      </dgm:t>
    </dgm:pt>
    <dgm:pt modelId="{8D5DC9E0-442D-4EA5-8A70-9B413B1D6618}" type="pres">
      <dgm:prSet presAssocID="{6BBE875B-E930-49E6-A2E3-78B59914E8BF}" presName="outerComposite" presStyleCnt="0">
        <dgm:presLayoutVars>
          <dgm:chMax val="5"/>
          <dgm:dir/>
          <dgm:resizeHandles val="exact"/>
        </dgm:presLayoutVars>
      </dgm:prSet>
      <dgm:spPr/>
    </dgm:pt>
    <dgm:pt modelId="{25DF214C-C84D-4BD3-90BD-0599A1B18D26}" type="pres">
      <dgm:prSet presAssocID="{6BBE875B-E930-49E6-A2E3-78B59914E8BF}" presName="dummyMaxCanvas" presStyleCnt="0">
        <dgm:presLayoutVars/>
      </dgm:prSet>
      <dgm:spPr/>
    </dgm:pt>
    <dgm:pt modelId="{1BEC1CC2-7978-46CE-8A75-67A769C03883}" type="pres">
      <dgm:prSet presAssocID="{6BBE875B-E930-49E6-A2E3-78B59914E8BF}" presName="ThreeNodes_1" presStyleLbl="node1" presStyleIdx="0" presStyleCnt="3" custScaleX="103352">
        <dgm:presLayoutVars>
          <dgm:bulletEnabled val="1"/>
        </dgm:presLayoutVars>
      </dgm:prSet>
      <dgm:spPr/>
    </dgm:pt>
    <dgm:pt modelId="{918FF342-9837-4234-8DD7-A0A2BD624B00}" type="pres">
      <dgm:prSet presAssocID="{6BBE875B-E930-49E6-A2E3-78B59914E8BF}" presName="ThreeNodes_2" presStyleLbl="node1" presStyleIdx="1" presStyleCnt="3">
        <dgm:presLayoutVars>
          <dgm:bulletEnabled val="1"/>
        </dgm:presLayoutVars>
      </dgm:prSet>
      <dgm:spPr/>
    </dgm:pt>
    <dgm:pt modelId="{AC77514B-0541-443E-AFE6-08C360B90EC1}" type="pres">
      <dgm:prSet presAssocID="{6BBE875B-E930-49E6-A2E3-78B59914E8BF}" presName="ThreeNodes_3" presStyleLbl="node1" presStyleIdx="2" presStyleCnt="3">
        <dgm:presLayoutVars>
          <dgm:bulletEnabled val="1"/>
        </dgm:presLayoutVars>
      </dgm:prSet>
      <dgm:spPr/>
    </dgm:pt>
    <dgm:pt modelId="{D5997FB6-A5FE-4C06-BF9E-64807667A1D9}" type="pres">
      <dgm:prSet presAssocID="{6BBE875B-E930-49E6-A2E3-78B59914E8BF}" presName="ThreeConn_1-2" presStyleLbl="fgAccFollowNode1" presStyleIdx="0" presStyleCnt="2">
        <dgm:presLayoutVars>
          <dgm:bulletEnabled val="1"/>
        </dgm:presLayoutVars>
      </dgm:prSet>
      <dgm:spPr/>
    </dgm:pt>
    <dgm:pt modelId="{AE1BFBB7-50E2-4D16-953E-843707232272}" type="pres">
      <dgm:prSet presAssocID="{6BBE875B-E930-49E6-A2E3-78B59914E8BF}" presName="ThreeConn_2-3" presStyleLbl="fgAccFollowNode1" presStyleIdx="1" presStyleCnt="2">
        <dgm:presLayoutVars>
          <dgm:bulletEnabled val="1"/>
        </dgm:presLayoutVars>
      </dgm:prSet>
      <dgm:spPr/>
    </dgm:pt>
    <dgm:pt modelId="{6644FCA3-10A8-488E-A611-5370D9947CE6}" type="pres">
      <dgm:prSet presAssocID="{6BBE875B-E930-49E6-A2E3-78B59914E8BF}" presName="ThreeNodes_1_text" presStyleLbl="node1" presStyleIdx="2" presStyleCnt="3">
        <dgm:presLayoutVars>
          <dgm:bulletEnabled val="1"/>
        </dgm:presLayoutVars>
      </dgm:prSet>
      <dgm:spPr/>
    </dgm:pt>
    <dgm:pt modelId="{68A7F326-5B22-4D58-ACED-96443716DBDA}" type="pres">
      <dgm:prSet presAssocID="{6BBE875B-E930-49E6-A2E3-78B59914E8BF}" presName="ThreeNodes_2_text" presStyleLbl="node1" presStyleIdx="2" presStyleCnt="3">
        <dgm:presLayoutVars>
          <dgm:bulletEnabled val="1"/>
        </dgm:presLayoutVars>
      </dgm:prSet>
      <dgm:spPr/>
    </dgm:pt>
    <dgm:pt modelId="{91D974DD-0F70-464D-8D42-3418F2999DC8}" type="pres">
      <dgm:prSet presAssocID="{6BBE875B-E930-49E6-A2E3-78B59914E8BF}" presName="ThreeNodes_3_text" presStyleLbl="node1" presStyleIdx="2" presStyleCnt="3">
        <dgm:presLayoutVars>
          <dgm:bulletEnabled val="1"/>
        </dgm:presLayoutVars>
      </dgm:prSet>
      <dgm:spPr/>
    </dgm:pt>
  </dgm:ptLst>
  <dgm:cxnLst>
    <dgm:cxn modelId="{921CE502-D072-48FB-8FE3-EEE2975C2758}" type="presOf" srcId="{78A1A9E7-CF3C-412C-9929-62C91FE103E9}" destId="{AE1BFBB7-50E2-4D16-953E-843707232272}" srcOrd="0" destOrd="0" presId="urn:microsoft.com/office/officeart/2005/8/layout/vProcess5"/>
    <dgm:cxn modelId="{5C3AE50A-BA19-4C49-A579-E9451CFD60FB}" type="presOf" srcId="{6363E4FE-B507-42FE-A9CF-AB2B30E9A946}" destId="{68A7F326-5B22-4D58-ACED-96443716DBDA}" srcOrd="1" destOrd="0" presId="urn:microsoft.com/office/officeart/2005/8/layout/vProcess5"/>
    <dgm:cxn modelId="{3A137211-5E76-4F90-8857-C69F2037D57C}" type="presOf" srcId="{16C56141-9C5E-4310-A86E-1E1765915B9D}" destId="{D5997FB6-A5FE-4C06-BF9E-64807667A1D9}" srcOrd="0" destOrd="0" presId="urn:microsoft.com/office/officeart/2005/8/layout/vProcess5"/>
    <dgm:cxn modelId="{B90A9411-812B-4F02-8F65-F1308AD3C36E}" type="presOf" srcId="{6BBE875B-E930-49E6-A2E3-78B59914E8BF}" destId="{8D5DC9E0-442D-4EA5-8A70-9B413B1D6618}" srcOrd="0" destOrd="0" presId="urn:microsoft.com/office/officeart/2005/8/layout/vProcess5"/>
    <dgm:cxn modelId="{5E4EE877-3D2D-4D72-A75B-69D586E3643E}" srcId="{6BBE875B-E930-49E6-A2E3-78B59914E8BF}" destId="{BC9C27E8-5463-46FF-970D-624E6930310C}" srcOrd="2" destOrd="0" parTransId="{79737349-10BD-448D-A1B7-13A4F01C05C4}" sibTransId="{B21CB154-DE5C-4B4B-9A46-C92F297B049C}"/>
    <dgm:cxn modelId="{28FB585A-8E55-4879-A65B-582E5E31542B}" type="presOf" srcId="{EE774D75-C0E7-4B50-9D4B-E7ACADAA9CE9}" destId="{6644FCA3-10A8-488E-A611-5370D9947CE6}" srcOrd="1" destOrd="0" presId="urn:microsoft.com/office/officeart/2005/8/layout/vProcess5"/>
    <dgm:cxn modelId="{48932E81-C410-415B-9B0A-5A3DDB0A2454}" type="presOf" srcId="{6363E4FE-B507-42FE-A9CF-AB2B30E9A946}" destId="{918FF342-9837-4234-8DD7-A0A2BD624B00}" srcOrd="0" destOrd="0" presId="urn:microsoft.com/office/officeart/2005/8/layout/vProcess5"/>
    <dgm:cxn modelId="{5ECAACBC-EBF5-47EA-A8A0-5122D9D03B51}" type="presOf" srcId="{EE774D75-C0E7-4B50-9D4B-E7ACADAA9CE9}" destId="{1BEC1CC2-7978-46CE-8A75-67A769C03883}" srcOrd="0" destOrd="0" presId="urn:microsoft.com/office/officeart/2005/8/layout/vProcess5"/>
    <dgm:cxn modelId="{9205F2C2-BBDB-4437-A4CA-083A2E5216D6}" srcId="{6BBE875B-E930-49E6-A2E3-78B59914E8BF}" destId="{6363E4FE-B507-42FE-A9CF-AB2B30E9A946}" srcOrd="1" destOrd="0" parTransId="{35C00C80-B4B5-4004-B26A-3E6BD310DFD4}" sibTransId="{78A1A9E7-CF3C-412C-9929-62C91FE103E9}"/>
    <dgm:cxn modelId="{8AEA28E1-9F3A-4F2F-8140-82DF165B9983}" srcId="{6BBE875B-E930-49E6-A2E3-78B59914E8BF}" destId="{EE774D75-C0E7-4B50-9D4B-E7ACADAA9CE9}" srcOrd="0" destOrd="0" parTransId="{52C3E837-7B51-43FF-9EE1-BC5A31284439}" sibTransId="{16C56141-9C5E-4310-A86E-1E1765915B9D}"/>
    <dgm:cxn modelId="{D7E2E7F3-B935-4576-8B0F-66DDE97BD6CC}" type="presOf" srcId="{BC9C27E8-5463-46FF-970D-624E6930310C}" destId="{91D974DD-0F70-464D-8D42-3418F2999DC8}" srcOrd="1" destOrd="0" presId="urn:microsoft.com/office/officeart/2005/8/layout/vProcess5"/>
    <dgm:cxn modelId="{C7A803F5-1638-45BC-82E1-8668A923D775}" type="presOf" srcId="{BC9C27E8-5463-46FF-970D-624E6930310C}" destId="{AC77514B-0541-443E-AFE6-08C360B90EC1}" srcOrd="0" destOrd="0" presId="urn:microsoft.com/office/officeart/2005/8/layout/vProcess5"/>
    <dgm:cxn modelId="{A3FC3A46-B49E-41A5-9BA4-F1A0C45084A9}" type="presParOf" srcId="{8D5DC9E0-442D-4EA5-8A70-9B413B1D6618}" destId="{25DF214C-C84D-4BD3-90BD-0599A1B18D26}" srcOrd="0" destOrd="0" presId="urn:microsoft.com/office/officeart/2005/8/layout/vProcess5"/>
    <dgm:cxn modelId="{840B0644-2163-42C3-BE6A-3A898D57B9DD}" type="presParOf" srcId="{8D5DC9E0-442D-4EA5-8A70-9B413B1D6618}" destId="{1BEC1CC2-7978-46CE-8A75-67A769C03883}" srcOrd="1" destOrd="0" presId="urn:microsoft.com/office/officeart/2005/8/layout/vProcess5"/>
    <dgm:cxn modelId="{E07B32DF-CDDB-4AA0-880C-8E6B51C39C0B}" type="presParOf" srcId="{8D5DC9E0-442D-4EA5-8A70-9B413B1D6618}" destId="{918FF342-9837-4234-8DD7-A0A2BD624B00}" srcOrd="2" destOrd="0" presId="urn:microsoft.com/office/officeart/2005/8/layout/vProcess5"/>
    <dgm:cxn modelId="{C8AB40A4-61BB-4CF2-AAF5-15C49EDA09A0}" type="presParOf" srcId="{8D5DC9E0-442D-4EA5-8A70-9B413B1D6618}" destId="{AC77514B-0541-443E-AFE6-08C360B90EC1}" srcOrd="3" destOrd="0" presId="urn:microsoft.com/office/officeart/2005/8/layout/vProcess5"/>
    <dgm:cxn modelId="{ADD06DDC-0810-4F66-9559-23B55623FC96}" type="presParOf" srcId="{8D5DC9E0-442D-4EA5-8A70-9B413B1D6618}" destId="{D5997FB6-A5FE-4C06-BF9E-64807667A1D9}" srcOrd="4" destOrd="0" presId="urn:microsoft.com/office/officeart/2005/8/layout/vProcess5"/>
    <dgm:cxn modelId="{7E19E8E9-BCA9-4771-9DC6-251D02DDC874}" type="presParOf" srcId="{8D5DC9E0-442D-4EA5-8A70-9B413B1D6618}" destId="{AE1BFBB7-50E2-4D16-953E-843707232272}" srcOrd="5" destOrd="0" presId="urn:microsoft.com/office/officeart/2005/8/layout/vProcess5"/>
    <dgm:cxn modelId="{F67E89F0-22D6-4354-AFCC-7E87BFC39B0D}" type="presParOf" srcId="{8D5DC9E0-442D-4EA5-8A70-9B413B1D6618}" destId="{6644FCA3-10A8-488E-A611-5370D9947CE6}" srcOrd="6" destOrd="0" presId="urn:microsoft.com/office/officeart/2005/8/layout/vProcess5"/>
    <dgm:cxn modelId="{7F860764-BA5C-4FA0-B83D-5E34C903ED46}" type="presParOf" srcId="{8D5DC9E0-442D-4EA5-8A70-9B413B1D6618}" destId="{68A7F326-5B22-4D58-ACED-96443716DBDA}" srcOrd="7" destOrd="0" presId="urn:microsoft.com/office/officeart/2005/8/layout/vProcess5"/>
    <dgm:cxn modelId="{94BCB27E-DD4F-4D5E-8350-028EC104536B}" type="presParOf" srcId="{8D5DC9E0-442D-4EA5-8A70-9B413B1D6618}" destId="{91D974DD-0F70-464D-8D42-3418F2999DC8}"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6BBE875B-E930-49E6-A2E3-78B59914E8BF}"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EE774D75-C0E7-4B50-9D4B-E7ACADAA9CE9}">
      <dgm:prSet custT="1"/>
      <dgm:spPr/>
      <dgm:t>
        <a:bodyPr/>
        <a:lstStyle/>
        <a:p>
          <a:pPr rtl="1"/>
          <a:r>
            <a:rPr lang="ar-SA" sz="2800" dirty="0">
              <a:latin typeface="Sakkal Majalla" panose="02000000000000000000" pitchFamily="2" charset="-78"/>
              <a:cs typeface="Sakkal Majalla" panose="02000000000000000000" pitchFamily="2" charset="-78"/>
            </a:rPr>
            <a:t>كل آية فيها ذكر </a:t>
          </a:r>
          <a:r>
            <a:rPr lang="ar-SA" sz="2800" b="1" dirty="0">
              <a:solidFill>
                <a:schemeClr val="tx1"/>
              </a:solidFill>
              <a:latin typeface="Sakkal Majalla" panose="02000000000000000000" pitchFamily="2" charset="-78"/>
              <a:cs typeface="Sakkal Majalla" panose="02000000000000000000" pitchFamily="2" charset="-78"/>
            </a:rPr>
            <a:t>﴿وَجَاءَتْهُمْ رُسُلُهُمْ﴾</a:t>
          </a:r>
          <a:r>
            <a:rPr lang="ar-SA" sz="2800" dirty="0">
              <a:latin typeface="Sakkal Majalla" panose="02000000000000000000" pitchFamily="2" charset="-78"/>
              <a:cs typeface="Sakkal Majalla" panose="02000000000000000000" pitchFamily="2" charset="-78"/>
            </a:rPr>
            <a:t> فهي بهذا اللفظ</a:t>
          </a:r>
          <a:endParaRPr lang="en-US" sz="2800" dirty="0">
            <a:solidFill>
              <a:schemeClr val="tx1">
                <a:lumMod val="95000"/>
                <a:lumOff val="5000"/>
              </a:schemeClr>
            </a:solidFill>
            <a:latin typeface="Sakkal Majalla" panose="02000000000000000000" pitchFamily="2" charset="-78"/>
            <a:cs typeface="Sakkal Majalla" panose="02000000000000000000" pitchFamily="2" charset="-78"/>
          </a:endParaRPr>
        </a:p>
      </dgm:t>
    </dgm:pt>
    <dgm:pt modelId="{52C3E837-7B51-43FF-9EE1-BC5A31284439}" type="parTrans" cxnId="{8AEA28E1-9F3A-4F2F-8140-82DF165B9983}">
      <dgm:prSet/>
      <dgm:spPr/>
      <dgm:t>
        <a:bodyPr/>
        <a:lstStyle/>
        <a:p>
          <a:endParaRPr lang="en-US"/>
        </a:p>
      </dgm:t>
    </dgm:pt>
    <dgm:pt modelId="{16C56141-9C5E-4310-A86E-1E1765915B9D}" type="sibTrans" cxnId="{8AEA28E1-9F3A-4F2F-8140-82DF165B9983}">
      <dgm:prSet/>
      <dgm:spPr/>
      <dgm:t>
        <a:bodyPr/>
        <a:lstStyle/>
        <a:p>
          <a:endParaRPr lang="en-US"/>
        </a:p>
      </dgm:t>
    </dgm:pt>
    <dgm:pt modelId="{6363E4FE-B507-42FE-A9CF-AB2B30E9A946}">
      <dgm:prSet custT="1"/>
      <dgm:spPr/>
      <dgm:t>
        <a:bodyPr/>
        <a:lstStyle/>
        <a:p>
          <a:pPr rtl="1"/>
          <a:r>
            <a:rPr lang="ar-SA" sz="2800" dirty="0">
              <a:latin typeface="Sakkal Majalla" panose="02000000000000000000" pitchFamily="2" charset="-78"/>
              <a:cs typeface="Sakkal Majalla" panose="02000000000000000000" pitchFamily="2" charset="-78"/>
            </a:rPr>
            <a:t>إلا موضعا  المائدة (32) والأعراف (37) </a:t>
          </a:r>
          <a:r>
            <a:rPr lang="ar-SA" sz="2800" b="1" dirty="0">
              <a:solidFill>
                <a:schemeClr val="tx1"/>
              </a:solidFill>
              <a:latin typeface="Sakkal Majalla" panose="02000000000000000000" pitchFamily="2" charset="-78"/>
              <a:cs typeface="Sakkal Majalla" panose="02000000000000000000" pitchFamily="2" charset="-78"/>
            </a:rPr>
            <a:t>	</a:t>
          </a:r>
          <a:endParaRPr lang="en-US" sz="2800" dirty="0">
            <a:solidFill>
              <a:schemeClr val="tx1"/>
            </a:solidFill>
            <a:latin typeface="Sakkal Majalla" panose="02000000000000000000" pitchFamily="2" charset="-78"/>
            <a:cs typeface="Sakkal Majalla" panose="02000000000000000000" pitchFamily="2" charset="-78"/>
          </a:endParaRPr>
        </a:p>
      </dgm:t>
    </dgm:pt>
    <dgm:pt modelId="{35C00C80-B4B5-4004-B26A-3E6BD310DFD4}" type="parTrans" cxnId="{9205F2C2-BBDB-4437-A4CA-083A2E5216D6}">
      <dgm:prSet/>
      <dgm:spPr/>
      <dgm:t>
        <a:bodyPr/>
        <a:lstStyle/>
        <a:p>
          <a:endParaRPr lang="en-US"/>
        </a:p>
      </dgm:t>
    </dgm:pt>
    <dgm:pt modelId="{78A1A9E7-CF3C-412C-9929-62C91FE103E9}" type="sibTrans" cxnId="{9205F2C2-BBDB-4437-A4CA-083A2E5216D6}">
      <dgm:prSet/>
      <dgm:spPr/>
      <dgm:t>
        <a:bodyPr/>
        <a:lstStyle/>
        <a:p>
          <a:endParaRPr lang="en-US"/>
        </a:p>
      </dgm:t>
    </dgm:pt>
    <dgm:pt modelId="{BC9C27E8-5463-46FF-970D-624E6930310C}">
      <dgm:prSet custT="1"/>
      <dgm:spPr/>
      <dgm:t>
        <a:bodyPr/>
        <a:lstStyle/>
        <a:p>
          <a:pPr rtl="1"/>
          <a:r>
            <a:rPr lang="ar-SA" sz="2400" dirty="0">
              <a:latin typeface="Sakkal Majalla" panose="02000000000000000000" pitchFamily="2" charset="-78"/>
              <a:cs typeface="Sakkal Majalla" panose="02000000000000000000" pitchFamily="2" charset="-78"/>
            </a:rPr>
            <a:t>(</a:t>
          </a:r>
          <a:r>
            <a:rPr lang="ar-SA" sz="2400" dirty="0" err="1">
              <a:latin typeface="Sakkal Majalla" panose="02000000000000000000" pitchFamily="2" charset="-78"/>
              <a:cs typeface="Sakkal Majalla" panose="02000000000000000000" pitchFamily="2" charset="-78"/>
            </a:rPr>
            <a:t>مِنۡ</a:t>
          </a:r>
          <a:r>
            <a:rPr lang="ar-SA" sz="2400" dirty="0">
              <a:latin typeface="Sakkal Majalla" panose="02000000000000000000" pitchFamily="2" charset="-78"/>
              <a:cs typeface="Sakkal Majalla" panose="02000000000000000000" pitchFamily="2" charset="-78"/>
            </a:rPr>
            <a:t> </a:t>
          </a:r>
          <a:r>
            <a:rPr lang="ar-SA" sz="2400" dirty="0" err="1">
              <a:latin typeface="Sakkal Majalla" panose="02000000000000000000" pitchFamily="2" charset="-78"/>
              <a:cs typeface="Sakkal Majalla" panose="02000000000000000000" pitchFamily="2" charset="-78"/>
            </a:rPr>
            <a:t>أَجۡلِ</a:t>
          </a:r>
          <a:r>
            <a:rPr lang="ar-SA" sz="2400" dirty="0">
              <a:latin typeface="Sakkal Majalla" panose="02000000000000000000" pitchFamily="2" charset="-78"/>
              <a:cs typeface="Sakkal Majalla" panose="02000000000000000000" pitchFamily="2" charset="-78"/>
            </a:rPr>
            <a:t> ذَلِكَ </a:t>
          </a:r>
          <a:r>
            <a:rPr lang="ar-SA" sz="2400" dirty="0" err="1">
              <a:latin typeface="Sakkal Majalla" panose="02000000000000000000" pitchFamily="2" charset="-78"/>
              <a:cs typeface="Sakkal Majalla" panose="02000000000000000000" pitchFamily="2" charset="-78"/>
            </a:rPr>
            <a:t>كَتَبۡنَا</a:t>
          </a:r>
          <a:r>
            <a:rPr lang="ar-SA" sz="2400" dirty="0">
              <a:latin typeface="Sakkal Majalla" panose="02000000000000000000" pitchFamily="2" charset="-78"/>
              <a:cs typeface="Sakkal Majalla" panose="02000000000000000000" pitchFamily="2" charset="-78"/>
            </a:rPr>
            <a:t> </a:t>
          </a:r>
          <a:r>
            <a:rPr lang="ar-SA" sz="2400" dirty="0" err="1">
              <a:latin typeface="Sakkal Majalla" panose="02000000000000000000" pitchFamily="2" charset="-78"/>
              <a:cs typeface="Sakkal Majalla" panose="02000000000000000000" pitchFamily="2" charset="-78"/>
            </a:rPr>
            <a:t>عَلَىٰ</a:t>
          </a:r>
          <a:r>
            <a:rPr lang="ar-SA" sz="2400" dirty="0">
              <a:latin typeface="Sakkal Majalla" panose="02000000000000000000" pitchFamily="2" charset="-78"/>
              <a:cs typeface="Sakkal Majalla" panose="02000000000000000000" pitchFamily="2" charset="-78"/>
            </a:rPr>
            <a:t> </a:t>
          </a:r>
          <a:r>
            <a:rPr lang="ar-SA" sz="2400" dirty="0" err="1">
              <a:latin typeface="Sakkal Majalla" panose="02000000000000000000" pitchFamily="2" charset="-78"/>
              <a:cs typeface="Sakkal Majalla" panose="02000000000000000000" pitchFamily="2" charset="-78"/>
            </a:rPr>
            <a:t>بَنِیۤ</a:t>
          </a:r>
          <a:r>
            <a:rPr lang="ar-SA" sz="2400" dirty="0">
              <a:latin typeface="Sakkal Majalla" panose="02000000000000000000" pitchFamily="2" charset="-78"/>
              <a:cs typeface="Sakkal Majalla" panose="02000000000000000000" pitchFamily="2" charset="-78"/>
            </a:rPr>
            <a:t> </a:t>
          </a:r>
          <a:r>
            <a:rPr lang="ar-SA" sz="2400" dirty="0" err="1">
              <a:latin typeface="Sakkal Majalla" panose="02000000000000000000" pitchFamily="2" charset="-78"/>
              <a:cs typeface="Sakkal Majalla" panose="02000000000000000000" pitchFamily="2" charset="-78"/>
            </a:rPr>
            <a:t>إِسۡرَاءِیلَ</a:t>
          </a:r>
          <a:r>
            <a:rPr lang="ar-SA" sz="2400" dirty="0">
              <a:latin typeface="Sakkal Majalla" panose="02000000000000000000" pitchFamily="2" charset="-78"/>
              <a:cs typeface="Sakkal Majalla" panose="02000000000000000000" pitchFamily="2" charset="-78"/>
            </a:rPr>
            <a:t> </a:t>
          </a:r>
          <a:r>
            <a:rPr lang="ar-SA" sz="2400" dirty="0" err="1">
              <a:latin typeface="Sakkal Majalla" panose="02000000000000000000" pitchFamily="2" charset="-78"/>
              <a:cs typeface="Sakkal Majalla" panose="02000000000000000000" pitchFamily="2" charset="-78"/>
            </a:rPr>
            <a:t>أَنَّهُۥ</a:t>
          </a:r>
          <a:r>
            <a:rPr lang="ar-SA" sz="2400" dirty="0">
              <a:latin typeface="Sakkal Majalla" panose="02000000000000000000" pitchFamily="2" charset="-78"/>
              <a:cs typeface="Sakkal Majalla" panose="02000000000000000000" pitchFamily="2" charset="-78"/>
            </a:rPr>
            <a:t> مَن قَتَلَ </a:t>
          </a:r>
          <a:r>
            <a:rPr lang="ar-SA" sz="2400" dirty="0" err="1">
              <a:latin typeface="Sakkal Majalla" panose="02000000000000000000" pitchFamily="2" charset="-78"/>
              <a:cs typeface="Sakkal Majalla" panose="02000000000000000000" pitchFamily="2" charset="-78"/>
            </a:rPr>
            <a:t>نَفۡسَۢا</a:t>
          </a:r>
          <a:r>
            <a:rPr lang="ar-SA" sz="2400" dirty="0">
              <a:latin typeface="Sakkal Majalla" panose="02000000000000000000" pitchFamily="2" charset="-78"/>
              <a:cs typeface="Sakkal Majalla" panose="02000000000000000000" pitchFamily="2" charset="-78"/>
            </a:rPr>
            <a:t> </a:t>
          </a:r>
          <a:r>
            <a:rPr lang="ar-SA" sz="2400" dirty="0" err="1">
              <a:latin typeface="Sakkal Majalla" panose="02000000000000000000" pitchFamily="2" charset="-78"/>
              <a:cs typeface="Sakkal Majalla" panose="02000000000000000000" pitchFamily="2" charset="-78"/>
            </a:rPr>
            <a:t>بِغَیۡرِ</a:t>
          </a:r>
          <a:r>
            <a:rPr lang="ar-SA" sz="2400" dirty="0">
              <a:latin typeface="Sakkal Majalla" panose="02000000000000000000" pitchFamily="2" charset="-78"/>
              <a:cs typeface="Sakkal Majalla" panose="02000000000000000000" pitchFamily="2" charset="-78"/>
            </a:rPr>
            <a:t> </a:t>
          </a:r>
          <a:r>
            <a:rPr lang="ar-SA" sz="2400" dirty="0" err="1">
              <a:latin typeface="Sakkal Majalla" panose="02000000000000000000" pitchFamily="2" charset="-78"/>
              <a:cs typeface="Sakkal Majalla" panose="02000000000000000000" pitchFamily="2" charset="-78"/>
            </a:rPr>
            <a:t>نَفۡسٍ</a:t>
          </a:r>
          <a:r>
            <a:rPr lang="ar-SA" sz="2400" dirty="0">
              <a:latin typeface="Sakkal Majalla" panose="02000000000000000000" pitchFamily="2" charset="-78"/>
              <a:cs typeface="Sakkal Majalla" panose="02000000000000000000" pitchFamily="2" charset="-78"/>
            </a:rPr>
            <a:t> </a:t>
          </a:r>
          <a:r>
            <a:rPr lang="ar-SA" sz="2400" dirty="0" err="1">
              <a:latin typeface="Sakkal Majalla" panose="02000000000000000000" pitchFamily="2" charset="-78"/>
              <a:cs typeface="Sakkal Majalla" panose="02000000000000000000" pitchFamily="2" charset="-78"/>
            </a:rPr>
            <a:t>أَوۡ</a:t>
          </a:r>
          <a:r>
            <a:rPr lang="ar-SA" sz="2400" dirty="0">
              <a:latin typeface="Sakkal Majalla" panose="02000000000000000000" pitchFamily="2" charset="-78"/>
              <a:cs typeface="Sakkal Majalla" panose="02000000000000000000" pitchFamily="2" charset="-78"/>
            </a:rPr>
            <a:t> فَسَادࣲ </a:t>
          </a:r>
          <a:r>
            <a:rPr lang="ar-SA" sz="2400" dirty="0" err="1">
              <a:latin typeface="Sakkal Majalla" panose="02000000000000000000" pitchFamily="2" charset="-78"/>
              <a:cs typeface="Sakkal Majalla" panose="02000000000000000000" pitchFamily="2" charset="-78"/>
            </a:rPr>
            <a:t>فِی</a:t>
          </a:r>
          <a:r>
            <a:rPr lang="ar-SA" sz="2400" dirty="0">
              <a:latin typeface="Sakkal Majalla" panose="02000000000000000000" pitchFamily="2" charset="-78"/>
              <a:cs typeface="Sakkal Majalla" panose="02000000000000000000" pitchFamily="2" charset="-78"/>
            </a:rPr>
            <a:t> </a:t>
          </a:r>
          <a:r>
            <a:rPr lang="ar-SA" sz="2400" dirty="0" err="1">
              <a:latin typeface="Sakkal Majalla" panose="02000000000000000000" pitchFamily="2" charset="-78"/>
              <a:cs typeface="Sakkal Majalla" panose="02000000000000000000" pitchFamily="2" charset="-78"/>
            </a:rPr>
            <a:t>ٱلۡأَرۡضِ</a:t>
          </a:r>
          <a:r>
            <a:rPr lang="ar-SA" sz="2400" dirty="0">
              <a:latin typeface="Sakkal Majalla" panose="02000000000000000000" pitchFamily="2" charset="-78"/>
              <a:cs typeface="Sakkal Majalla" panose="02000000000000000000" pitchFamily="2" charset="-78"/>
            </a:rPr>
            <a:t> فَكَأَنَّمَا قَتَلَ </a:t>
          </a:r>
          <a:r>
            <a:rPr lang="ar-SA" sz="2400" dirty="0" err="1">
              <a:latin typeface="Sakkal Majalla" panose="02000000000000000000" pitchFamily="2" charset="-78"/>
              <a:cs typeface="Sakkal Majalla" panose="02000000000000000000" pitchFamily="2" charset="-78"/>
            </a:rPr>
            <a:t>ٱلنَّاسَ</a:t>
          </a:r>
          <a:r>
            <a:rPr lang="ar-SA" sz="2400" dirty="0">
              <a:latin typeface="Sakkal Majalla" panose="02000000000000000000" pitchFamily="2" charset="-78"/>
              <a:cs typeface="Sakkal Majalla" panose="02000000000000000000" pitchFamily="2" charset="-78"/>
            </a:rPr>
            <a:t> </a:t>
          </a:r>
          <a:r>
            <a:rPr lang="ar-SA" sz="2400" dirty="0" err="1">
              <a:latin typeface="Sakkal Majalla" panose="02000000000000000000" pitchFamily="2" charset="-78"/>
              <a:cs typeface="Sakkal Majalla" panose="02000000000000000000" pitchFamily="2" charset="-78"/>
            </a:rPr>
            <a:t>جَمِیعࣰا</a:t>
          </a:r>
          <a:r>
            <a:rPr lang="ar-SA" sz="2400" dirty="0">
              <a:latin typeface="Sakkal Majalla" panose="02000000000000000000" pitchFamily="2" charset="-78"/>
              <a:cs typeface="Sakkal Majalla" panose="02000000000000000000" pitchFamily="2" charset="-78"/>
            </a:rPr>
            <a:t> </a:t>
          </a:r>
          <a:r>
            <a:rPr lang="ar-SA" sz="2400" dirty="0" err="1">
              <a:latin typeface="Sakkal Majalla" panose="02000000000000000000" pitchFamily="2" charset="-78"/>
              <a:cs typeface="Sakkal Majalla" panose="02000000000000000000" pitchFamily="2" charset="-78"/>
            </a:rPr>
            <a:t>وَمَنۡ</a:t>
          </a:r>
          <a:r>
            <a:rPr lang="ar-SA" sz="2400" dirty="0">
              <a:latin typeface="Sakkal Majalla" panose="02000000000000000000" pitchFamily="2" charset="-78"/>
              <a:cs typeface="Sakkal Majalla" panose="02000000000000000000" pitchFamily="2" charset="-78"/>
            </a:rPr>
            <a:t> </a:t>
          </a:r>
          <a:r>
            <a:rPr lang="ar-SA" sz="2400" dirty="0" err="1">
              <a:latin typeface="Sakkal Majalla" panose="02000000000000000000" pitchFamily="2" charset="-78"/>
              <a:cs typeface="Sakkal Majalla" panose="02000000000000000000" pitchFamily="2" charset="-78"/>
            </a:rPr>
            <a:t>أَحۡیَاهَا</a:t>
          </a:r>
          <a:r>
            <a:rPr lang="ar-SA" sz="2400" dirty="0">
              <a:latin typeface="Sakkal Majalla" panose="02000000000000000000" pitchFamily="2" charset="-78"/>
              <a:cs typeface="Sakkal Majalla" panose="02000000000000000000" pitchFamily="2" charset="-78"/>
            </a:rPr>
            <a:t> </a:t>
          </a:r>
          <a:r>
            <a:rPr lang="ar-SA" sz="2400" dirty="0" err="1">
              <a:latin typeface="Sakkal Majalla" panose="02000000000000000000" pitchFamily="2" charset="-78"/>
              <a:cs typeface="Sakkal Majalla" panose="02000000000000000000" pitchFamily="2" charset="-78"/>
            </a:rPr>
            <a:t>فَكَأَنَّمَاۤ</a:t>
          </a:r>
          <a:r>
            <a:rPr lang="ar-SA" sz="2400" dirty="0">
              <a:latin typeface="Sakkal Majalla" panose="02000000000000000000" pitchFamily="2" charset="-78"/>
              <a:cs typeface="Sakkal Majalla" panose="02000000000000000000" pitchFamily="2" charset="-78"/>
            </a:rPr>
            <a:t> </a:t>
          </a:r>
          <a:r>
            <a:rPr lang="ar-SA" sz="2400" dirty="0" err="1">
              <a:latin typeface="Sakkal Majalla" panose="02000000000000000000" pitchFamily="2" charset="-78"/>
              <a:cs typeface="Sakkal Majalla" panose="02000000000000000000" pitchFamily="2" charset="-78"/>
            </a:rPr>
            <a:t>أَحۡیَا</a:t>
          </a:r>
          <a:r>
            <a:rPr lang="ar-SA" sz="2400" dirty="0">
              <a:latin typeface="Sakkal Majalla" panose="02000000000000000000" pitchFamily="2" charset="-78"/>
              <a:cs typeface="Sakkal Majalla" panose="02000000000000000000" pitchFamily="2" charset="-78"/>
            </a:rPr>
            <a:t> </a:t>
          </a:r>
          <a:r>
            <a:rPr lang="ar-SA" sz="2400" dirty="0" err="1">
              <a:latin typeface="Sakkal Majalla" panose="02000000000000000000" pitchFamily="2" charset="-78"/>
              <a:cs typeface="Sakkal Majalla" panose="02000000000000000000" pitchFamily="2" charset="-78"/>
            </a:rPr>
            <a:t>ٱلنَّاسَ</a:t>
          </a:r>
          <a:r>
            <a:rPr lang="ar-SA" sz="2400" dirty="0">
              <a:latin typeface="Sakkal Majalla" panose="02000000000000000000" pitchFamily="2" charset="-78"/>
              <a:cs typeface="Sakkal Majalla" panose="02000000000000000000" pitchFamily="2" charset="-78"/>
            </a:rPr>
            <a:t> </a:t>
          </a:r>
          <a:r>
            <a:rPr lang="ar-SA" sz="2400" dirty="0" err="1">
              <a:latin typeface="Sakkal Majalla" panose="02000000000000000000" pitchFamily="2" charset="-78"/>
              <a:cs typeface="Sakkal Majalla" panose="02000000000000000000" pitchFamily="2" charset="-78"/>
            </a:rPr>
            <a:t>جَمِیعࣰاۚ</a:t>
          </a:r>
          <a:r>
            <a:rPr lang="ar-SA" sz="2400" dirty="0">
              <a:latin typeface="Sakkal Majalla" panose="02000000000000000000" pitchFamily="2" charset="-78"/>
              <a:cs typeface="Sakkal Majalla" panose="02000000000000000000" pitchFamily="2" charset="-78"/>
            </a:rPr>
            <a:t> </a:t>
          </a:r>
          <a:r>
            <a:rPr lang="ar-SA" sz="2400" dirty="0" err="1">
              <a:latin typeface="Sakkal Majalla" panose="02000000000000000000" pitchFamily="2" charset="-78"/>
              <a:cs typeface="Sakkal Majalla" panose="02000000000000000000" pitchFamily="2" charset="-78"/>
            </a:rPr>
            <a:t>وَلَقَدۡ</a:t>
          </a:r>
          <a:r>
            <a:rPr lang="ar-SA" sz="2400" dirty="0">
              <a:latin typeface="Sakkal Majalla" panose="02000000000000000000" pitchFamily="2" charset="-78"/>
              <a:cs typeface="Sakkal Majalla" panose="02000000000000000000" pitchFamily="2" charset="-78"/>
            </a:rPr>
            <a:t> </a:t>
          </a:r>
          <a:r>
            <a:rPr lang="ar-SA" sz="2400" u="sng" dirty="0" err="1">
              <a:solidFill>
                <a:schemeClr val="tx1"/>
              </a:solidFill>
              <a:latin typeface="Sakkal Majalla" panose="02000000000000000000" pitchFamily="2" charset="-78"/>
              <a:cs typeface="Sakkal Majalla" panose="02000000000000000000" pitchFamily="2" charset="-78"/>
            </a:rPr>
            <a:t>جَاۤءَتۡهُمۡ</a:t>
          </a:r>
          <a:r>
            <a:rPr lang="ar-SA" sz="2400" u="sng" dirty="0">
              <a:solidFill>
                <a:schemeClr val="tx1"/>
              </a:solidFill>
              <a:latin typeface="Sakkal Majalla" panose="02000000000000000000" pitchFamily="2" charset="-78"/>
              <a:cs typeface="Sakkal Majalla" panose="02000000000000000000" pitchFamily="2" charset="-78"/>
            </a:rPr>
            <a:t> رُسُلُنَا </a:t>
          </a:r>
          <a:r>
            <a:rPr lang="ar-SA" sz="2400" dirty="0" err="1">
              <a:latin typeface="Sakkal Majalla" panose="02000000000000000000" pitchFamily="2" charset="-78"/>
              <a:cs typeface="Sakkal Majalla" panose="02000000000000000000" pitchFamily="2" charset="-78"/>
            </a:rPr>
            <a:t>بِٱلۡبَیِّنَـٰتِ</a:t>
          </a:r>
          <a:r>
            <a:rPr lang="ar-SA" sz="2400" dirty="0">
              <a:latin typeface="Sakkal Majalla" panose="02000000000000000000" pitchFamily="2" charset="-78"/>
              <a:cs typeface="Sakkal Majalla" panose="02000000000000000000" pitchFamily="2" charset="-78"/>
            </a:rPr>
            <a:t> ثُمَّ إِنَّ </a:t>
          </a:r>
          <a:r>
            <a:rPr lang="ar-SA" sz="2400" dirty="0" err="1">
              <a:latin typeface="Sakkal Majalla" panose="02000000000000000000" pitchFamily="2" charset="-78"/>
              <a:cs typeface="Sakkal Majalla" panose="02000000000000000000" pitchFamily="2" charset="-78"/>
            </a:rPr>
            <a:t>كَثِیرࣰا</a:t>
          </a:r>
          <a:r>
            <a:rPr lang="ar-SA" sz="2400" dirty="0">
              <a:latin typeface="Sakkal Majalla" panose="02000000000000000000" pitchFamily="2" charset="-78"/>
              <a:cs typeface="Sakkal Majalla" panose="02000000000000000000" pitchFamily="2" charset="-78"/>
            </a:rPr>
            <a:t> </a:t>
          </a:r>
          <a:r>
            <a:rPr lang="ar-SA" sz="2400" dirty="0" err="1">
              <a:latin typeface="Sakkal Majalla" panose="02000000000000000000" pitchFamily="2" charset="-78"/>
              <a:cs typeface="Sakkal Majalla" panose="02000000000000000000" pitchFamily="2" charset="-78"/>
            </a:rPr>
            <a:t>مِّنۡهُم</a:t>
          </a:r>
          <a:r>
            <a:rPr lang="ar-SA" sz="2400" dirty="0">
              <a:latin typeface="Sakkal Majalla" panose="02000000000000000000" pitchFamily="2" charset="-78"/>
              <a:cs typeface="Sakkal Majalla" panose="02000000000000000000" pitchFamily="2" charset="-78"/>
            </a:rPr>
            <a:t> </a:t>
          </a:r>
          <a:r>
            <a:rPr lang="ar-SA" sz="2400" dirty="0" err="1">
              <a:latin typeface="Sakkal Majalla" panose="02000000000000000000" pitchFamily="2" charset="-78"/>
              <a:cs typeface="Sakkal Majalla" panose="02000000000000000000" pitchFamily="2" charset="-78"/>
            </a:rPr>
            <a:t>بَعۡدَ</a:t>
          </a:r>
          <a:r>
            <a:rPr lang="ar-SA" sz="2400" dirty="0">
              <a:latin typeface="Sakkal Majalla" panose="02000000000000000000" pitchFamily="2" charset="-78"/>
              <a:cs typeface="Sakkal Majalla" panose="02000000000000000000" pitchFamily="2" charset="-78"/>
            </a:rPr>
            <a:t> </a:t>
          </a:r>
          <a:r>
            <a:rPr lang="ar-SA" sz="2400" dirty="0" err="1">
              <a:latin typeface="Sakkal Majalla" panose="02000000000000000000" pitchFamily="2" charset="-78"/>
              <a:cs typeface="Sakkal Majalla" panose="02000000000000000000" pitchFamily="2" charset="-78"/>
            </a:rPr>
            <a:t>ذَ⁠لِكَ</a:t>
          </a:r>
          <a:r>
            <a:rPr lang="ar-SA" sz="2400" dirty="0">
              <a:latin typeface="Sakkal Majalla" panose="02000000000000000000" pitchFamily="2" charset="-78"/>
              <a:cs typeface="Sakkal Majalla" panose="02000000000000000000" pitchFamily="2" charset="-78"/>
            </a:rPr>
            <a:t> </a:t>
          </a:r>
          <a:r>
            <a:rPr lang="ar-SA" sz="2400" dirty="0" err="1">
              <a:latin typeface="Sakkal Majalla" panose="02000000000000000000" pitchFamily="2" charset="-78"/>
              <a:cs typeface="Sakkal Majalla" panose="02000000000000000000" pitchFamily="2" charset="-78"/>
            </a:rPr>
            <a:t>فِی</a:t>
          </a:r>
          <a:r>
            <a:rPr lang="ar-SA" sz="2400" dirty="0">
              <a:latin typeface="Sakkal Majalla" panose="02000000000000000000" pitchFamily="2" charset="-78"/>
              <a:cs typeface="Sakkal Majalla" panose="02000000000000000000" pitchFamily="2" charset="-78"/>
            </a:rPr>
            <a:t> </a:t>
          </a:r>
          <a:r>
            <a:rPr lang="ar-SA" sz="2400" dirty="0" err="1">
              <a:latin typeface="Sakkal Majalla" panose="02000000000000000000" pitchFamily="2" charset="-78"/>
              <a:cs typeface="Sakkal Majalla" panose="02000000000000000000" pitchFamily="2" charset="-78"/>
            </a:rPr>
            <a:t>ٱلۡأَرۡضِ</a:t>
          </a:r>
          <a:r>
            <a:rPr lang="ar-SA" sz="2400" dirty="0">
              <a:latin typeface="Sakkal Majalla" panose="02000000000000000000" pitchFamily="2" charset="-78"/>
              <a:cs typeface="Sakkal Majalla" panose="02000000000000000000" pitchFamily="2" charset="-78"/>
            </a:rPr>
            <a:t> </a:t>
          </a:r>
          <a:r>
            <a:rPr lang="ar-SA" sz="2400" dirty="0" err="1">
              <a:latin typeface="Sakkal Majalla" panose="02000000000000000000" pitchFamily="2" charset="-78"/>
              <a:cs typeface="Sakkal Majalla" panose="02000000000000000000" pitchFamily="2" charset="-78"/>
            </a:rPr>
            <a:t>لَمُسۡرِفُونَ</a:t>
          </a:r>
          <a:r>
            <a:rPr lang="ar-SA" sz="2400" dirty="0">
              <a:latin typeface="Sakkal Majalla" panose="02000000000000000000" pitchFamily="2" charset="-78"/>
              <a:cs typeface="Sakkal Majalla" panose="02000000000000000000" pitchFamily="2" charset="-78"/>
            </a:rPr>
            <a:t> (32))</a:t>
          </a:r>
          <a:endParaRPr lang="en-US" sz="2400" dirty="0">
            <a:latin typeface="Sakkal Majalla" panose="02000000000000000000" pitchFamily="2" charset="-78"/>
            <a:cs typeface="Sakkal Majalla" panose="02000000000000000000" pitchFamily="2" charset="-78"/>
          </a:endParaRPr>
        </a:p>
      </dgm:t>
    </dgm:pt>
    <dgm:pt modelId="{B21CB154-DE5C-4B4B-9A46-C92F297B049C}" type="sibTrans" cxnId="{5E4EE877-3D2D-4D72-A75B-69D586E3643E}">
      <dgm:prSet/>
      <dgm:spPr/>
      <dgm:t>
        <a:bodyPr/>
        <a:lstStyle/>
        <a:p>
          <a:endParaRPr lang="en-US"/>
        </a:p>
      </dgm:t>
    </dgm:pt>
    <dgm:pt modelId="{79737349-10BD-448D-A1B7-13A4F01C05C4}" type="parTrans" cxnId="{5E4EE877-3D2D-4D72-A75B-69D586E3643E}">
      <dgm:prSet/>
      <dgm:spPr/>
      <dgm:t>
        <a:bodyPr/>
        <a:lstStyle/>
        <a:p>
          <a:endParaRPr lang="en-US"/>
        </a:p>
      </dgm:t>
    </dgm:pt>
    <dgm:pt modelId="{8D5DC9E0-442D-4EA5-8A70-9B413B1D6618}" type="pres">
      <dgm:prSet presAssocID="{6BBE875B-E930-49E6-A2E3-78B59914E8BF}" presName="outerComposite" presStyleCnt="0">
        <dgm:presLayoutVars>
          <dgm:chMax val="5"/>
          <dgm:dir/>
          <dgm:resizeHandles val="exact"/>
        </dgm:presLayoutVars>
      </dgm:prSet>
      <dgm:spPr/>
    </dgm:pt>
    <dgm:pt modelId="{25DF214C-C84D-4BD3-90BD-0599A1B18D26}" type="pres">
      <dgm:prSet presAssocID="{6BBE875B-E930-49E6-A2E3-78B59914E8BF}" presName="dummyMaxCanvas" presStyleCnt="0">
        <dgm:presLayoutVars/>
      </dgm:prSet>
      <dgm:spPr/>
    </dgm:pt>
    <dgm:pt modelId="{1BEC1CC2-7978-46CE-8A75-67A769C03883}" type="pres">
      <dgm:prSet presAssocID="{6BBE875B-E930-49E6-A2E3-78B59914E8BF}" presName="ThreeNodes_1" presStyleLbl="node1" presStyleIdx="0" presStyleCnt="3" custScaleX="103352">
        <dgm:presLayoutVars>
          <dgm:bulletEnabled val="1"/>
        </dgm:presLayoutVars>
      </dgm:prSet>
      <dgm:spPr/>
    </dgm:pt>
    <dgm:pt modelId="{918FF342-9837-4234-8DD7-A0A2BD624B00}" type="pres">
      <dgm:prSet presAssocID="{6BBE875B-E930-49E6-A2E3-78B59914E8BF}" presName="ThreeNodes_2" presStyleLbl="node1" presStyleIdx="1" presStyleCnt="3">
        <dgm:presLayoutVars>
          <dgm:bulletEnabled val="1"/>
        </dgm:presLayoutVars>
      </dgm:prSet>
      <dgm:spPr/>
    </dgm:pt>
    <dgm:pt modelId="{AC77514B-0541-443E-AFE6-08C360B90EC1}" type="pres">
      <dgm:prSet presAssocID="{6BBE875B-E930-49E6-A2E3-78B59914E8BF}" presName="ThreeNodes_3" presStyleLbl="node1" presStyleIdx="2" presStyleCnt="3" custScaleX="101594" custScaleY="152622" custLinFactNeighborX="-8735" custLinFactNeighborY="-94019">
        <dgm:presLayoutVars>
          <dgm:bulletEnabled val="1"/>
        </dgm:presLayoutVars>
      </dgm:prSet>
      <dgm:spPr/>
    </dgm:pt>
    <dgm:pt modelId="{D5997FB6-A5FE-4C06-BF9E-64807667A1D9}" type="pres">
      <dgm:prSet presAssocID="{6BBE875B-E930-49E6-A2E3-78B59914E8BF}" presName="ThreeConn_1-2" presStyleLbl="fgAccFollowNode1" presStyleIdx="0" presStyleCnt="2">
        <dgm:presLayoutVars>
          <dgm:bulletEnabled val="1"/>
        </dgm:presLayoutVars>
      </dgm:prSet>
      <dgm:spPr/>
    </dgm:pt>
    <dgm:pt modelId="{AE1BFBB7-50E2-4D16-953E-843707232272}" type="pres">
      <dgm:prSet presAssocID="{6BBE875B-E930-49E6-A2E3-78B59914E8BF}" presName="ThreeConn_2-3" presStyleLbl="fgAccFollowNode1" presStyleIdx="1" presStyleCnt="2" custScaleX="101594" custScaleY="110905" custLinFactX="-28005" custLinFactY="-83466" custLinFactNeighborX="-100000" custLinFactNeighborY="-100000">
        <dgm:presLayoutVars>
          <dgm:bulletEnabled val="1"/>
        </dgm:presLayoutVars>
      </dgm:prSet>
      <dgm:spPr/>
    </dgm:pt>
    <dgm:pt modelId="{6644FCA3-10A8-488E-A611-5370D9947CE6}" type="pres">
      <dgm:prSet presAssocID="{6BBE875B-E930-49E6-A2E3-78B59914E8BF}" presName="ThreeNodes_1_text" presStyleLbl="node1" presStyleIdx="2" presStyleCnt="3">
        <dgm:presLayoutVars>
          <dgm:bulletEnabled val="1"/>
        </dgm:presLayoutVars>
      </dgm:prSet>
      <dgm:spPr/>
    </dgm:pt>
    <dgm:pt modelId="{68A7F326-5B22-4D58-ACED-96443716DBDA}" type="pres">
      <dgm:prSet presAssocID="{6BBE875B-E930-49E6-A2E3-78B59914E8BF}" presName="ThreeNodes_2_text" presStyleLbl="node1" presStyleIdx="2" presStyleCnt="3">
        <dgm:presLayoutVars>
          <dgm:bulletEnabled val="1"/>
        </dgm:presLayoutVars>
      </dgm:prSet>
      <dgm:spPr/>
    </dgm:pt>
    <dgm:pt modelId="{91D974DD-0F70-464D-8D42-3418F2999DC8}" type="pres">
      <dgm:prSet presAssocID="{6BBE875B-E930-49E6-A2E3-78B59914E8BF}" presName="ThreeNodes_3_text" presStyleLbl="node1" presStyleIdx="2" presStyleCnt="3">
        <dgm:presLayoutVars>
          <dgm:bulletEnabled val="1"/>
        </dgm:presLayoutVars>
      </dgm:prSet>
      <dgm:spPr/>
    </dgm:pt>
  </dgm:ptLst>
  <dgm:cxnLst>
    <dgm:cxn modelId="{921CE502-D072-48FB-8FE3-EEE2975C2758}" type="presOf" srcId="{78A1A9E7-CF3C-412C-9929-62C91FE103E9}" destId="{AE1BFBB7-50E2-4D16-953E-843707232272}" srcOrd="0" destOrd="0" presId="urn:microsoft.com/office/officeart/2005/8/layout/vProcess5"/>
    <dgm:cxn modelId="{5C3AE50A-BA19-4C49-A579-E9451CFD60FB}" type="presOf" srcId="{6363E4FE-B507-42FE-A9CF-AB2B30E9A946}" destId="{68A7F326-5B22-4D58-ACED-96443716DBDA}" srcOrd="1" destOrd="0" presId="urn:microsoft.com/office/officeart/2005/8/layout/vProcess5"/>
    <dgm:cxn modelId="{3A137211-5E76-4F90-8857-C69F2037D57C}" type="presOf" srcId="{16C56141-9C5E-4310-A86E-1E1765915B9D}" destId="{D5997FB6-A5FE-4C06-BF9E-64807667A1D9}" srcOrd="0" destOrd="0" presId="urn:microsoft.com/office/officeart/2005/8/layout/vProcess5"/>
    <dgm:cxn modelId="{B90A9411-812B-4F02-8F65-F1308AD3C36E}" type="presOf" srcId="{6BBE875B-E930-49E6-A2E3-78B59914E8BF}" destId="{8D5DC9E0-442D-4EA5-8A70-9B413B1D6618}" srcOrd="0" destOrd="0" presId="urn:microsoft.com/office/officeart/2005/8/layout/vProcess5"/>
    <dgm:cxn modelId="{5E4EE877-3D2D-4D72-A75B-69D586E3643E}" srcId="{6BBE875B-E930-49E6-A2E3-78B59914E8BF}" destId="{BC9C27E8-5463-46FF-970D-624E6930310C}" srcOrd="2" destOrd="0" parTransId="{79737349-10BD-448D-A1B7-13A4F01C05C4}" sibTransId="{B21CB154-DE5C-4B4B-9A46-C92F297B049C}"/>
    <dgm:cxn modelId="{28FB585A-8E55-4879-A65B-582E5E31542B}" type="presOf" srcId="{EE774D75-C0E7-4B50-9D4B-E7ACADAA9CE9}" destId="{6644FCA3-10A8-488E-A611-5370D9947CE6}" srcOrd="1" destOrd="0" presId="urn:microsoft.com/office/officeart/2005/8/layout/vProcess5"/>
    <dgm:cxn modelId="{48932E81-C410-415B-9B0A-5A3DDB0A2454}" type="presOf" srcId="{6363E4FE-B507-42FE-A9CF-AB2B30E9A946}" destId="{918FF342-9837-4234-8DD7-A0A2BD624B00}" srcOrd="0" destOrd="0" presId="urn:microsoft.com/office/officeart/2005/8/layout/vProcess5"/>
    <dgm:cxn modelId="{5ECAACBC-EBF5-47EA-A8A0-5122D9D03B51}" type="presOf" srcId="{EE774D75-C0E7-4B50-9D4B-E7ACADAA9CE9}" destId="{1BEC1CC2-7978-46CE-8A75-67A769C03883}" srcOrd="0" destOrd="0" presId="urn:microsoft.com/office/officeart/2005/8/layout/vProcess5"/>
    <dgm:cxn modelId="{9205F2C2-BBDB-4437-A4CA-083A2E5216D6}" srcId="{6BBE875B-E930-49E6-A2E3-78B59914E8BF}" destId="{6363E4FE-B507-42FE-A9CF-AB2B30E9A946}" srcOrd="1" destOrd="0" parTransId="{35C00C80-B4B5-4004-B26A-3E6BD310DFD4}" sibTransId="{78A1A9E7-CF3C-412C-9929-62C91FE103E9}"/>
    <dgm:cxn modelId="{8AEA28E1-9F3A-4F2F-8140-82DF165B9983}" srcId="{6BBE875B-E930-49E6-A2E3-78B59914E8BF}" destId="{EE774D75-C0E7-4B50-9D4B-E7ACADAA9CE9}" srcOrd="0" destOrd="0" parTransId="{52C3E837-7B51-43FF-9EE1-BC5A31284439}" sibTransId="{16C56141-9C5E-4310-A86E-1E1765915B9D}"/>
    <dgm:cxn modelId="{D7E2E7F3-B935-4576-8B0F-66DDE97BD6CC}" type="presOf" srcId="{BC9C27E8-5463-46FF-970D-624E6930310C}" destId="{91D974DD-0F70-464D-8D42-3418F2999DC8}" srcOrd="1" destOrd="0" presId="urn:microsoft.com/office/officeart/2005/8/layout/vProcess5"/>
    <dgm:cxn modelId="{C7A803F5-1638-45BC-82E1-8668A923D775}" type="presOf" srcId="{BC9C27E8-5463-46FF-970D-624E6930310C}" destId="{AC77514B-0541-443E-AFE6-08C360B90EC1}" srcOrd="0" destOrd="0" presId="urn:microsoft.com/office/officeart/2005/8/layout/vProcess5"/>
    <dgm:cxn modelId="{A3FC3A46-B49E-41A5-9BA4-F1A0C45084A9}" type="presParOf" srcId="{8D5DC9E0-442D-4EA5-8A70-9B413B1D6618}" destId="{25DF214C-C84D-4BD3-90BD-0599A1B18D26}" srcOrd="0" destOrd="0" presId="urn:microsoft.com/office/officeart/2005/8/layout/vProcess5"/>
    <dgm:cxn modelId="{840B0644-2163-42C3-BE6A-3A898D57B9DD}" type="presParOf" srcId="{8D5DC9E0-442D-4EA5-8A70-9B413B1D6618}" destId="{1BEC1CC2-7978-46CE-8A75-67A769C03883}" srcOrd="1" destOrd="0" presId="urn:microsoft.com/office/officeart/2005/8/layout/vProcess5"/>
    <dgm:cxn modelId="{E07B32DF-CDDB-4AA0-880C-8E6B51C39C0B}" type="presParOf" srcId="{8D5DC9E0-442D-4EA5-8A70-9B413B1D6618}" destId="{918FF342-9837-4234-8DD7-A0A2BD624B00}" srcOrd="2" destOrd="0" presId="urn:microsoft.com/office/officeart/2005/8/layout/vProcess5"/>
    <dgm:cxn modelId="{C8AB40A4-61BB-4CF2-AAF5-15C49EDA09A0}" type="presParOf" srcId="{8D5DC9E0-442D-4EA5-8A70-9B413B1D6618}" destId="{AC77514B-0541-443E-AFE6-08C360B90EC1}" srcOrd="3" destOrd="0" presId="urn:microsoft.com/office/officeart/2005/8/layout/vProcess5"/>
    <dgm:cxn modelId="{ADD06DDC-0810-4F66-9559-23B55623FC96}" type="presParOf" srcId="{8D5DC9E0-442D-4EA5-8A70-9B413B1D6618}" destId="{D5997FB6-A5FE-4C06-BF9E-64807667A1D9}" srcOrd="4" destOrd="0" presId="urn:microsoft.com/office/officeart/2005/8/layout/vProcess5"/>
    <dgm:cxn modelId="{7E19E8E9-BCA9-4771-9DC6-251D02DDC874}" type="presParOf" srcId="{8D5DC9E0-442D-4EA5-8A70-9B413B1D6618}" destId="{AE1BFBB7-50E2-4D16-953E-843707232272}" srcOrd="5" destOrd="0" presId="urn:microsoft.com/office/officeart/2005/8/layout/vProcess5"/>
    <dgm:cxn modelId="{F67E89F0-22D6-4354-AFCC-7E87BFC39B0D}" type="presParOf" srcId="{8D5DC9E0-442D-4EA5-8A70-9B413B1D6618}" destId="{6644FCA3-10A8-488E-A611-5370D9947CE6}" srcOrd="6" destOrd="0" presId="urn:microsoft.com/office/officeart/2005/8/layout/vProcess5"/>
    <dgm:cxn modelId="{7F860764-BA5C-4FA0-B83D-5E34C903ED46}" type="presParOf" srcId="{8D5DC9E0-442D-4EA5-8A70-9B413B1D6618}" destId="{68A7F326-5B22-4D58-ACED-96443716DBDA}" srcOrd="7" destOrd="0" presId="urn:microsoft.com/office/officeart/2005/8/layout/vProcess5"/>
    <dgm:cxn modelId="{94BCB27E-DD4F-4D5E-8350-028EC104536B}" type="presParOf" srcId="{8D5DC9E0-442D-4EA5-8A70-9B413B1D6618}" destId="{91D974DD-0F70-464D-8D42-3418F2999DC8}"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6BBE875B-E930-49E6-A2E3-78B59914E8BF}"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EE774D75-C0E7-4B50-9D4B-E7ACADAA9CE9}">
      <dgm:prSet custT="1"/>
      <dgm:spPr/>
      <dgm:t>
        <a:bodyPr/>
        <a:lstStyle/>
        <a:p>
          <a:pPr rtl="1"/>
          <a:r>
            <a:rPr lang="ar-SA" sz="2800" dirty="0">
              <a:latin typeface="Sakkal Majalla" panose="02000000000000000000" pitchFamily="2" charset="-78"/>
              <a:cs typeface="Sakkal Majalla" panose="02000000000000000000" pitchFamily="2" charset="-78"/>
            </a:rPr>
            <a:t>كل آية فيها ذكر </a:t>
          </a:r>
          <a:r>
            <a:rPr lang="ar-SA" sz="2800" b="1" dirty="0">
              <a:solidFill>
                <a:schemeClr val="tx1"/>
              </a:solidFill>
              <a:latin typeface="Sakkal Majalla" panose="02000000000000000000" pitchFamily="2" charset="-78"/>
              <a:cs typeface="Sakkal Majalla" panose="02000000000000000000" pitchFamily="2" charset="-78"/>
            </a:rPr>
            <a:t>﴿</a:t>
          </a:r>
          <a:r>
            <a:rPr lang="ar-SA" sz="2400" b="1" dirty="0">
              <a:solidFill>
                <a:schemeClr val="tx1"/>
              </a:solidFill>
              <a:latin typeface="Sakkal Majalla" panose="02000000000000000000" pitchFamily="2" charset="-78"/>
              <a:cs typeface="Sakkal Majalla" panose="02000000000000000000" pitchFamily="2" charset="-78"/>
            </a:rPr>
            <a:t>وَمِثْلَهُ مَعَهُ </a:t>
          </a:r>
          <a:r>
            <a:rPr lang="ar-SA" sz="2400" b="1" u="sng" dirty="0">
              <a:solidFill>
                <a:schemeClr val="tx1"/>
              </a:solidFill>
              <a:latin typeface="Sakkal Majalla" panose="02000000000000000000" pitchFamily="2" charset="-78"/>
              <a:cs typeface="Sakkal Majalla" panose="02000000000000000000" pitchFamily="2" charset="-78"/>
            </a:rPr>
            <a:t>لَافْتَدَوْا</a:t>
          </a:r>
          <a:r>
            <a:rPr lang="ar-SA" sz="2400" b="1" dirty="0">
              <a:solidFill>
                <a:schemeClr val="tx1"/>
              </a:solidFill>
              <a:latin typeface="Sakkal Majalla" panose="02000000000000000000" pitchFamily="2" charset="-78"/>
              <a:cs typeface="Sakkal Majalla" panose="02000000000000000000" pitchFamily="2" charset="-78"/>
            </a:rPr>
            <a:t> بِهِ</a:t>
          </a:r>
          <a:r>
            <a:rPr lang="ar-SA" sz="2800" b="1" dirty="0">
              <a:solidFill>
                <a:schemeClr val="tx1"/>
              </a:solidFill>
              <a:latin typeface="Sakkal Majalla" panose="02000000000000000000" pitchFamily="2" charset="-78"/>
              <a:cs typeface="Sakkal Majalla" panose="02000000000000000000" pitchFamily="2" charset="-78"/>
            </a:rPr>
            <a:t>﴾</a:t>
          </a:r>
          <a:r>
            <a:rPr lang="ar-SA" sz="2800" dirty="0">
              <a:latin typeface="Sakkal Majalla" panose="02000000000000000000" pitchFamily="2" charset="-78"/>
              <a:cs typeface="Sakkal Majalla" panose="02000000000000000000" pitchFamily="2" charset="-78"/>
            </a:rPr>
            <a:t> فهي بهذا اللفظ</a:t>
          </a:r>
          <a:endParaRPr lang="en-US" sz="2800" dirty="0">
            <a:solidFill>
              <a:schemeClr val="tx1">
                <a:lumMod val="95000"/>
                <a:lumOff val="5000"/>
              </a:schemeClr>
            </a:solidFill>
            <a:latin typeface="Sakkal Majalla" panose="02000000000000000000" pitchFamily="2" charset="-78"/>
            <a:cs typeface="Sakkal Majalla" panose="02000000000000000000" pitchFamily="2" charset="-78"/>
          </a:endParaRPr>
        </a:p>
      </dgm:t>
    </dgm:pt>
    <dgm:pt modelId="{52C3E837-7B51-43FF-9EE1-BC5A31284439}" type="parTrans" cxnId="{8AEA28E1-9F3A-4F2F-8140-82DF165B9983}">
      <dgm:prSet/>
      <dgm:spPr/>
      <dgm:t>
        <a:bodyPr/>
        <a:lstStyle/>
        <a:p>
          <a:endParaRPr lang="en-US"/>
        </a:p>
      </dgm:t>
    </dgm:pt>
    <dgm:pt modelId="{16C56141-9C5E-4310-A86E-1E1765915B9D}" type="sibTrans" cxnId="{8AEA28E1-9F3A-4F2F-8140-82DF165B9983}">
      <dgm:prSet/>
      <dgm:spPr/>
      <dgm:t>
        <a:bodyPr/>
        <a:lstStyle/>
        <a:p>
          <a:endParaRPr lang="en-US"/>
        </a:p>
      </dgm:t>
    </dgm:pt>
    <dgm:pt modelId="{6363E4FE-B507-42FE-A9CF-AB2B30E9A946}">
      <dgm:prSet custT="1"/>
      <dgm:spPr/>
      <dgm:t>
        <a:bodyPr/>
        <a:lstStyle/>
        <a:p>
          <a:pPr rtl="1"/>
          <a:r>
            <a:rPr lang="ar-SA" sz="2800" dirty="0">
              <a:latin typeface="Sakkal Majalla" panose="02000000000000000000" pitchFamily="2" charset="-78"/>
              <a:cs typeface="Sakkal Majalla" panose="02000000000000000000" pitchFamily="2" charset="-78"/>
            </a:rPr>
            <a:t>إلا موضع  المائدة آية (36) </a:t>
          </a:r>
          <a:r>
            <a:rPr lang="ar-SA" sz="2800" b="1" dirty="0">
              <a:solidFill>
                <a:schemeClr val="tx1"/>
              </a:solidFill>
              <a:latin typeface="Sakkal Majalla" panose="02000000000000000000" pitchFamily="2" charset="-78"/>
              <a:cs typeface="Sakkal Majalla" panose="02000000000000000000" pitchFamily="2" charset="-78"/>
            </a:rPr>
            <a:t>﴿</a:t>
          </a:r>
          <a:r>
            <a:rPr lang="ar-SA" sz="2400" b="1" dirty="0">
              <a:solidFill>
                <a:schemeClr val="tx1"/>
              </a:solidFill>
              <a:latin typeface="Sakkal Majalla" panose="02000000000000000000" pitchFamily="2" charset="-78"/>
              <a:cs typeface="Sakkal Majalla" panose="02000000000000000000" pitchFamily="2" charset="-78"/>
            </a:rPr>
            <a:t>وَمِثْلَهُ مَعَهُ </a:t>
          </a:r>
          <a:r>
            <a:rPr lang="ar-SA" sz="2400" b="1" u="sng" dirty="0">
              <a:solidFill>
                <a:schemeClr val="tx1"/>
              </a:solidFill>
              <a:latin typeface="Sakkal Majalla" panose="02000000000000000000" pitchFamily="2" charset="-78"/>
              <a:cs typeface="Sakkal Majalla" panose="02000000000000000000" pitchFamily="2" charset="-78"/>
            </a:rPr>
            <a:t>لِيَفْتَدُوا</a:t>
          </a:r>
          <a:r>
            <a:rPr lang="ar-SA" sz="2400" b="1" dirty="0">
              <a:solidFill>
                <a:schemeClr val="tx1"/>
              </a:solidFill>
              <a:latin typeface="Sakkal Majalla" panose="02000000000000000000" pitchFamily="2" charset="-78"/>
              <a:cs typeface="Sakkal Majalla" panose="02000000000000000000" pitchFamily="2" charset="-78"/>
            </a:rPr>
            <a:t> بِهِ</a:t>
          </a:r>
          <a:r>
            <a:rPr lang="ar-SA" sz="2800" b="1" dirty="0">
              <a:solidFill>
                <a:schemeClr val="tx1"/>
              </a:solidFill>
              <a:latin typeface="Sakkal Majalla" panose="02000000000000000000" pitchFamily="2" charset="-78"/>
              <a:cs typeface="Sakkal Majalla" panose="02000000000000000000" pitchFamily="2" charset="-78"/>
            </a:rPr>
            <a:t>﴾</a:t>
          </a:r>
          <a:endParaRPr lang="en-US" sz="2800" dirty="0">
            <a:solidFill>
              <a:schemeClr val="tx1"/>
            </a:solidFill>
            <a:latin typeface="Sakkal Majalla" panose="02000000000000000000" pitchFamily="2" charset="-78"/>
            <a:cs typeface="Sakkal Majalla" panose="02000000000000000000" pitchFamily="2" charset="-78"/>
          </a:endParaRPr>
        </a:p>
      </dgm:t>
    </dgm:pt>
    <dgm:pt modelId="{35C00C80-B4B5-4004-B26A-3E6BD310DFD4}" type="parTrans" cxnId="{9205F2C2-BBDB-4437-A4CA-083A2E5216D6}">
      <dgm:prSet/>
      <dgm:spPr/>
      <dgm:t>
        <a:bodyPr/>
        <a:lstStyle/>
        <a:p>
          <a:endParaRPr lang="en-US"/>
        </a:p>
      </dgm:t>
    </dgm:pt>
    <dgm:pt modelId="{78A1A9E7-CF3C-412C-9929-62C91FE103E9}" type="sibTrans" cxnId="{9205F2C2-BBDB-4437-A4CA-083A2E5216D6}">
      <dgm:prSet/>
      <dgm:spPr/>
      <dgm:t>
        <a:bodyPr/>
        <a:lstStyle/>
        <a:p>
          <a:endParaRPr lang="en-US"/>
        </a:p>
      </dgm:t>
    </dgm:pt>
    <dgm:pt modelId="{BC9C27E8-5463-46FF-970D-624E6930310C}">
      <dgm:prSet custT="1"/>
      <dgm:spPr/>
      <dgm:t>
        <a:bodyPr/>
        <a:lstStyle/>
        <a:p>
          <a:pPr rtl="1"/>
          <a:r>
            <a:rPr lang="ar-SA" sz="2000" dirty="0">
              <a:latin typeface="Sakkal Majalla" panose="02000000000000000000" pitchFamily="2" charset="-78"/>
              <a:cs typeface="Sakkal Majalla" panose="02000000000000000000" pitchFamily="2" charset="-78"/>
            </a:rPr>
            <a:t>(إِنَّ </a:t>
          </a:r>
          <a:r>
            <a:rPr lang="ar-SA" sz="2000" dirty="0" err="1">
              <a:latin typeface="Sakkal Majalla" panose="02000000000000000000" pitchFamily="2" charset="-78"/>
              <a:cs typeface="Sakkal Majalla" panose="02000000000000000000" pitchFamily="2" charset="-78"/>
            </a:rPr>
            <a:t>ٱلَّذِینَ</a:t>
          </a:r>
          <a:r>
            <a:rPr lang="ar-SA" sz="2000" dirty="0">
              <a:latin typeface="Sakkal Majalla" panose="02000000000000000000" pitchFamily="2" charset="-78"/>
              <a:cs typeface="Sakkal Majalla" panose="02000000000000000000" pitchFamily="2" charset="-78"/>
            </a:rPr>
            <a:t> كَفَرُوا۟ </a:t>
          </a:r>
          <a:r>
            <a:rPr lang="ar-SA" sz="2000" dirty="0" err="1">
              <a:latin typeface="Sakkal Majalla" panose="02000000000000000000" pitchFamily="2" charset="-78"/>
              <a:cs typeface="Sakkal Majalla" panose="02000000000000000000" pitchFamily="2" charset="-78"/>
            </a:rPr>
            <a:t>لَوۡ</a:t>
          </a:r>
          <a:r>
            <a:rPr lang="ar-SA" sz="2000" dirty="0">
              <a:latin typeface="Sakkal Majalla" panose="02000000000000000000" pitchFamily="2" charset="-78"/>
              <a:cs typeface="Sakkal Majalla" panose="02000000000000000000" pitchFamily="2" charset="-78"/>
            </a:rPr>
            <a:t> أَنَّ لَهُم مَّا </a:t>
          </a:r>
          <a:r>
            <a:rPr lang="ar-SA" sz="2000" dirty="0" err="1">
              <a:latin typeface="Sakkal Majalla" panose="02000000000000000000" pitchFamily="2" charset="-78"/>
              <a:cs typeface="Sakkal Majalla" panose="02000000000000000000" pitchFamily="2" charset="-78"/>
            </a:rPr>
            <a:t>فِی</a:t>
          </a:r>
          <a:r>
            <a:rPr lang="ar-SA" sz="2000" dirty="0">
              <a:latin typeface="Sakkal Majalla" panose="02000000000000000000" pitchFamily="2" charset="-78"/>
              <a:cs typeface="Sakkal Majalla" panose="02000000000000000000" pitchFamily="2" charset="-78"/>
            </a:rPr>
            <a:t> </a:t>
          </a:r>
          <a:r>
            <a:rPr lang="ar-SA" sz="2000" dirty="0" err="1">
              <a:latin typeface="Sakkal Majalla" panose="02000000000000000000" pitchFamily="2" charset="-78"/>
              <a:cs typeface="Sakkal Majalla" panose="02000000000000000000" pitchFamily="2" charset="-78"/>
            </a:rPr>
            <a:t>ٱلۡأَرۡضِ</a:t>
          </a:r>
          <a:r>
            <a:rPr lang="ar-SA" sz="2000" dirty="0">
              <a:latin typeface="Sakkal Majalla" panose="02000000000000000000" pitchFamily="2" charset="-78"/>
              <a:cs typeface="Sakkal Majalla" panose="02000000000000000000" pitchFamily="2" charset="-78"/>
            </a:rPr>
            <a:t> </a:t>
          </a:r>
          <a:r>
            <a:rPr lang="ar-SA" sz="2000" dirty="0" err="1">
              <a:latin typeface="Sakkal Majalla" panose="02000000000000000000" pitchFamily="2" charset="-78"/>
              <a:cs typeface="Sakkal Majalla" panose="02000000000000000000" pitchFamily="2" charset="-78"/>
            </a:rPr>
            <a:t>جَمِیعࣰا</a:t>
          </a:r>
          <a:r>
            <a:rPr lang="ar-SA" sz="2000" dirty="0">
              <a:latin typeface="Sakkal Majalla" panose="02000000000000000000" pitchFamily="2" charset="-78"/>
              <a:cs typeface="Sakkal Majalla" panose="02000000000000000000" pitchFamily="2" charset="-78"/>
            </a:rPr>
            <a:t> </a:t>
          </a:r>
          <a:r>
            <a:rPr lang="ar-SA" sz="2000" u="sng" dirty="0" err="1">
              <a:solidFill>
                <a:schemeClr val="tx1"/>
              </a:solidFill>
              <a:latin typeface="Sakkal Majalla" panose="02000000000000000000" pitchFamily="2" charset="-78"/>
              <a:cs typeface="Sakkal Majalla" panose="02000000000000000000" pitchFamily="2" charset="-78"/>
            </a:rPr>
            <a:t>وَمِثۡلَهُۥ</a:t>
          </a:r>
          <a:r>
            <a:rPr lang="ar-SA" sz="2000" u="sng" dirty="0">
              <a:solidFill>
                <a:schemeClr val="tx1"/>
              </a:solidFill>
              <a:latin typeface="Sakkal Majalla" panose="02000000000000000000" pitchFamily="2" charset="-78"/>
              <a:cs typeface="Sakkal Majalla" panose="02000000000000000000" pitchFamily="2" charset="-78"/>
            </a:rPr>
            <a:t> </a:t>
          </a:r>
          <a:r>
            <a:rPr lang="ar-SA" sz="2000" u="sng" dirty="0" err="1">
              <a:solidFill>
                <a:schemeClr val="tx1"/>
              </a:solidFill>
              <a:latin typeface="Sakkal Majalla" panose="02000000000000000000" pitchFamily="2" charset="-78"/>
              <a:cs typeface="Sakkal Majalla" panose="02000000000000000000" pitchFamily="2" charset="-78"/>
            </a:rPr>
            <a:t>مَعَهُۥ</a:t>
          </a:r>
          <a:r>
            <a:rPr lang="ar-SA" sz="2000" u="sng" dirty="0">
              <a:solidFill>
                <a:schemeClr val="tx1"/>
              </a:solidFill>
              <a:latin typeface="Sakkal Majalla" panose="02000000000000000000" pitchFamily="2" charset="-78"/>
              <a:cs typeface="Sakkal Majalla" panose="02000000000000000000" pitchFamily="2" charset="-78"/>
            </a:rPr>
            <a:t> </a:t>
          </a:r>
          <a:r>
            <a:rPr lang="ar-SA" sz="2000" u="sng" dirty="0" err="1">
              <a:solidFill>
                <a:schemeClr val="tx1"/>
              </a:solidFill>
              <a:latin typeface="Sakkal Majalla" panose="02000000000000000000" pitchFamily="2" charset="-78"/>
              <a:cs typeface="Sakkal Majalla" panose="02000000000000000000" pitchFamily="2" charset="-78"/>
            </a:rPr>
            <a:t>لِیَفۡتَدُوا</a:t>
          </a:r>
          <a:r>
            <a:rPr lang="ar-SA" sz="2000" u="sng" dirty="0">
              <a:solidFill>
                <a:schemeClr val="tx1"/>
              </a:solidFill>
              <a:latin typeface="Sakkal Majalla" panose="02000000000000000000" pitchFamily="2" charset="-78"/>
              <a:cs typeface="Sakkal Majalla" panose="02000000000000000000" pitchFamily="2" charset="-78"/>
            </a:rPr>
            <a:t>۟ </a:t>
          </a:r>
          <a:r>
            <a:rPr lang="ar-SA" sz="2000" u="sng" dirty="0" err="1">
              <a:solidFill>
                <a:schemeClr val="tx1"/>
              </a:solidFill>
              <a:latin typeface="Sakkal Majalla" panose="02000000000000000000" pitchFamily="2" charset="-78"/>
              <a:cs typeface="Sakkal Majalla" panose="02000000000000000000" pitchFamily="2" charset="-78"/>
            </a:rPr>
            <a:t>بِهِۦ</a:t>
          </a:r>
          <a:r>
            <a:rPr lang="ar-SA" sz="2000" u="sng" dirty="0">
              <a:solidFill>
                <a:schemeClr val="tx1"/>
              </a:solidFill>
              <a:latin typeface="Sakkal Majalla" panose="02000000000000000000" pitchFamily="2" charset="-78"/>
              <a:cs typeface="Sakkal Majalla" panose="02000000000000000000" pitchFamily="2" charset="-78"/>
            </a:rPr>
            <a:t> </a:t>
          </a:r>
          <a:r>
            <a:rPr lang="ar-SA" sz="2000" dirty="0" err="1">
              <a:latin typeface="Sakkal Majalla" panose="02000000000000000000" pitchFamily="2" charset="-78"/>
              <a:cs typeface="Sakkal Majalla" panose="02000000000000000000" pitchFamily="2" charset="-78"/>
            </a:rPr>
            <a:t>مِنۡ</a:t>
          </a:r>
          <a:r>
            <a:rPr lang="ar-SA" sz="2000" dirty="0">
              <a:latin typeface="Sakkal Majalla" panose="02000000000000000000" pitchFamily="2" charset="-78"/>
              <a:cs typeface="Sakkal Majalla" panose="02000000000000000000" pitchFamily="2" charset="-78"/>
            </a:rPr>
            <a:t> عَذَابِ </a:t>
          </a:r>
          <a:r>
            <a:rPr lang="ar-SA" sz="2000" dirty="0" err="1">
              <a:latin typeface="Sakkal Majalla" panose="02000000000000000000" pitchFamily="2" charset="-78"/>
              <a:cs typeface="Sakkal Majalla" panose="02000000000000000000" pitchFamily="2" charset="-78"/>
            </a:rPr>
            <a:t>یَوۡمِ</a:t>
          </a:r>
          <a:r>
            <a:rPr lang="ar-SA" sz="2000" dirty="0">
              <a:latin typeface="Sakkal Majalla" panose="02000000000000000000" pitchFamily="2" charset="-78"/>
              <a:cs typeface="Sakkal Majalla" panose="02000000000000000000" pitchFamily="2" charset="-78"/>
            </a:rPr>
            <a:t> </a:t>
          </a:r>
          <a:r>
            <a:rPr lang="ar-SA" sz="2000" dirty="0" err="1">
              <a:latin typeface="Sakkal Majalla" panose="02000000000000000000" pitchFamily="2" charset="-78"/>
              <a:cs typeface="Sakkal Majalla" panose="02000000000000000000" pitchFamily="2" charset="-78"/>
            </a:rPr>
            <a:t>ٱلۡقِیَـٰمَةِ</a:t>
          </a:r>
          <a:r>
            <a:rPr lang="ar-SA" sz="2000" dirty="0">
              <a:latin typeface="Sakkal Majalla" panose="02000000000000000000" pitchFamily="2" charset="-78"/>
              <a:cs typeface="Sakkal Majalla" panose="02000000000000000000" pitchFamily="2" charset="-78"/>
            </a:rPr>
            <a:t> مَا تُقُبِّلَ </a:t>
          </a:r>
          <a:r>
            <a:rPr lang="ar-SA" sz="2000" dirty="0" err="1">
              <a:latin typeface="Sakkal Majalla" panose="02000000000000000000" pitchFamily="2" charset="-78"/>
              <a:cs typeface="Sakkal Majalla" panose="02000000000000000000" pitchFamily="2" charset="-78"/>
            </a:rPr>
            <a:t>مِنۡهُمۡۖ</a:t>
          </a:r>
          <a:r>
            <a:rPr lang="ar-SA" sz="2000" dirty="0">
              <a:latin typeface="Sakkal Majalla" panose="02000000000000000000" pitchFamily="2" charset="-78"/>
              <a:cs typeface="Sakkal Majalla" panose="02000000000000000000" pitchFamily="2" charset="-78"/>
            </a:rPr>
            <a:t> </a:t>
          </a:r>
          <a:r>
            <a:rPr lang="ar-SA" sz="2000" dirty="0" err="1">
              <a:latin typeface="Sakkal Majalla" panose="02000000000000000000" pitchFamily="2" charset="-78"/>
              <a:cs typeface="Sakkal Majalla" panose="02000000000000000000" pitchFamily="2" charset="-78"/>
            </a:rPr>
            <a:t>وَلَهُمۡ</a:t>
          </a:r>
          <a:r>
            <a:rPr lang="ar-SA" sz="2000" dirty="0">
              <a:latin typeface="Sakkal Majalla" panose="02000000000000000000" pitchFamily="2" charset="-78"/>
              <a:cs typeface="Sakkal Majalla" panose="02000000000000000000" pitchFamily="2" charset="-78"/>
            </a:rPr>
            <a:t> عَذَابٌ </a:t>
          </a:r>
          <a:r>
            <a:rPr lang="ar-SA" sz="2000" dirty="0" err="1">
              <a:latin typeface="Sakkal Majalla" panose="02000000000000000000" pitchFamily="2" charset="-78"/>
              <a:cs typeface="Sakkal Majalla" panose="02000000000000000000" pitchFamily="2" charset="-78"/>
            </a:rPr>
            <a:t>أَلِیم</a:t>
          </a:r>
          <a:r>
            <a:rPr lang="ar-SA" sz="2000" dirty="0">
              <a:latin typeface="Sakkal Majalla" panose="02000000000000000000" pitchFamily="2" charset="-78"/>
              <a:cs typeface="Sakkal Majalla" panose="02000000000000000000" pitchFamily="2" charset="-78"/>
            </a:rPr>
            <a:t>ࣱ (36))</a:t>
          </a:r>
          <a:endParaRPr lang="en-US" sz="2000" dirty="0">
            <a:latin typeface="Sakkal Majalla" panose="02000000000000000000" pitchFamily="2" charset="-78"/>
            <a:cs typeface="Sakkal Majalla" panose="02000000000000000000" pitchFamily="2" charset="-78"/>
          </a:endParaRPr>
        </a:p>
      </dgm:t>
    </dgm:pt>
    <dgm:pt modelId="{79737349-10BD-448D-A1B7-13A4F01C05C4}" type="parTrans" cxnId="{5E4EE877-3D2D-4D72-A75B-69D586E3643E}">
      <dgm:prSet/>
      <dgm:spPr/>
      <dgm:t>
        <a:bodyPr/>
        <a:lstStyle/>
        <a:p>
          <a:endParaRPr lang="en-US"/>
        </a:p>
      </dgm:t>
    </dgm:pt>
    <dgm:pt modelId="{B21CB154-DE5C-4B4B-9A46-C92F297B049C}" type="sibTrans" cxnId="{5E4EE877-3D2D-4D72-A75B-69D586E3643E}">
      <dgm:prSet/>
      <dgm:spPr/>
      <dgm:t>
        <a:bodyPr/>
        <a:lstStyle/>
        <a:p>
          <a:endParaRPr lang="en-US"/>
        </a:p>
      </dgm:t>
    </dgm:pt>
    <dgm:pt modelId="{8D5DC9E0-442D-4EA5-8A70-9B413B1D6618}" type="pres">
      <dgm:prSet presAssocID="{6BBE875B-E930-49E6-A2E3-78B59914E8BF}" presName="outerComposite" presStyleCnt="0">
        <dgm:presLayoutVars>
          <dgm:chMax val="5"/>
          <dgm:dir/>
          <dgm:resizeHandles val="exact"/>
        </dgm:presLayoutVars>
      </dgm:prSet>
      <dgm:spPr/>
    </dgm:pt>
    <dgm:pt modelId="{25DF214C-C84D-4BD3-90BD-0599A1B18D26}" type="pres">
      <dgm:prSet presAssocID="{6BBE875B-E930-49E6-A2E3-78B59914E8BF}" presName="dummyMaxCanvas" presStyleCnt="0">
        <dgm:presLayoutVars/>
      </dgm:prSet>
      <dgm:spPr/>
    </dgm:pt>
    <dgm:pt modelId="{1BEC1CC2-7978-46CE-8A75-67A769C03883}" type="pres">
      <dgm:prSet presAssocID="{6BBE875B-E930-49E6-A2E3-78B59914E8BF}" presName="ThreeNodes_1" presStyleLbl="node1" presStyleIdx="0" presStyleCnt="3" custScaleX="103352">
        <dgm:presLayoutVars>
          <dgm:bulletEnabled val="1"/>
        </dgm:presLayoutVars>
      </dgm:prSet>
      <dgm:spPr/>
    </dgm:pt>
    <dgm:pt modelId="{918FF342-9837-4234-8DD7-A0A2BD624B00}" type="pres">
      <dgm:prSet presAssocID="{6BBE875B-E930-49E6-A2E3-78B59914E8BF}" presName="ThreeNodes_2" presStyleLbl="node1" presStyleIdx="1" presStyleCnt="3">
        <dgm:presLayoutVars>
          <dgm:bulletEnabled val="1"/>
        </dgm:presLayoutVars>
      </dgm:prSet>
      <dgm:spPr/>
    </dgm:pt>
    <dgm:pt modelId="{AC77514B-0541-443E-AFE6-08C360B90EC1}" type="pres">
      <dgm:prSet presAssocID="{6BBE875B-E930-49E6-A2E3-78B59914E8BF}" presName="ThreeNodes_3" presStyleLbl="node1" presStyleIdx="2" presStyleCnt="3">
        <dgm:presLayoutVars>
          <dgm:bulletEnabled val="1"/>
        </dgm:presLayoutVars>
      </dgm:prSet>
      <dgm:spPr/>
    </dgm:pt>
    <dgm:pt modelId="{D5997FB6-A5FE-4C06-BF9E-64807667A1D9}" type="pres">
      <dgm:prSet presAssocID="{6BBE875B-E930-49E6-A2E3-78B59914E8BF}" presName="ThreeConn_1-2" presStyleLbl="fgAccFollowNode1" presStyleIdx="0" presStyleCnt="2">
        <dgm:presLayoutVars>
          <dgm:bulletEnabled val="1"/>
        </dgm:presLayoutVars>
      </dgm:prSet>
      <dgm:spPr/>
    </dgm:pt>
    <dgm:pt modelId="{AE1BFBB7-50E2-4D16-953E-843707232272}" type="pres">
      <dgm:prSet presAssocID="{6BBE875B-E930-49E6-A2E3-78B59914E8BF}" presName="ThreeConn_2-3" presStyleLbl="fgAccFollowNode1" presStyleIdx="1" presStyleCnt="2">
        <dgm:presLayoutVars>
          <dgm:bulletEnabled val="1"/>
        </dgm:presLayoutVars>
      </dgm:prSet>
      <dgm:spPr/>
    </dgm:pt>
    <dgm:pt modelId="{6644FCA3-10A8-488E-A611-5370D9947CE6}" type="pres">
      <dgm:prSet presAssocID="{6BBE875B-E930-49E6-A2E3-78B59914E8BF}" presName="ThreeNodes_1_text" presStyleLbl="node1" presStyleIdx="2" presStyleCnt="3">
        <dgm:presLayoutVars>
          <dgm:bulletEnabled val="1"/>
        </dgm:presLayoutVars>
      </dgm:prSet>
      <dgm:spPr/>
    </dgm:pt>
    <dgm:pt modelId="{68A7F326-5B22-4D58-ACED-96443716DBDA}" type="pres">
      <dgm:prSet presAssocID="{6BBE875B-E930-49E6-A2E3-78B59914E8BF}" presName="ThreeNodes_2_text" presStyleLbl="node1" presStyleIdx="2" presStyleCnt="3">
        <dgm:presLayoutVars>
          <dgm:bulletEnabled val="1"/>
        </dgm:presLayoutVars>
      </dgm:prSet>
      <dgm:spPr/>
    </dgm:pt>
    <dgm:pt modelId="{91D974DD-0F70-464D-8D42-3418F2999DC8}" type="pres">
      <dgm:prSet presAssocID="{6BBE875B-E930-49E6-A2E3-78B59914E8BF}" presName="ThreeNodes_3_text" presStyleLbl="node1" presStyleIdx="2" presStyleCnt="3">
        <dgm:presLayoutVars>
          <dgm:bulletEnabled val="1"/>
        </dgm:presLayoutVars>
      </dgm:prSet>
      <dgm:spPr/>
    </dgm:pt>
  </dgm:ptLst>
  <dgm:cxnLst>
    <dgm:cxn modelId="{921CE502-D072-48FB-8FE3-EEE2975C2758}" type="presOf" srcId="{78A1A9E7-CF3C-412C-9929-62C91FE103E9}" destId="{AE1BFBB7-50E2-4D16-953E-843707232272}" srcOrd="0" destOrd="0" presId="urn:microsoft.com/office/officeart/2005/8/layout/vProcess5"/>
    <dgm:cxn modelId="{5C3AE50A-BA19-4C49-A579-E9451CFD60FB}" type="presOf" srcId="{6363E4FE-B507-42FE-A9CF-AB2B30E9A946}" destId="{68A7F326-5B22-4D58-ACED-96443716DBDA}" srcOrd="1" destOrd="0" presId="urn:microsoft.com/office/officeart/2005/8/layout/vProcess5"/>
    <dgm:cxn modelId="{3A137211-5E76-4F90-8857-C69F2037D57C}" type="presOf" srcId="{16C56141-9C5E-4310-A86E-1E1765915B9D}" destId="{D5997FB6-A5FE-4C06-BF9E-64807667A1D9}" srcOrd="0" destOrd="0" presId="urn:microsoft.com/office/officeart/2005/8/layout/vProcess5"/>
    <dgm:cxn modelId="{B90A9411-812B-4F02-8F65-F1308AD3C36E}" type="presOf" srcId="{6BBE875B-E930-49E6-A2E3-78B59914E8BF}" destId="{8D5DC9E0-442D-4EA5-8A70-9B413B1D6618}" srcOrd="0" destOrd="0" presId="urn:microsoft.com/office/officeart/2005/8/layout/vProcess5"/>
    <dgm:cxn modelId="{5E4EE877-3D2D-4D72-A75B-69D586E3643E}" srcId="{6BBE875B-E930-49E6-A2E3-78B59914E8BF}" destId="{BC9C27E8-5463-46FF-970D-624E6930310C}" srcOrd="2" destOrd="0" parTransId="{79737349-10BD-448D-A1B7-13A4F01C05C4}" sibTransId="{B21CB154-DE5C-4B4B-9A46-C92F297B049C}"/>
    <dgm:cxn modelId="{28FB585A-8E55-4879-A65B-582E5E31542B}" type="presOf" srcId="{EE774D75-C0E7-4B50-9D4B-E7ACADAA9CE9}" destId="{6644FCA3-10A8-488E-A611-5370D9947CE6}" srcOrd="1" destOrd="0" presId="urn:microsoft.com/office/officeart/2005/8/layout/vProcess5"/>
    <dgm:cxn modelId="{48932E81-C410-415B-9B0A-5A3DDB0A2454}" type="presOf" srcId="{6363E4FE-B507-42FE-A9CF-AB2B30E9A946}" destId="{918FF342-9837-4234-8DD7-A0A2BD624B00}" srcOrd="0" destOrd="0" presId="urn:microsoft.com/office/officeart/2005/8/layout/vProcess5"/>
    <dgm:cxn modelId="{5ECAACBC-EBF5-47EA-A8A0-5122D9D03B51}" type="presOf" srcId="{EE774D75-C0E7-4B50-9D4B-E7ACADAA9CE9}" destId="{1BEC1CC2-7978-46CE-8A75-67A769C03883}" srcOrd="0" destOrd="0" presId="urn:microsoft.com/office/officeart/2005/8/layout/vProcess5"/>
    <dgm:cxn modelId="{9205F2C2-BBDB-4437-A4CA-083A2E5216D6}" srcId="{6BBE875B-E930-49E6-A2E3-78B59914E8BF}" destId="{6363E4FE-B507-42FE-A9CF-AB2B30E9A946}" srcOrd="1" destOrd="0" parTransId="{35C00C80-B4B5-4004-B26A-3E6BD310DFD4}" sibTransId="{78A1A9E7-CF3C-412C-9929-62C91FE103E9}"/>
    <dgm:cxn modelId="{8AEA28E1-9F3A-4F2F-8140-82DF165B9983}" srcId="{6BBE875B-E930-49E6-A2E3-78B59914E8BF}" destId="{EE774D75-C0E7-4B50-9D4B-E7ACADAA9CE9}" srcOrd="0" destOrd="0" parTransId="{52C3E837-7B51-43FF-9EE1-BC5A31284439}" sibTransId="{16C56141-9C5E-4310-A86E-1E1765915B9D}"/>
    <dgm:cxn modelId="{D7E2E7F3-B935-4576-8B0F-66DDE97BD6CC}" type="presOf" srcId="{BC9C27E8-5463-46FF-970D-624E6930310C}" destId="{91D974DD-0F70-464D-8D42-3418F2999DC8}" srcOrd="1" destOrd="0" presId="urn:microsoft.com/office/officeart/2005/8/layout/vProcess5"/>
    <dgm:cxn modelId="{C7A803F5-1638-45BC-82E1-8668A923D775}" type="presOf" srcId="{BC9C27E8-5463-46FF-970D-624E6930310C}" destId="{AC77514B-0541-443E-AFE6-08C360B90EC1}" srcOrd="0" destOrd="0" presId="urn:microsoft.com/office/officeart/2005/8/layout/vProcess5"/>
    <dgm:cxn modelId="{A3FC3A46-B49E-41A5-9BA4-F1A0C45084A9}" type="presParOf" srcId="{8D5DC9E0-442D-4EA5-8A70-9B413B1D6618}" destId="{25DF214C-C84D-4BD3-90BD-0599A1B18D26}" srcOrd="0" destOrd="0" presId="urn:microsoft.com/office/officeart/2005/8/layout/vProcess5"/>
    <dgm:cxn modelId="{840B0644-2163-42C3-BE6A-3A898D57B9DD}" type="presParOf" srcId="{8D5DC9E0-442D-4EA5-8A70-9B413B1D6618}" destId="{1BEC1CC2-7978-46CE-8A75-67A769C03883}" srcOrd="1" destOrd="0" presId="urn:microsoft.com/office/officeart/2005/8/layout/vProcess5"/>
    <dgm:cxn modelId="{E07B32DF-CDDB-4AA0-880C-8E6B51C39C0B}" type="presParOf" srcId="{8D5DC9E0-442D-4EA5-8A70-9B413B1D6618}" destId="{918FF342-9837-4234-8DD7-A0A2BD624B00}" srcOrd="2" destOrd="0" presId="urn:microsoft.com/office/officeart/2005/8/layout/vProcess5"/>
    <dgm:cxn modelId="{C8AB40A4-61BB-4CF2-AAF5-15C49EDA09A0}" type="presParOf" srcId="{8D5DC9E0-442D-4EA5-8A70-9B413B1D6618}" destId="{AC77514B-0541-443E-AFE6-08C360B90EC1}" srcOrd="3" destOrd="0" presId="urn:microsoft.com/office/officeart/2005/8/layout/vProcess5"/>
    <dgm:cxn modelId="{ADD06DDC-0810-4F66-9559-23B55623FC96}" type="presParOf" srcId="{8D5DC9E0-442D-4EA5-8A70-9B413B1D6618}" destId="{D5997FB6-A5FE-4C06-BF9E-64807667A1D9}" srcOrd="4" destOrd="0" presId="urn:microsoft.com/office/officeart/2005/8/layout/vProcess5"/>
    <dgm:cxn modelId="{7E19E8E9-BCA9-4771-9DC6-251D02DDC874}" type="presParOf" srcId="{8D5DC9E0-442D-4EA5-8A70-9B413B1D6618}" destId="{AE1BFBB7-50E2-4D16-953E-843707232272}" srcOrd="5" destOrd="0" presId="urn:microsoft.com/office/officeart/2005/8/layout/vProcess5"/>
    <dgm:cxn modelId="{F67E89F0-22D6-4354-AFCC-7E87BFC39B0D}" type="presParOf" srcId="{8D5DC9E0-442D-4EA5-8A70-9B413B1D6618}" destId="{6644FCA3-10A8-488E-A611-5370D9947CE6}" srcOrd="6" destOrd="0" presId="urn:microsoft.com/office/officeart/2005/8/layout/vProcess5"/>
    <dgm:cxn modelId="{7F860764-BA5C-4FA0-B83D-5E34C903ED46}" type="presParOf" srcId="{8D5DC9E0-442D-4EA5-8A70-9B413B1D6618}" destId="{68A7F326-5B22-4D58-ACED-96443716DBDA}" srcOrd="7" destOrd="0" presId="urn:microsoft.com/office/officeart/2005/8/layout/vProcess5"/>
    <dgm:cxn modelId="{94BCB27E-DD4F-4D5E-8350-028EC104536B}" type="presParOf" srcId="{8D5DC9E0-442D-4EA5-8A70-9B413B1D6618}" destId="{91D974DD-0F70-464D-8D42-3418F2999DC8}"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6BBE875B-E930-49E6-A2E3-78B59914E8BF}"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EE774D75-C0E7-4B50-9D4B-E7ACADAA9CE9}">
      <dgm:prSet custT="1"/>
      <dgm:spPr/>
      <dgm:t>
        <a:bodyPr/>
        <a:lstStyle/>
        <a:p>
          <a:pPr rtl="1"/>
          <a:r>
            <a:rPr lang="ar-SA" sz="2800" dirty="0">
              <a:latin typeface="Sakkal Majalla" panose="02000000000000000000" pitchFamily="2" charset="-78"/>
              <a:cs typeface="Sakkal Majalla" panose="02000000000000000000" pitchFamily="2" charset="-78"/>
            </a:rPr>
            <a:t>كل آية فيها ذكر </a:t>
          </a:r>
          <a:r>
            <a:rPr lang="ar-SA" sz="2800" b="1" dirty="0">
              <a:solidFill>
                <a:schemeClr val="tx1"/>
              </a:solidFill>
              <a:latin typeface="Sakkal Majalla" panose="02000000000000000000" pitchFamily="2" charset="-78"/>
              <a:cs typeface="Sakkal Majalla" panose="02000000000000000000" pitchFamily="2" charset="-78"/>
            </a:rPr>
            <a:t>﴿</a:t>
          </a:r>
          <a:r>
            <a:rPr lang="ar-SA" sz="2400" b="1" dirty="0">
              <a:solidFill>
                <a:schemeClr val="tx1"/>
              </a:solidFill>
              <a:latin typeface="Sakkal Majalla" panose="02000000000000000000" pitchFamily="2" charset="-78"/>
              <a:cs typeface="Sakkal Majalla" panose="02000000000000000000" pitchFamily="2" charset="-78"/>
            </a:rPr>
            <a:t>فَيَغْفِرُ</a:t>
          </a:r>
          <a:r>
            <a:rPr lang="ar-SA" sz="2800" b="1" dirty="0">
              <a:solidFill>
                <a:schemeClr val="tx1"/>
              </a:solidFill>
              <a:latin typeface="Sakkal Majalla" panose="02000000000000000000" pitchFamily="2" charset="-78"/>
              <a:cs typeface="Sakkal Majalla" panose="02000000000000000000" pitchFamily="2" charset="-78"/>
            </a:rPr>
            <a:t>﴾</a:t>
          </a:r>
          <a:r>
            <a:rPr lang="ar-SA" sz="2800" dirty="0">
              <a:solidFill>
                <a:schemeClr val="tx1"/>
              </a:solidFill>
              <a:latin typeface="Sakkal Majalla" panose="02000000000000000000" pitchFamily="2" charset="-78"/>
              <a:cs typeface="Sakkal Majalla" panose="02000000000000000000" pitchFamily="2" charset="-78"/>
            </a:rPr>
            <a:t> </a:t>
          </a:r>
          <a:r>
            <a:rPr lang="ar-SA" sz="2800" dirty="0">
              <a:latin typeface="Sakkal Majalla" panose="02000000000000000000" pitchFamily="2" charset="-78"/>
              <a:cs typeface="Sakkal Majalla" panose="02000000000000000000" pitchFamily="2" charset="-78"/>
            </a:rPr>
            <a:t>أو </a:t>
          </a:r>
          <a:r>
            <a:rPr lang="ar-SA" sz="2800" b="1" dirty="0">
              <a:solidFill>
                <a:schemeClr val="tx1"/>
              </a:solidFill>
              <a:latin typeface="Sakkal Majalla" panose="02000000000000000000" pitchFamily="2" charset="-78"/>
              <a:cs typeface="Sakkal Majalla" panose="02000000000000000000" pitchFamily="2" charset="-78"/>
            </a:rPr>
            <a:t>(</a:t>
          </a:r>
          <a:r>
            <a:rPr lang="ar-SA" sz="2400" b="1" dirty="0">
              <a:solidFill>
                <a:schemeClr val="tx1"/>
              </a:solidFill>
              <a:latin typeface="Sakkal Majalla" panose="02000000000000000000" pitchFamily="2" charset="-78"/>
              <a:cs typeface="Sakkal Majalla" panose="02000000000000000000" pitchFamily="2" charset="-78"/>
            </a:rPr>
            <a:t>يَغْفِرُ لِمَنْ يَشَاءُ وَيُعَذِّبُ مَنْ يَشَاءُ</a:t>
          </a:r>
          <a:r>
            <a:rPr lang="ar-SA" sz="2800" b="1" dirty="0">
              <a:solidFill>
                <a:schemeClr val="tx1"/>
              </a:solidFill>
              <a:latin typeface="Sakkal Majalla" panose="02000000000000000000" pitchFamily="2" charset="-78"/>
              <a:cs typeface="Sakkal Majalla" panose="02000000000000000000" pitchFamily="2" charset="-78"/>
            </a:rPr>
            <a:t>)</a:t>
          </a:r>
          <a:r>
            <a:rPr lang="ar-SA" sz="2800" dirty="0">
              <a:latin typeface="Sakkal Majalla" panose="02000000000000000000" pitchFamily="2" charset="-78"/>
              <a:cs typeface="Sakkal Majalla" panose="02000000000000000000" pitchFamily="2" charset="-78"/>
            </a:rPr>
            <a:t> فهي بهذا اللفظ </a:t>
          </a:r>
          <a:endParaRPr lang="en-US" sz="2800" dirty="0">
            <a:solidFill>
              <a:schemeClr val="tx1">
                <a:lumMod val="95000"/>
                <a:lumOff val="5000"/>
              </a:schemeClr>
            </a:solidFill>
            <a:latin typeface="Sakkal Majalla" panose="02000000000000000000" pitchFamily="2" charset="-78"/>
            <a:cs typeface="Sakkal Majalla" panose="02000000000000000000" pitchFamily="2" charset="-78"/>
          </a:endParaRPr>
        </a:p>
      </dgm:t>
    </dgm:pt>
    <dgm:pt modelId="{52C3E837-7B51-43FF-9EE1-BC5A31284439}" type="parTrans" cxnId="{8AEA28E1-9F3A-4F2F-8140-82DF165B9983}">
      <dgm:prSet/>
      <dgm:spPr/>
      <dgm:t>
        <a:bodyPr/>
        <a:lstStyle/>
        <a:p>
          <a:endParaRPr lang="en-US"/>
        </a:p>
      </dgm:t>
    </dgm:pt>
    <dgm:pt modelId="{16C56141-9C5E-4310-A86E-1E1765915B9D}" type="sibTrans" cxnId="{8AEA28E1-9F3A-4F2F-8140-82DF165B9983}">
      <dgm:prSet/>
      <dgm:spPr/>
      <dgm:t>
        <a:bodyPr/>
        <a:lstStyle/>
        <a:p>
          <a:endParaRPr lang="en-US"/>
        </a:p>
      </dgm:t>
    </dgm:pt>
    <dgm:pt modelId="{6363E4FE-B507-42FE-A9CF-AB2B30E9A946}">
      <dgm:prSet custT="1"/>
      <dgm:spPr/>
      <dgm:t>
        <a:bodyPr/>
        <a:lstStyle/>
        <a:p>
          <a:pPr rtl="1"/>
          <a:r>
            <a:rPr lang="ar-SA" sz="2800" dirty="0">
              <a:latin typeface="Sakkal Majalla" panose="02000000000000000000" pitchFamily="2" charset="-78"/>
              <a:cs typeface="Sakkal Majalla" panose="02000000000000000000" pitchFamily="2" charset="-78"/>
            </a:rPr>
            <a:t>إلا موضع  المائدة (40) </a:t>
          </a:r>
          <a:r>
            <a:rPr lang="ar-SA" sz="2400" b="1" dirty="0">
              <a:solidFill>
                <a:schemeClr val="tx1"/>
              </a:solidFill>
              <a:latin typeface="Sakkal Majalla" panose="02000000000000000000" pitchFamily="2" charset="-78"/>
              <a:cs typeface="Sakkal Majalla" panose="02000000000000000000" pitchFamily="2" charset="-78"/>
            </a:rPr>
            <a:t>﴿يُعَذِّبُ مَن يَشَاء وَيَغْفِرُ لِمَن يَشَاء﴾</a:t>
          </a:r>
          <a:r>
            <a:rPr lang="ar-SA" sz="2800" dirty="0">
              <a:latin typeface="Sakkal Majalla" panose="02000000000000000000" pitchFamily="2" charset="-78"/>
              <a:cs typeface="Sakkal Majalla" panose="02000000000000000000" pitchFamily="2" charset="-78"/>
            </a:rPr>
            <a:t> و العنكبوت (21) </a:t>
          </a:r>
          <a:r>
            <a:rPr lang="ar-SA" sz="2400" b="1" dirty="0">
              <a:solidFill>
                <a:schemeClr val="tx1"/>
              </a:solidFill>
              <a:latin typeface="Sakkal Majalla" panose="02000000000000000000" pitchFamily="2" charset="-78"/>
              <a:cs typeface="Sakkal Majalla" panose="02000000000000000000" pitchFamily="2" charset="-78"/>
            </a:rPr>
            <a:t>(وَيَرْحَمُ)</a:t>
          </a:r>
          <a:endParaRPr lang="en-US" sz="2800" dirty="0">
            <a:solidFill>
              <a:schemeClr val="tx1"/>
            </a:solidFill>
            <a:latin typeface="Sakkal Majalla" panose="02000000000000000000" pitchFamily="2" charset="-78"/>
            <a:cs typeface="Sakkal Majalla" panose="02000000000000000000" pitchFamily="2" charset="-78"/>
          </a:endParaRPr>
        </a:p>
      </dgm:t>
    </dgm:pt>
    <dgm:pt modelId="{35C00C80-B4B5-4004-B26A-3E6BD310DFD4}" type="parTrans" cxnId="{9205F2C2-BBDB-4437-A4CA-083A2E5216D6}">
      <dgm:prSet/>
      <dgm:spPr/>
      <dgm:t>
        <a:bodyPr/>
        <a:lstStyle/>
        <a:p>
          <a:endParaRPr lang="en-US"/>
        </a:p>
      </dgm:t>
    </dgm:pt>
    <dgm:pt modelId="{78A1A9E7-CF3C-412C-9929-62C91FE103E9}" type="sibTrans" cxnId="{9205F2C2-BBDB-4437-A4CA-083A2E5216D6}">
      <dgm:prSet/>
      <dgm:spPr/>
      <dgm:t>
        <a:bodyPr/>
        <a:lstStyle/>
        <a:p>
          <a:endParaRPr lang="en-US"/>
        </a:p>
      </dgm:t>
    </dgm:pt>
    <dgm:pt modelId="{BC9C27E8-5463-46FF-970D-624E6930310C}">
      <dgm:prSet custT="1"/>
      <dgm:spPr/>
      <dgm:t>
        <a:bodyPr/>
        <a:lstStyle/>
        <a:p>
          <a:pPr rtl="1"/>
          <a:r>
            <a:rPr lang="ar-SA" sz="2800" dirty="0">
              <a:latin typeface="Sakkal Majalla" panose="02000000000000000000" pitchFamily="2" charset="-78"/>
              <a:cs typeface="Sakkal Majalla" panose="02000000000000000000" pitchFamily="2" charset="-78"/>
            </a:rPr>
            <a:t>(</a:t>
          </a:r>
          <a:r>
            <a:rPr lang="ar-SA" sz="2800" dirty="0" err="1">
              <a:latin typeface="Sakkal Majalla" panose="02000000000000000000" pitchFamily="2" charset="-78"/>
              <a:cs typeface="Sakkal Majalla" panose="02000000000000000000" pitchFamily="2" charset="-78"/>
            </a:rPr>
            <a:t>أَلَمۡ</a:t>
          </a:r>
          <a:r>
            <a:rPr lang="ar-SA" sz="2800" dirty="0">
              <a:latin typeface="Sakkal Majalla" panose="02000000000000000000" pitchFamily="2" charset="-78"/>
              <a:cs typeface="Sakkal Majalla" panose="02000000000000000000" pitchFamily="2" charset="-78"/>
            </a:rPr>
            <a:t> </a:t>
          </a:r>
          <a:r>
            <a:rPr lang="ar-SA" sz="2800" dirty="0" err="1">
              <a:latin typeface="Sakkal Majalla" panose="02000000000000000000" pitchFamily="2" charset="-78"/>
              <a:cs typeface="Sakkal Majalla" panose="02000000000000000000" pitchFamily="2" charset="-78"/>
            </a:rPr>
            <a:t>تَعۡلَمۡ</a:t>
          </a:r>
          <a:r>
            <a:rPr lang="ar-SA" sz="2800" dirty="0">
              <a:latin typeface="Sakkal Majalla" panose="02000000000000000000" pitchFamily="2" charset="-78"/>
              <a:cs typeface="Sakkal Majalla" panose="02000000000000000000" pitchFamily="2" charset="-78"/>
            </a:rPr>
            <a:t> أَنَّ </a:t>
          </a:r>
          <a:r>
            <a:rPr lang="ar-SA" sz="2800" dirty="0" err="1">
              <a:latin typeface="Sakkal Majalla" panose="02000000000000000000" pitchFamily="2" charset="-78"/>
              <a:cs typeface="Sakkal Majalla" panose="02000000000000000000" pitchFamily="2" charset="-78"/>
            </a:rPr>
            <a:t>ٱللَّهَ</a:t>
          </a:r>
          <a:r>
            <a:rPr lang="ar-SA" sz="2800" dirty="0">
              <a:latin typeface="Sakkal Majalla" panose="02000000000000000000" pitchFamily="2" charset="-78"/>
              <a:cs typeface="Sakkal Majalla" panose="02000000000000000000" pitchFamily="2" charset="-78"/>
            </a:rPr>
            <a:t> </a:t>
          </a:r>
          <a:r>
            <a:rPr lang="ar-SA" sz="2800" dirty="0" err="1">
              <a:latin typeface="Sakkal Majalla" panose="02000000000000000000" pitchFamily="2" charset="-78"/>
              <a:cs typeface="Sakkal Majalla" panose="02000000000000000000" pitchFamily="2" charset="-78"/>
            </a:rPr>
            <a:t>لَهُۥ</a:t>
          </a:r>
          <a:r>
            <a:rPr lang="ar-SA" sz="2800" dirty="0">
              <a:latin typeface="Sakkal Majalla" panose="02000000000000000000" pitchFamily="2" charset="-78"/>
              <a:cs typeface="Sakkal Majalla" panose="02000000000000000000" pitchFamily="2" charset="-78"/>
            </a:rPr>
            <a:t> </a:t>
          </a:r>
          <a:r>
            <a:rPr lang="ar-SA" sz="2800" dirty="0" err="1">
              <a:latin typeface="Sakkal Majalla" panose="02000000000000000000" pitchFamily="2" charset="-78"/>
              <a:cs typeface="Sakkal Majalla" panose="02000000000000000000" pitchFamily="2" charset="-78"/>
            </a:rPr>
            <a:t>مُلۡكُ</a:t>
          </a:r>
          <a:r>
            <a:rPr lang="ar-SA" sz="2800" dirty="0">
              <a:latin typeface="Sakkal Majalla" panose="02000000000000000000" pitchFamily="2" charset="-78"/>
              <a:cs typeface="Sakkal Majalla" panose="02000000000000000000" pitchFamily="2" charset="-78"/>
            </a:rPr>
            <a:t> </a:t>
          </a:r>
          <a:r>
            <a:rPr lang="ar-SA" sz="2800" dirty="0" err="1">
              <a:latin typeface="Sakkal Majalla" panose="02000000000000000000" pitchFamily="2" charset="-78"/>
              <a:cs typeface="Sakkal Majalla" panose="02000000000000000000" pitchFamily="2" charset="-78"/>
            </a:rPr>
            <a:t>ٱلسَّمَـٰوَا⁠تِ</a:t>
          </a:r>
          <a:r>
            <a:rPr lang="ar-SA" sz="2800" dirty="0">
              <a:latin typeface="Sakkal Majalla" panose="02000000000000000000" pitchFamily="2" charset="-78"/>
              <a:cs typeface="Sakkal Majalla" panose="02000000000000000000" pitchFamily="2" charset="-78"/>
            </a:rPr>
            <a:t> </a:t>
          </a:r>
          <a:r>
            <a:rPr lang="ar-SA" sz="2800" dirty="0" err="1">
              <a:latin typeface="Sakkal Majalla" panose="02000000000000000000" pitchFamily="2" charset="-78"/>
              <a:cs typeface="Sakkal Majalla" panose="02000000000000000000" pitchFamily="2" charset="-78"/>
            </a:rPr>
            <a:t>وَٱلۡأَرۡضِ</a:t>
          </a:r>
          <a:r>
            <a:rPr lang="ar-SA" sz="2800" dirty="0">
              <a:latin typeface="Sakkal Majalla" panose="02000000000000000000" pitchFamily="2" charset="-78"/>
              <a:cs typeface="Sakkal Majalla" panose="02000000000000000000" pitchFamily="2" charset="-78"/>
            </a:rPr>
            <a:t> </a:t>
          </a:r>
          <a:r>
            <a:rPr lang="ar-SA" sz="2800" u="sng" dirty="0" err="1">
              <a:solidFill>
                <a:schemeClr val="tx1"/>
              </a:solidFill>
              <a:latin typeface="Sakkal Majalla" panose="02000000000000000000" pitchFamily="2" charset="-78"/>
              <a:cs typeface="Sakkal Majalla" panose="02000000000000000000" pitchFamily="2" charset="-78"/>
            </a:rPr>
            <a:t>یُعَذِّبُ</a:t>
          </a:r>
          <a:r>
            <a:rPr lang="ar-SA" sz="2800" u="sng" dirty="0">
              <a:solidFill>
                <a:schemeClr val="tx1"/>
              </a:solidFill>
              <a:latin typeface="Sakkal Majalla" panose="02000000000000000000" pitchFamily="2" charset="-78"/>
              <a:cs typeface="Sakkal Majalla" panose="02000000000000000000" pitchFamily="2" charset="-78"/>
            </a:rPr>
            <a:t> مَن </a:t>
          </a:r>
          <a:r>
            <a:rPr lang="ar-SA" sz="2800" u="sng" dirty="0" err="1">
              <a:solidFill>
                <a:schemeClr val="tx1"/>
              </a:solidFill>
              <a:latin typeface="Sakkal Majalla" panose="02000000000000000000" pitchFamily="2" charset="-78"/>
              <a:cs typeface="Sakkal Majalla" panose="02000000000000000000" pitchFamily="2" charset="-78"/>
            </a:rPr>
            <a:t>یَشَاۤءُ</a:t>
          </a:r>
          <a:r>
            <a:rPr lang="ar-SA" sz="2800" u="sng" dirty="0">
              <a:solidFill>
                <a:schemeClr val="tx1"/>
              </a:solidFill>
              <a:latin typeface="Sakkal Majalla" panose="02000000000000000000" pitchFamily="2" charset="-78"/>
              <a:cs typeface="Sakkal Majalla" panose="02000000000000000000" pitchFamily="2" charset="-78"/>
            </a:rPr>
            <a:t> </a:t>
          </a:r>
          <a:r>
            <a:rPr lang="ar-SA" sz="2800" u="sng" dirty="0" err="1">
              <a:solidFill>
                <a:schemeClr val="tx1"/>
              </a:solidFill>
              <a:latin typeface="Sakkal Majalla" panose="02000000000000000000" pitchFamily="2" charset="-78"/>
              <a:cs typeface="Sakkal Majalla" panose="02000000000000000000" pitchFamily="2" charset="-78"/>
            </a:rPr>
            <a:t>وَیَغۡفِرُ</a:t>
          </a:r>
          <a:r>
            <a:rPr lang="ar-SA" sz="2800" u="sng" dirty="0">
              <a:solidFill>
                <a:schemeClr val="tx1"/>
              </a:solidFill>
              <a:latin typeface="Sakkal Majalla" panose="02000000000000000000" pitchFamily="2" charset="-78"/>
              <a:cs typeface="Sakkal Majalla" panose="02000000000000000000" pitchFamily="2" charset="-78"/>
            </a:rPr>
            <a:t> لِمَن </a:t>
          </a:r>
          <a:r>
            <a:rPr lang="ar-SA" sz="2800" u="sng" dirty="0" err="1">
              <a:solidFill>
                <a:schemeClr val="tx1"/>
              </a:solidFill>
              <a:latin typeface="Sakkal Majalla" panose="02000000000000000000" pitchFamily="2" charset="-78"/>
              <a:cs typeface="Sakkal Majalla" panose="02000000000000000000" pitchFamily="2" charset="-78"/>
            </a:rPr>
            <a:t>یَشَاۤءُۗ</a:t>
          </a:r>
          <a:r>
            <a:rPr lang="ar-SA" sz="2800" u="sng" dirty="0">
              <a:solidFill>
                <a:schemeClr val="tx1"/>
              </a:solidFill>
              <a:latin typeface="Sakkal Majalla" panose="02000000000000000000" pitchFamily="2" charset="-78"/>
              <a:cs typeface="Sakkal Majalla" panose="02000000000000000000" pitchFamily="2" charset="-78"/>
            </a:rPr>
            <a:t> </a:t>
          </a:r>
          <a:r>
            <a:rPr lang="ar-SA" sz="2800" dirty="0" err="1">
              <a:latin typeface="Sakkal Majalla" panose="02000000000000000000" pitchFamily="2" charset="-78"/>
              <a:cs typeface="Sakkal Majalla" panose="02000000000000000000" pitchFamily="2" charset="-78"/>
            </a:rPr>
            <a:t>وَٱللَّهُ</a:t>
          </a:r>
          <a:r>
            <a:rPr lang="ar-SA" sz="2800" dirty="0">
              <a:latin typeface="Sakkal Majalla" panose="02000000000000000000" pitchFamily="2" charset="-78"/>
              <a:cs typeface="Sakkal Majalla" panose="02000000000000000000" pitchFamily="2" charset="-78"/>
            </a:rPr>
            <a:t> </a:t>
          </a:r>
          <a:r>
            <a:rPr lang="ar-SA" sz="2800" dirty="0" err="1">
              <a:latin typeface="Sakkal Majalla" panose="02000000000000000000" pitchFamily="2" charset="-78"/>
              <a:cs typeface="Sakkal Majalla" panose="02000000000000000000" pitchFamily="2" charset="-78"/>
            </a:rPr>
            <a:t>عَلَىٰ</a:t>
          </a:r>
          <a:r>
            <a:rPr lang="ar-SA" sz="2800" dirty="0">
              <a:latin typeface="Sakkal Majalla" panose="02000000000000000000" pitchFamily="2" charset="-78"/>
              <a:cs typeface="Sakkal Majalla" panose="02000000000000000000" pitchFamily="2" charset="-78"/>
            </a:rPr>
            <a:t> كُلِّ </a:t>
          </a:r>
          <a:r>
            <a:rPr lang="ar-SA" sz="2800" dirty="0" err="1">
              <a:latin typeface="Sakkal Majalla" panose="02000000000000000000" pitchFamily="2" charset="-78"/>
              <a:cs typeface="Sakkal Majalla" panose="02000000000000000000" pitchFamily="2" charset="-78"/>
            </a:rPr>
            <a:t>شَیۡء</a:t>
          </a:r>
          <a:r>
            <a:rPr lang="ar-SA" sz="2800" dirty="0">
              <a:latin typeface="Sakkal Majalla" panose="02000000000000000000" pitchFamily="2" charset="-78"/>
              <a:cs typeface="Sakkal Majalla" panose="02000000000000000000" pitchFamily="2" charset="-78"/>
            </a:rPr>
            <a:t>ࣲ </a:t>
          </a:r>
          <a:r>
            <a:rPr lang="ar-SA" sz="2800" dirty="0" err="1">
              <a:latin typeface="Sakkal Majalla" panose="02000000000000000000" pitchFamily="2" charset="-78"/>
              <a:cs typeface="Sakkal Majalla" panose="02000000000000000000" pitchFamily="2" charset="-78"/>
            </a:rPr>
            <a:t>قَدِیر</a:t>
          </a:r>
          <a:r>
            <a:rPr lang="ar-SA" sz="2800" dirty="0">
              <a:latin typeface="Sakkal Majalla" panose="02000000000000000000" pitchFamily="2" charset="-78"/>
              <a:cs typeface="Sakkal Majalla" panose="02000000000000000000" pitchFamily="2" charset="-78"/>
            </a:rPr>
            <a:t>ࣱ (40))</a:t>
          </a:r>
          <a:endParaRPr lang="en-US" sz="2800" dirty="0">
            <a:latin typeface="Sakkal Majalla" panose="02000000000000000000" pitchFamily="2" charset="-78"/>
            <a:cs typeface="Sakkal Majalla" panose="02000000000000000000" pitchFamily="2" charset="-78"/>
          </a:endParaRPr>
        </a:p>
      </dgm:t>
    </dgm:pt>
    <dgm:pt modelId="{B21CB154-DE5C-4B4B-9A46-C92F297B049C}" type="sibTrans" cxnId="{5E4EE877-3D2D-4D72-A75B-69D586E3643E}">
      <dgm:prSet/>
      <dgm:spPr/>
      <dgm:t>
        <a:bodyPr/>
        <a:lstStyle/>
        <a:p>
          <a:endParaRPr lang="en-US"/>
        </a:p>
      </dgm:t>
    </dgm:pt>
    <dgm:pt modelId="{79737349-10BD-448D-A1B7-13A4F01C05C4}" type="parTrans" cxnId="{5E4EE877-3D2D-4D72-A75B-69D586E3643E}">
      <dgm:prSet/>
      <dgm:spPr/>
      <dgm:t>
        <a:bodyPr/>
        <a:lstStyle/>
        <a:p>
          <a:endParaRPr lang="en-US"/>
        </a:p>
      </dgm:t>
    </dgm:pt>
    <dgm:pt modelId="{8D5DC9E0-442D-4EA5-8A70-9B413B1D6618}" type="pres">
      <dgm:prSet presAssocID="{6BBE875B-E930-49E6-A2E3-78B59914E8BF}" presName="outerComposite" presStyleCnt="0">
        <dgm:presLayoutVars>
          <dgm:chMax val="5"/>
          <dgm:dir/>
          <dgm:resizeHandles val="exact"/>
        </dgm:presLayoutVars>
      </dgm:prSet>
      <dgm:spPr/>
    </dgm:pt>
    <dgm:pt modelId="{25DF214C-C84D-4BD3-90BD-0599A1B18D26}" type="pres">
      <dgm:prSet presAssocID="{6BBE875B-E930-49E6-A2E3-78B59914E8BF}" presName="dummyMaxCanvas" presStyleCnt="0">
        <dgm:presLayoutVars/>
      </dgm:prSet>
      <dgm:spPr/>
    </dgm:pt>
    <dgm:pt modelId="{1BEC1CC2-7978-46CE-8A75-67A769C03883}" type="pres">
      <dgm:prSet presAssocID="{6BBE875B-E930-49E6-A2E3-78B59914E8BF}" presName="ThreeNodes_1" presStyleLbl="node1" presStyleIdx="0" presStyleCnt="3" custScaleX="103352">
        <dgm:presLayoutVars>
          <dgm:bulletEnabled val="1"/>
        </dgm:presLayoutVars>
      </dgm:prSet>
      <dgm:spPr/>
    </dgm:pt>
    <dgm:pt modelId="{918FF342-9837-4234-8DD7-A0A2BD624B00}" type="pres">
      <dgm:prSet presAssocID="{6BBE875B-E930-49E6-A2E3-78B59914E8BF}" presName="ThreeNodes_2" presStyleLbl="node1" presStyleIdx="1" presStyleCnt="3">
        <dgm:presLayoutVars>
          <dgm:bulletEnabled val="1"/>
        </dgm:presLayoutVars>
      </dgm:prSet>
      <dgm:spPr/>
    </dgm:pt>
    <dgm:pt modelId="{AC77514B-0541-443E-AFE6-08C360B90EC1}" type="pres">
      <dgm:prSet presAssocID="{6BBE875B-E930-49E6-A2E3-78B59914E8BF}" presName="ThreeNodes_3" presStyleLbl="node1" presStyleIdx="2" presStyleCnt="3">
        <dgm:presLayoutVars>
          <dgm:bulletEnabled val="1"/>
        </dgm:presLayoutVars>
      </dgm:prSet>
      <dgm:spPr/>
    </dgm:pt>
    <dgm:pt modelId="{D5997FB6-A5FE-4C06-BF9E-64807667A1D9}" type="pres">
      <dgm:prSet presAssocID="{6BBE875B-E930-49E6-A2E3-78B59914E8BF}" presName="ThreeConn_1-2" presStyleLbl="fgAccFollowNode1" presStyleIdx="0" presStyleCnt="2">
        <dgm:presLayoutVars>
          <dgm:bulletEnabled val="1"/>
        </dgm:presLayoutVars>
      </dgm:prSet>
      <dgm:spPr/>
    </dgm:pt>
    <dgm:pt modelId="{AE1BFBB7-50E2-4D16-953E-843707232272}" type="pres">
      <dgm:prSet presAssocID="{6BBE875B-E930-49E6-A2E3-78B59914E8BF}" presName="ThreeConn_2-3" presStyleLbl="fgAccFollowNode1" presStyleIdx="1" presStyleCnt="2">
        <dgm:presLayoutVars>
          <dgm:bulletEnabled val="1"/>
        </dgm:presLayoutVars>
      </dgm:prSet>
      <dgm:spPr/>
    </dgm:pt>
    <dgm:pt modelId="{6644FCA3-10A8-488E-A611-5370D9947CE6}" type="pres">
      <dgm:prSet presAssocID="{6BBE875B-E930-49E6-A2E3-78B59914E8BF}" presName="ThreeNodes_1_text" presStyleLbl="node1" presStyleIdx="2" presStyleCnt="3">
        <dgm:presLayoutVars>
          <dgm:bulletEnabled val="1"/>
        </dgm:presLayoutVars>
      </dgm:prSet>
      <dgm:spPr/>
    </dgm:pt>
    <dgm:pt modelId="{68A7F326-5B22-4D58-ACED-96443716DBDA}" type="pres">
      <dgm:prSet presAssocID="{6BBE875B-E930-49E6-A2E3-78B59914E8BF}" presName="ThreeNodes_2_text" presStyleLbl="node1" presStyleIdx="2" presStyleCnt="3">
        <dgm:presLayoutVars>
          <dgm:bulletEnabled val="1"/>
        </dgm:presLayoutVars>
      </dgm:prSet>
      <dgm:spPr/>
    </dgm:pt>
    <dgm:pt modelId="{91D974DD-0F70-464D-8D42-3418F2999DC8}" type="pres">
      <dgm:prSet presAssocID="{6BBE875B-E930-49E6-A2E3-78B59914E8BF}" presName="ThreeNodes_3_text" presStyleLbl="node1" presStyleIdx="2" presStyleCnt="3">
        <dgm:presLayoutVars>
          <dgm:bulletEnabled val="1"/>
        </dgm:presLayoutVars>
      </dgm:prSet>
      <dgm:spPr/>
    </dgm:pt>
  </dgm:ptLst>
  <dgm:cxnLst>
    <dgm:cxn modelId="{921CE502-D072-48FB-8FE3-EEE2975C2758}" type="presOf" srcId="{78A1A9E7-CF3C-412C-9929-62C91FE103E9}" destId="{AE1BFBB7-50E2-4D16-953E-843707232272}" srcOrd="0" destOrd="0" presId="urn:microsoft.com/office/officeart/2005/8/layout/vProcess5"/>
    <dgm:cxn modelId="{5C3AE50A-BA19-4C49-A579-E9451CFD60FB}" type="presOf" srcId="{6363E4FE-B507-42FE-A9CF-AB2B30E9A946}" destId="{68A7F326-5B22-4D58-ACED-96443716DBDA}" srcOrd="1" destOrd="0" presId="urn:microsoft.com/office/officeart/2005/8/layout/vProcess5"/>
    <dgm:cxn modelId="{3A137211-5E76-4F90-8857-C69F2037D57C}" type="presOf" srcId="{16C56141-9C5E-4310-A86E-1E1765915B9D}" destId="{D5997FB6-A5FE-4C06-BF9E-64807667A1D9}" srcOrd="0" destOrd="0" presId="urn:microsoft.com/office/officeart/2005/8/layout/vProcess5"/>
    <dgm:cxn modelId="{B90A9411-812B-4F02-8F65-F1308AD3C36E}" type="presOf" srcId="{6BBE875B-E930-49E6-A2E3-78B59914E8BF}" destId="{8D5DC9E0-442D-4EA5-8A70-9B413B1D6618}" srcOrd="0" destOrd="0" presId="urn:microsoft.com/office/officeart/2005/8/layout/vProcess5"/>
    <dgm:cxn modelId="{5E4EE877-3D2D-4D72-A75B-69D586E3643E}" srcId="{6BBE875B-E930-49E6-A2E3-78B59914E8BF}" destId="{BC9C27E8-5463-46FF-970D-624E6930310C}" srcOrd="2" destOrd="0" parTransId="{79737349-10BD-448D-A1B7-13A4F01C05C4}" sibTransId="{B21CB154-DE5C-4B4B-9A46-C92F297B049C}"/>
    <dgm:cxn modelId="{28FB585A-8E55-4879-A65B-582E5E31542B}" type="presOf" srcId="{EE774D75-C0E7-4B50-9D4B-E7ACADAA9CE9}" destId="{6644FCA3-10A8-488E-A611-5370D9947CE6}" srcOrd="1" destOrd="0" presId="urn:microsoft.com/office/officeart/2005/8/layout/vProcess5"/>
    <dgm:cxn modelId="{48932E81-C410-415B-9B0A-5A3DDB0A2454}" type="presOf" srcId="{6363E4FE-B507-42FE-A9CF-AB2B30E9A946}" destId="{918FF342-9837-4234-8DD7-A0A2BD624B00}" srcOrd="0" destOrd="0" presId="urn:microsoft.com/office/officeart/2005/8/layout/vProcess5"/>
    <dgm:cxn modelId="{5ECAACBC-EBF5-47EA-A8A0-5122D9D03B51}" type="presOf" srcId="{EE774D75-C0E7-4B50-9D4B-E7ACADAA9CE9}" destId="{1BEC1CC2-7978-46CE-8A75-67A769C03883}" srcOrd="0" destOrd="0" presId="urn:microsoft.com/office/officeart/2005/8/layout/vProcess5"/>
    <dgm:cxn modelId="{9205F2C2-BBDB-4437-A4CA-083A2E5216D6}" srcId="{6BBE875B-E930-49E6-A2E3-78B59914E8BF}" destId="{6363E4FE-B507-42FE-A9CF-AB2B30E9A946}" srcOrd="1" destOrd="0" parTransId="{35C00C80-B4B5-4004-B26A-3E6BD310DFD4}" sibTransId="{78A1A9E7-CF3C-412C-9929-62C91FE103E9}"/>
    <dgm:cxn modelId="{8AEA28E1-9F3A-4F2F-8140-82DF165B9983}" srcId="{6BBE875B-E930-49E6-A2E3-78B59914E8BF}" destId="{EE774D75-C0E7-4B50-9D4B-E7ACADAA9CE9}" srcOrd="0" destOrd="0" parTransId="{52C3E837-7B51-43FF-9EE1-BC5A31284439}" sibTransId="{16C56141-9C5E-4310-A86E-1E1765915B9D}"/>
    <dgm:cxn modelId="{D7E2E7F3-B935-4576-8B0F-66DDE97BD6CC}" type="presOf" srcId="{BC9C27E8-5463-46FF-970D-624E6930310C}" destId="{91D974DD-0F70-464D-8D42-3418F2999DC8}" srcOrd="1" destOrd="0" presId="urn:microsoft.com/office/officeart/2005/8/layout/vProcess5"/>
    <dgm:cxn modelId="{C7A803F5-1638-45BC-82E1-8668A923D775}" type="presOf" srcId="{BC9C27E8-5463-46FF-970D-624E6930310C}" destId="{AC77514B-0541-443E-AFE6-08C360B90EC1}" srcOrd="0" destOrd="0" presId="urn:microsoft.com/office/officeart/2005/8/layout/vProcess5"/>
    <dgm:cxn modelId="{A3FC3A46-B49E-41A5-9BA4-F1A0C45084A9}" type="presParOf" srcId="{8D5DC9E0-442D-4EA5-8A70-9B413B1D6618}" destId="{25DF214C-C84D-4BD3-90BD-0599A1B18D26}" srcOrd="0" destOrd="0" presId="urn:microsoft.com/office/officeart/2005/8/layout/vProcess5"/>
    <dgm:cxn modelId="{840B0644-2163-42C3-BE6A-3A898D57B9DD}" type="presParOf" srcId="{8D5DC9E0-442D-4EA5-8A70-9B413B1D6618}" destId="{1BEC1CC2-7978-46CE-8A75-67A769C03883}" srcOrd="1" destOrd="0" presId="urn:microsoft.com/office/officeart/2005/8/layout/vProcess5"/>
    <dgm:cxn modelId="{E07B32DF-CDDB-4AA0-880C-8E6B51C39C0B}" type="presParOf" srcId="{8D5DC9E0-442D-4EA5-8A70-9B413B1D6618}" destId="{918FF342-9837-4234-8DD7-A0A2BD624B00}" srcOrd="2" destOrd="0" presId="urn:microsoft.com/office/officeart/2005/8/layout/vProcess5"/>
    <dgm:cxn modelId="{C8AB40A4-61BB-4CF2-AAF5-15C49EDA09A0}" type="presParOf" srcId="{8D5DC9E0-442D-4EA5-8A70-9B413B1D6618}" destId="{AC77514B-0541-443E-AFE6-08C360B90EC1}" srcOrd="3" destOrd="0" presId="urn:microsoft.com/office/officeart/2005/8/layout/vProcess5"/>
    <dgm:cxn modelId="{ADD06DDC-0810-4F66-9559-23B55623FC96}" type="presParOf" srcId="{8D5DC9E0-442D-4EA5-8A70-9B413B1D6618}" destId="{D5997FB6-A5FE-4C06-BF9E-64807667A1D9}" srcOrd="4" destOrd="0" presId="urn:microsoft.com/office/officeart/2005/8/layout/vProcess5"/>
    <dgm:cxn modelId="{7E19E8E9-BCA9-4771-9DC6-251D02DDC874}" type="presParOf" srcId="{8D5DC9E0-442D-4EA5-8A70-9B413B1D6618}" destId="{AE1BFBB7-50E2-4D16-953E-843707232272}" srcOrd="5" destOrd="0" presId="urn:microsoft.com/office/officeart/2005/8/layout/vProcess5"/>
    <dgm:cxn modelId="{F67E89F0-22D6-4354-AFCC-7E87BFC39B0D}" type="presParOf" srcId="{8D5DC9E0-442D-4EA5-8A70-9B413B1D6618}" destId="{6644FCA3-10A8-488E-A611-5370D9947CE6}" srcOrd="6" destOrd="0" presId="urn:microsoft.com/office/officeart/2005/8/layout/vProcess5"/>
    <dgm:cxn modelId="{7F860764-BA5C-4FA0-B83D-5E34C903ED46}" type="presParOf" srcId="{8D5DC9E0-442D-4EA5-8A70-9B413B1D6618}" destId="{68A7F326-5B22-4D58-ACED-96443716DBDA}" srcOrd="7" destOrd="0" presId="urn:microsoft.com/office/officeart/2005/8/layout/vProcess5"/>
    <dgm:cxn modelId="{94BCB27E-DD4F-4D5E-8350-028EC104536B}" type="presParOf" srcId="{8D5DC9E0-442D-4EA5-8A70-9B413B1D6618}" destId="{91D974DD-0F70-464D-8D42-3418F2999DC8}"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6BBE875B-E930-49E6-A2E3-78B59914E8BF}"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EE774D75-C0E7-4B50-9D4B-E7ACADAA9CE9}">
      <dgm:prSet custT="1"/>
      <dgm:spPr/>
      <dgm:t>
        <a:bodyPr/>
        <a:lstStyle/>
        <a:p>
          <a:pPr rtl="1"/>
          <a:r>
            <a:rPr lang="ar-SA" sz="2800" dirty="0">
              <a:latin typeface="Sakkal Majalla" panose="02000000000000000000" pitchFamily="2" charset="-78"/>
              <a:cs typeface="Sakkal Majalla" panose="02000000000000000000" pitchFamily="2" charset="-78"/>
            </a:rPr>
            <a:t>كل آية فيها ذكر </a:t>
          </a:r>
          <a:r>
            <a:rPr lang="ar-SA" sz="2800" b="1" dirty="0">
              <a:solidFill>
                <a:schemeClr val="tx1"/>
              </a:solidFill>
              <a:latin typeface="Sakkal Majalla" panose="02000000000000000000" pitchFamily="2" charset="-78"/>
              <a:cs typeface="Sakkal Majalla" panose="02000000000000000000" pitchFamily="2" charset="-78"/>
            </a:rPr>
            <a:t>﴿</a:t>
          </a:r>
          <a:r>
            <a:rPr lang="ar-SA" sz="2400" b="1" dirty="0">
              <a:solidFill>
                <a:schemeClr val="tx1"/>
              </a:solidFill>
              <a:latin typeface="Sakkal Majalla" panose="02000000000000000000" pitchFamily="2" charset="-78"/>
              <a:cs typeface="Sakkal Majalla" panose="02000000000000000000" pitchFamily="2" charset="-78"/>
            </a:rPr>
            <a:t>سَاءَ مَا كَانُوا يَعْمَلُونَ</a:t>
          </a:r>
          <a:r>
            <a:rPr lang="ar-SA" sz="2800" b="1" dirty="0">
              <a:solidFill>
                <a:schemeClr val="tx1"/>
              </a:solidFill>
              <a:latin typeface="Sakkal Majalla" panose="02000000000000000000" pitchFamily="2" charset="-78"/>
              <a:cs typeface="Sakkal Majalla" panose="02000000000000000000" pitchFamily="2" charset="-78"/>
            </a:rPr>
            <a:t>﴾</a:t>
          </a:r>
          <a:r>
            <a:rPr lang="ar-SA" sz="2800" dirty="0">
              <a:latin typeface="Sakkal Majalla" panose="02000000000000000000" pitchFamily="2" charset="-78"/>
              <a:cs typeface="Sakkal Majalla" panose="02000000000000000000" pitchFamily="2" charset="-78"/>
            </a:rPr>
            <a:t> فهي بهذا اللفظ</a:t>
          </a:r>
          <a:endParaRPr lang="en-US" sz="2800" dirty="0">
            <a:solidFill>
              <a:schemeClr val="tx1">
                <a:lumMod val="95000"/>
                <a:lumOff val="5000"/>
              </a:schemeClr>
            </a:solidFill>
            <a:latin typeface="Sakkal Majalla" panose="02000000000000000000" pitchFamily="2" charset="-78"/>
            <a:cs typeface="Sakkal Majalla" panose="02000000000000000000" pitchFamily="2" charset="-78"/>
          </a:endParaRPr>
        </a:p>
      </dgm:t>
    </dgm:pt>
    <dgm:pt modelId="{52C3E837-7B51-43FF-9EE1-BC5A31284439}" type="parTrans" cxnId="{8AEA28E1-9F3A-4F2F-8140-82DF165B9983}">
      <dgm:prSet/>
      <dgm:spPr/>
      <dgm:t>
        <a:bodyPr/>
        <a:lstStyle/>
        <a:p>
          <a:endParaRPr lang="en-US"/>
        </a:p>
      </dgm:t>
    </dgm:pt>
    <dgm:pt modelId="{16C56141-9C5E-4310-A86E-1E1765915B9D}" type="sibTrans" cxnId="{8AEA28E1-9F3A-4F2F-8140-82DF165B9983}">
      <dgm:prSet/>
      <dgm:spPr/>
      <dgm:t>
        <a:bodyPr/>
        <a:lstStyle/>
        <a:p>
          <a:endParaRPr lang="en-US"/>
        </a:p>
      </dgm:t>
    </dgm:pt>
    <dgm:pt modelId="{6363E4FE-B507-42FE-A9CF-AB2B30E9A946}">
      <dgm:prSet custT="1"/>
      <dgm:spPr/>
      <dgm:t>
        <a:bodyPr/>
        <a:lstStyle/>
        <a:p>
          <a:pPr rtl="1"/>
          <a:r>
            <a:rPr lang="ar-SA" sz="2800" dirty="0">
              <a:latin typeface="Sakkal Majalla" panose="02000000000000000000" pitchFamily="2" charset="-78"/>
              <a:cs typeface="Sakkal Majalla" panose="02000000000000000000" pitchFamily="2" charset="-78"/>
            </a:rPr>
            <a:t>إلا موضع  المائدة (66)</a:t>
          </a:r>
          <a:r>
            <a:rPr lang="ar-SA" sz="2800" b="1" dirty="0">
              <a:latin typeface="Sakkal Majalla" panose="02000000000000000000" pitchFamily="2" charset="-78"/>
              <a:cs typeface="Sakkal Majalla" panose="02000000000000000000" pitchFamily="2" charset="-78"/>
            </a:rPr>
            <a:t> </a:t>
          </a:r>
          <a:r>
            <a:rPr lang="ar-SA" sz="2800" b="1" dirty="0">
              <a:solidFill>
                <a:schemeClr val="tx1"/>
              </a:solidFill>
              <a:latin typeface="Sakkal Majalla" panose="02000000000000000000" pitchFamily="2" charset="-78"/>
              <a:cs typeface="Sakkal Majalla" panose="02000000000000000000" pitchFamily="2" charset="-78"/>
            </a:rPr>
            <a:t>﴿سَاءَ مَا يَعْمَلُونَ﴾</a:t>
          </a:r>
          <a:r>
            <a:rPr lang="ar-SA" sz="2800" dirty="0">
              <a:solidFill>
                <a:schemeClr val="tx1"/>
              </a:solidFill>
              <a:latin typeface="Sakkal Majalla" panose="02000000000000000000" pitchFamily="2" charset="-78"/>
              <a:cs typeface="Sakkal Majalla" panose="02000000000000000000" pitchFamily="2" charset="-78"/>
            </a:rPr>
            <a:t> </a:t>
          </a:r>
          <a:r>
            <a:rPr lang="ar-SA" sz="2800" dirty="0">
              <a:latin typeface="Sakkal Majalla" panose="02000000000000000000" pitchFamily="2" charset="-78"/>
              <a:cs typeface="Sakkal Majalla" panose="02000000000000000000" pitchFamily="2" charset="-78"/>
            </a:rPr>
            <a:t>بدون لفظ </a:t>
          </a:r>
          <a:r>
            <a:rPr lang="ar-SA" sz="2800" b="1" dirty="0">
              <a:solidFill>
                <a:schemeClr val="tx1"/>
              </a:solidFill>
              <a:latin typeface="Sakkal Majalla" panose="02000000000000000000" pitchFamily="2" charset="-78"/>
              <a:cs typeface="Sakkal Majalla" panose="02000000000000000000" pitchFamily="2" charset="-78"/>
            </a:rPr>
            <a:t>﴿كَانُوا﴾</a:t>
          </a:r>
          <a:endParaRPr lang="en-US" sz="2800" dirty="0">
            <a:solidFill>
              <a:schemeClr val="tx1"/>
            </a:solidFill>
            <a:latin typeface="Sakkal Majalla" panose="02000000000000000000" pitchFamily="2" charset="-78"/>
            <a:cs typeface="Sakkal Majalla" panose="02000000000000000000" pitchFamily="2" charset="-78"/>
          </a:endParaRPr>
        </a:p>
      </dgm:t>
    </dgm:pt>
    <dgm:pt modelId="{35C00C80-B4B5-4004-B26A-3E6BD310DFD4}" type="parTrans" cxnId="{9205F2C2-BBDB-4437-A4CA-083A2E5216D6}">
      <dgm:prSet/>
      <dgm:spPr/>
      <dgm:t>
        <a:bodyPr/>
        <a:lstStyle/>
        <a:p>
          <a:endParaRPr lang="en-US"/>
        </a:p>
      </dgm:t>
    </dgm:pt>
    <dgm:pt modelId="{78A1A9E7-CF3C-412C-9929-62C91FE103E9}" type="sibTrans" cxnId="{9205F2C2-BBDB-4437-A4CA-083A2E5216D6}">
      <dgm:prSet/>
      <dgm:spPr/>
      <dgm:t>
        <a:bodyPr/>
        <a:lstStyle/>
        <a:p>
          <a:endParaRPr lang="en-US"/>
        </a:p>
      </dgm:t>
    </dgm:pt>
    <dgm:pt modelId="{BC9C27E8-5463-46FF-970D-624E6930310C}">
      <dgm:prSet custT="1"/>
      <dgm:spPr/>
      <dgm:t>
        <a:bodyPr/>
        <a:lstStyle/>
        <a:p>
          <a:pPr rtl="1"/>
          <a:r>
            <a:rPr lang="ar-SA" sz="2400" dirty="0">
              <a:latin typeface="Sakkal Majalla" panose="02000000000000000000" pitchFamily="2" charset="-78"/>
              <a:cs typeface="Sakkal Majalla" panose="02000000000000000000" pitchFamily="2" charset="-78"/>
            </a:rPr>
            <a:t>(</a:t>
          </a:r>
          <a:r>
            <a:rPr lang="ar-SA" sz="2400" dirty="0" err="1">
              <a:latin typeface="Sakkal Majalla" panose="02000000000000000000" pitchFamily="2" charset="-78"/>
              <a:cs typeface="Sakkal Majalla" panose="02000000000000000000" pitchFamily="2" charset="-78"/>
            </a:rPr>
            <a:t>وَلَوۡ</a:t>
          </a:r>
          <a:r>
            <a:rPr lang="ar-SA" sz="2400" dirty="0">
              <a:latin typeface="Sakkal Majalla" panose="02000000000000000000" pitchFamily="2" charset="-78"/>
              <a:cs typeface="Sakkal Majalla" panose="02000000000000000000" pitchFamily="2" charset="-78"/>
            </a:rPr>
            <a:t> </a:t>
          </a:r>
          <a:r>
            <a:rPr lang="ar-SA" sz="2400" dirty="0" err="1">
              <a:latin typeface="Sakkal Majalla" panose="02000000000000000000" pitchFamily="2" charset="-78"/>
              <a:cs typeface="Sakkal Majalla" panose="02000000000000000000" pitchFamily="2" charset="-78"/>
            </a:rPr>
            <a:t>أَنَّهُمۡ</a:t>
          </a:r>
          <a:r>
            <a:rPr lang="ar-SA" sz="2400" dirty="0">
              <a:latin typeface="Sakkal Majalla" panose="02000000000000000000" pitchFamily="2" charset="-78"/>
              <a:cs typeface="Sakkal Majalla" panose="02000000000000000000" pitchFamily="2" charset="-78"/>
            </a:rPr>
            <a:t> أَقَامُوا۟ </a:t>
          </a:r>
          <a:r>
            <a:rPr lang="ar-SA" sz="2400" dirty="0" err="1">
              <a:latin typeface="Sakkal Majalla" panose="02000000000000000000" pitchFamily="2" charset="-78"/>
              <a:cs typeface="Sakkal Majalla" panose="02000000000000000000" pitchFamily="2" charset="-78"/>
            </a:rPr>
            <a:t>ٱلتَّوۡرَىٰةَ</a:t>
          </a:r>
          <a:r>
            <a:rPr lang="ar-SA" sz="2400" dirty="0">
              <a:latin typeface="Sakkal Majalla" panose="02000000000000000000" pitchFamily="2" charset="-78"/>
              <a:cs typeface="Sakkal Majalla" panose="02000000000000000000" pitchFamily="2" charset="-78"/>
            </a:rPr>
            <a:t> </a:t>
          </a:r>
          <a:r>
            <a:rPr lang="ar-SA" sz="2400" dirty="0" err="1">
              <a:latin typeface="Sakkal Majalla" panose="02000000000000000000" pitchFamily="2" charset="-78"/>
              <a:cs typeface="Sakkal Majalla" panose="02000000000000000000" pitchFamily="2" charset="-78"/>
            </a:rPr>
            <a:t>وَٱلۡإِنجِیلَ</a:t>
          </a:r>
          <a:r>
            <a:rPr lang="ar-SA" sz="2400" dirty="0">
              <a:latin typeface="Sakkal Majalla" panose="02000000000000000000" pitchFamily="2" charset="-78"/>
              <a:cs typeface="Sakkal Majalla" panose="02000000000000000000" pitchFamily="2" charset="-78"/>
            </a:rPr>
            <a:t> </a:t>
          </a:r>
          <a:r>
            <a:rPr lang="ar-SA" sz="2400" dirty="0" err="1">
              <a:latin typeface="Sakkal Majalla" panose="02000000000000000000" pitchFamily="2" charset="-78"/>
              <a:cs typeface="Sakkal Majalla" panose="02000000000000000000" pitchFamily="2" charset="-78"/>
            </a:rPr>
            <a:t>وَمَاۤ</a:t>
          </a:r>
          <a:r>
            <a:rPr lang="ar-SA" sz="2400" dirty="0">
              <a:latin typeface="Sakkal Majalla" panose="02000000000000000000" pitchFamily="2" charset="-78"/>
              <a:cs typeface="Sakkal Majalla" panose="02000000000000000000" pitchFamily="2" charset="-78"/>
            </a:rPr>
            <a:t> أُنزِلَ </a:t>
          </a:r>
          <a:r>
            <a:rPr lang="ar-SA" sz="2400" dirty="0" err="1">
              <a:latin typeface="Sakkal Majalla" panose="02000000000000000000" pitchFamily="2" charset="-78"/>
              <a:cs typeface="Sakkal Majalla" panose="02000000000000000000" pitchFamily="2" charset="-78"/>
            </a:rPr>
            <a:t>إِلَیۡهِم</a:t>
          </a:r>
          <a:r>
            <a:rPr lang="ar-SA" sz="2400" dirty="0">
              <a:latin typeface="Sakkal Majalla" panose="02000000000000000000" pitchFamily="2" charset="-78"/>
              <a:cs typeface="Sakkal Majalla" panose="02000000000000000000" pitchFamily="2" charset="-78"/>
            </a:rPr>
            <a:t> مِّن </a:t>
          </a:r>
          <a:r>
            <a:rPr lang="ar-SA" sz="2400" dirty="0" err="1">
              <a:latin typeface="Sakkal Majalla" panose="02000000000000000000" pitchFamily="2" charset="-78"/>
              <a:cs typeface="Sakkal Majalla" panose="02000000000000000000" pitchFamily="2" charset="-78"/>
            </a:rPr>
            <a:t>رَّبِّهِمۡ</a:t>
          </a:r>
          <a:r>
            <a:rPr lang="ar-SA" sz="2400" dirty="0">
              <a:latin typeface="Sakkal Majalla" panose="02000000000000000000" pitchFamily="2" charset="-78"/>
              <a:cs typeface="Sakkal Majalla" panose="02000000000000000000" pitchFamily="2" charset="-78"/>
            </a:rPr>
            <a:t> لَأَكَلُوا۟ مِن </a:t>
          </a:r>
          <a:r>
            <a:rPr lang="ar-SA" sz="2400" dirty="0" err="1">
              <a:latin typeface="Sakkal Majalla" panose="02000000000000000000" pitchFamily="2" charset="-78"/>
              <a:cs typeface="Sakkal Majalla" panose="02000000000000000000" pitchFamily="2" charset="-78"/>
            </a:rPr>
            <a:t>فَوۡقِهِمۡ</a:t>
          </a:r>
          <a:r>
            <a:rPr lang="ar-SA" sz="2400" dirty="0">
              <a:latin typeface="Sakkal Majalla" panose="02000000000000000000" pitchFamily="2" charset="-78"/>
              <a:cs typeface="Sakkal Majalla" panose="02000000000000000000" pitchFamily="2" charset="-78"/>
            </a:rPr>
            <a:t> وَمِن </a:t>
          </a:r>
          <a:r>
            <a:rPr lang="ar-SA" sz="2400" dirty="0" err="1">
              <a:latin typeface="Sakkal Majalla" panose="02000000000000000000" pitchFamily="2" charset="-78"/>
              <a:cs typeface="Sakkal Majalla" panose="02000000000000000000" pitchFamily="2" charset="-78"/>
            </a:rPr>
            <a:t>تَحۡتِ</a:t>
          </a:r>
          <a:r>
            <a:rPr lang="ar-SA" sz="2400" dirty="0">
              <a:latin typeface="Sakkal Majalla" panose="02000000000000000000" pitchFamily="2" charset="-78"/>
              <a:cs typeface="Sakkal Majalla" panose="02000000000000000000" pitchFamily="2" charset="-78"/>
            </a:rPr>
            <a:t> </a:t>
          </a:r>
          <a:r>
            <a:rPr lang="ar-SA" sz="2400" dirty="0" err="1">
              <a:latin typeface="Sakkal Majalla" panose="02000000000000000000" pitchFamily="2" charset="-78"/>
              <a:cs typeface="Sakkal Majalla" panose="02000000000000000000" pitchFamily="2" charset="-78"/>
            </a:rPr>
            <a:t>أَرۡجُلِهِمۚ</a:t>
          </a:r>
          <a:r>
            <a:rPr lang="ar-SA" sz="2400" dirty="0">
              <a:latin typeface="Sakkal Majalla" panose="02000000000000000000" pitchFamily="2" charset="-78"/>
              <a:cs typeface="Sakkal Majalla" panose="02000000000000000000" pitchFamily="2" charset="-78"/>
            </a:rPr>
            <a:t> </a:t>
          </a:r>
          <a:r>
            <a:rPr lang="ar-SA" sz="2400" dirty="0" err="1">
              <a:latin typeface="Sakkal Majalla" panose="02000000000000000000" pitchFamily="2" charset="-78"/>
              <a:cs typeface="Sakkal Majalla" panose="02000000000000000000" pitchFamily="2" charset="-78"/>
            </a:rPr>
            <a:t>مِّنۡهُمۡ</a:t>
          </a:r>
          <a:r>
            <a:rPr lang="ar-SA" sz="2400" dirty="0">
              <a:latin typeface="Sakkal Majalla" panose="02000000000000000000" pitchFamily="2" charset="-78"/>
              <a:cs typeface="Sakkal Majalla" panose="02000000000000000000" pitchFamily="2" charset="-78"/>
            </a:rPr>
            <a:t> أُمَّةࣱ </a:t>
          </a:r>
          <a:r>
            <a:rPr lang="ar-SA" sz="2400" dirty="0" err="1">
              <a:latin typeface="Sakkal Majalla" panose="02000000000000000000" pitchFamily="2" charset="-78"/>
              <a:cs typeface="Sakkal Majalla" panose="02000000000000000000" pitchFamily="2" charset="-78"/>
            </a:rPr>
            <a:t>مُّقۡتَصِدَةࣱۖ</a:t>
          </a:r>
          <a:r>
            <a:rPr lang="ar-SA" sz="2400" dirty="0">
              <a:latin typeface="Sakkal Majalla" panose="02000000000000000000" pitchFamily="2" charset="-78"/>
              <a:cs typeface="Sakkal Majalla" panose="02000000000000000000" pitchFamily="2" charset="-78"/>
            </a:rPr>
            <a:t> </a:t>
          </a:r>
          <a:r>
            <a:rPr lang="ar-SA" sz="2400" dirty="0" err="1">
              <a:latin typeface="Sakkal Majalla" panose="02000000000000000000" pitchFamily="2" charset="-78"/>
              <a:cs typeface="Sakkal Majalla" panose="02000000000000000000" pitchFamily="2" charset="-78"/>
            </a:rPr>
            <a:t>وَكَثِیر</a:t>
          </a:r>
          <a:r>
            <a:rPr lang="ar-SA" sz="2400" dirty="0">
              <a:latin typeface="Sakkal Majalla" panose="02000000000000000000" pitchFamily="2" charset="-78"/>
              <a:cs typeface="Sakkal Majalla" panose="02000000000000000000" pitchFamily="2" charset="-78"/>
            </a:rPr>
            <a:t>ࣱ </a:t>
          </a:r>
          <a:r>
            <a:rPr lang="ar-SA" sz="2400" dirty="0" err="1">
              <a:latin typeface="Sakkal Majalla" panose="02000000000000000000" pitchFamily="2" charset="-78"/>
              <a:cs typeface="Sakkal Majalla" panose="02000000000000000000" pitchFamily="2" charset="-78"/>
            </a:rPr>
            <a:t>مِّنۡهُمۡ</a:t>
          </a:r>
          <a:r>
            <a:rPr lang="ar-SA" sz="2400" dirty="0">
              <a:latin typeface="Sakkal Majalla" panose="02000000000000000000" pitchFamily="2" charset="-78"/>
              <a:cs typeface="Sakkal Majalla" panose="02000000000000000000" pitchFamily="2" charset="-78"/>
            </a:rPr>
            <a:t> </a:t>
          </a:r>
          <a:r>
            <a:rPr lang="ar-SA" sz="2400" u="sng" dirty="0" err="1">
              <a:solidFill>
                <a:schemeClr val="tx1"/>
              </a:solidFill>
              <a:latin typeface="Sakkal Majalla" panose="02000000000000000000" pitchFamily="2" charset="-78"/>
              <a:cs typeface="Sakkal Majalla" panose="02000000000000000000" pitchFamily="2" charset="-78"/>
            </a:rPr>
            <a:t>سَاۤءَ</a:t>
          </a:r>
          <a:r>
            <a:rPr lang="ar-SA" sz="2400" u="sng" dirty="0">
              <a:solidFill>
                <a:schemeClr val="tx1"/>
              </a:solidFill>
              <a:latin typeface="Sakkal Majalla" panose="02000000000000000000" pitchFamily="2" charset="-78"/>
              <a:cs typeface="Sakkal Majalla" panose="02000000000000000000" pitchFamily="2" charset="-78"/>
            </a:rPr>
            <a:t> مَا </a:t>
          </a:r>
          <a:r>
            <a:rPr lang="ar-SA" sz="2400" u="sng" dirty="0" err="1">
              <a:solidFill>
                <a:schemeClr val="tx1"/>
              </a:solidFill>
              <a:latin typeface="Sakkal Majalla" panose="02000000000000000000" pitchFamily="2" charset="-78"/>
              <a:cs typeface="Sakkal Majalla" panose="02000000000000000000" pitchFamily="2" charset="-78"/>
            </a:rPr>
            <a:t>یَعۡمَلُونَ</a:t>
          </a:r>
          <a:r>
            <a:rPr lang="ar-SA" sz="2400" dirty="0">
              <a:latin typeface="Sakkal Majalla" panose="02000000000000000000" pitchFamily="2" charset="-78"/>
              <a:cs typeface="Sakkal Majalla" panose="02000000000000000000" pitchFamily="2" charset="-78"/>
            </a:rPr>
            <a:t>(66))</a:t>
          </a:r>
          <a:endParaRPr lang="en-US" sz="2400" dirty="0">
            <a:latin typeface="Sakkal Majalla" panose="02000000000000000000" pitchFamily="2" charset="-78"/>
            <a:cs typeface="Sakkal Majalla" panose="02000000000000000000" pitchFamily="2" charset="-78"/>
          </a:endParaRPr>
        </a:p>
      </dgm:t>
    </dgm:pt>
    <dgm:pt modelId="{79737349-10BD-448D-A1B7-13A4F01C05C4}" type="parTrans" cxnId="{5E4EE877-3D2D-4D72-A75B-69D586E3643E}">
      <dgm:prSet/>
      <dgm:spPr/>
      <dgm:t>
        <a:bodyPr/>
        <a:lstStyle/>
        <a:p>
          <a:endParaRPr lang="en-US"/>
        </a:p>
      </dgm:t>
    </dgm:pt>
    <dgm:pt modelId="{B21CB154-DE5C-4B4B-9A46-C92F297B049C}" type="sibTrans" cxnId="{5E4EE877-3D2D-4D72-A75B-69D586E3643E}">
      <dgm:prSet/>
      <dgm:spPr/>
      <dgm:t>
        <a:bodyPr/>
        <a:lstStyle/>
        <a:p>
          <a:endParaRPr lang="en-US"/>
        </a:p>
      </dgm:t>
    </dgm:pt>
    <dgm:pt modelId="{8D5DC9E0-442D-4EA5-8A70-9B413B1D6618}" type="pres">
      <dgm:prSet presAssocID="{6BBE875B-E930-49E6-A2E3-78B59914E8BF}" presName="outerComposite" presStyleCnt="0">
        <dgm:presLayoutVars>
          <dgm:chMax val="5"/>
          <dgm:dir/>
          <dgm:resizeHandles val="exact"/>
        </dgm:presLayoutVars>
      </dgm:prSet>
      <dgm:spPr/>
    </dgm:pt>
    <dgm:pt modelId="{25DF214C-C84D-4BD3-90BD-0599A1B18D26}" type="pres">
      <dgm:prSet presAssocID="{6BBE875B-E930-49E6-A2E3-78B59914E8BF}" presName="dummyMaxCanvas" presStyleCnt="0">
        <dgm:presLayoutVars/>
      </dgm:prSet>
      <dgm:spPr/>
    </dgm:pt>
    <dgm:pt modelId="{1BEC1CC2-7978-46CE-8A75-67A769C03883}" type="pres">
      <dgm:prSet presAssocID="{6BBE875B-E930-49E6-A2E3-78B59914E8BF}" presName="ThreeNodes_1" presStyleLbl="node1" presStyleIdx="0" presStyleCnt="3" custScaleX="103352">
        <dgm:presLayoutVars>
          <dgm:bulletEnabled val="1"/>
        </dgm:presLayoutVars>
      </dgm:prSet>
      <dgm:spPr/>
    </dgm:pt>
    <dgm:pt modelId="{918FF342-9837-4234-8DD7-A0A2BD624B00}" type="pres">
      <dgm:prSet presAssocID="{6BBE875B-E930-49E6-A2E3-78B59914E8BF}" presName="ThreeNodes_2" presStyleLbl="node1" presStyleIdx="1" presStyleCnt="3">
        <dgm:presLayoutVars>
          <dgm:bulletEnabled val="1"/>
        </dgm:presLayoutVars>
      </dgm:prSet>
      <dgm:spPr/>
    </dgm:pt>
    <dgm:pt modelId="{AC77514B-0541-443E-AFE6-08C360B90EC1}" type="pres">
      <dgm:prSet presAssocID="{6BBE875B-E930-49E6-A2E3-78B59914E8BF}" presName="ThreeNodes_3" presStyleLbl="node1" presStyleIdx="2" presStyleCnt="3">
        <dgm:presLayoutVars>
          <dgm:bulletEnabled val="1"/>
        </dgm:presLayoutVars>
      </dgm:prSet>
      <dgm:spPr/>
    </dgm:pt>
    <dgm:pt modelId="{D5997FB6-A5FE-4C06-BF9E-64807667A1D9}" type="pres">
      <dgm:prSet presAssocID="{6BBE875B-E930-49E6-A2E3-78B59914E8BF}" presName="ThreeConn_1-2" presStyleLbl="fgAccFollowNode1" presStyleIdx="0" presStyleCnt="2">
        <dgm:presLayoutVars>
          <dgm:bulletEnabled val="1"/>
        </dgm:presLayoutVars>
      </dgm:prSet>
      <dgm:spPr/>
    </dgm:pt>
    <dgm:pt modelId="{AE1BFBB7-50E2-4D16-953E-843707232272}" type="pres">
      <dgm:prSet presAssocID="{6BBE875B-E930-49E6-A2E3-78B59914E8BF}" presName="ThreeConn_2-3" presStyleLbl="fgAccFollowNode1" presStyleIdx="1" presStyleCnt="2">
        <dgm:presLayoutVars>
          <dgm:bulletEnabled val="1"/>
        </dgm:presLayoutVars>
      </dgm:prSet>
      <dgm:spPr/>
    </dgm:pt>
    <dgm:pt modelId="{6644FCA3-10A8-488E-A611-5370D9947CE6}" type="pres">
      <dgm:prSet presAssocID="{6BBE875B-E930-49E6-A2E3-78B59914E8BF}" presName="ThreeNodes_1_text" presStyleLbl="node1" presStyleIdx="2" presStyleCnt="3">
        <dgm:presLayoutVars>
          <dgm:bulletEnabled val="1"/>
        </dgm:presLayoutVars>
      </dgm:prSet>
      <dgm:spPr/>
    </dgm:pt>
    <dgm:pt modelId="{68A7F326-5B22-4D58-ACED-96443716DBDA}" type="pres">
      <dgm:prSet presAssocID="{6BBE875B-E930-49E6-A2E3-78B59914E8BF}" presName="ThreeNodes_2_text" presStyleLbl="node1" presStyleIdx="2" presStyleCnt="3">
        <dgm:presLayoutVars>
          <dgm:bulletEnabled val="1"/>
        </dgm:presLayoutVars>
      </dgm:prSet>
      <dgm:spPr/>
    </dgm:pt>
    <dgm:pt modelId="{91D974DD-0F70-464D-8D42-3418F2999DC8}" type="pres">
      <dgm:prSet presAssocID="{6BBE875B-E930-49E6-A2E3-78B59914E8BF}" presName="ThreeNodes_3_text" presStyleLbl="node1" presStyleIdx="2" presStyleCnt="3">
        <dgm:presLayoutVars>
          <dgm:bulletEnabled val="1"/>
        </dgm:presLayoutVars>
      </dgm:prSet>
      <dgm:spPr/>
    </dgm:pt>
  </dgm:ptLst>
  <dgm:cxnLst>
    <dgm:cxn modelId="{921CE502-D072-48FB-8FE3-EEE2975C2758}" type="presOf" srcId="{78A1A9E7-CF3C-412C-9929-62C91FE103E9}" destId="{AE1BFBB7-50E2-4D16-953E-843707232272}" srcOrd="0" destOrd="0" presId="urn:microsoft.com/office/officeart/2005/8/layout/vProcess5"/>
    <dgm:cxn modelId="{5C3AE50A-BA19-4C49-A579-E9451CFD60FB}" type="presOf" srcId="{6363E4FE-B507-42FE-A9CF-AB2B30E9A946}" destId="{68A7F326-5B22-4D58-ACED-96443716DBDA}" srcOrd="1" destOrd="0" presId="urn:microsoft.com/office/officeart/2005/8/layout/vProcess5"/>
    <dgm:cxn modelId="{3A137211-5E76-4F90-8857-C69F2037D57C}" type="presOf" srcId="{16C56141-9C5E-4310-A86E-1E1765915B9D}" destId="{D5997FB6-A5FE-4C06-BF9E-64807667A1D9}" srcOrd="0" destOrd="0" presId="urn:microsoft.com/office/officeart/2005/8/layout/vProcess5"/>
    <dgm:cxn modelId="{B90A9411-812B-4F02-8F65-F1308AD3C36E}" type="presOf" srcId="{6BBE875B-E930-49E6-A2E3-78B59914E8BF}" destId="{8D5DC9E0-442D-4EA5-8A70-9B413B1D6618}" srcOrd="0" destOrd="0" presId="urn:microsoft.com/office/officeart/2005/8/layout/vProcess5"/>
    <dgm:cxn modelId="{5E4EE877-3D2D-4D72-A75B-69D586E3643E}" srcId="{6BBE875B-E930-49E6-A2E3-78B59914E8BF}" destId="{BC9C27E8-5463-46FF-970D-624E6930310C}" srcOrd="2" destOrd="0" parTransId="{79737349-10BD-448D-A1B7-13A4F01C05C4}" sibTransId="{B21CB154-DE5C-4B4B-9A46-C92F297B049C}"/>
    <dgm:cxn modelId="{28FB585A-8E55-4879-A65B-582E5E31542B}" type="presOf" srcId="{EE774D75-C0E7-4B50-9D4B-E7ACADAA9CE9}" destId="{6644FCA3-10A8-488E-A611-5370D9947CE6}" srcOrd="1" destOrd="0" presId="urn:microsoft.com/office/officeart/2005/8/layout/vProcess5"/>
    <dgm:cxn modelId="{48932E81-C410-415B-9B0A-5A3DDB0A2454}" type="presOf" srcId="{6363E4FE-B507-42FE-A9CF-AB2B30E9A946}" destId="{918FF342-9837-4234-8DD7-A0A2BD624B00}" srcOrd="0" destOrd="0" presId="urn:microsoft.com/office/officeart/2005/8/layout/vProcess5"/>
    <dgm:cxn modelId="{5ECAACBC-EBF5-47EA-A8A0-5122D9D03B51}" type="presOf" srcId="{EE774D75-C0E7-4B50-9D4B-E7ACADAA9CE9}" destId="{1BEC1CC2-7978-46CE-8A75-67A769C03883}" srcOrd="0" destOrd="0" presId="urn:microsoft.com/office/officeart/2005/8/layout/vProcess5"/>
    <dgm:cxn modelId="{9205F2C2-BBDB-4437-A4CA-083A2E5216D6}" srcId="{6BBE875B-E930-49E6-A2E3-78B59914E8BF}" destId="{6363E4FE-B507-42FE-A9CF-AB2B30E9A946}" srcOrd="1" destOrd="0" parTransId="{35C00C80-B4B5-4004-B26A-3E6BD310DFD4}" sibTransId="{78A1A9E7-CF3C-412C-9929-62C91FE103E9}"/>
    <dgm:cxn modelId="{8AEA28E1-9F3A-4F2F-8140-82DF165B9983}" srcId="{6BBE875B-E930-49E6-A2E3-78B59914E8BF}" destId="{EE774D75-C0E7-4B50-9D4B-E7ACADAA9CE9}" srcOrd="0" destOrd="0" parTransId="{52C3E837-7B51-43FF-9EE1-BC5A31284439}" sibTransId="{16C56141-9C5E-4310-A86E-1E1765915B9D}"/>
    <dgm:cxn modelId="{D7E2E7F3-B935-4576-8B0F-66DDE97BD6CC}" type="presOf" srcId="{BC9C27E8-5463-46FF-970D-624E6930310C}" destId="{91D974DD-0F70-464D-8D42-3418F2999DC8}" srcOrd="1" destOrd="0" presId="urn:microsoft.com/office/officeart/2005/8/layout/vProcess5"/>
    <dgm:cxn modelId="{C7A803F5-1638-45BC-82E1-8668A923D775}" type="presOf" srcId="{BC9C27E8-5463-46FF-970D-624E6930310C}" destId="{AC77514B-0541-443E-AFE6-08C360B90EC1}" srcOrd="0" destOrd="0" presId="urn:microsoft.com/office/officeart/2005/8/layout/vProcess5"/>
    <dgm:cxn modelId="{A3FC3A46-B49E-41A5-9BA4-F1A0C45084A9}" type="presParOf" srcId="{8D5DC9E0-442D-4EA5-8A70-9B413B1D6618}" destId="{25DF214C-C84D-4BD3-90BD-0599A1B18D26}" srcOrd="0" destOrd="0" presId="urn:microsoft.com/office/officeart/2005/8/layout/vProcess5"/>
    <dgm:cxn modelId="{840B0644-2163-42C3-BE6A-3A898D57B9DD}" type="presParOf" srcId="{8D5DC9E0-442D-4EA5-8A70-9B413B1D6618}" destId="{1BEC1CC2-7978-46CE-8A75-67A769C03883}" srcOrd="1" destOrd="0" presId="urn:microsoft.com/office/officeart/2005/8/layout/vProcess5"/>
    <dgm:cxn modelId="{E07B32DF-CDDB-4AA0-880C-8E6B51C39C0B}" type="presParOf" srcId="{8D5DC9E0-442D-4EA5-8A70-9B413B1D6618}" destId="{918FF342-9837-4234-8DD7-A0A2BD624B00}" srcOrd="2" destOrd="0" presId="urn:microsoft.com/office/officeart/2005/8/layout/vProcess5"/>
    <dgm:cxn modelId="{C8AB40A4-61BB-4CF2-AAF5-15C49EDA09A0}" type="presParOf" srcId="{8D5DC9E0-442D-4EA5-8A70-9B413B1D6618}" destId="{AC77514B-0541-443E-AFE6-08C360B90EC1}" srcOrd="3" destOrd="0" presId="urn:microsoft.com/office/officeart/2005/8/layout/vProcess5"/>
    <dgm:cxn modelId="{ADD06DDC-0810-4F66-9559-23B55623FC96}" type="presParOf" srcId="{8D5DC9E0-442D-4EA5-8A70-9B413B1D6618}" destId="{D5997FB6-A5FE-4C06-BF9E-64807667A1D9}" srcOrd="4" destOrd="0" presId="urn:microsoft.com/office/officeart/2005/8/layout/vProcess5"/>
    <dgm:cxn modelId="{7E19E8E9-BCA9-4771-9DC6-251D02DDC874}" type="presParOf" srcId="{8D5DC9E0-442D-4EA5-8A70-9B413B1D6618}" destId="{AE1BFBB7-50E2-4D16-953E-843707232272}" srcOrd="5" destOrd="0" presId="urn:microsoft.com/office/officeart/2005/8/layout/vProcess5"/>
    <dgm:cxn modelId="{F67E89F0-22D6-4354-AFCC-7E87BFC39B0D}" type="presParOf" srcId="{8D5DC9E0-442D-4EA5-8A70-9B413B1D6618}" destId="{6644FCA3-10A8-488E-A611-5370D9947CE6}" srcOrd="6" destOrd="0" presId="urn:microsoft.com/office/officeart/2005/8/layout/vProcess5"/>
    <dgm:cxn modelId="{7F860764-BA5C-4FA0-B83D-5E34C903ED46}" type="presParOf" srcId="{8D5DC9E0-442D-4EA5-8A70-9B413B1D6618}" destId="{68A7F326-5B22-4D58-ACED-96443716DBDA}" srcOrd="7" destOrd="0" presId="urn:microsoft.com/office/officeart/2005/8/layout/vProcess5"/>
    <dgm:cxn modelId="{94BCB27E-DD4F-4D5E-8350-028EC104536B}" type="presParOf" srcId="{8D5DC9E0-442D-4EA5-8A70-9B413B1D6618}" destId="{91D974DD-0F70-464D-8D42-3418F2999DC8}"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6BBE875B-E930-49E6-A2E3-78B59914E8BF}"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EE774D75-C0E7-4B50-9D4B-E7ACADAA9CE9}">
      <dgm:prSet custT="1"/>
      <dgm:spPr/>
      <dgm:t>
        <a:bodyPr/>
        <a:lstStyle/>
        <a:p>
          <a:pPr rtl="1"/>
          <a:r>
            <a:rPr lang="ar-SA" sz="3600" dirty="0">
              <a:latin typeface="Sakkal Majalla" panose="02000000000000000000" pitchFamily="2" charset="-78"/>
              <a:cs typeface="Sakkal Majalla" panose="02000000000000000000" pitchFamily="2" charset="-78"/>
            </a:rPr>
            <a:t>كل آية فيها ذكر </a:t>
          </a:r>
          <a:r>
            <a:rPr lang="ar-SA" sz="3600" b="1" dirty="0">
              <a:solidFill>
                <a:schemeClr val="tx1"/>
              </a:solidFill>
              <a:latin typeface="Sakkal Majalla" panose="02000000000000000000" pitchFamily="2" charset="-78"/>
              <a:cs typeface="Sakkal Majalla" panose="02000000000000000000" pitchFamily="2" charset="-78"/>
            </a:rPr>
            <a:t>﴿ثَمَنًا قَلِيلًا﴾</a:t>
          </a:r>
          <a:r>
            <a:rPr lang="ar-SA" sz="3600" dirty="0">
              <a:latin typeface="Sakkal Majalla" panose="02000000000000000000" pitchFamily="2" charset="-78"/>
              <a:cs typeface="Sakkal Majalla" panose="02000000000000000000" pitchFamily="2" charset="-78"/>
            </a:rPr>
            <a:t> فهي بهذا اللفظ </a:t>
          </a:r>
          <a:endParaRPr lang="en-US" sz="3600" dirty="0">
            <a:solidFill>
              <a:schemeClr val="bg2">
                <a:lumMod val="10000"/>
              </a:schemeClr>
            </a:solidFill>
            <a:latin typeface="Sakkal Majalla" panose="02000000000000000000" pitchFamily="2" charset="-78"/>
            <a:cs typeface="Sakkal Majalla" panose="02000000000000000000" pitchFamily="2" charset="-78"/>
          </a:endParaRPr>
        </a:p>
      </dgm:t>
    </dgm:pt>
    <dgm:pt modelId="{52C3E837-7B51-43FF-9EE1-BC5A31284439}" type="parTrans" cxnId="{8AEA28E1-9F3A-4F2F-8140-82DF165B9983}">
      <dgm:prSet/>
      <dgm:spPr/>
      <dgm:t>
        <a:bodyPr/>
        <a:lstStyle/>
        <a:p>
          <a:endParaRPr lang="en-US"/>
        </a:p>
      </dgm:t>
    </dgm:pt>
    <dgm:pt modelId="{16C56141-9C5E-4310-A86E-1E1765915B9D}" type="sibTrans" cxnId="{8AEA28E1-9F3A-4F2F-8140-82DF165B9983}">
      <dgm:prSet/>
      <dgm:spPr/>
      <dgm:t>
        <a:bodyPr/>
        <a:lstStyle/>
        <a:p>
          <a:endParaRPr lang="en-US"/>
        </a:p>
      </dgm:t>
    </dgm:pt>
    <dgm:pt modelId="{6363E4FE-B507-42FE-A9CF-AB2B30E9A946}">
      <dgm:prSet/>
      <dgm:spPr/>
      <dgm:t>
        <a:bodyPr/>
        <a:lstStyle/>
        <a:p>
          <a:pPr rtl="1"/>
          <a:r>
            <a:rPr lang="ar-SA" dirty="0">
              <a:latin typeface="Sakkal Majalla" panose="02000000000000000000" pitchFamily="2" charset="-78"/>
              <a:cs typeface="Sakkal Majalla" panose="02000000000000000000" pitchFamily="2" charset="-78"/>
            </a:rPr>
            <a:t>إلا موضع  المائدة الثاني (106) </a:t>
          </a:r>
          <a:r>
            <a:rPr lang="ar-SA" b="1" dirty="0">
              <a:solidFill>
                <a:schemeClr val="tx1"/>
              </a:solidFill>
              <a:latin typeface="Sakkal Majalla" panose="02000000000000000000" pitchFamily="2" charset="-78"/>
              <a:cs typeface="Sakkal Majalla" panose="02000000000000000000" pitchFamily="2" charset="-78"/>
            </a:rPr>
            <a:t>﴿لاَ نَشْتَرِي بِهِ ثَمَنًا﴾</a:t>
          </a:r>
          <a:endParaRPr lang="en-US" dirty="0">
            <a:solidFill>
              <a:schemeClr val="tx1"/>
            </a:solidFill>
            <a:latin typeface="Sakkal Majalla" panose="02000000000000000000" pitchFamily="2" charset="-78"/>
            <a:cs typeface="Sakkal Majalla" panose="02000000000000000000" pitchFamily="2" charset="-78"/>
          </a:endParaRPr>
        </a:p>
      </dgm:t>
    </dgm:pt>
    <dgm:pt modelId="{35C00C80-B4B5-4004-B26A-3E6BD310DFD4}" type="parTrans" cxnId="{9205F2C2-BBDB-4437-A4CA-083A2E5216D6}">
      <dgm:prSet/>
      <dgm:spPr/>
      <dgm:t>
        <a:bodyPr/>
        <a:lstStyle/>
        <a:p>
          <a:endParaRPr lang="en-US"/>
        </a:p>
      </dgm:t>
    </dgm:pt>
    <dgm:pt modelId="{78A1A9E7-CF3C-412C-9929-62C91FE103E9}" type="sibTrans" cxnId="{9205F2C2-BBDB-4437-A4CA-083A2E5216D6}">
      <dgm:prSet/>
      <dgm:spPr/>
      <dgm:t>
        <a:bodyPr/>
        <a:lstStyle/>
        <a:p>
          <a:endParaRPr lang="en-US"/>
        </a:p>
      </dgm:t>
    </dgm:pt>
    <dgm:pt modelId="{8D5DC9E0-442D-4EA5-8A70-9B413B1D6618}" type="pres">
      <dgm:prSet presAssocID="{6BBE875B-E930-49E6-A2E3-78B59914E8BF}" presName="outerComposite" presStyleCnt="0">
        <dgm:presLayoutVars>
          <dgm:chMax val="5"/>
          <dgm:dir/>
          <dgm:resizeHandles val="exact"/>
        </dgm:presLayoutVars>
      </dgm:prSet>
      <dgm:spPr/>
    </dgm:pt>
    <dgm:pt modelId="{25DF214C-C84D-4BD3-90BD-0599A1B18D26}" type="pres">
      <dgm:prSet presAssocID="{6BBE875B-E930-49E6-A2E3-78B59914E8BF}" presName="dummyMaxCanvas" presStyleCnt="0">
        <dgm:presLayoutVars/>
      </dgm:prSet>
      <dgm:spPr/>
    </dgm:pt>
    <dgm:pt modelId="{5DE96AE0-10EE-459A-AEA5-A13D27E2FD80}" type="pres">
      <dgm:prSet presAssocID="{6BBE875B-E930-49E6-A2E3-78B59914E8BF}" presName="TwoNodes_1" presStyleLbl="node1" presStyleIdx="0" presStyleCnt="2">
        <dgm:presLayoutVars>
          <dgm:bulletEnabled val="1"/>
        </dgm:presLayoutVars>
      </dgm:prSet>
      <dgm:spPr/>
    </dgm:pt>
    <dgm:pt modelId="{01A6965C-E983-4A41-A174-C508B24E1782}" type="pres">
      <dgm:prSet presAssocID="{6BBE875B-E930-49E6-A2E3-78B59914E8BF}" presName="TwoNodes_2" presStyleLbl="node1" presStyleIdx="1" presStyleCnt="2">
        <dgm:presLayoutVars>
          <dgm:bulletEnabled val="1"/>
        </dgm:presLayoutVars>
      </dgm:prSet>
      <dgm:spPr/>
    </dgm:pt>
    <dgm:pt modelId="{0EF69E04-975C-4640-B305-EE56606C7100}" type="pres">
      <dgm:prSet presAssocID="{6BBE875B-E930-49E6-A2E3-78B59914E8BF}" presName="TwoConn_1-2" presStyleLbl="fgAccFollowNode1" presStyleIdx="0" presStyleCnt="1">
        <dgm:presLayoutVars>
          <dgm:bulletEnabled val="1"/>
        </dgm:presLayoutVars>
      </dgm:prSet>
      <dgm:spPr/>
    </dgm:pt>
    <dgm:pt modelId="{CB60A5AE-56F3-4EEF-A91A-16D0BE7B3AFB}" type="pres">
      <dgm:prSet presAssocID="{6BBE875B-E930-49E6-A2E3-78B59914E8BF}" presName="TwoNodes_1_text" presStyleLbl="node1" presStyleIdx="1" presStyleCnt="2">
        <dgm:presLayoutVars>
          <dgm:bulletEnabled val="1"/>
        </dgm:presLayoutVars>
      </dgm:prSet>
      <dgm:spPr/>
    </dgm:pt>
    <dgm:pt modelId="{E4AE1769-FC84-4AC4-9B6A-A69EA25B085E}" type="pres">
      <dgm:prSet presAssocID="{6BBE875B-E930-49E6-A2E3-78B59914E8BF}" presName="TwoNodes_2_text" presStyleLbl="node1" presStyleIdx="1" presStyleCnt="2">
        <dgm:presLayoutVars>
          <dgm:bulletEnabled val="1"/>
        </dgm:presLayoutVars>
      </dgm:prSet>
      <dgm:spPr/>
    </dgm:pt>
  </dgm:ptLst>
  <dgm:cxnLst>
    <dgm:cxn modelId="{B90A9411-812B-4F02-8F65-F1308AD3C36E}" type="presOf" srcId="{6BBE875B-E930-49E6-A2E3-78B59914E8BF}" destId="{8D5DC9E0-442D-4EA5-8A70-9B413B1D6618}" srcOrd="0" destOrd="0" presId="urn:microsoft.com/office/officeart/2005/8/layout/vProcess5"/>
    <dgm:cxn modelId="{8C7B1E5D-0F4C-42A4-8029-AD4D2FABA023}" type="presOf" srcId="{EE774D75-C0E7-4B50-9D4B-E7ACADAA9CE9}" destId="{5DE96AE0-10EE-459A-AEA5-A13D27E2FD80}" srcOrd="0" destOrd="0" presId="urn:microsoft.com/office/officeart/2005/8/layout/vProcess5"/>
    <dgm:cxn modelId="{561D8A42-28E2-4425-B685-CA5BB72CC317}" type="presOf" srcId="{6363E4FE-B507-42FE-A9CF-AB2B30E9A946}" destId="{01A6965C-E983-4A41-A174-C508B24E1782}" srcOrd="0" destOrd="0" presId="urn:microsoft.com/office/officeart/2005/8/layout/vProcess5"/>
    <dgm:cxn modelId="{2EBF2EA0-21B2-467A-9D73-E5ADAAD5BF9B}" type="presOf" srcId="{EE774D75-C0E7-4B50-9D4B-E7ACADAA9CE9}" destId="{CB60A5AE-56F3-4EEF-A91A-16D0BE7B3AFB}" srcOrd="1" destOrd="0" presId="urn:microsoft.com/office/officeart/2005/8/layout/vProcess5"/>
    <dgm:cxn modelId="{56CC97B2-A712-45F2-8BD3-A67C16436FF8}" type="presOf" srcId="{16C56141-9C5E-4310-A86E-1E1765915B9D}" destId="{0EF69E04-975C-4640-B305-EE56606C7100}" srcOrd="0" destOrd="0" presId="urn:microsoft.com/office/officeart/2005/8/layout/vProcess5"/>
    <dgm:cxn modelId="{9205F2C2-BBDB-4437-A4CA-083A2E5216D6}" srcId="{6BBE875B-E930-49E6-A2E3-78B59914E8BF}" destId="{6363E4FE-B507-42FE-A9CF-AB2B30E9A946}" srcOrd="1" destOrd="0" parTransId="{35C00C80-B4B5-4004-B26A-3E6BD310DFD4}" sibTransId="{78A1A9E7-CF3C-412C-9929-62C91FE103E9}"/>
    <dgm:cxn modelId="{8AEA28E1-9F3A-4F2F-8140-82DF165B9983}" srcId="{6BBE875B-E930-49E6-A2E3-78B59914E8BF}" destId="{EE774D75-C0E7-4B50-9D4B-E7ACADAA9CE9}" srcOrd="0" destOrd="0" parTransId="{52C3E837-7B51-43FF-9EE1-BC5A31284439}" sibTransId="{16C56141-9C5E-4310-A86E-1E1765915B9D}"/>
    <dgm:cxn modelId="{D3E171FE-EC47-4CFB-B7BB-987A9B073662}" type="presOf" srcId="{6363E4FE-B507-42FE-A9CF-AB2B30E9A946}" destId="{E4AE1769-FC84-4AC4-9B6A-A69EA25B085E}" srcOrd="1" destOrd="0" presId="urn:microsoft.com/office/officeart/2005/8/layout/vProcess5"/>
    <dgm:cxn modelId="{A3FC3A46-B49E-41A5-9BA4-F1A0C45084A9}" type="presParOf" srcId="{8D5DC9E0-442D-4EA5-8A70-9B413B1D6618}" destId="{25DF214C-C84D-4BD3-90BD-0599A1B18D26}" srcOrd="0" destOrd="0" presId="urn:microsoft.com/office/officeart/2005/8/layout/vProcess5"/>
    <dgm:cxn modelId="{977146D7-D46F-4444-9FF6-59FF86419B56}" type="presParOf" srcId="{8D5DC9E0-442D-4EA5-8A70-9B413B1D6618}" destId="{5DE96AE0-10EE-459A-AEA5-A13D27E2FD80}" srcOrd="1" destOrd="0" presId="urn:microsoft.com/office/officeart/2005/8/layout/vProcess5"/>
    <dgm:cxn modelId="{785E28EA-9117-4B77-97E3-CFF2B0677BD4}" type="presParOf" srcId="{8D5DC9E0-442D-4EA5-8A70-9B413B1D6618}" destId="{01A6965C-E983-4A41-A174-C508B24E1782}" srcOrd="2" destOrd="0" presId="urn:microsoft.com/office/officeart/2005/8/layout/vProcess5"/>
    <dgm:cxn modelId="{ACE3813D-45FE-44AD-96BE-40DA4CE70DF7}" type="presParOf" srcId="{8D5DC9E0-442D-4EA5-8A70-9B413B1D6618}" destId="{0EF69E04-975C-4640-B305-EE56606C7100}" srcOrd="3" destOrd="0" presId="urn:microsoft.com/office/officeart/2005/8/layout/vProcess5"/>
    <dgm:cxn modelId="{19033557-3FBD-454B-9882-F8445C8D6361}" type="presParOf" srcId="{8D5DC9E0-442D-4EA5-8A70-9B413B1D6618}" destId="{CB60A5AE-56F3-4EEF-A91A-16D0BE7B3AFB}" srcOrd="4" destOrd="0" presId="urn:microsoft.com/office/officeart/2005/8/layout/vProcess5"/>
    <dgm:cxn modelId="{6B19B29E-29A8-43D0-8C63-CF37E0237098}" type="presParOf" srcId="{8D5DC9E0-442D-4EA5-8A70-9B413B1D6618}" destId="{E4AE1769-FC84-4AC4-9B6A-A69EA25B085E}" srcOrd="5"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6BBE875B-E930-49E6-A2E3-78B59914E8BF}"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EE774D75-C0E7-4B50-9D4B-E7ACADAA9CE9}">
      <dgm:prSet custT="1"/>
      <dgm:spPr/>
      <dgm:t>
        <a:bodyPr/>
        <a:lstStyle/>
        <a:p>
          <a:pPr rtl="1"/>
          <a:r>
            <a:rPr lang="ar-SA" sz="2800" dirty="0">
              <a:latin typeface="Sakkal Majalla" panose="02000000000000000000" pitchFamily="2" charset="-78"/>
              <a:cs typeface="Sakkal Majalla" panose="02000000000000000000" pitchFamily="2" charset="-78"/>
            </a:rPr>
            <a:t>كل آية فيها ذكر </a:t>
          </a:r>
          <a:r>
            <a:rPr lang="ar-SA" sz="2400" b="1" dirty="0">
              <a:solidFill>
                <a:schemeClr val="tx1"/>
              </a:solidFill>
              <a:latin typeface="Sakkal Majalla" panose="02000000000000000000" pitchFamily="2" charset="-78"/>
              <a:cs typeface="Sakkal Majalla" panose="02000000000000000000" pitchFamily="2" charset="-78"/>
            </a:rPr>
            <a:t>﴿بِأَنَّا مُسْلِمُونَ﴾</a:t>
          </a:r>
          <a:r>
            <a:rPr lang="ar-SA" sz="2800" dirty="0">
              <a:latin typeface="Sakkal Majalla" panose="02000000000000000000" pitchFamily="2" charset="-78"/>
              <a:cs typeface="Sakkal Majalla" panose="02000000000000000000" pitchFamily="2" charset="-78"/>
            </a:rPr>
            <a:t> فهي بهذا اللفظ (نون واحدة)</a:t>
          </a:r>
          <a:endParaRPr lang="en-US" sz="2800" dirty="0">
            <a:solidFill>
              <a:schemeClr val="tx1">
                <a:lumMod val="95000"/>
                <a:lumOff val="5000"/>
              </a:schemeClr>
            </a:solidFill>
            <a:latin typeface="Sakkal Majalla" panose="02000000000000000000" pitchFamily="2" charset="-78"/>
            <a:cs typeface="Sakkal Majalla" panose="02000000000000000000" pitchFamily="2" charset="-78"/>
          </a:endParaRPr>
        </a:p>
      </dgm:t>
    </dgm:pt>
    <dgm:pt modelId="{52C3E837-7B51-43FF-9EE1-BC5A31284439}" type="parTrans" cxnId="{8AEA28E1-9F3A-4F2F-8140-82DF165B9983}">
      <dgm:prSet/>
      <dgm:spPr/>
      <dgm:t>
        <a:bodyPr/>
        <a:lstStyle/>
        <a:p>
          <a:endParaRPr lang="en-US"/>
        </a:p>
      </dgm:t>
    </dgm:pt>
    <dgm:pt modelId="{16C56141-9C5E-4310-A86E-1E1765915B9D}" type="sibTrans" cxnId="{8AEA28E1-9F3A-4F2F-8140-82DF165B9983}">
      <dgm:prSet/>
      <dgm:spPr/>
      <dgm:t>
        <a:bodyPr/>
        <a:lstStyle/>
        <a:p>
          <a:endParaRPr lang="en-US"/>
        </a:p>
      </dgm:t>
    </dgm:pt>
    <dgm:pt modelId="{6363E4FE-B507-42FE-A9CF-AB2B30E9A946}">
      <dgm:prSet custT="1"/>
      <dgm:spPr/>
      <dgm:t>
        <a:bodyPr/>
        <a:lstStyle/>
        <a:p>
          <a:pPr rtl="1"/>
          <a:r>
            <a:rPr lang="ar-SA" sz="2800" dirty="0">
              <a:latin typeface="Sakkal Majalla" panose="02000000000000000000" pitchFamily="2" charset="-78"/>
              <a:cs typeface="Sakkal Majalla" panose="02000000000000000000" pitchFamily="2" charset="-78"/>
            </a:rPr>
            <a:t>إلا موضع  المائدة (111) </a:t>
          </a:r>
          <a:r>
            <a:rPr lang="ar-SA" sz="2400" b="1" dirty="0">
              <a:solidFill>
                <a:schemeClr val="tx1"/>
              </a:solidFill>
              <a:latin typeface="Sakkal Majalla" panose="02000000000000000000" pitchFamily="2" charset="-78"/>
              <a:cs typeface="Sakkal Majalla" panose="02000000000000000000" pitchFamily="2" charset="-78"/>
            </a:rPr>
            <a:t>﴿بِأَنَّنَا مُسْلِمُونَ﴾</a:t>
          </a:r>
          <a:r>
            <a:rPr lang="ar-SA" sz="2800" dirty="0">
              <a:latin typeface="Sakkal Majalla" panose="02000000000000000000" pitchFamily="2" charset="-78"/>
              <a:cs typeface="Sakkal Majalla" panose="02000000000000000000" pitchFamily="2" charset="-78"/>
            </a:rPr>
            <a:t> فهي بنونين</a:t>
          </a:r>
          <a:endParaRPr lang="en-US" sz="2800" dirty="0">
            <a:solidFill>
              <a:schemeClr val="tx1"/>
            </a:solidFill>
            <a:latin typeface="Sakkal Majalla" panose="02000000000000000000" pitchFamily="2" charset="-78"/>
            <a:cs typeface="Sakkal Majalla" panose="02000000000000000000" pitchFamily="2" charset="-78"/>
          </a:endParaRPr>
        </a:p>
      </dgm:t>
    </dgm:pt>
    <dgm:pt modelId="{35C00C80-B4B5-4004-B26A-3E6BD310DFD4}" type="parTrans" cxnId="{9205F2C2-BBDB-4437-A4CA-083A2E5216D6}">
      <dgm:prSet/>
      <dgm:spPr/>
      <dgm:t>
        <a:bodyPr/>
        <a:lstStyle/>
        <a:p>
          <a:endParaRPr lang="en-US"/>
        </a:p>
      </dgm:t>
    </dgm:pt>
    <dgm:pt modelId="{78A1A9E7-CF3C-412C-9929-62C91FE103E9}" type="sibTrans" cxnId="{9205F2C2-BBDB-4437-A4CA-083A2E5216D6}">
      <dgm:prSet/>
      <dgm:spPr/>
      <dgm:t>
        <a:bodyPr/>
        <a:lstStyle/>
        <a:p>
          <a:endParaRPr lang="en-US"/>
        </a:p>
      </dgm:t>
    </dgm:pt>
    <dgm:pt modelId="{BC9C27E8-5463-46FF-970D-624E6930310C}">
      <dgm:prSet custT="1"/>
      <dgm:spPr/>
      <dgm:t>
        <a:bodyPr/>
        <a:lstStyle/>
        <a:p>
          <a:pPr rtl="1"/>
          <a:r>
            <a:rPr lang="ar-SA" sz="2400" dirty="0">
              <a:latin typeface="Sakkal Majalla" panose="02000000000000000000" pitchFamily="2" charset="-78"/>
              <a:cs typeface="Sakkal Majalla" panose="02000000000000000000" pitchFamily="2" charset="-78"/>
            </a:rPr>
            <a:t>(</a:t>
          </a:r>
          <a:r>
            <a:rPr lang="ar-SA" sz="2400" dirty="0" err="1">
              <a:latin typeface="Sakkal Majalla" panose="02000000000000000000" pitchFamily="2" charset="-78"/>
              <a:cs typeface="Sakkal Majalla" panose="02000000000000000000" pitchFamily="2" charset="-78"/>
            </a:rPr>
            <a:t>وَإِذۡ</a:t>
          </a:r>
          <a:r>
            <a:rPr lang="ar-SA" sz="2400" dirty="0">
              <a:latin typeface="Sakkal Majalla" panose="02000000000000000000" pitchFamily="2" charset="-78"/>
              <a:cs typeface="Sakkal Majalla" panose="02000000000000000000" pitchFamily="2" charset="-78"/>
            </a:rPr>
            <a:t> </a:t>
          </a:r>
          <a:r>
            <a:rPr lang="ar-SA" sz="2400" dirty="0" err="1">
              <a:latin typeface="Sakkal Majalla" panose="02000000000000000000" pitchFamily="2" charset="-78"/>
              <a:cs typeface="Sakkal Majalla" panose="02000000000000000000" pitchFamily="2" charset="-78"/>
            </a:rPr>
            <a:t>أَوۡحَیۡتُ</a:t>
          </a:r>
          <a:r>
            <a:rPr lang="ar-SA" sz="2400" dirty="0">
              <a:latin typeface="Sakkal Majalla" panose="02000000000000000000" pitchFamily="2" charset="-78"/>
              <a:cs typeface="Sakkal Majalla" panose="02000000000000000000" pitchFamily="2" charset="-78"/>
            </a:rPr>
            <a:t> إِلَى </a:t>
          </a:r>
          <a:r>
            <a:rPr lang="ar-SA" sz="2400" dirty="0" err="1">
              <a:latin typeface="Sakkal Majalla" panose="02000000000000000000" pitchFamily="2" charset="-78"/>
              <a:cs typeface="Sakkal Majalla" panose="02000000000000000000" pitchFamily="2" charset="-78"/>
            </a:rPr>
            <a:t>ٱلۡحَوَارِیِّـۧنَ</a:t>
          </a:r>
          <a:r>
            <a:rPr lang="ar-SA" sz="2400" dirty="0">
              <a:latin typeface="Sakkal Majalla" panose="02000000000000000000" pitchFamily="2" charset="-78"/>
              <a:cs typeface="Sakkal Majalla" panose="02000000000000000000" pitchFamily="2" charset="-78"/>
            </a:rPr>
            <a:t> </a:t>
          </a:r>
          <a:r>
            <a:rPr lang="ar-SA" sz="2400" dirty="0" err="1">
              <a:latin typeface="Sakkal Majalla" panose="02000000000000000000" pitchFamily="2" charset="-78"/>
              <a:cs typeface="Sakkal Majalla" panose="02000000000000000000" pitchFamily="2" charset="-78"/>
            </a:rPr>
            <a:t>أَنۡ</a:t>
          </a:r>
          <a:r>
            <a:rPr lang="ar-SA" sz="2400" dirty="0">
              <a:latin typeface="Sakkal Majalla" panose="02000000000000000000" pitchFamily="2" charset="-78"/>
              <a:cs typeface="Sakkal Majalla" panose="02000000000000000000" pitchFamily="2" charset="-78"/>
            </a:rPr>
            <a:t> ءَامِنُوا۟ </a:t>
          </a:r>
          <a:r>
            <a:rPr lang="ar-SA" sz="2400" dirty="0" err="1">
              <a:latin typeface="Sakkal Majalla" panose="02000000000000000000" pitchFamily="2" charset="-78"/>
              <a:cs typeface="Sakkal Majalla" panose="02000000000000000000" pitchFamily="2" charset="-78"/>
            </a:rPr>
            <a:t>بِی</a:t>
          </a:r>
          <a:r>
            <a:rPr lang="ar-SA" sz="2400" dirty="0">
              <a:latin typeface="Sakkal Majalla" panose="02000000000000000000" pitchFamily="2" charset="-78"/>
              <a:cs typeface="Sakkal Majalla" panose="02000000000000000000" pitchFamily="2" charset="-78"/>
            </a:rPr>
            <a:t> </a:t>
          </a:r>
          <a:r>
            <a:rPr lang="ar-SA" sz="2400" dirty="0" err="1">
              <a:latin typeface="Sakkal Majalla" panose="02000000000000000000" pitchFamily="2" charset="-78"/>
              <a:cs typeface="Sakkal Majalla" panose="02000000000000000000" pitchFamily="2" charset="-78"/>
            </a:rPr>
            <a:t>وَبِرَسُولِی</a:t>
          </a:r>
          <a:r>
            <a:rPr lang="ar-SA" sz="2400" dirty="0">
              <a:latin typeface="Sakkal Majalla" panose="02000000000000000000" pitchFamily="2" charset="-78"/>
              <a:cs typeface="Sakkal Majalla" panose="02000000000000000000" pitchFamily="2" charset="-78"/>
            </a:rPr>
            <a:t> </a:t>
          </a:r>
          <a:r>
            <a:rPr lang="ar-SA" sz="2400" dirty="0" err="1">
              <a:latin typeface="Sakkal Majalla" panose="02000000000000000000" pitchFamily="2" charset="-78"/>
              <a:cs typeface="Sakkal Majalla" panose="02000000000000000000" pitchFamily="2" charset="-78"/>
            </a:rPr>
            <a:t>قَالُوۤا</a:t>
          </a:r>
          <a:r>
            <a:rPr lang="ar-SA" sz="2400" dirty="0">
              <a:latin typeface="Sakkal Majalla" panose="02000000000000000000" pitchFamily="2" charset="-78"/>
              <a:cs typeface="Sakkal Majalla" panose="02000000000000000000" pitchFamily="2" charset="-78"/>
            </a:rPr>
            <a:t>۟ ءَامَنَّا </a:t>
          </a:r>
          <a:r>
            <a:rPr lang="ar-SA" sz="2400" dirty="0" err="1">
              <a:latin typeface="Sakkal Majalla" panose="02000000000000000000" pitchFamily="2" charset="-78"/>
              <a:cs typeface="Sakkal Majalla" panose="02000000000000000000" pitchFamily="2" charset="-78"/>
            </a:rPr>
            <a:t>وَٱشۡهَدۡ</a:t>
          </a:r>
          <a:r>
            <a:rPr lang="ar-SA" sz="2400" dirty="0">
              <a:latin typeface="Sakkal Majalla" panose="02000000000000000000" pitchFamily="2" charset="-78"/>
              <a:cs typeface="Sakkal Majalla" panose="02000000000000000000" pitchFamily="2" charset="-78"/>
            </a:rPr>
            <a:t> </a:t>
          </a:r>
          <a:r>
            <a:rPr lang="ar-SA" sz="2400" u="sng" dirty="0">
              <a:solidFill>
                <a:schemeClr val="tx1"/>
              </a:solidFill>
              <a:latin typeface="Sakkal Majalla" panose="02000000000000000000" pitchFamily="2" charset="-78"/>
              <a:cs typeface="Sakkal Majalla" panose="02000000000000000000" pitchFamily="2" charset="-78"/>
            </a:rPr>
            <a:t>بِأَنَّنَا </a:t>
          </a:r>
          <a:r>
            <a:rPr lang="ar-SA" sz="2400" u="sng" dirty="0" err="1">
              <a:solidFill>
                <a:schemeClr val="tx1"/>
              </a:solidFill>
              <a:latin typeface="Sakkal Majalla" panose="02000000000000000000" pitchFamily="2" charset="-78"/>
              <a:cs typeface="Sakkal Majalla" panose="02000000000000000000" pitchFamily="2" charset="-78"/>
            </a:rPr>
            <a:t>مُسۡلِمُونَ</a:t>
          </a:r>
          <a:r>
            <a:rPr lang="ar-SA" sz="2400" dirty="0">
              <a:latin typeface="Sakkal Majalla" panose="02000000000000000000" pitchFamily="2" charset="-78"/>
              <a:cs typeface="Sakkal Majalla" panose="02000000000000000000" pitchFamily="2" charset="-78"/>
            </a:rPr>
            <a:t>(111))</a:t>
          </a:r>
          <a:endParaRPr lang="en-US" sz="2400" dirty="0">
            <a:latin typeface="Sakkal Majalla" panose="02000000000000000000" pitchFamily="2" charset="-78"/>
            <a:cs typeface="Sakkal Majalla" panose="02000000000000000000" pitchFamily="2" charset="-78"/>
          </a:endParaRPr>
        </a:p>
      </dgm:t>
    </dgm:pt>
    <dgm:pt modelId="{79737349-10BD-448D-A1B7-13A4F01C05C4}" type="parTrans" cxnId="{5E4EE877-3D2D-4D72-A75B-69D586E3643E}">
      <dgm:prSet/>
      <dgm:spPr/>
      <dgm:t>
        <a:bodyPr/>
        <a:lstStyle/>
        <a:p>
          <a:endParaRPr lang="en-US"/>
        </a:p>
      </dgm:t>
    </dgm:pt>
    <dgm:pt modelId="{B21CB154-DE5C-4B4B-9A46-C92F297B049C}" type="sibTrans" cxnId="{5E4EE877-3D2D-4D72-A75B-69D586E3643E}">
      <dgm:prSet/>
      <dgm:spPr/>
      <dgm:t>
        <a:bodyPr/>
        <a:lstStyle/>
        <a:p>
          <a:endParaRPr lang="en-US"/>
        </a:p>
      </dgm:t>
    </dgm:pt>
    <dgm:pt modelId="{8D5DC9E0-442D-4EA5-8A70-9B413B1D6618}" type="pres">
      <dgm:prSet presAssocID="{6BBE875B-E930-49E6-A2E3-78B59914E8BF}" presName="outerComposite" presStyleCnt="0">
        <dgm:presLayoutVars>
          <dgm:chMax val="5"/>
          <dgm:dir/>
          <dgm:resizeHandles val="exact"/>
        </dgm:presLayoutVars>
      </dgm:prSet>
      <dgm:spPr/>
    </dgm:pt>
    <dgm:pt modelId="{25DF214C-C84D-4BD3-90BD-0599A1B18D26}" type="pres">
      <dgm:prSet presAssocID="{6BBE875B-E930-49E6-A2E3-78B59914E8BF}" presName="dummyMaxCanvas" presStyleCnt="0">
        <dgm:presLayoutVars/>
      </dgm:prSet>
      <dgm:spPr/>
    </dgm:pt>
    <dgm:pt modelId="{1BEC1CC2-7978-46CE-8A75-67A769C03883}" type="pres">
      <dgm:prSet presAssocID="{6BBE875B-E930-49E6-A2E3-78B59914E8BF}" presName="ThreeNodes_1" presStyleLbl="node1" presStyleIdx="0" presStyleCnt="3" custScaleX="103352">
        <dgm:presLayoutVars>
          <dgm:bulletEnabled val="1"/>
        </dgm:presLayoutVars>
      </dgm:prSet>
      <dgm:spPr/>
    </dgm:pt>
    <dgm:pt modelId="{918FF342-9837-4234-8DD7-A0A2BD624B00}" type="pres">
      <dgm:prSet presAssocID="{6BBE875B-E930-49E6-A2E3-78B59914E8BF}" presName="ThreeNodes_2" presStyleLbl="node1" presStyleIdx="1" presStyleCnt="3">
        <dgm:presLayoutVars>
          <dgm:bulletEnabled val="1"/>
        </dgm:presLayoutVars>
      </dgm:prSet>
      <dgm:spPr/>
    </dgm:pt>
    <dgm:pt modelId="{AC77514B-0541-443E-AFE6-08C360B90EC1}" type="pres">
      <dgm:prSet presAssocID="{6BBE875B-E930-49E6-A2E3-78B59914E8BF}" presName="ThreeNodes_3" presStyleLbl="node1" presStyleIdx="2" presStyleCnt="3">
        <dgm:presLayoutVars>
          <dgm:bulletEnabled val="1"/>
        </dgm:presLayoutVars>
      </dgm:prSet>
      <dgm:spPr/>
    </dgm:pt>
    <dgm:pt modelId="{D5997FB6-A5FE-4C06-BF9E-64807667A1D9}" type="pres">
      <dgm:prSet presAssocID="{6BBE875B-E930-49E6-A2E3-78B59914E8BF}" presName="ThreeConn_1-2" presStyleLbl="fgAccFollowNode1" presStyleIdx="0" presStyleCnt="2">
        <dgm:presLayoutVars>
          <dgm:bulletEnabled val="1"/>
        </dgm:presLayoutVars>
      </dgm:prSet>
      <dgm:spPr/>
    </dgm:pt>
    <dgm:pt modelId="{AE1BFBB7-50E2-4D16-953E-843707232272}" type="pres">
      <dgm:prSet presAssocID="{6BBE875B-E930-49E6-A2E3-78B59914E8BF}" presName="ThreeConn_2-3" presStyleLbl="fgAccFollowNode1" presStyleIdx="1" presStyleCnt="2">
        <dgm:presLayoutVars>
          <dgm:bulletEnabled val="1"/>
        </dgm:presLayoutVars>
      </dgm:prSet>
      <dgm:spPr/>
    </dgm:pt>
    <dgm:pt modelId="{6644FCA3-10A8-488E-A611-5370D9947CE6}" type="pres">
      <dgm:prSet presAssocID="{6BBE875B-E930-49E6-A2E3-78B59914E8BF}" presName="ThreeNodes_1_text" presStyleLbl="node1" presStyleIdx="2" presStyleCnt="3">
        <dgm:presLayoutVars>
          <dgm:bulletEnabled val="1"/>
        </dgm:presLayoutVars>
      </dgm:prSet>
      <dgm:spPr/>
    </dgm:pt>
    <dgm:pt modelId="{68A7F326-5B22-4D58-ACED-96443716DBDA}" type="pres">
      <dgm:prSet presAssocID="{6BBE875B-E930-49E6-A2E3-78B59914E8BF}" presName="ThreeNodes_2_text" presStyleLbl="node1" presStyleIdx="2" presStyleCnt="3">
        <dgm:presLayoutVars>
          <dgm:bulletEnabled val="1"/>
        </dgm:presLayoutVars>
      </dgm:prSet>
      <dgm:spPr/>
    </dgm:pt>
    <dgm:pt modelId="{91D974DD-0F70-464D-8D42-3418F2999DC8}" type="pres">
      <dgm:prSet presAssocID="{6BBE875B-E930-49E6-A2E3-78B59914E8BF}" presName="ThreeNodes_3_text" presStyleLbl="node1" presStyleIdx="2" presStyleCnt="3">
        <dgm:presLayoutVars>
          <dgm:bulletEnabled val="1"/>
        </dgm:presLayoutVars>
      </dgm:prSet>
      <dgm:spPr/>
    </dgm:pt>
  </dgm:ptLst>
  <dgm:cxnLst>
    <dgm:cxn modelId="{921CE502-D072-48FB-8FE3-EEE2975C2758}" type="presOf" srcId="{78A1A9E7-CF3C-412C-9929-62C91FE103E9}" destId="{AE1BFBB7-50E2-4D16-953E-843707232272}" srcOrd="0" destOrd="0" presId="urn:microsoft.com/office/officeart/2005/8/layout/vProcess5"/>
    <dgm:cxn modelId="{5C3AE50A-BA19-4C49-A579-E9451CFD60FB}" type="presOf" srcId="{6363E4FE-B507-42FE-A9CF-AB2B30E9A946}" destId="{68A7F326-5B22-4D58-ACED-96443716DBDA}" srcOrd="1" destOrd="0" presId="urn:microsoft.com/office/officeart/2005/8/layout/vProcess5"/>
    <dgm:cxn modelId="{3A137211-5E76-4F90-8857-C69F2037D57C}" type="presOf" srcId="{16C56141-9C5E-4310-A86E-1E1765915B9D}" destId="{D5997FB6-A5FE-4C06-BF9E-64807667A1D9}" srcOrd="0" destOrd="0" presId="urn:microsoft.com/office/officeart/2005/8/layout/vProcess5"/>
    <dgm:cxn modelId="{B90A9411-812B-4F02-8F65-F1308AD3C36E}" type="presOf" srcId="{6BBE875B-E930-49E6-A2E3-78B59914E8BF}" destId="{8D5DC9E0-442D-4EA5-8A70-9B413B1D6618}" srcOrd="0" destOrd="0" presId="urn:microsoft.com/office/officeart/2005/8/layout/vProcess5"/>
    <dgm:cxn modelId="{5E4EE877-3D2D-4D72-A75B-69D586E3643E}" srcId="{6BBE875B-E930-49E6-A2E3-78B59914E8BF}" destId="{BC9C27E8-5463-46FF-970D-624E6930310C}" srcOrd="2" destOrd="0" parTransId="{79737349-10BD-448D-A1B7-13A4F01C05C4}" sibTransId="{B21CB154-DE5C-4B4B-9A46-C92F297B049C}"/>
    <dgm:cxn modelId="{28FB585A-8E55-4879-A65B-582E5E31542B}" type="presOf" srcId="{EE774D75-C0E7-4B50-9D4B-E7ACADAA9CE9}" destId="{6644FCA3-10A8-488E-A611-5370D9947CE6}" srcOrd="1" destOrd="0" presId="urn:microsoft.com/office/officeart/2005/8/layout/vProcess5"/>
    <dgm:cxn modelId="{48932E81-C410-415B-9B0A-5A3DDB0A2454}" type="presOf" srcId="{6363E4FE-B507-42FE-A9CF-AB2B30E9A946}" destId="{918FF342-9837-4234-8DD7-A0A2BD624B00}" srcOrd="0" destOrd="0" presId="urn:microsoft.com/office/officeart/2005/8/layout/vProcess5"/>
    <dgm:cxn modelId="{5ECAACBC-EBF5-47EA-A8A0-5122D9D03B51}" type="presOf" srcId="{EE774D75-C0E7-4B50-9D4B-E7ACADAA9CE9}" destId="{1BEC1CC2-7978-46CE-8A75-67A769C03883}" srcOrd="0" destOrd="0" presId="urn:microsoft.com/office/officeart/2005/8/layout/vProcess5"/>
    <dgm:cxn modelId="{9205F2C2-BBDB-4437-A4CA-083A2E5216D6}" srcId="{6BBE875B-E930-49E6-A2E3-78B59914E8BF}" destId="{6363E4FE-B507-42FE-A9CF-AB2B30E9A946}" srcOrd="1" destOrd="0" parTransId="{35C00C80-B4B5-4004-B26A-3E6BD310DFD4}" sibTransId="{78A1A9E7-CF3C-412C-9929-62C91FE103E9}"/>
    <dgm:cxn modelId="{8AEA28E1-9F3A-4F2F-8140-82DF165B9983}" srcId="{6BBE875B-E930-49E6-A2E3-78B59914E8BF}" destId="{EE774D75-C0E7-4B50-9D4B-E7ACADAA9CE9}" srcOrd="0" destOrd="0" parTransId="{52C3E837-7B51-43FF-9EE1-BC5A31284439}" sibTransId="{16C56141-9C5E-4310-A86E-1E1765915B9D}"/>
    <dgm:cxn modelId="{D7E2E7F3-B935-4576-8B0F-66DDE97BD6CC}" type="presOf" srcId="{BC9C27E8-5463-46FF-970D-624E6930310C}" destId="{91D974DD-0F70-464D-8D42-3418F2999DC8}" srcOrd="1" destOrd="0" presId="urn:microsoft.com/office/officeart/2005/8/layout/vProcess5"/>
    <dgm:cxn modelId="{C7A803F5-1638-45BC-82E1-8668A923D775}" type="presOf" srcId="{BC9C27E8-5463-46FF-970D-624E6930310C}" destId="{AC77514B-0541-443E-AFE6-08C360B90EC1}" srcOrd="0" destOrd="0" presId="urn:microsoft.com/office/officeart/2005/8/layout/vProcess5"/>
    <dgm:cxn modelId="{A3FC3A46-B49E-41A5-9BA4-F1A0C45084A9}" type="presParOf" srcId="{8D5DC9E0-442D-4EA5-8A70-9B413B1D6618}" destId="{25DF214C-C84D-4BD3-90BD-0599A1B18D26}" srcOrd="0" destOrd="0" presId="urn:microsoft.com/office/officeart/2005/8/layout/vProcess5"/>
    <dgm:cxn modelId="{840B0644-2163-42C3-BE6A-3A898D57B9DD}" type="presParOf" srcId="{8D5DC9E0-442D-4EA5-8A70-9B413B1D6618}" destId="{1BEC1CC2-7978-46CE-8A75-67A769C03883}" srcOrd="1" destOrd="0" presId="urn:microsoft.com/office/officeart/2005/8/layout/vProcess5"/>
    <dgm:cxn modelId="{E07B32DF-CDDB-4AA0-880C-8E6B51C39C0B}" type="presParOf" srcId="{8D5DC9E0-442D-4EA5-8A70-9B413B1D6618}" destId="{918FF342-9837-4234-8DD7-A0A2BD624B00}" srcOrd="2" destOrd="0" presId="urn:microsoft.com/office/officeart/2005/8/layout/vProcess5"/>
    <dgm:cxn modelId="{C8AB40A4-61BB-4CF2-AAF5-15C49EDA09A0}" type="presParOf" srcId="{8D5DC9E0-442D-4EA5-8A70-9B413B1D6618}" destId="{AC77514B-0541-443E-AFE6-08C360B90EC1}" srcOrd="3" destOrd="0" presId="urn:microsoft.com/office/officeart/2005/8/layout/vProcess5"/>
    <dgm:cxn modelId="{ADD06DDC-0810-4F66-9559-23B55623FC96}" type="presParOf" srcId="{8D5DC9E0-442D-4EA5-8A70-9B413B1D6618}" destId="{D5997FB6-A5FE-4C06-BF9E-64807667A1D9}" srcOrd="4" destOrd="0" presId="urn:microsoft.com/office/officeart/2005/8/layout/vProcess5"/>
    <dgm:cxn modelId="{7E19E8E9-BCA9-4771-9DC6-251D02DDC874}" type="presParOf" srcId="{8D5DC9E0-442D-4EA5-8A70-9B413B1D6618}" destId="{AE1BFBB7-50E2-4D16-953E-843707232272}" srcOrd="5" destOrd="0" presId="urn:microsoft.com/office/officeart/2005/8/layout/vProcess5"/>
    <dgm:cxn modelId="{F67E89F0-22D6-4354-AFCC-7E87BFC39B0D}" type="presParOf" srcId="{8D5DC9E0-442D-4EA5-8A70-9B413B1D6618}" destId="{6644FCA3-10A8-488E-A611-5370D9947CE6}" srcOrd="6" destOrd="0" presId="urn:microsoft.com/office/officeart/2005/8/layout/vProcess5"/>
    <dgm:cxn modelId="{7F860764-BA5C-4FA0-B83D-5E34C903ED46}" type="presParOf" srcId="{8D5DC9E0-442D-4EA5-8A70-9B413B1D6618}" destId="{68A7F326-5B22-4D58-ACED-96443716DBDA}" srcOrd="7" destOrd="0" presId="urn:microsoft.com/office/officeart/2005/8/layout/vProcess5"/>
    <dgm:cxn modelId="{94BCB27E-DD4F-4D5E-8350-028EC104536B}" type="presParOf" srcId="{8D5DC9E0-442D-4EA5-8A70-9B413B1D6618}" destId="{91D974DD-0F70-464D-8D42-3418F2999DC8}"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9.xml><?xml version="1.0" encoding="utf-8"?>
<dgm:dataModel xmlns:dgm="http://schemas.openxmlformats.org/drawingml/2006/diagram" xmlns:a="http://schemas.openxmlformats.org/drawingml/2006/main">
  <dgm:ptLst>
    <dgm:pt modelId="{6BBE875B-E930-49E6-A2E3-78B59914E8BF}"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EE774D75-C0E7-4B50-9D4B-E7ACADAA9CE9}">
      <dgm:prSet custT="1"/>
      <dgm:spPr/>
      <dgm:t>
        <a:bodyPr/>
        <a:lstStyle/>
        <a:p>
          <a:pPr rtl="1"/>
          <a:r>
            <a:rPr lang="ar-SA" sz="2400" dirty="0">
              <a:latin typeface="Sakkal Majalla" panose="02000000000000000000" pitchFamily="2" charset="-78"/>
              <a:cs typeface="Sakkal Majalla" panose="02000000000000000000" pitchFamily="2" charset="-78"/>
            </a:rPr>
            <a:t>كل آية فيها ذكر </a:t>
          </a:r>
          <a:r>
            <a:rPr lang="ar-SA" sz="2400" b="1" dirty="0">
              <a:solidFill>
                <a:schemeClr val="tx1"/>
              </a:solidFill>
              <a:latin typeface="Sakkal Majalla" panose="02000000000000000000" pitchFamily="2" charset="-78"/>
              <a:cs typeface="Sakkal Majalla" panose="02000000000000000000" pitchFamily="2" charset="-78"/>
            </a:rPr>
            <a:t>﴿قُلْ سِيرُوا﴾</a:t>
          </a:r>
          <a:r>
            <a:rPr lang="ar-SA" sz="2400" dirty="0">
              <a:latin typeface="Sakkal Majalla" panose="02000000000000000000" pitchFamily="2" charset="-78"/>
              <a:cs typeface="Sakkal Majalla" panose="02000000000000000000" pitchFamily="2" charset="-78"/>
            </a:rPr>
            <a:t> أو </a:t>
          </a:r>
          <a:r>
            <a:rPr lang="ar-SA" sz="2400" b="1" dirty="0">
              <a:solidFill>
                <a:schemeClr val="tx1"/>
              </a:solidFill>
              <a:latin typeface="Sakkal Majalla" panose="02000000000000000000" pitchFamily="2" charset="-78"/>
              <a:cs typeface="Sakkal Majalla" panose="02000000000000000000" pitchFamily="2" charset="-78"/>
            </a:rPr>
            <a:t>﴿فَسِيرُوا فِي الْأَرْضِ فَانْظُرُوا﴾</a:t>
          </a:r>
          <a:r>
            <a:rPr lang="ar-SA" sz="2400" dirty="0">
              <a:latin typeface="Sakkal Majalla" panose="02000000000000000000" pitchFamily="2" charset="-78"/>
              <a:cs typeface="Sakkal Majalla" panose="02000000000000000000" pitchFamily="2" charset="-78"/>
            </a:rPr>
            <a:t> فهي بهذا اللفظ</a:t>
          </a:r>
          <a:endParaRPr lang="en-US" sz="2400" dirty="0">
            <a:solidFill>
              <a:schemeClr val="tx1">
                <a:lumMod val="95000"/>
                <a:lumOff val="5000"/>
              </a:schemeClr>
            </a:solidFill>
            <a:latin typeface="Sakkal Majalla" panose="02000000000000000000" pitchFamily="2" charset="-78"/>
            <a:cs typeface="Sakkal Majalla" panose="02000000000000000000" pitchFamily="2" charset="-78"/>
          </a:endParaRPr>
        </a:p>
      </dgm:t>
    </dgm:pt>
    <dgm:pt modelId="{52C3E837-7B51-43FF-9EE1-BC5A31284439}" type="parTrans" cxnId="{8AEA28E1-9F3A-4F2F-8140-82DF165B9983}">
      <dgm:prSet/>
      <dgm:spPr/>
      <dgm:t>
        <a:bodyPr/>
        <a:lstStyle/>
        <a:p>
          <a:endParaRPr lang="en-US"/>
        </a:p>
      </dgm:t>
    </dgm:pt>
    <dgm:pt modelId="{16C56141-9C5E-4310-A86E-1E1765915B9D}" type="sibTrans" cxnId="{8AEA28E1-9F3A-4F2F-8140-82DF165B9983}">
      <dgm:prSet/>
      <dgm:spPr/>
      <dgm:t>
        <a:bodyPr/>
        <a:lstStyle/>
        <a:p>
          <a:endParaRPr lang="en-US"/>
        </a:p>
      </dgm:t>
    </dgm:pt>
    <dgm:pt modelId="{6363E4FE-B507-42FE-A9CF-AB2B30E9A946}">
      <dgm:prSet custT="1"/>
      <dgm:spPr/>
      <dgm:t>
        <a:bodyPr/>
        <a:lstStyle/>
        <a:p>
          <a:pPr rtl="1"/>
          <a:r>
            <a:rPr lang="ar-SA" sz="2800" dirty="0">
              <a:latin typeface="Sakkal Majalla" panose="02000000000000000000" pitchFamily="2" charset="-78"/>
              <a:cs typeface="Sakkal Majalla" panose="02000000000000000000" pitchFamily="2" charset="-78"/>
            </a:rPr>
            <a:t>إلا موضع  الأنعام (11) </a:t>
          </a:r>
          <a:r>
            <a:rPr lang="ar-SA" sz="2800" b="1" dirty="0">
              <a:solidFill>
                <a:schemeClr val="tx1"/>
              </a:solidFill>
              <a:latin typeface="Sakkal Majalla" panose="02000000000000000000" pitchFamily="2" charset="-78"/>
              <a:cs typeface="Sakkal Majalla" panose="02000000000000000000" pitchFamily="2" charset="-78"/>
            </a:rPr>
            <a:t>﴿ثُمَّ انظُرُواْ﴾</a:t>
          </a:r>
          <a:endParaRPr lang="en-US" sz="2800" dirty="0">
            <a:solidFill>
              <a:schemeClr val="tx1"/>
            </a:solidFill>
            <a:latin typeface="Sakkal Majalla" panose="02000000000000000000" pitchFamily="2" charset="-78"/>
            <a:cs typeface="Sakkal Majalla" panose="02000000000000000000" pitchFamily="2" charset="-78"/>
          </a:endParaRPr>
        </a:p>
      </dgm:t>
    </dgm:pt>
    <dgm:pt modelId="{35C00C80-B4B5-4004-B26A-3E6BD310DFD4}" type="parTrans" cxnId="{9205F2C2-BBDB-4437-A4CA-083A2E5216D6}">
      <dgm:prSet/>
      <dgm:spPr/>
      <dgm:t>
        <a:bodyPr/>
        <a:lstStyle/>
        <a:p>
          <a:endParaRPr lang="en-US"/>
        </a:p>
      </dgm:t>
    </dgm:pt>
    <dgm:pt modelId="{78A1A9E7-CF3C-412C-9929-62C91FE103E9}" type="sibTrans" cxnId="{9205F2C2-BBDB-4437-A4CA-083A2E5216D6}">
      <dgm:prSet/>
      <dgm:spPr/>
      <dgm:t>
        <a:bodyPr/>
        <a:lstStyle/>
        <a:p>
          <a:endParaRPr lang="en-US"/>
        </a:p>
      </dgm:t>
    </dgm:pt>
    <dgm:pt modelId="{BC9C27E8-5463-46FF-970D-624E6930310C}">
      <dgm:prSet custT="1"/>
      <dgm:spPr/>
      <dgm:t>
        <a:bodyPr/>
        <a:lstStyle/>
        <a:p>
          <a:pPr rtl="1"/>
          <a:r>
            <a:rPr lang="ar-SA" sz="2800" dirty="0">
              <a:latin typeface="Sakkal Majalla" panose="02000000000000000000" pitchFamily="2" charset="-78"/>
              <a:cs typeface="Sakkal Majalla" panose="02000000000000000000" pitchFamily="2" charset="-78"/>
            </a:rPr>
            <a:t>(</a:t>
          </a:r>
          <a:r>
            <a:rPr lang="ar-SA" sz="2800" dirty="0" err="1">
              <a:latin typeface="Sakkal Majalla" panose="02000000000000000000" pitchFamily="2" charset="-78"/>
              <a:cs typeface="Sakkal Majalla" panose="02000000000000000000" pitchFamily="2" charset="-78"/>
            </a:rPr>
            <a:t>قُلۡ</a:t>
          </a:r>
          <a:r>
            <a:rPr lang="ar-SA" sz="2800" dirty="0">
              <a:latin typeface="Sakkal Majalla" panose="02000000000000000000" pitchFamily="2" charset="-78"/>
              <a:cs typeface="Sakkal Majalla" panose="02000000000000000000" pitchFamily="2" charset="-78"/>
            </a:rPr>
            <a:t> </a:t>
          </a:r>
          <a:r>
            <a:rPr lang="ar-SA" sz="2800" dirty="0" err="1">
              <a:latin typeface="Sakkal Majalla" panose="02000000000000000000" pitchFamily="2" charset="-78"/>
              <a:cs typeface="Sakkal Majalla" panose="02000000000000000000" pitchFamily="2" charset="-78"/>
            </a:rPr>
            <a:t>سِیرُوا</a:t>
          </a:r>
          <a:r>
            <a:rPr lang="ar-SA" sz="2800" dirty="0">
              <a:latin typeface="Sakkal Majalla" panose="02000000000000000000" pitchFamily="2" charset="-78"/>
              <a:cs typeface="Sakkal Majalla" panose="02000000000000000000" pitchFamily="2" charset="-78"/>
            </a:rPr>
            <a:t>۟ </a:t>
          </a:r>
          <a:r>
            <a:rPr lang="ar-SA" sz="2800" dirty="0" err="1">
              <a:latin typeface="Sakkal Majalla" panose="02000000000000000000" pitchFamily="2" charset="-78"/>
              <a:cs typeface="Sakkal Majalla" panose="02000000000000000000" pitchFamily="2" charset="-78"/>
            </a:rPr>
            <a:t>فِی</a:t>
          </a:r>
          <a:r>
            <a:rPr lang="ar-SA" sz="2800" dirty="0">
              <a:latin typeface="Sakkal Majalla" panose="02000000000000000000" pitchFamily="2" charset="-78"/>
              <a:cs typeface="Sakkal Majalla" panose="02000000000000000000" pitchFamily="2" charset="-78"/>
            </a:rPr>
            <a:t> </a:t>
          </a:r>
          <a:r>
            <a:rPr lang="ar-SA" sz="2800" dirty="0" err="1">
              <a:latin typeface="Sakkal Majalla" panose="02000000000000000000" pitchFamily="2" charset="-78"/>
              <a:cs typeface="Sakkal Majalla" panose="02000000000000000000" pitchFamily="2" charset="-78"/>
            </a:rPr>
            <a:t>ٱلۡأَرۡضِ</a:t>
          </a:r>
          <a:r>
            <a:rPr lang="ar-SA" sz="2800" dirty="0">
              <a:latin typeface="Sakkal Majalla" panose="02000000000000000000" pitchFamily="2" charset="-78"/>
              <a:cs typeface="Sakkal Majalla" panose="02000000000000000000" pitchFamily="2" charset="-78"/>
            </a:rPr>
            <a:t> </a:t>
          </a:r>
          <a:r>
            <a:rPr lang="ar-SA" sz="2800" u="sng" dirty="0">
              <a:solidFill>
                <a:schemeClr val="tx1"/>
              </a:solidFill>
              <a:latin typeface="Sakkal Majalla" panose="02000000000000000000" pitchFamily="2" charset="-78"/>
              <a:cs typeface="Sakkal Majalla" panose="02000000000000000000" pitchFamily="2" charset="-78"/>
            </a:rPr>
            <a:t>ثُمَّ </a:t>
          </a:r>
          <a:r>
            <a:rPr lang="ar-SA" sz="2800" u="sng" dirty="0" err="1">
              <a:solidFill>
                <a:schemeClr val="tx1"/>
              </a:solidFill>
              <a:latin typeface="Sakkal Majalla" panose="02000000000000000000" pitchFamily="2" charset="-78"/>
              <a:cs typeface="Sakkal Majalla" panose="02000000000000000000" pitchFamily="2" charset="-78"/>
            </a:rPr>
            <a:t>ٱنظُرُوا</a:t>
          </a:r>
          <a:r>
            <a:rPr lang="ar-SA" sz="2800" u="sng" dirty="0">
              <a:solidFill>
                <a:schemeClr val="tx1"/>
              </a:solidFill>
              <a:latin typeface="Sakkal Majalla" panose="02000000000000000000" pitchFamily="2" charset="-78"/>
              <a:cs typeface="Sakkal Majalla" panose="02000000000000000000" pitchFamily="2" charset="-78"/>
            </a:rPr>
            <a:t>۟ </a:t>
          </a:r>
          <a:r>
            <a:rPr lang="ar-SA" sz="2800" dirty="0" err="1">
              <a:latin typeface="Sakkal Majalla" panose="02000000000000000000" pitchFamily="2" charset="-78"/>
              <a:cs typeface="Sakkal Majalla" panose="02000000000000000000" pitchFamily="2" charset="-78"/>
            </a:rPr>
            <a:t>كَیۡفَ</a:t>
          </a:r>
          <a:r>
            <a:rPr lang="ar-SA" sz="2800" dirty="0">
              <a:latin typeface="Sakkal Majalla" panose="02000000000000000000" pitchFamily="2" charset="-78"/>
              <a:cs typeface="Sakkal Majalla" panose="02000000000000000000" pitchFamily="2" charset="-78"/>
            </a:rPr>
            <a:t> كَانَ </a:t>
          </a:r>
          <a:r>
            <a:rPr lang="ar-SA" sz="2800" dirty="0" err="1">
              <a:latin typeface="Sakkal Majalla" panose="02000000000000000000" pitchFamily="2" charset="-78"/>
              <a:cs typeface="Sakkal Majalla" panose="02000000000000000000" pitchFamily="2" charset="-78"/>
            </a:rPr>
            <a:t>عَـٰقِبَةُ</a:t>
          </a:r>
          <a:r>
            <a:rPr lang="ar-SA" sz="2800" dirty="0">
              <a:latin typeface="Sakkal Majalla" panose="02000000000000000000" pitchFamily="2" charset="-78"/>
              <a:cs typeface="Sakkal Majalla" panose="02000000000000000000" pitchFamily="2" charset="-78"/>
            </a:rPr>
            <a:t> </a:t>
          </a:r>
          <a:r>
            <a:rPr lang="ar-SA" sz="2800" dirty="0" err="1">
              <a:latin typeface="Sakkal Majalla" panose="02000000000000000000" pitchFamily="2" charset="-78"/>
              <a:cs typeface="Sakkal Majalla" panose="02000000000000000000" pitchFamily="2" charset="-78"/>
            </a:rPr>
            <a:t>ٱلۡمُكَذِّبِینَ</a:t>
          </a:r>
          <a:r>
            <a:rPr lang="ar-SA" sz="2800" dirty="0">
              <a:latin typeface="Sakkal Majalla" panose="02000000000000000000" pitchFamily="2" charset="-78"/>
              <a:cs typeface="Sakkal Majalla" panose="02000000000000000000" pitchFamily="2" charset="-78"/>
            </a:rPr>
            <a:t>(11))</a:t>
          </a:r>
          <a:endParaRPr lang="en-US" sz="2800" dirty="0">
            <a:latin typeface="Sakkal Majalla" panose="02000000000000000000" pitchFamily="2" charset="-78"/>
            <a:cs typeface="Sakkal Majalla" panose="02000000000000000000" pitchFamily="2" charset="-78"/>
          </a:endParaRPr>
        </a:p>
      </dgm:t>
    </dgm:pt>
    <dgm:pt modelId="{79737349-10BD-448D-A1B7-13A4F01C05C4}" type="parTrans" cxnId="{5E4EE877-3D2D-4D72-A75B-69D586E3643E}">
      <dgm:prSet/>
      <dgm:spPr/>
      <dgm:t>
        <a:bodyPr/>
        <a:lstStyle/>
        <a:p>
          <a:endParaRPr lang="en-US"/>
        </a:p>
      </dgm:t>
    </dgm:pt>
    <dgm:pt modelId="{B21CB154-DE5C-4B4B-9A46-C92F297B049C}" type="sibTrans" cxnId="{5E4EE877-3D2D-4D72-A75B-69D586E3643E}">
      <dgm:prSet/>
      <dgm:spPr/>
      <dgm:t>
        <a:bodyPr/>
        <a:lstStyle/>
        <a:p>
          <a:endParaRPr lang="en-US"/>
        </a:p>
      </dgm:t>
    </dgm:pt>
    <dgm:pt modelId="{8D5DC9E0-442D-4EA5-8A70-9B413B1D6618}" type="pres">
      <dgm:prSet presAssocID="{6BBE875B-E930-49E6-A2E3-78B59914E8BF}" presName="outerComposite" presStyleCnt="0">
        <dgm:presLayoutVars>
          <dgm:chMax val="5"/>
          <dgm:dir/>
          <dgm:resizeHandles val="exact"/>
        </dgm:presLayoutVars>
      </dgm:prSet>
      <dgm:spPr/>
    </dgm:pt>
    <dgm:pt modelId="{25DF214C-C84D-4BD3-90BD-0599A1B18D26}" type="pres">
      <dgm:prSet presAssocID="{6BBE875B-E930-49E6-A2E3-78B59914E8BF}" presName="dummyMaxCanvas" presStyleCnt="0">
        <dgm:presLayoutVars/>
      </dgm:prSet>
      <dgm:spPr/>
    </dgm:pt>
    <dgm:pt modelId="{1BEC1CC2-7978-46CE-8A75-67A769C03883}" type="pres">
      <dgm:prSet presAssocID="{6BBE875B-E930-49E6-A2E3-78B59914E8BF}" presName="ThreeNodes_1" presStyleLbl="node1" presStyleIdx="0" presStyleCnt="3" custScaleX="103352">
        <dgm:presLayoutVars>
          <dgm:bulletEnabled val="1"/>
        </dgm:presLayoutVars>
      </dgm:prSet>
      <dgm:spPr/>
    </dgm:pt>
    <dgm:pt modelId="{918FF342-9837-4234-8DD7-A0A2BD624B00}" type="pres">
      <dgm:prSet presAssocID="{6BBE875B-E930-49E6-A2E3-78B59914E8BF}" presName="ThreeNodes_2" presStyleLbl="node1" presStyleIdx="1" presStyleCnt="3">
        <dgm:presLayoutVars>
          <dgm:bulletEnabled val="1"/>
        </dgm:presLayoutVars>
      </dgm:prSet>
      <dgm:spPr/>
    </dgm:pt>
    <dgm:pt modelId="{AC77514B-0541-443E-AFE6-08C360B90EC1}" type="pres">
      <dgm:prSet presAssocID="{6BBE875B-E930-49E6-A2E3-78B59914E8BF}" presName="ThreeNodes_3" presStyleLbl="node1" presStyleIdx="2" presStyleCnt="3">
        <dgm:presLayoutVars>
          <dgm:bulletEnabled val="1"/>
        </dgm:presLayoutVars>
      </dgm:prSet>
      <dgm:spPr/>
    </dgm:pt>
    <dgm:pt modelId="{D5997FB6-A5FE-4C06-BF9E-64807667A1D9}" type="pres">
      <dgm:prSet presAssocID="{6BBE875B-E930-49E6-A2E3-78B59914E8BF}" presName="ThreeConn_1-2" presStyleLbl="fgAccFollowNode1" presStyleIdx="0" presStyleCnt="2">
        <dgm:presLayoutVars>
          <dgm:bulletEnabled val="1"/>
        </dgm:presLayoutVars>
      </dgm:prSet>
      <dgm:spPr/>
    </dgm:pt>
    <dgm:pt modelId="{AE1BFBB7-50E2-4D16-953E-843707232272}" type="pres">
      <dgm:prSet presAssocID="{6BBE875B-E930-49E6-A2E3-78B59914E8BF}" presName="ThreeConn_2-3" presStyleLbl="fgAccFollowNode1" presStyleIdx="1" presStyleCnt="2">
        <dgm:presLayoutVars>
          <dgm:bulletEnabled val="1"/>
        </dgm:presLayoutVars>
      </dgm:prSet>
      <dgm:spPr/>
    </dgm:pt>
    <dgm:pt modelId="{6644FCA3-10A8-488E-A611-5370D9947CE6}" type="pres">
      <dgm:prSet presAssocID="{6BBE875B-E930-49E6-A2E3-78B59914E8BF}" presName="ThreeNodes_1_text" presStyleLbl="node1" presStyleIdx="2" presStyleCnt="3">
        <dgm:presLayoutVars>
          <dgm:bulletEnabled val="1"/>
        </dgm:presLayoutVars>
      </dgm:prSet>
      <dgm:spPr/>
    </dgm:pt>
    <dgm:pt modelId="{68A7F326-5B22-4D58-ACED-96443716DBDA}" type="pres">
      <dgm:prSet presAssocID="{6BBE875B-E930-49E6-A2E3-78B59914E8BF}" presName="ThreeNodes_2_text" presStyleLbl="node1" presStyleIdx="2" presStyleCnt="3">
        <dgm:presLayoutVars>
          <dgm:bulletEnabled val="1"/>
        </dgm:presLayoutVars>
      </dgm:prSet>
      <dgm:spPr/>
    </dgm:pt>
    <dgm:pt modelId="{91D974DD-0F70-464D-8D42-3418F2999DC8}" type="pres">
      <dgm:prSet presAssocID="{6BBE875B-E930-49E6-A2E3-78B59914E8BF}" presName="ThreeNodes_3_text" presStyleLbl="node1" presStyleIdx="2" presStyleCnt="3">
        <dgm:presLayoutVars>
          <dgm:bulletEnabled val="1"/>
        </dgm:presLayoutVars>
      </dgm:prSet>
      <dgm:spPr/>
    </dgm:pt>
  </dgm:ptLst>
  <dgm:cxnLst>
    <dgm:cxn modelId="{921CE502-D072-48FB-8FE3-EEE2975C2758}" type="presOf" srcId="{78A1A9E7-CF3C-412C-9929-62C91FE103E9}" destId="{AE1BFBB7-50E2-4D16-953E-843707232272}" srcOrd="0" destOrd="0" presId="urn:microsoft.com/office/officeart/2005/8/layout/vProcess5"/>
    <dgm:cxn modelId="{5C3AE50A-BA19-4C49-A579-E9451CFD60FB}" type="presOf" srcId="{6363E4FE-B507-42FE-A9CF-AB2B30E9A946}" destId="{68A7F326-5B22-4D58-ACED-96443716DBDA}" srcOrd="1" destOrd="0" presId="urn:microsoft.com/office/officeart/2005/8/layout/vProcess5"/>
    <dgm:cxn modelId="{3A137211-5E76-4F90-8857-C69F2037D57C}" type="presOf" srcId="{16C56141-9C5E-4310-A86E-1E1765915B9D}" destId="{D5997FB6-A5FE-4C06-BF9E-64807667A1D9}" srcOrd="0" destOrd="0" presId="urn:microsoft.com/office/officeart/2005/8/layout/vProcess5"/>
    <dgm:cxn modelId="{B90A9411-812B-4F02-8F65-F1308AD3C36E}" type="presOf" srcId="{6BBE875B-E930-49E6-A2E3-78B59914E8BF}" destId="{8D5DC9E0-442D-4EA5-8A70-9B413B1D6618}" srcOrd="0" destOrd="0" presId="urn:microsoft.com/office/officeart/2005/8/layout/vProcess5"/>
    <dgm:cxn modelId="{5E4EE877-3D2D-4D72-A75B-69D586E3643E}" srcId="{6BBE875B-E930-49E6-A2E3-78B59914E8BF}" destId="{BC9C27E8-5463-46FF-970D-624E6930310C}" srcOrd="2" destOrd="0" parTransId="{79737349-10BD-448D-A1B7-13A4F01C05C4}" sibTransId="{B21CB154-DE5C-4B4B-9A46-C92F297B049C}"/>
    <dgm:cxn modelId="{28FB585A-8E55-4879-A65B-582E5E31542B}" type="presOf" srcId="{EE774D75-C0E7-4B50-9D4B-E7ACADAA9CE9}" destId="{6644FCA3-10A8-488E-A611-5370D9947CE6}" srcOrd="1" destOrd="0" presId="urn:microsoft.com/office/officeart/2005/8/layout/vProcess5"/>
    <dgm:cxn modelId="{48932E81-C410-415B-9B0A-5A3DDB0A2454}" type="presOf" srcId="{6363E4FE-B507-42FE-A9CF-AB2B30E9A946}" destId="{918FF342-9837-4234-8DD7-A0A2BD624B00}" srcOrd="0" destOrd="0" presId="urn:microsoft.com/office/officeart/2005/8/layout/vProcess5"/>
    <dgm:cxn modelId="{5ECAACBC-EBF5-47EA-A8A0-5122D9D03B51}" type="presOf" srcId="{EE774D75-C0E7-4B50-9D4B-E7ACADAA9CE9}" destId="{1BEC1CC2-7978-46CE-8A75-67A769C03883}" srcOrd="0" destOrd="0" presId="urn:microsoft.com/office/officeart/2005/8/layout/vProcess5"/>
    <dgm:cxn modelId="{9205F2C2-BBDB-4437-A4CA-083A2E5216D6}" srcId="{6BBE875B-E930-49E6-A2E3-78B59914E8BF}" destId="{6363E4FE-B507-42FE-A9CF-AB2B30E9A946}" srcOrd="1" destOrd="0" parTransId="{35C00C80-B4B5-4004-B26A-3E6BD310DFD4}" sibTransId="{78A1A9E7-CF3C-412C-9929-62C91FE103E9}"/>
    <dgm:cxn modelId="{8AEA28E1-9F3A-4F2F-8140-82DF165B9983}" srcId="{6BBE875B-E930-49E6-A2E3-78B59914E8BF}" destId="{EE774D75-C0E7-4B50-9D4B-E7ACADAA9CE9}" srcOrd="0" destOrd="0" parTransId="{52C3E837-7B51-43FF-9EE1-BC5A31284439}" sibTransId="{16C56141-9C5E-4310-A86E-1E1765915B9D}"/>
    <dgm:cxn modelId="{D7E2E7F3-B935-4576-8B0F-66DDE97BD6CC}" type="presOf" srcId="{BC9C27E8-5463-46FF-970D-624E6930310C}" destId="{91D974DD-0F70-464D-8D42-3418F2999DC8}" srcOrd="1" destOrd="0" presId="urn:microsoft.com/office/officeart/2005/8/layout/vProcess5"/>
    <dgm:cxn modelId="{C7A803F5-1638-45BC-82E1-8668A923D775}" type="presOf" srcId="{BC9C27E8-5463-46FF-970D-624E6930310C}" destId="{AC77514B-0541-443E-AFE6-08C360B90EC1}" srcOrd="0" destOrd="0" presId="urn:microsoft.com/office/officeart/2005/8/layout/vProcess5"/>
    <dgm:cxn modelId="{A3FC3A46-B49E-41A5-9BA4-F1A0C45084A9}" type="presParOf" srcId="{8D5DC9E0-442D-4EA5-8A70-9B413B1D6618}" destId="{25DF214C-C84D-4BD3-90BD-0599A1B18D26}" srcOrd="0" destOrd="0" presId="urn:microsoft.com/office/officeart/2005/8/layout/vProcess5"/>
    <dgm:cxn modelId="{840B0644-2163-42C3-BE6A-3A898D57B9DD}" type="presParOf" srcId="{8D5DC9E0-442D-4EA5-8A70-9B413B1D6618}" destId="{1BEC1CC2-7978-46CE-8A75-67A769C03883}" srcOrd="1" destOrd="0" presId="urn:microsoft.com/office/officeart/2005/8/layout/vProcess5"/>
    <dgm:cxn modelId="{E07B32DF-CDDB-4AA0-880C-8E6B51C39C0B}" type="presParOf" srcId="{8D5DC9E0-442D-4EA5-8A70-9B413B1D6618}" destId="{918FF342-9837-4234-8DD7-A0A2BD624B00}" srcOrd="2" destOrd="0" presId="urn:microsoft.com/office/officeart/2005/8/layout/vProcess5"/>
    <dgm:cxn modelId="{C8AB40A4-61BB-4CF2-AAF5-15C49EDA09A0}" type="presParOf" srcId="{8D5DC9E0-442D-4EA5-8A70-9B413B1D6618}" destId="{AC77514B-0541-443E-AFE6-08C360B90EC1}" srcOrd="3" destOrd="0" presId="urn:microsoft.com/office/officeart/2005/8/layout/vProcess5"/>
    <dgm:cxn modelId="{ADD06DDC-0810-4F66-9559-23B55623FC96}" type="presParOf" srcId="{8D5DC9E0-442D-4EA5-8A70-9B413B1D6618}" destId="{D5997FB6-A5FE-4C06-BF9E-64807667A1D9}" srcOrd="4" destOrd="0" presId="urn:microsoft.com/office/officeart/2005/8/layout/vProcess5"/>
    <dgm:cxn modelId="{7E19E8E9-BCA9-4771-9DC6-251D02DDC874}" type="presParOf" srcId="{8D5DC9E0-442D-4EA5-8A70-9B413B1D6618}" destId="{AE1BFBB7-50E2-4D16-953E-843707232272}" srcOrd="5" destOrd="0" presId="urn:microsoft.com/office/officeart/2005/8/layout/vProcess5"/>
    <dgm:cxn modelId="{F67E89F0-22D6-4354-AFCC-7E87BFC39B0D}" type="presParOf" srcId="{8D5DC9E0-442D-4EA5-8A70-9B413B1D6618}" destId="{6644FCA3-10A8-488E-A611-5370D9947CE6}" srcOrd="6" destOrd="0" presId="urn:microsoft.com/office/officeart/2005/8/layout/vProcess5"/>
    <dgm:cxn modelId="{7F860764-BA5C-4FA0-B83D-5E34C903ED46}" type="presParOf" srcId="{8D5DC9E0-442D-4EA5-8A70-9B413B1D6618}" destId="{68A7F326-5B22-4D58-ACED-96443716DBDA}" srcOrd="7" destOrd="0" presId="urn:microsoft.com/office/officeart/2005/8/layout/vProcess5"/>
    <dgm:cxn modelId="{94BCB27E-DD4F-4D5E-8350-028EC104536B}" type="presParOf" srcId="{8D5DC9E0-442D-4EA5-8A70-9B413B1D6618}" destId="{91D974DD-0F70-464D-8D42-3418F2999DC8}"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BBE875B-E930-49E6-A2E3-78B59914E8BF}"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EE774D75-C0E7-4B50-9D4B-E7ACADAA9CE9}">
      <dgm:prSet/>
      <dgm:spPr/>
      <dgm:t>
        <a:bodyPr/>
        <a:lstStyle/>
        <a:p>
          <a:pPr rtl="1"/>
          <a:r>
            <a:rPr lang="ar-SA" dirty="0">
              <a:latin typeface="Sakkal Majalla" panose="02000000000000000000" pitchFamily="2" charset="-78"/>
              <a:cs typeface="Sakkal Majalla" panose="02000000000000000000" pitchFamily="2" charset="-78"/>
            </a:rPr>
            <a:t>كل آية فيها ذكر </a:t>
          </a:r>
          <a:r>
            <a:rPr lang="ar-SA" dirty="0">
              <a:solidFill>
                <a:schemeClr val="bg2">
                  <a:lumMod val="10000"/>
                </a:schemeClr>
              </a:solidFill>
              <a:latin typeface="Sakkal Majalla" panose="02000000000000000000" pitchFamily="2" charset="-78"/>
              <a:cs typeface="Sakkal Majalla" panose="02000000000000000000" pitchFamily="2" charset="-78"/>
            </a:rPr>
            <a:t>(مِصْرَ)</a:t>
          </a:r>
          <a:r>
            <a:rPr lang="ar-SA" dirty="0">
              <a:latin typeface="Sakkal Majalla" panose="02000000000000000000" pitchFamily="2" charset="-78"/>
              <a:cs typeface="Sakkal Majalla" panose="02000000000000000000" pitchFamily="2" charset="-78"/>
            </a:rPr>
            <a:t> فهي بهذا اللفظ من غير تنوين</a:t>
          </a:r>
          <a:endParaRPr lang="en-US" dirty="0">
            <a:solidFill>
              <a:schemeClr val="bg2">
                <a:lumMod val="10000"/>
              </a:schemeClr>
            </a:solidFill>
            <a:latin typeface="Sakkal Majalla" panose="02000000000000000000" pitchFamily="2" charset="-78"/>
            <a:cs typeface="Sakkal Majalla" panose="02000000000000000000" pitchFamily="2" charset="-78"/>
          </a:endParaRPr>
        </a:p>
      </dgm:t>
    </dgm:pt>
    <dgm:pt modelId="{52C3E837-7B51-43FF-9EE1-BC5A31284439}" type="parTrans" cxnId="{8AEA28E1-9F3A-4F2F-8140-82DF165B9983}">
      <dgm:prSet/>
      <dgm:spPr/>
      <dgm:t>
        <a:bodyPr/>
        <a:lstStyle/>
        <a:p>
          <a:endParaRPr lang="en-US"/>
        </a:p>
      </dgm:t>
    </dgm:pt>
    <dgm:pt modelId="{16C56141-9C5E-4310-A86E-1E1765915B9D}" type="sibTrans" cxnId="{8AEA28E1-9F3A-4F2F-8140-82DF165B9983}">
      <dgm:prSet/>
      <dgm:spPr/>
      <dgm:t>
        <a:bodyPr/>
        <a:lstStyle/>
        <a:p>
          <a:endParaRPr lang="en-US"/>
        </a:p>
      </dgm:t>
    </dgm:pt>
    <dgm:pt modelId="{6363E4FE-B507-42FE-A9CF-AB2B30E9A946}">
      <dgm:prSet/>
      <dgm:spPr/>
      <dgm:t>
        <a:bodyPr/>
        <a:lstStyle/>
        <a:p>
          <a:pPr rtl="1"/>
          <a:r>
            <a:rPr lang="ar-SA" dirty="0">
              <a:latin typeface="Sakkal Majalla" panose="02000000000000000000" pitchFamily="2" charset="-78"/>
              <a:cs typeface="Sakkal Majalla" panose="02000000000000000000" pitchFamily="2" charset="-78"/>
            </a:rPr>
            <a:t>إلا موضع البقرة آية (61) </a:t>
          </a:r>
          <a:r>
            <a:rPr lang="ar-SA" dirty="0">
              <a:solidFill>
                <a:schemeClr val="tx1"/>
              </a:solidFill>
              <a:latin typeface="Sakkal Majalla" panose="02000000000000000000" pitchFamily="2" charset="-78"/>
              <a:cs typeface="Sakkal Majalla" panose="02000000000000000000" pitchFamily="2" charset="-78"/>
            </a:rPr>
            <a:t>(اهبطوا مصرًا)</a:t>
          </a:r>
          <a:r>
            <a:rPr lang="ar-SA" dirty="0">
              <a:latin typeface="Sakkal Majalla" panose="02000000000000000000" pitchFamily="2" charset="-78"/>
              <a:cs typeface="Sakkal Majalla" panose="02000000000000000000" pitchFamily="2" charset="-78"/>
            </a:rPr>
            <a:t> فهي منونة </a:t>
          </a:r>
          <a:endParaRPr lang="en-US" dirty="0">
            <a:solidFill>
              <a:schemeClr val="bg2">
                <a:lumMod val="10000"/>
              </a:schemeClr>
            </a:solidFill>
            <a:latin typeface="Sakkal Majalla" panose="02000000000000000000" pitchFamily="2" charset="-78"/>
            <a:cs typeface="Sakkal Majalla" panose="02000000000000000000" pitchFamily="2" charset="-78"/>
          </a:endParaRPr>
        </a:p>
      </dgm:t>
    </dgm:pt>
    <dgm:pt modelId="{35C00C80-B4B5-4004-B26A-3E6BD310DFD4}" type="parTrans" cxnId="{9205F2C2-BBDB-4437-A4CA-083A2E5216D6}">
      <dgm:prSet/>
      <dgm:spPr/>
      <dgm:t>
        <a:bodyPr/>
        <a:lstStyle/>
        <a:p>
          <a:endParaRPr lang="en-US"/>
        </a:p>
      </dgm:t>
    </dgm:pt>
    <dgm:pt modelId="{78A1A9E7-CF3C-412C-9929-62C91FE103E9}" type="sibTrans" cxnId="{9205F2C2-BBDB-4437-A4CA-083A2E5216D6}">
      <dgm:prSet/>
      <dgm:spPr/>
      <dgm:t>
        <a:bodyPr/>
        <a:lstStyle/>
        <a:p>
          <a:endParaRPr lang="en-US"/>
        </a:p>
      </dgm:t>
    </dgm:pt>
    <dgm:pt modelId="{8D5DC9E0-442D-4EA5-8A70-9B413B1D6618}" type="pres">
      <dgm:prSet presAssocID="{6BBE875B-E930-49E6-A2E3-78B59914E8BF}" presName="outerComposite" presStyleCnt="0">
        <dgm:presLayoutVars>
          <dgm:chMax val="5"/>
          <dgm:dir/>
          <dgm:resizeHandles val="exact"/>
        </dgm:presLayoutVars>
      </dgm:prSet>
      <dgm:spPr/>
    </dgm:pt>
    <dgm:pt modelId="{25DF214C-C84D-4BD3-90BD-0599A1B18D26}" type="pres">
      <dgm:prSet presAssocID="{6BBE875B-E930-49E6-A2E3-78B59914E8BF}" presName="dummyMaxCanvas" presStyleCnt="0">
        <dgm:presLayoutVars/>
      </dgm:prSet>
      <dgm:spPr/>
    </dgm:pt>
    <dgm:pt modelId="{5DE96AE0-10EE-459A-AEA5-A13D27E2FD80}" type="pres">
      <dgm:prSet presAssocID="{6BBE875B-E930-49E6-A2E3-78B59914E8BF}" presName="TwoNodes_1" presStyleLbl="node1" presStyleIdx="0" presStyleCnt="2">
        <dgm:presLayoutVars>
          <dgm:bulletEnabled val="1"/>
        </dgm:presLayoutVars>
      </dgm:prSet>
      <dgm:spPr/>
    </dgm:pt>
    <dgm:pt modelId="{01A6965C-E983-4A41-A174-C508B24E1782}" type="pres">
      <dgm:prSet presAssocID="{6BBE875B-E930-49E6-A2E3-78B59914E8BF}" presName="TwoNodes_2" presStyleLbl="node1" presStyleIdx="1" presStyleCnt="2">
        <dgm:presLayoutVars>
          <dgm:bulletEnabled val="1"/>
        </dgm:presLayoutVars>
      </dgm:prSet>
      <dgm:spPr/>
    </dgm:pt>
    <dgm:pt modelId="{0EF69E04-975C-4640-B305-EE56606C7100}" type="pres">
      <dgm:prSet presAssocID="{6BBE875B-E930-49E6-A2E3-78B59914E8BF}" presName="TwoConn_1-2" presStyleLbl="fgAccFollowNode1" presStyleIdx="0" presStyleCnt="1">
        <dgm:presLayoutVars>
          <dgm:bulletEnabled val="1"/>
        </dgm:presLayoutVars>
      </dgm:prSet>
      <dgm:spPr/>
    </dgm:pt>
    <dgm:pt modelId="{CB60A5AE-56F3-4EEF-A91A-16D0BE7B3AFB}" type="pres">
      <dgm:prSet presAssocID="{6BBE875B-E930-49E6-A2E3-78B59914E8BF}" presName="TwoNodes_1_text" presStyleLbl="node1" presStyleIdx="1" presStyleCnt="2">
        <dgm:presLayoutVars>
          <dgm:bulletEnabled val="1"/>
        </dgm:presLayoutVars>
      </dgm:prSet>
      <dgm:spPr/>
    </dgm:pt>
    <dgm:pt modelId="{E4AE1769-FC84-4AC4-9B6A-A69EA25B085E}" type="pres">
      <dgm:prSet presAssocID="{6BBE875B-E930-49E6-A2E3-78B59914E8BF}" presName="TwoNodes_2_text" presStyleLbl="node1" presStyleIdx="1" presStyleCnt="2">
        <dgm:presLayoutVars>
          <dgm:bulletEnabled val="1"/>
        </dgm:presLayoutVars>
      </dgm:prSet>
      <dgm:spPr/>
    </dgm:pt>
  </dgm:ptLst>
  <dgm:cxnLst>
    <dgm:cxn modelId="{B90A9411-812B-4F02-8F65-F1308AD3C36E}" type="presOf" srcId="{6BBE875B-E930-49E6-A2E3-78B59914E8BF}" destId="{8D5DC9E0-442D-4EA5-8A70-9B413B1D6618}" srcOrd="0" destOrd="0" presId="urn:microsoft.com/office/officeart/2005/8/layout/vProcess5"/>
    <dgm:cxn modelId="{8C7B1E5D-0F4C-42A4-8029-AD4D2FABA023}" type="presOf" srcId="{EE774D75-C0E7-4B50-9D4B-E7ACADAA9CE9}" destId="{5DE96AE0-10EE-459A-AEA5-A13D27E2FD80}" srcOrd="0" destOrd="0" presId="urn:microsoft.com/office/officeart/2005/8/layout/vProcess5"/>
    <dgm:cxn modelId="{561D8A42-28E2-4425-B685-CA5BB72CC317}" type="presOf" srcId="{6363E4FE-B507-42FE-A9CF-AB2B30E9A946}" destId="{01A6965C-E983-4A41-A174-C508B24E1782}" srcOrd="0" destOrd="0" presId="urn:microsoft.com/office/officeart/2005/8/layout/vProcess5"/>
    <dgm:cxn modelId="{2EBF2EA0-21B2-467A-9D73-E5ADAAD5BF9B}" type="presOf" srcId="{EE774D75-C0E7-4B50-9D4B-E7ACADAA9CE9}" destId="{CB60A5AE-56F3-4EEF-A91A-16D0BE7B3AFB}" srcOrd="1" destOrd="0" presId="urn:microsoft.com/office/officeart/2005/8/layout/vProcess5"/>
    <dgm:cxn modelId="{56CC97B2-A712-45F2-8BD3-A67C16436FF8}" type="presOf" srcId="{16C56141-9C5E-4310-A86E-1E1765915B9D}" destId="{0EF69E04-975C-4640-B305-EE56606C7100}" srcOrd="0" destOrd="0" presId="urn:microsoft.com/office/officeart/2005/8/layout/vProcess5"/>
    <dgm:cxn modelId="{9205F2C2-BBDB-4437-A4CA-083A2E5216D6}" srcId="{6BBE875B-E930-49E6-A2E3-78B59914E8BF}" destId="{6363E4FE-B507-42FE-A9CF-AB2B30E9A946}" srcOrd="1" destOrd="0" parTransId="{35C00C80-B4B5-4004-B26A-3E6BD310DFD4}" sibTransId="{78A1A9E7-CF3C-412C-9929-62C91FE103E9}"/>
    <dgm:cxn modelId="{8AEA28E1-9F3A-4F2F-8140-82DF165B9983}" srcId="{6BBE875B-E930-49E6-A2E3-78B59914E8BF}" destId="{EE774D75-C0E7-4B50-9D4B-E7ACADAA9CE9}" srcOrd="0" destOrd="0" parTransId="{52C3E837-7B51-43FF-9EE1-BC5A31284439}" sibTransId="{16C56141-9C5E-4310-A86E-1E1765915B9D}"/>
    <dgm:cxn modelId="{D3E171FE-EC47-4CFB-B7BB-987A9B073662}" type="presOf" srcId="{6363E4FE-B507-42FE-A9CF-AB2B30E9A946}" destId="{E4AE1769-FC84-4AC4-9B6A-A69EA25B085E}" srcOrd="1" destOrd="0" presId="urn:microsoft.com/office/officeart/2005/8/layout/vProcess5"/>
    <dgm:cxn modelId="{A3FC3A46-B49E-41A5-9BA4-F1A0C45084A9}" type="presParOf" srcId="{8D5DC9E0-442D-4EA5-8A70-9B413B1D6618}" destId="{25DF214C-C84D-4BD3-90BD-0599A1B18D26}" srcOrd="0" destOrd="0" presId="urn:microsoft.com/office/officeart/2005/8/layout/vProcess5"/>
    <dgm:cxn modelId="{977146D7-D46F-4444-9FF6-59FF86419B56}" type="presParOf" srcId="{8D5DC9E0-442D-4EA5-8A70-9B413B1D6618}" destId="{5DE96AE0-10EE-459A-AEA5-A13D27E2FD80}" srcOrd="1" destOrd="0" presId="urn:microsoft.com/office/officeart/2005/8/layout/vProcess5"/>
    <dgm:cxn modelId="{785E28EA-9117-4B77-97E3-CFF2B0677BD4}" type="presParOf" srcId="{8D5DC9E0-442D-4EA5-8A70-9B413B1D6618}" destId="{01A6965C-E983-4A41-A174-C508B24E1782}" srcOrd="2" destOrd="0" presId="urn:microsoft.com/office/officeart/2005/8/layout/vProcess5"/>
    <dgm:cxn modelId="{ACE3813D-45FE-44AD-96BE-40DA4CE70DF7}" type="presParOf" srcId="{8D5DC9E0-442D-4EA5-8A70-9B413B1D6618}" destId="{0EF69E04-975C-4640-B305-EE56606C7100}" srcOrd="3" destOrd="0" presId="urn:microsoft.com/office/officeart/2005/8/layout/vProcess5"/>
    <dgm:cxn modelId="{19033557-3FBD-454B-9882-F8445C8D6361}" type="presParOf" srcId="{8D5DC9E0-442D-4EA5-8A70-9B413B1D6618}" destId="{CB60A5AE-56F3-4EEF-A91A-16D0BE7B3AFB}" srcOrd="4" destOrd="0" presId="urn:microsoft.com/office/officeart/2005/8/layout/vProcess5"/>
    <dgm:cxn modelId="{6B19B29E-29A8-43D0-8C63-CF37E0237098}" type="presParOf" srcId="{8D5DC9E0-442D-4EA5-8A70-9B413B1D6618}" destId="{E4AE1769-FC84-4AC4-9B6A-A69EA25B085E}" srcOrd="5"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0.xml><?xml version="1.0" encoding="utf-8"?>
<dgm:dataModel xmlns:dgm="http://schemas.openxmlformats.org/drawingml/2006/diagram" xmlns:a="http://schemas.openxmlformats.org/drawingml/2006/main">
  <dgm:ptLst>
    <dgm:pt modelId="{6BBE875B-E930-49E6-A2E3-78B59914E8BF}"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EE774D75-C0E7-4B50-9D4B-E7ACADAA9CE9}">
      <dgm:prSet custT="1"/>
      <dgm:spPr/>
      <dgm:t>
        <a:bodyPr/>
        <a:lstStyle/>
        <a:p>
          <a:pPr rtl="1"/>
          <a:r>
            <a:rPr lang="ar-SA" sz="2800" dirty="0">
              <a:latin typeface="Sakkal Majalla" panose="02000000000000000000" pitchFamily="2" charset="-78"/>
              <a:cs typeface="Sakkal Majalla" panose="02000000000000000000" pitchFamily="2" charset="-78"/>
            </a:rPr>
            <a:t>كل آية فيها ذكر </a:t>
          </a:r>
          <a:r>
            <a:rPr lang="ar-SA" sz="2800" b="1" dirty="0">
              <a:solidFill>
                <a:schemeClr val="tx1"/>
              </a:solidFill>
              <a:latin typeface="Sakkal Majalla" panose="02000000000000000000" pitchFamily="2" charset="-78"/>
              <a:cs typeface="Sakkal Majalla" panose="02000000000000000000" pitchFamily="2" charset="-78"/>
            </a:rPr>
            <a:t>﴿إِنَّي بَرِيءٌ﴾</a:t>
          </a:r>
          <a:r>
            <a:rPr lang="ar-SA" sz="2800" dirty="0">
              <a:latin typeface="Sakkal Majalla" panose="02000000000000000000" pitchFamily="2" charset="-78"/>
              <a:cs typeface="Sakkal Majalla" panose="02000000000000000000" pitchFamily="2" charset="-78"/>
            </a:rPr>
            <a:t> فهي بهذا اللفظ بنون واحدة</a:t>
          </a:r>
          <a:endParaRPr lang="en-US" sz="2800" dirty="0">
            <a:solidFill>
              <a:schemeClr val="tx1">
                <a:lumMod val="95000"/>
                <a:lumOff val="5000"/>
              </a:schemeClr>
            </a:solidFill>
            <a:latin typeface="Sakkal Majalla" panose="02000000000000000000" pitchFamily="2" charset="-78"/>
            <a:cs typeface="Sakkal Majalla" panose="02000000000000000000" pitchFamily="2" charset="-78"/>
          </a:endParaRPr>
        </a:p>
      </dgm:t>
    </dgm:pt>
    <dgm:pt modelId="{52C3E837-7B51-43FF-9EE1-BC5A31284439}" type="parTrans" cxnId="{8AEA28E1-9F3A-4F2F-8140-82DF165B9983}">
      <dgm:prSet/>
      <dgm:spPr/>
      <dgm:t>
        <a:bodyPr/>
        <a:lstStyle/>
        <a:p>
          <a:endParaRPr lang="en-US"/>
        </a:p>
      </dgm:t>
    </dgm:pt>
    <dgm:pt modelId="{16C56141-9C5E-4310-A86E-1E1765915B9D}" type="sibTrans" cxnId="{8AEA28E1-9F3A-4F2F-8140-82DF165B9983}">
      <dgm:prSet/>
      <dgm:spPr/>
      <dgm:t>
        <a:bodyPr/>
        <a:lstStyle/>
        <a:p>
          <a:endParaRPr lang="en-US"/>
        </a:p>
      </dgm:t>
    </dgm:pt>
    <dgm:pt modelId="{6363E4FE-B507-42FE-A9CF-AB2B30E9A946}">
      <dgm:prSet custT="1"/>
      <dgm:spPr/>
      <dgm:t>
        <a:bodyPr/>
        <a:lstStyle/>
        <a:p>
          <a:pPr rtl="1"/>
          <a:r>
            <a:rPr lang="ar-SA" sz="2800" dirty="0">
              <a:latin typeface="Sakkal Majalla" panose="02000000000000000000" pitchFamily="2" charset="-78"/>
              <a:cs typeface="Sakkal Majalla" panose="02000000000000000000" pitchFamily="2" charset="-78"/>
            </a:rPr>
            <a:t>إلا موضع الأنعام (19) </a:t>
          </a:r>
          <a:r>
            <a:rPr lang="ar-SA" sz="2800" b="1" dirty="0">
              <a:solidFill>
                <a:schemeClr val="tx1"/>
              </a:solidFill>
              <a:latin typeface="Sakkal Majalla" panose="02000000000000000000" pitchFamily="2" charset="-78"/>
              <a:cs typeface="Sakkal Majalla" panose="02000000000000000000" pitchFamily="2" charset="-78"/>
            </a:rPr>
            <a:t>﴿وَإِنَّنِي بَرِيءٌ﴾</a:t>
          </a:r>
          <a:r>
            <a:rPr lang="ar-SA" sz="2800" dirty="0">
              <a:latin typeface="Sakkal Majalla" panose="02000000000000000000" pitchFamily="2" charset="-78"/>
              <a:cs typeface="Sakkal Majalla" panose="02000000000000000000" pitchFamily="2" charset="-78"/>
            </a:rPr>
            <a:t> و موضع الزخرف </a:t>
          </a:r>
          <a:r>
            <a:rPr lang="ar-SA" sz="2800" b="1" dirty="0">
              <a:solidFill>
                <a:schemeClr val="tx1"/>
              </a:solidFill>
              <a:latin typeface="Sakkal Majalla" panose="02000000000000000000" pitchFamily="2" charset="-78"/>
              <a:cs typeface="Sakkal Majalla" panose="02000000000000000000" pitchFamily="2" charset="-78"/>
            </a:rPr>
            <a:t>(إِنَّنِي بَرَاء)</a:t>
          </a:r>
          <a:endParaRPr lang="en-US" sz="2800" dirty="0">
            <a:solidFill>
              <a:schemeClr val="tx1"/>
            </a:solidFill>
            <a:latin typeface="Sakkal Majalla" panose="02000000000000000000" pitchFamily="2" charset="-78"/>
            <a:cs typeface="Sakkal Majalla" panose="02000000000000000000" pitchFamily="2" charset="-78"/>
          </a:endParaRPr>
        </a:p>
      </dgm:t>
    </dgm:pt>
    <dgm:pt modelId="{35C00C80-B4B5-4004-B26A-3E6BD310DFD4}" type="parTrans" cxnId="{9205F2C2-BBDB-4437-A4CA-083A2E5216D6}">
      <dgm:prSet/>
      <dgm:spPr/>
      <dgm:t>
        <a:bodyPr/>
        <a:lstStyle/>
        <a:p>
          <a:endParaRPr lang="en-US"/>
        </a:p>
      </dgm:t>
    </dgm:pt>
    <dgm:pt modelId="{78A1A9E7-CF3C-412C-9929-62C91FE103E9}" type="sibTrans" cxnId="{9205F2C2-BBDB-4437-A4CA-083A2E5216D6}">
      <dgm:prSet/>
      <dgm:spPr/>
      <dgm:t>
        <a:bodyPr/>
        <a:lstStyle/>
        <a:p>
          <a:endParaRPr lang="en-US"/>
        </a:p>
      </dgm:t>
    </dgm:pt>
    <dgm:pt modelId="{BC9C27E8-5463-46FF-970D-624E6930310C}">
      <dgm:prSet custT="1"/>
      <dgm:spPr/>
      <dgm:t>
        <a:bodyPr/>
        <a:lstStyle/>
        <a:p>
          <a:pPr rtl="1"/>
          <a:r>
            <a:rPr lang="ar-SA" sz="2000" dirty="0">
              <a:latin typeface="Sakkal Majalla" panose="02000000000000000000" pitchFamily="2" charset="-78"/>
              <a:cs typeface="Sakkal Majalla" panose="02000000000000000000" pitchFamily="2" charset="-78"/>
            </a:rPr>
            <a:t>قُلْ أَيُّ شَيْءٍ أَكْبَرُ شَهَادَةً قُلِ اللَّهِ شَهِيدٌ بَيْنِي وَبَيْنَكُمْ وَأُوحِيَ إِلَيَّ هَذَا الْقُرْآنُ لأُنذِرَكُم بِهِ وَمَن بَلَغَ أَئِنَّكُمْ لَتَشْهَدُونَ أَنَّ مَعَ اللَّهِ آلِهَةً أُخْرَى قُل لاَّ أَشْهَدُ قُلْ إِنَّمَا هُوَ إِلَهٌ وَاحِدٌ </a:t>
          </a:r>
          <a:r>
            <a:rPr lang="ar-SA" sz="2000" u="sng" dirty="0">
              <a:solidFill>
                <a:schemeClr val="tx1"/>
              </a:solidFill>
              <a:latin typeface="Sakkal Majalla" panose="02000000000000000000" pitchFamily="2" charset="-78"/>
              <a:cs typeface="Sakkal Majalla" panose="02000000000000000000" pitchFamily="2" charset="-78"/>
            </a:rPr>
            <a:t>وَإِنَّنِي بَرِيءٌ</a:t>
          </a:r>
          <a:r>
            <a:rPr lang="ar-SA" sz="2000" dirty="0">
              <a:latin typeface="Sakkal Majalla" panose="02000000000000000000" pitchFamily="2" charset="-78"/>
              <a:cs typeface="Sakkal Majalla" panose="02000000000000000000" pitchFamily="2" charset="-78"/>
            </a:rPr>
            <a:t> مِّمَّا تُشْرِكُونَ (19)</a:t>
          </a:r>
          <a:endParaRPr lang="en-US" sz="2000" dirty="0">
            <a:latin typeface="Sakkal Majalla" panose="02000000000000000000" pitchFamily="2" charset="-78"/>
            <a:cs typeface="Sakkal Majalla" panose="02000000000000000000" pitchFamily="2" charset="-78"/>
          </a:endParaRPr>
        </a:p>
      </dgm:t>
    </dgm:pt>
    <dgm:pt modelId="{B21CB154-DE5C-4B4B-9A46-C92F297B049C}" type="sibTrans" cxnId="{5E4EE877-3D2D-4D72-A75B-69D586E3643E}">
      <dgm:prSet/>
      <dgm:spPr/>
      <dgm:t>
        <a:bodyPr/>
        <a:lstStyle/>
        <a:p>
          <a:endParaRPr lang="en-US"/>
        </a:p>
      </dgm:t>
    </dgm:pt>
    <dgm:pt modelId="{79737349-10BD-448D-A1B7-13A4F01C05C4}" type="parTrans" cxnId="{5E4EE877-3D2D-4D72-A75B-69D586E3643E}">
      <dgm:prSet/>
      <dgm:spPr/>
      <dgm:t>
        <a:bodyPr/>
        <a:lstStyle/>
        <a:p>
          <a:endParaRPr lang="en-US"/>
        </a:p>
      </dgm:t>
    </dgm:pt>
    <dgm:pt modelId="{8D5DC9E0-442D-4EA5-8A70-9B413B1D6618}" type="pres">
      <dgm:prSet presAssocID="{6BBE875B-E930-49E6-A2E3-78B59914E8BF}" presName="outerComposite" presStyleCnt="0">
        <dgm:presLayoutVars>
          <dgm:chMax val="5"/>
          <dgm:dir/>
          <dgm:resizeHandles val="exact"/>
        </dgm:presLayoutVars>
      </dgm:prSet>
      <dgm:spPr/>
    </dgm:pt>
    <dgm:pt modelId="{25DF214C-C84D-4BD3-90BD-0599A1B18D26}" type="pres">
      <dgm:prSet presAssocID="{6BBE875B-E930-49E6-A2E3-78B59914E8BF}" presName="dummyMaxCanvas" presStyleCnt="0">
        <dgm:presLayoutVars/>
      </dgm:prSet>
      <dgm:spPr/>
    </dgm:pt>
    <dgm:pt modelId="{1BEC1CC2-7978-46CE-8A75-67A769C03883}" type="pres">
      <dgm:prSet presAssocID="{6BBE875B-E930-49E6-A2E3-78B59914E8BF}" presName="ThreeNodes_1" presStyleLbl="node1" presStyleIdx="0" presStyleCnt="3" custScaleX="103352">
        <dgm:presLayoutVars>
          <dgm:bulletEnabled val="1"/>
        </dgm:presLayoutVars>
      </dgm:prSet>
      <dgm:spPr/>
    </dgm:pt>
    <dgm:pt modelId="{918FF342-9837-4234-8DD7-A0A2BD624B00}" type="pres">
      <dgm:prSet presAssocID="{6BBE875B-E930-49E6-A2E3-78B59914E8BF}" presName="ThreeNodes_2" presStyleLbl="node1" presStyleIdx="1" presStyleCnt="3">
        <dgm:presLayoutVars>
          <dgm:bulletEnabled val="1"/>
        </dgm:presLayoutVars>
      </dgm:prSet>
      <dgm:spPr/>
    </dgm:pt>
    <dgm:pt modelId="{AC77514B-0541-443E-AFE6-08C360B90EC1}" type="pres">
      <dgm:prSet presAssocID="{6BBE875B-E930-49E6-A2E3-78B59914E8BF}" presName="ThreeNodes_3" presStyleLbl="node1" presStyleIdx="2" presStyleCnt="3">
        <dgm:presLayoutVars>
          <dgm:bulletEnabled val="1"/>
        </dgm:presLayoutVars>
      </dgm:prSet>
      <dgm:spPr/>
    </dgm:pt>
    <dgm:pt modelId="{D5997FB6-A5FE-4C06-BF9E-64807667A1D9}" type="pres">
      <dgm:prSet presAssocID="{6BBE875B-E930-49E6-A2E3-78B59914E8BF}" presName="ThreeConn_1-2" presStyleLbl="fgAccFollowNode1" presStyleIdx="0" presStyleCnt="2">
        <dgm:presLayoutVars>
          <dgm:bulletEnabled val="1"/>
        </dgm:presLayoutVars>
      </dgm:prSet>
      <dgm:spPr/>
    </dgm:pt>
    <dgm:pt modelId="{AE1BFBB7-50E2-4D16-953E-843707232272}" type="pres">
      <dgm:prSet presAssocID="{6BBE875B-E930-49E6-A2E3-78B59914E8BF}" presName="ThreeConn_2-3" presStyleLbl="fgAccFollowNode1" presStyleIdx="1" presStyleCnt="2">
        <dgm:presLayoutVars>
          <dgm:bulletEnabled val="1"/>
        </dgm:presLayoutVars>
      </dgm:prSet>
      <dgm:spPr/>
    </dgm:pt>
    <dgm:pt modelId="{6644FCA3-10A8-488E-A611-5370D9947CE6}" type="pres">
      <dgm:prSet presAssocID="{6BBE875B-E930-49E6-A2E3-78B59914E8BF}" presName="ThreeNodes_1_text" presStyleLbl="node1" presStyleIdx="2" presStyleCnt="3">
        <dgm:presLayoutVars>
          <dgm:bulletEnabled val="1"/>
        </dgm:presLayoutVars>
      </dgm:prSet>
      <dgm:spPr/>
    </dgm:pt>
    <dgm:pt modelId="{68A7F326-5B22-4D58-ACED-96443716DBDA}" type="pres">
      <dgm:prSet presAssocID="{6BBE875B-E930-49E6-A2E3-78B59914E8BF}" presName="ThreeNodes_2_text" presStyleLbl="node1" presStyleIdx="2" presStyleCnt="3">
        <dgm:presLayoutVars>
          <dgm:bulletEnabled val="1"/>
        </dgm:presLayoutVars>
      </dgm:prSet>
      <dgm:spPr/>
    </dgm:pt>
    <dgm:pt modelId="{91D974DD-0F70-464D-8D42-3418F2999DC8}" type="pres">
      <dgm:prSet presAssocID="{6BBE875B-E930-49E6-A2E3-78B59914E8BF}" presName="ThreeNodes_3_text" presStyleLbl="node1" presStyleIdx="2" presStyleCnt="3">
        <dgm:presLayoutVars>
          <dgm:bulletEnabled val="1"/>
        </dgm:presLayoutVars>
      </dgm:prSet>
      <dgm:spPr/>
    </dgm:pt>
  </dgm:ptLst>
  <dgm:cxnLst>
    <dgm:cxn modelId="{921CE502-D072-48FB-8FE3-EEE2975C2758}" type="presOf" srcId="{78A1A9E7-CF3C-412C-9929-62C91FE103E9}" destId="{AE1BFBB7-50E2-4D16-953E-843707232272}" srcOrd="0" destOrd="0" presId="urn:microsoft.com/office/officeart/2005/8/layout/vProcess5"/>
    <dgm:cxn modelId="{5C3AE50A-BA19-4C49-A579-E9451CFD60FB}" type="presOf" srcId="{6363E4FE-B507-42FE-A9CF-AB2B30E9A946}" destId="{68A7F326-5B22-4D58-ACED-96443716DBDA}" srcOrd="1" destOrd="0" presId="urn:microsoft.com/office/officeart/2005/8/layout/vProcess5"/>
    <dgm:cxn modelId="{3A137211-5E76-4F90-8857-C69F2037D57C}" type="presOf" srcId="{16C56141-9C5E-4310-A86E-1E1765915B9D}" destId="{D5997FB6-A5FE-4C06-BF9E-64807667A1D9}" srcOrd="0" destOrd="0" presId="urn:microsoft.com/office/officeart/2005/8/layout/vProcess5"/>
    <dgm:cxn modelId="{B90A9411-812B-4F02-8F65-F1308AD3C36E}" type="presOf" srcId="{6BBE875B-E930-49E6-A2E3-78B59914E8BF}" destId="{8D5DC9E0-442D-4EA5-8A70-9B413B1D6618}" srcOrd="0" destOrd="0" presId="urn:microsoft.com/office/officeart/2005/8/layout/vProcess5"/>
    <dgm:cxn modelId="{5E4EE877-3D2D-4D72-A75B-69D586E3643E}" srcId="{6BBE875B-E930-49E6-A2E3-78B59914E8BF}" destId="{BC9C27E8-5463-46FF-970D-624E6930310C}" srcOrd="2" destOrd="0" parTransId="{79737349-10BD-448D-A1B7-13A4F01C05C4}" sibTransId="{B21CB154-DE5C-4B4B-9A46-C92F297B049C}"/>
    <dgm:cxn modelId="{28FB585A-8E55-4879-A65B-582E5E31542B}" type="presOf" srcId="{EE774D75-C0E7-4B50-9D4B-E7ACADAA9CE9}" destId="{6644FCA3-10A8-488E-A611-5370D9947CE6}" srcOrd="1" destOrd="0" presId="urn:microsoft.com/office/officeart/2005/8/layout/vProcess5"/>
    <dgm:cxn modelId="{48932E81-C410-415B-9B0A-5A3DDB0A2454}" type="presOf" srcId="{6363E4FE-B507-42FE-A9CF-AB2B30E9A946}" destId="{918FF342-9837-4234-8DD7-A0A2BD624B00}" srcOrd="0" destOrd="0" presId="urn:microsoft.com/office/officeart/2005/8/layout/vProcess5"/>
    <dgm:cxn modelId="{5ECAACBC-EBF5-47EA-A8A0-5122D9D03B51}" type="presOf" srcId="{EE774D75-C0E7-4B50-9D4B-E7ACADAA9CE9}" destId="{1BEC1CC2-7978-46CE-8A75-67A769C03883}" srcOrd="0" destOrd="0" presId="urn:microsoft.com/office/officeart/2005/8/layout/vProcess5"/>
    <dgm:cxn modelId="{9205F2C2-BBDB-4437-A4CA-083A2E5216D6}" srcId="{6BBE875B-E930-49E6-A2E3-78B59914E8BF}" destId="{6363E4FE-B507-42FE-A9CF-AB2B30E9A946}" srcOrd="1" destOrd="0" parTransId="{35C00C80-B4B5-4004-B26A-3E6BD310DFD4}" sibTransId="{78A1A9E7-CF3C-412C-9929-62C91FE103E9}"/>
    <dgm:cxn modelId="{8AEA28E1-9F3A-4F2F-8140-82DF165B9983}" srcId="{6BBE875B-E930-49E6-A2E3-78B59914E8BF}" destId="{EE774D75-C0E7-4B50-9D4B-E7ACADAA9CE9}" srcOrd="0" destOrd="0" parTransId="{52C3E837-7B51-43FF-9EE1-BC5A31284439}" sibTransId="{16C56141-9C5E-4310-A86E-1E1765915B9D}"/>
    <dgm:cxn modelId="{D7E2E7F3-B935-4576-8B0F-66DDE97BD6CC}" type="presOf" srcId="{BC9C27E8-5463-46FF-970D-624E6930310C}" destId="{91D974DD-0F70-464D-8D42-3418F2999DC8}" srcOrd="1" destOrd="0" presId="urn:microsoft.com/office/officeart/2005/8/layout/vProcess5"/>
    <dgm:cxn modelId="{C7A803F5-1638-45BC-82E1-8668A923D775}" type="presOf" srcId="{BC9C27E8-5463-46FF-970D-624E6930310C}" destId="{AC77514B-0541-443E-AFE6-08C360B90EC1}" srcOrd="0" destOrd="0" presId="urn:microsoft.com/office/officeart/2005/8/layout/vProcess5"/>
    <dgm:cxn modelId="{A3FC3A46-B49E-41A5-9BA4-F1A0C45084A9}" type="presParOf" srcId="{8D5DC9E0-442D-4EA5-8A70-9B413B1D6618}" destId="{25DF214C-C84D-4BD3-90BD-0599A1B18D26}" srcOrd="0" destOrd="0" presId="urn:microsoft.com/office/officeart/2005/8/layout/vProcess5"/>
    <dgm:cxn modelId="{840B0644-2163-42C3-BE6A-3A898D57B9DD}" type="presParOf" srcId="{8D5DC9E0-442D-4EA5-8A70-9B413B1D6618}" destId="{1BEC1CC2-7978-46CE-8A75-67A769C03883}" srcOrd="1" destOrd="0" presId="urn:microsoft.com/office/officeart/2005/8/layout/vProcess5"/>
    <dgm:cxn modelId="{E07B32DF-CDDB-4AA0-880C-8E6B51C39C0B}" type="presParOf" srcId="{8D5DC9E0-442D-4EA5-8A70-9B413B1D6618}" destId="{918FF342-9837-4234-8DD7-A0A2BD624B00}" srcOrd="2" destOrd="0" presId="urn:microsoft.com/office/officeart/2005/8/layout/vProcess5"/>
    <dgm:cxn modelId="{C8AB40A4-61BB-4CF2-AAF5-15C49EDA09A0}" type="presParOf" srcId="{8D5DC9E0-442D-4EA5-8A70-9B413B1D6618}" destId="{AC77514B-0541-443E-AFE6-08C360B90EC1}" srcOrd="3" destOrd="0" presId="urn:microsoft.com/office/officeart/2005/8/layout/vProcess5"/>
    <dgm:cxn modelId="{ADD06DDC-0810-4F66-9559-23B55623FC96}" type="presParOf" srcId="{8D5DC9E0-442D-4EA5-8A70-9B413B1D6618}" destId="{D5997FB6-A5FE-4C06-BF9E-64807667A1D9}" srcOrd="4" destOrd="0" presId="urn:microsoft.com/office/officeart/2005/8/layout/vProcess5"/>
    <dgm:cxn modelId="{7E19E8E9-BCA9-4771-9DC6-251D02DDC874}" type="presParOf" srcId="{8D5DC9E0-442D-4EA5-8A70-9B413B1D6618}" destId="{AE1BFBB7-50E2-4D16-953E-843707232272}" srcOrd="5" destOrd="0" presId="urn:microsoft.com/office/officeart/2005/8/layout/vProcess5"/>
    <dgm:cxn modelId="{F67E89F0-22D6-4354-AFCC-7E87BFC39B0D}" type="presParOf" srcId="{8D5DC9E0-442D-4EA5-8A70-9B413B1D6618}" destId="{6644FCA3-10A8-488E-A611-5370D9947CE6}" srcOrd="6" destOrd="0" presId="urn:microsoft.com/office/officeart/2005/8/layout/vProcess5"/>
    <dgm:cxn modelId="{7F860764-BA5C-4FA0-B83D-5E34C903ED46}" type="presParOf" srcId="{8D5DC9E0-442D-4EA5-8A70-9B413B1D6618}" destId="{68A7F326-5B22-4D58-ACED-96443716DBDA}" srcOrd="7" destOrd="0" presId="urn:microsoft.com/office/officeart/2005/8/layout/vProcess5"/>
    <dgm:cxn modelId="{94BCB27E-DD4F-4D5E-8350-028EC104536B}" type="presParOf" srcId="{8D5DC9E0-442D-4EA5-8A70-9B413B1D6618}" destId="{91D974DD-0F70-464D-8D42-3418F2999DC8}"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1.xml><?xml version="1.0" encoding="utf-8"?>
<dgm:dataModel xmlns:dgm="http://schemas.openxmlformats.org/drawingml/2006/diagram" xmlns:a="http://schemas.openxmlformats.org/drawingml/2006/main">
  <dgm:ptLst>
    <dgm:pt modelId="{6BBE875B-E930-49E6-A2E3-78B59914E8BF}"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EE774D75-C0E7-4B50-9D4B-E7ACADAA9CE9}">
      <dgm:prSet custT="1"/>
      <dgm:spPr/>
      <dgm:t>
        <a:bodyPr/>
        <a:lstStyle/>
        <a:p>
          <a:pPr rtl="1"/>
          <a:r>
            <a:rPr lang="ar-SA" sz="2800" dirty="0">
              <a:latin typeface="Sakkal Majalla" panose="02000000000000000000" pitchFamily="2" charset="-78"/>
              <a:cs typeface="Sakkal Majalla" panose="02000000000000000000" pitchFamily="2" charset="-78"/>
            </a:rPr>
            <a:t>كل آية فيها ذكر </a:t>
          </a:r>
          <a:r>
            <a:rPr lang="ar-SA" sz="2800" b="1" dirty="0">
              <a:solidFill>
                <a:schemeClr val="tx1"/>
              </a:solidFill>
              <a:latin typeface="Sakkal Majalla" panose="02000000000000000000" pitchFamily="2" charset="-78"/>
              <a:cs typeface="Sakkal Majalla" panose="02000000000000000000" pitchFamily="2" charset="-78"/>
            </a:rPr>
            <a:t>﴿حَيَاتُنَا الدُّنْيَا نَمُوتُ وَنَحْيَا﴾</a:t>
          </a:r>
          <a:r>
            <a:rPr lang="ar-SA" sz="2800" b="1" dirty="0">
              <a:latin typeface="Sakkal Majalla" panose="02000000000000000000" pitchFamily="2" charset="-78"/>
              <a:cs typeface="Sakkal Majalla" panose="02000000000000000000" pitchFamily="2" charset="-78"/>
            </a:rPr>
            <a:t> </a:t>
          </a:r>
          <a:r>
            <a:rPr lang="ar-SA" sz="2800" dirty="0">
              <a:latin typeface="Sakkal Majalla" panose="02000000000000000000" pitchFamily="2" charset="-78"/>
              <a:cs typeface="Sakkal Majalla" panose="02000000000000000000" pitchFamily="2" charset="-78"/>
            </a:rPr>
            <a:t>فهي بهذا اللفظ</a:t>
          </a:r>
          <a:endParaRPr lang="en-US" sz="2800" dirty="0">
            <a:solidFill>
              <a:schemeClr val="tx1">
                <a:lumMod val="95000"/>
                <a:lumOff val="5000"/>
              </a:schemeClr>
            </a:solidFill>
            <a:latin typeface="Sakkal Majalla" panose="02000000000000000000" pitchFamily="2" charset="-78"/>
            <a:cs typeface="Sakkal Majalla" panose="02000000000000000000" pitchFamily="2" charset="-78"/>
          </a:endParaRPr>
        </a:p>
      </dgm:t>
    </dgm:pt>
    <dgm:pt modelId="{52C3E837-7B51-43FF-9EE1-BC5A31284439}" type="parTrans" cxnId="{8AEA28E1-9F3A-4F2F-8140-82DF165B9983}">
      <dgm:prSet/>
      <dgm:spPr/>
      <dgm:t>
        <a:bodyPr/>
        <a:lstStyle/>
        <a:p>
          <a:endParaRPr lang="en-US"/>
        </a:p>
      </dgm:t>
    </dgm:pt>
    <dgm:pt modelId="{16C56141-9C5E-4310-A86E-1E1765915B9D}" type="sibTrans" cxnId="{8AEA28E1-9F3A-4F2F-8140-82DF165B9983}">
      <dgm:prSet/>
      <dgm:spPr/>
      <dgm:t>
        <a:bodyPr/>
        <a:lstStyle/>
        <a:p>
          <a:endParaRPr lang="en-US"/>
        </a:p>
      </dgm:t>
    </dgm:pt>
    <dgm:pt modelId="{6363E4FE-B507-42FE-A9CF-AB2B30E9A946}">
      <dgm:prSet custT="1"/>
      <dgm:spPr/>
      <dgm:t>
        <a:bodyPr/>
        <a:lstStyle/>
        <a:p>
          <a:pPr rtl="1"/>
          <a:r>
            <a:rPr lang="ar-SA" sz="2800" dirty="0">
              <a:latin typeface="Sakkal Majalla" panose="02000000000000000000" pitchFamily="2" charset="-78"/>
              <a:cs typeface="Sakkal Majalla" panose="02000000000000000000" pitchFamily="2" charset="-78"/>
            </a:rPr>
            <a:t>إلا موضع  الأنعام (29) </a:t>
          </a:r>
          <a:r>
            <a:rPr lang="ar-SA" sz="2800" b="1" dirty="0">
              <a:solidFill>
                <a:schemeClr val="tx1"/>
              </a:solidFill>
              <a:latin typeface="Sakkal Majalla" panose="02000000000000000000" pitchFamily="2" charset="-78"/>
              <a:cs typeface="Sakkal Majalla" panose="02000000000000000000" pitchFamily="2" charset="-78"/>
            </a:rPr>
            <a:t>﴿حَيَاتُنَا الدُّنْيَا﴾</a:t>
          </a:r>
          <a:r>
            <a:rPr lang="ar-SA" sz="2800" b="1" dirty="0">
              <a:latin typeface="Sakkal Majalla" panose="02000000000000000000" pitchFamily="2" charset="-78"/>
              <a:cs typeface="Sakkal Majalla" panose="02000000000000000000" pitchFamily="2" charset="-78"/>
            </a:rPr>
            <a:t> </a:t>
          </a:r>
          <a:r>
            <a:rPr lang="ar-SA" sz="2800" dirty="0">
              <a:latin typeface="Sakkal Majalla" panose="02000000000000000000" pitchFamily="2" charset="-78"/>
              <a:cs typeface="Sakkal Majalla" panose="02000000000000000000" pitchFamily="2" charset="-78"/>
            </a:rPr>
            <a:t>من غير </a:t>
          </a:r>
          <a:r>
            <a:rPr lang="ar-SA" sz="2800" dirty="0">
              <a:solidFill>
                <a:schemeClr val="tx1"/>
              </a:solidFill>
              <a:latin typeface="Sakkal Majalla" panose="02000000000000000000" pitchFamily="2" charset="-78"/>
              <a:cs typeface="Sakkal Majalla" panose="02000000000000000000" pitchFamily="2" charset="-78"/>
            </a:rPr>
            <a:t>﴿</a:t>
          </a:r>
          <a:r>
            <a:rPr lang="ar-SA" sz="2800" b="1" dirty="0">
              <a:solidFill>
                <a:schemeClr val="tx1"/>
              </a:solidFill>
              <a:latin typeface="Sakkal Majalla" panose="02000000000000000000" pitchFamily="2" charset="-78"/>
              <a:cs typeface="Sakkal Majalla" panose="02000000000000000000" pitchFamily="2" charset="-78"/>
            </a:rPr>
            <a:t>نَمُوتُ وَنَحْيَا</a:t>
          </a:r>
          <a:r>
            <a:rPr lang="ar-SA" sz="2800" dirty="0">
              <a:solidFill>
                <a:schemeClr val="tx1"/>
              </a:solidFill>
              <a:latin typeface="Sakkal Majalla" panose="02000000000000000000" pitchFamily="2" charset="-78"/>
              <a:cs typeface="Sakkal Majalla" panose="02000000000000000000" pitchFamily="2" charset="-78"/>
            </a:rPr>
            <a:t>﴾</a:t>
          </a:r>
          <a:endParaRPr lang="en-US" sz="2800" dirty="0">
            <a:solidFill>
              <a:schemeClr val="tx1"/>
            </a:solidFill>
            <a:latin typeface="Sakkal Majalla" panose="02000000000000000000" pitchFamily="2" charset="-78"/>
            <a:cs typeface="Sakkal Majalla" panose="02000000000000000000" pitchFamily="2" charset="-78"/>
          </a:endParaRPr>
        </a:p>
      </dgm:t>
    </dgm:pt>
    <dgm:pt modelId="{35C00C80-B4B5-4004-B26A-3E6BD310DFD4}" type="parTrans" cxnId="{9205F2C2-BBDB-4437-A4CA-083A2E5216D6}">
      <dgm:prSet/>
      <dgm:spPr/>
      <dgm:t>
        <a:bodyPr/>
        <a:lstStyle/>
        <a:p>
          <a:endParaRPr lang="en-US"/>
        </a:p>
      </dgm:t>
    </dgm:pt>
    <dgm:pt modelId="{78A1A9E7-CF3C-412C-9929-62C91FE103E9}" type="sibTrans" cxnId="{9205F2C2-BBDB-4437-A4CA-083A2E5216D6}">
      <dgm:prSet/>
      <dgm:spPr/>
      <dgm:t>
        <a:bodyPr/>
        <a:lstStyle/>
        <a:p>
          <a:endParaRPr lang="en-US"/>
        </a:p>
      </dgm:t>
    </dgm:pt>
    <dgm:pt modelId="{BC9C27E8-5463-46FF-970D-624E6930310C}">
      <dgm:prSet custT="1"/>
      <dgm:spPr/>
      <dgm:t>
        <a:bodyPr/>
        <a:lstStyle/>
        <a:p>
          <a:pPr rtl="1"/>
          <a:r>
            <a:rPr lang="ar-SA" sz="2400" dirty="0">
              <a:latin typeface="Sakkal Majalla" panose="02000000000000000000" pitchFamily="2" charset="-78"/>
              <a:cs typeface="Sakkal Majalla" panose="02000000000000000000" pitchFamily="2" charset="-78"/>
            </a:rPr>
            <a:t>(وَقَالُواْ إِنْ هِيَ إِلاَّ </a:t>
          </a:r>
          <a:r>
            <a:rPr lang="ar-SA" sz="2400" u="sng" dirty="0">
              <a:solidFill>
                <a:schemeClr val="tx1"/>
              </a:solidFill>
              <a:latin typeface="Sakkal Majalla" panose="02000000000000000000" pitchFamily="2" charset="-78"/>
              <a:cs typeface="Sakkal Majalla" panose="02000000000000000000" pitchFamily="2" charset="-78"/>
            </a:rPr>
            <a:t>حَيَاتُنَا الدُّنْيَا</a:t>
          </a:r>
          <a:r>
            <a:rPr lang="ar-SA" sz="2400" dirty="0">
              <a:latin typeface="Sakkal Majalla" panose="02000000000000000000" pitchFamily="2" charset="-78"/>
              <a:cs typeface="Sakkal Majalla" panose="02000000000000000000" pitchFamily="2" charset="-78"/>
            </a:rPr>
            <a:t> وَمَا نَحْنُ بِمَبْعُوثِينَ (29) وَلَوْ تَرَى إِذْ وُقِفُواْ .....(30))</a:t>
          </a:r>
          <a:endParaRPr lang="en-US" sz="2400" dirty="0">
            <a:latin typeface="Sakkal Majalla" panose="02000000000000000000" pitchFamily="2" charset="-78"/>
            <a:cs typeface="Sakkal Majalla" panose="02000000000000000000" pitchFamily="2" charset="-78"/>
          </a:endParaRPr>
        </a:p>
      </dgm:t>
    </dgm:pt>
    <dgm:pt modelId="{79737349-10BD-448D-A1B7-13A4F01C05C4}" type="parTrans" cxnId="{5E4EE877-3D2D-4D72-A75B-69D586E3643E}">
      <dgm:prSet/>
      <dgm:spPr/>
      <dgm:t>
        <a:bodyPr/>
        <a:lstStyle/>
        <a:p>
          <a:endParaRPr lang="en-US"/>
        </a:p>
      </dgm:t>
    </dgm:pt>
    <dgm:pt modelId="{B21CB154-DE5C-4B4B-9A46-C92F297B049C}" type="sibTrans" cxnId="{5E4EE877-3D2D-4D72-A75B-69D586E3643E}">
      <dgm:prSet/>
      <dgm:spPr/>
      <dgm:t>
        <a:bodyPr/>
        <a:lstStyle/>
        <a:p>
          <a:endParaRPr lang="en-US"/>
        </a:p>
      </dgm:t>
    </dgm:pt>
    <dgm:pt modelId="{8D5DC9E0-442D-4EA5-8A70-9B413B1D6618}" type="pres">
      <dgm:prSet presAssocID="{6BBE875B-E930-49E6-A2E3-78B59914E8BF}" presName="outerComposite" presStyleCnt="0">
        <dgm:presLayoutVars>
          <dgm:chMax val="5"/>
          <dgm:dir/>
          <dgm:resizeHandles val="exact"/>
        </dgm:presLayoutVars>
      </dgm:prSet>
      <dgm:spPr/>
    </dgm:pt>
    <dgm:pt modelId="{25DF214C-C84D-4BD3-90BD-0599A1B18D26}" type="pres">
      <dgm:prSet presAssocID="{6BBE875B-E930-49E6-A2E3-78B59914E8BF}" presName="dummyMaxCanvas" presStyleCnt="0">
        <dgm:presLayoutVars/>
      </dgm:prSet>
      <dgm:spPr/>
    </dgm:pt>
    <dgm:pt modelId="{1BEC1CC2-7978-46CE-8A75-67A769C03883}" type="pres">
      <dgm:prSet presAssocID="{6BBE875B-E930-49E6-A2E3-78B59914E8BF}" presName="ThreeNodes_1" presStyleLbl="node1" presStyleIdx="0" presStyleCnt="3" custScaleX="103352">
        <dgm:presLayoutVars>
          <dgm:bulletEnabled val="1"/>
        </dgm:presLayoutVars>
      </dgm:prSet>
      <dgm:spPr/>
    </dgm:pt>
    <dgm:pt modelId="{918FF342-9837-4234-8DD7-A0A2BD624B00}" type="pres">
      <dgm:prSet presAssocID="{6BBE875B-E930-49E6-A2E3-78B59914E8BF}" presName="ThreeNodes_2" presStyleLbl="node1" presStyleIdx="1" presStyleCnt="3">
        <dgm:presLayoutVars>
          <dgm:bulletEnabled val="1"/>
        </dgm:presLayoutVars>
      </dgm:prSet>
      <dgm:spPr/>
    </dgm:pt>
    <dgm:pt modelId="{AC77514B-0541-443E-AFE6-08C360B90EC1}" type="pres">
      <dgm:prSet presAssocID="{6BBE875B-E930-49E6-A2E3-78B59914E8BF}" presName="ThreeNodes_3" presStyleLbl="node1" presStyleIdx="2" presStyleCnt="3">
        <dgm:presLayoutVars>
          <dgm:bulletEnabled val="1"/>
        </dgm:presLayoutVars>
      </dgm:prSet>
      <dgm:spPr/>
    </dgm:pt>
    <dgm:pt modelId="{D5997FB6-A5FE-4C06-BF9E-64807667A1D9}" type="pres">
      <dgm:prSet presAssocID="{6BBE875B-E930-49E6-A2E3-78B59914E8BF}" presName="ThreeConn_1-2" presStyleLbl="fgAccFollowNode1" presStyleIdx="0" presStyleCnt="2">
        <dgm:presLayoutVars>
          <dgm:bulletEnabled val="1"/>
        </dgm:presLayoutVars>
      </dgm:prSet>
      <dgm:spPr/>
    </dgm:pt>
    <dgm:pt modelId="{AE1BFBB7-50E2-4D16-953E-843707232272}" type="pres">
      <dgm:prSet presAssocID="{6BBE875B-E930-49E6-A2E3-78B59914E8BF}" presName="ThreeConn_2-3" presStyleLbl="fgAccFollowNode1" presStyleIdx="1" presStyleCnt="2">
        <dgm:presLayoutVars>
          <dgm:bulletEnabled val="1"/>
        </dgm:presLayoutVars>
      </dgm:prSet>
      <dgm:spPr/>
    </dgm:pt>
    <dgm:pt modelId="{6644FCA3-10A8-488E-A611-5370D9947CE6}" type="pres">
      <dgm:prSet presAssocID="{6BBE875B-E930-49E6-A2E3-78B59914E8BF}" presName="ThreeNodes_1_text" presStyleLbl="node1" presStyleIdx="2" presStyleCnt="3">
        <dgm:presLayoutVars>
          <dgm:bulletEnabled val="1"/>
        </dgm:presLayoutVars>
      </dgm:prSet>
      <dgm:spPr/>
    </dgm:pt>
    <dgm:pt modelId="{68A7F326-5B22-4D58-ACED-96443716DBDA}" type="pres">
      <dgm:prSet presAssocID="{6BBE875B-E930-49E6-A2E3-78B59914E8BF}" presName="ThreeNodes_2_text" presStyleLbl="node1" presStyleIdx="2" presStyleCnt="3">
        <dgm:presLayoutVars>
          <dgm:bulletEnabled val="1"/>
        </dgm:presLayoutVars>
      </dgm:prSet>
      <dgm:spPr/>
    </dgm:pt>
    <dgm:pt modelId="{91D974DD-0F70-464D-8D42-3418F2999DC8}" type="pres">
      <dgm:prSet presAssocID="{6BBE875B-E930-49E6-A2E3-78B59914E8BF}" presName="ThreeNodes_3_text" presStyleLbl="node1" presStyleIdx="2" presStyleCnt="3">
        <dgm:presLayoutVars>
          <dgm:bulletEnabled val="1"/>
        </dgm:presLayoutVars>
      </dgm:prSet>
      <dgm:spPr/>
    </dgm:pt>
  </dgm:ptLst>
  <dgm:cxnLst>
    <dgm:cxn modelId="{921CE502-D072-48FB-8FE3-EEE2975C2758}" type="presOf" srcId="{78A1A9E7-CF3C-412C-9929-62C91FE103E9}" destId="{AE1BFBB7-50E2-4D16-953E-843707232272}" srcOrd="0" destOrd="0" presId="urn:microsoft.com/office/officeart/2005/8/layout/vProcess5"/>
    <dgm:cxn modelId="{5C3AE50A-BA19-4C49-A579-E9451CFD60FB}" type="presOf" srcId="{6363E4FE-B507-42FE-A9CF-AB2B30E9A946}" destId="{68A7F326-5B22-4D58-ACED-96443716DBDA}" srcOrd="1" destOrd="0" presId="urn:microsoft.com/office/officeart/2005/8/layout/vProcess5"/>
    <dgm:cxn modelId="{3A137211-5E76-4F90-8857-C69F2037D57C}" type="presOf" srcId="{16C56141-9C5E-4310-A86E-1E1765915B9D}" destId="{D5997FB6-A5FE-4C06-BF9E-64807667A1D9}" srcOrd="0" destOrd="0" presId="urn:microsoft.com/office/officeart/2005/8/layout/vProcess5"/>
    <dgm:cxn modelId="{B90A9411-812B-4F02-8F65-F1308AD3C36E}" type="presOf" srcId="{6BBE875B-E930-49E6-A2E3-78B59914E8BF}" destId="{8D5DC9E0-442D-4EA5-8A70-9B413B1D6618}" srcOrd="0" destOrd="0" presId="urn:microsoft.com/office/officeart/2005/8/layout/vProcess5"/>
    <dgm:cxn modelId="{5E4EE877-3D2D-4D72-A75B-69D586E3643E}" srcId="{6BBE875B-E930-49E6-A2E3-78B59914E8BF}" destId="{BC9C27E8-5463-46FF-970D-624E6930310C}" srcOrd="2" destOrd="0" parTransId="{79737349-10BD-448D-A1B7-13A4F01C05C4}" sibTransId="{B21CB154-DE5C-4B4B-9A46-C92F297B049C}"/>
    <dgm:cxn modelId="{28FB585A-8E55-4879-A65B-582E5E31542B}" type="presOf" srcId="{EE774D75-C0E7-4B50-9D4B-E7ACADAA9CE9}" destId="{6644FCA3-10A8-488E-A611-5370D9947CE6}" srcOrd="1" destOrd="0" presId="urn:microsoft.com/office/officeart/2005/8/layout/vProcess5"/>
    <dgm:cxn modelId="{48932E81-C410-415B-9B0A-5A3DDB0A2454}" type="presOf" srcId="{6363E4FE-B507-42FE-A9CF-AB2B30E9A946}" destId="{918FF342-9837-4234-8DD7-A0A2BD624B00}" srcOrd="0" destOrd="0" presId="urn:microsoft.com/office/officeart/2005/8/layout/vProcess5"/>
    <dgm:cxn modelId="{5ECAACBC-EBF5-47EA-A8A0-5122D9D03B51}" type="presOf" srcId="{EE774D75-C0E7-4B50-9D4B-E7ACADAA9CE9}" destId="{1BEC1CC2-7978-46CE-8A75-67A769C03883}" srcOrd="0" destOrd="0" presId="urn:microsoft.com/office/officeart/2005/8/layout/vProcess5"/>
    <dgm:cxn modelId="{9205F2C2-BBDB-4437-A4CA-083A2E5216D6}" srcId="{6BBE875B-E930-49E6-A2E3-78B59914E8BF}" destId="{6363E4FE-B507-42FE-A9CF-AB2B30E9A946}" srcOrd="1" destOrd="0" parTransId="{35C00C80-B4B5-4004-B26A-3E6BD310DFD4}" sibTransId="{78A1A9E7-CF3C-412C-9929-62C91FE103E9}"/>
    <dgm:cxn modelId="{8AEA28E1-9F3A-4F2F-8140-82DF165B9983}" srcId="{6BBE875B-E930-49E6-A2E3-78B59914E8BF}" destId="{EE774D75-C0E7-4B50-9D4B-E7ACADAA9CE9}" srcOrd="0" destOrd="0" parTransId="{52C3E837-7B51-43FF-9EE1-BC5A31284439}" sibTransId="{16C56141-9C5E-4310-A86E-1E1765915B9D}"/>
    <dgm:cxn modelId="{D7E2E7F3-B935-4576-8B0F-66DDE97BD6CC}" type="presOf" srcId="{BC9C27E8-5463-46FF-970D-624E6930310C}" destId="{91D974DD-0F70-464D-8D42-3418F2999DC8}" srcOrd="1" destOrd="0" presId="urn:microsoft.com/office/officeart/2005/8/layout/vProcess5"/>
    <dgm:cxn modelId="{C7A803F5-1638-45BC-82E1-8668A923D775}" type="presOf" srcId="{BC9C27E8-5463-46FF-970D-624E6930310C}" destId="{AC77514B-0541-443E-AFE6-08C360B90EC1}" srcOrd="0" destOrd="0" presId="urn:microsoft.com/office/officeart/2005/8/layout/vProcess5"/>
    <dgm:cxn modelId="{A3FC3A46-B49E-41A5-9BA4-F1A0C45084A9}" type="presParOf" srcId="{8D5DC9E0-442D-4EA5-8A70-9B413B1D6618}" destId="{25DF214C-C84D-4BD3-90BD-0599A1B18D26}" srcOrd="0" destOrd="0" presId="urn:microsoft.com/office/officeart/2005/8/layout/vProcess5"/>
    <dgm:cxn modelId="{840B0644-2163-42C3-BE6A-3A898D57B9DD}" type="presParOf" srcId="{8D5DC9E0-442D-4EA5-8A70-9B413B1D6618}" destId="{1BEC1CC2-7978-46CE-8A75-67A769C03883}" srcOrd="1" destOrd="0" presId="urn:microsoft.com/office/officeart/2005/8/layout/vProcess5"/>
    <dgm:cxn modelId="{E07B32DF-CDDB-4AA0-880C-8E6B51C39C0B}" type="presParOf" srcId="{8D5DC9E0-442D-4EA5-8A70-9B413B1D6618}" destId="{918FF342-9837-4234-8DD7-A0A2BD624B00}" srcOrd="2" destOrd="0" presId="urn:microsoft.com/office/officeart/2005/8/layout/vProcess5"/>
    <dgm:cxn modelId="{C8AB40A4-61BB-4CF2-AAF5-15C49EDA09A0}" type="presParOf" srcId="{8D5DC9E0-442D-4EA5-8A70-9B413B1D6618}" destId="{AC77514B-0541-443E-AFE6-08C360B90EC1}" srcOrd="3" destOrd="0" presId="urn:microsoft.com/office/officeart/2005/8/layout/vProcess5"/>
    <dgm:cxn modelId="{ADD06DDC-0810-4F66-9559-23B55623FC96}" type="presParOf" srcId="{8D5DC9E0-442D-4EA5-8A70-9B413B1D6618}" destId="{D5997FB6-A5FE-4C06-BF9E-64807667A1D9}" srcOrd="4" destOrd="0" presId="urn:microsoft.com/office/officeart/2005/8/layout/vProcess5"/>
    <dgm:cxn modelId="{7E19E8E9-BCA9-4771-9DC6-251D02DDC874}" type="presParOf" srcId="{8D5DC9E0-442D-4EA5-8A70-9B413B1D6618}" destId="{AE1BFBB7-50E2-4D16-953E-843707232272}" srcOrd="5" destOrd="0" presId="urn:microsoft.com/office/officeart/2005/8/layout/vProcess5"/>
    <dgm:cxn modelId="{F67E89F0-22D6-4354-AFCC-7E87BFC39B0D}" type="presParOf" srcId="{8D5DC9E0-442D-4EA5-8A70-9B413B1D6618}" destId="{6644FCA3-10A8-488E-A611-5370D9947CE6}" srcOrd="6" destOrd="0" presId="urn:microsoft.com/office/officeart/2005/8/layout/vProcess5"/>
    <dgm:cxn modelId="{7F860764-BA5C-4FA0-B83D-5E34C903ED46}" type="presParOf" srcId="{8D5DC9E0-442D-4EA5-8A70-9B413B1D6618}" destId="{68A7F326-5B22-4D58-ACED-96443716DBDA}" srcOrd="7" destOrd="0" presId="urn:microsoft.com/office/officeart/2005/8/layout/vProcess5"/>
    <dgm:cxn modelId="{94BCB27E-DD4F-4D5E-8350-028EC104536B}" type="presParOf" srcId="{8D5DC9E0-442D-4EA5-8A70-9B413B1D6618}" destId="{91D974DD-0F70-464D-8D42-3418F2999DC8}"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2.xml><?xml version="1.0" encoding="utf-8"?>
<dgm:dataModel xmlns:dgm="http://schemas.openxmlformats.org/drawingml/2006/diagram" xmlns:a="http://schemas.openxmlformats.org/drawingml/2006/main">
  <dgm:ptLst>
    <dgm:pt modelId="{6BBE875B-E930-49E6-A2E3-78B59914E8BF}"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EE774D75-C0E7-4B50-9D4B-E7ACADAA9CE9}">
      <dgm:prSet custT="1"/>
      <dgm:spPr/>
      <dgm:t>
        <a:bodyPr/>
        <a:lstStyle/>
        <a:p>
          <a:pPr rtl="1"/>
          <a:r>
            <a:rPr lang="ar-SA" sz="2800" dirty="0">
              <a:latin typeface="Sakkal Majalla" panose="02000000000000000000" pitchFamily="2" charset="-78"/>
              <a:cs typeface="Sakkal Majalla" panose="02000000000000000000" pitchFamily="2" charset="-78"/>
            </a:rPr>
            <a:t>كل آية فيها ذكر </a:t>
          </a:r>
          <a:r>
            <a:rPr lang="ar-SA" sz="2400" b="1" dirty="0">
              <a:solidFill>
                <a:schemeClr val="tx1"/>
              </a:solidFill>
            </a:rPr>
            <a:t>﴿وَاللَّهُ عَلِيمٌ بِالظَّالِمِينَ﴾</a:t>
          </a:r>
          <a:r>
            <a:rPr lang="ar-SA" sz="2400" dirty="0">
              <a:solidFill>
                <a:schemeClr val="tx1"/>
              </a:solidFill>
            </a:rPr>
            <a:t> </a:t>
          </a:r>
          <a:r>
            <a:rPr lang="ar-SA" sz="2800" b="1" dirty="0">
              <a:latin typeface="Sakkal Majalla" panose="02000000000000000000" pitchFamily="2" charset="-78"/>
              <a:cs typeface="Sakkal Majalla" panose="02000000000000000000" pitchFamily="2" charset="-78"/>
            </a:rPr>
            <a:t> </a:t>
          </a:r>
          <a:r>
            <a:rPr lang="ar-SA" sz="2800" dirty="0">
              <a:latin typeface="Sakkal Majalla" panose="02000000000000000000" pitchFamily="2" charset="-78"/>
              <a:cs typeface="Sakkal Majalla" panose="02000000000000000000" pitchFamily="2" charset="-78"/>
            </a:rPr>
            <a:t>فهي بهذا اللفظ</a:t>
          </a:r>
          <a:endParaRPr lang="en-US" sz="2800" dirty="0">
            <a:solidFill>
              <a:schemeClr val="tx1">
                <a:lumMod val="95000"/>
                <a:lumOff val="5000"/>
              </a:schemeClr>
            </a:solidFill>
            <a:latin typeface="Sakkal Majalla" panose="02000000000000000000" pitchFamily="2" charset="-78"/>
            <a:cs typeface="Sakkal Majalla" panose="02000000000000000000" pitchFamily="2" charset="-78"/>
          </a:endParaRPr>
        </a:p>
      </dgm:t>
    </dgm:pt>
    <dgm:pt modelId="{52C3E837-7B51-43FF-9EE1-BC5A31284439}" type="parTrans" cxnId="{8AEA28E1-9F3A-4F2F-8140-82DF165B9983}">
      <dgm:prSet/>
      <dgm:spPr/>
      <dgm:t>
        <a:bodyPr/>
        <a:lstStyle/>
        <a:p>
          <a:endParaRPr lang="en-US"/>
        </a:p>
      </dgm:t>
    </dgm:pt>
    <dgm:pt modelId="{16C56141-9C5E-4310-A86E-1E1765915B9D}" type="sibTrans" cxnId="{8AEA28E1-9F3A-4F2F-8140-82DF165B9983}">
      <dgm:prSet/>
      <dgm:spPr/>
      <dgm:t>
        <a:bodyPr/>
        <a:lstStyle/>
        <a:p>
          <a:endParaRPr lang="en-US"/>
        </a:p>
      </dgm:t>
    </dgm:pt>
    <dgm:pt modelId="{6363E4FE-B507-42FE-A9CF-AB2B30E9A946}">
      <dgm:prSet custT="1"/>
      <dgm:spPr/>
      <dgm:t>
        <a:bodyPr/>
        <a:lstStyle/>
        <a:p>
          <a:pPr rtl="1"/>
          <a:r>
            <a:rPr lang="ar-SA" sz="2800" dirty="0">
              <a:latin typeface="Sakkal Majalla" panose="02000000000000000000" pitchFamily="2" charset="-78"/>
              <a:cs typeface="Sakkal Majalla" panose="02000000000000000000" pitchFamily="2" charset="-78"/>
            </a:rPr>
            <a:t>إلا موضع  الأنعام (58</a:t>
          </a:r>
          <a:r>
            <a:rPr lang="ar-SA" sz="2800" b="1" dirty="0">
              <a:latin typeface="Sakkal Majalla" panose="02000000000000000000" pitchFamily="2" charset="-78"/>
              <a:cs typeface="Sakkal Majalla" panose="02000000000000000000" pitchFamily="2" charset="-78"/>
            </a:rPr>
            <a:t>) </a:t>
          </a:r>
          <a:r>
            <a:rPr lang="ar-SA" sz="2800" b="1" dirty="0">
              <a:solidFill>
                <a:schemeClr val="tx1"/>
              </a:solidFill>
              <a:latin typeface="Sakkal Majalla" panose="02000000000000000000" pitchFamily="2" charset="-78"/>
              <a:cs typeface="Sakkal Majalla" panose="02000000000000000000" pitchFamily="2" charset="-78"/>
            </a:rPr>
            <a:t>﴿وَاللَّهُ أَعْلَمُ بِالظَّالِمِينَ﴾</a:t>
          </a:r>
          <a:endParaRPr lang="en-US" sz="2800" dirty="0">
            <a:solidFill>
              <a:schemeClr val="tx1"/>
            </a:solidFill>
            <a:latin typeface="Sakkal Majalla" panose="02000000000000000000" pitchFamily="2" charset="-78"/>
            <a:cs typeface="Sakkal Majalla" panose="02000000000000000000" pitchFamily="2" charset="-78"/>
          </a:endParaRPr>
        </a:p>
      </dgm:t>
    </dgm:pt>
    <dgm:pt modelId="{35C00C80-B4B5-4004-B26A-3E6BD310DFD4}" type="parTrans" cxnId="{9205F2C2-BBDB-4437-A4CA-083A2E5216D6}">
      <dgm:prSet/>
      <dgm:spPr/>
      <dgm:t>
        <a:bodyPr/>
        <a:lstStyle/>
        <a:p>
          <a:endParaRPr lang="en-US"/>
        </a:p>
      </dgm:t>
    </dgm:pt>
    <dgm:pt modelId="{78A1A9E7-CF3C-412C-9929-62C91FE103E9}" type="sibTrans" cxnId="{9205F2C2-BBDB-4437-A4CA-083A2E5216D6}">
      <dgm:prSet/>
      <dgm:spPr/>
      <dgm:t>
        <a:bodyPr/>
        <a:lstStyle/>
        <a:p>
          <a:endParaRPr lang="en-US"/>
        </a:p>
      </dgm:t>
    </dgm:pt>
    <dgm:pt modelId="{BC9C27E8-5463-46FF-970D-624E6930310C}">
      <dgm:prSet custT="1"/>
      <dgm:spPr/>
      <dgm:t>
        <a:bodyPr/>
        <a:lstStyle/>
        <a:p>
          <a:pPr rtl="1"/>
          <a:r>
            <a:rPr lang="ar-SA" sz="2400" dirty="0">
              <a:latin typeface="Sakkal Majalla" panose="02000000000000000000" pitchFamily="2" charset="-78"/>
              <a:cs typeface="Sakkal Majalla" panose="02000000000000000000" pitchFamily="2" charset="-78"/>
            </a:rPr>
            <a:t>(قُل لَّوْ أَنَّ عِندِي مَا تَسْتَعْجِلُونَ بِهِ لَقُضِيَ الأَمْرُ بَيْنِي وَبَيْنَكُمْ </a:t>
          </a:r>
          <a:r>
            <a:rPr lang="ar-SA" sz="2400" u="sng" dirty="0">
              <a:solidFill>
                <a:schemeClr val="tx1"/>
              </a:solidFill>
              <a:latin typeface="Sakkal Majalla" panose="02000000000000000000" pitchFamily="2" charset="-78"/>
              <a:cs typeface="Sakkal Majalla" panose="02000000000000000000" pitchFamily="2" charset="-78"/>
            </a:rPr>
            <a:t>وَاللَّهُ أَعْلَمُ بِالظَّالِمِينَ</a:t>
          </a:r>
          <a:r>
            <a:rPr lang="ar-SA" sz="2400" dirty="0">
              <a:latin typeface="Sakkal Majalla" panose="02000000000000000000" pitchFamily="2" charset="-78"/>
              <a:cs typeface="Sakkal Majalla" panose="02000000000000000000" pitchFamily="2" charset="-78"/>
            </a:rPr>
            <a:t> (58) وَعِندَهُ مَفَاتِحُ الْغَيْبِ .....(59))</a:t>
          </a:r>
          <a:endParaRPr lang="en-US" sz="2400" dirty="0">
            <a:latin typeface="Sakkal Majalla" panose="02000000000000000000" pitchFamily="2" charset="-78"/>
            <a:cs typeface="Sakkal Majalla" panose="02000000000000000000" pitchFamily="2" charset="-78"/>
          </a:endParaRPr>
        </a:p>
      </dgm:t>
    </dgm:pt>
    <dgm:pt modelId="{79737349-10BD-448D-A1B7-13A4F01C05C4}" type="parTrans" cxnId="{5E4EE877-3D2D-4D72-A75B-69D586E3643E}">
      <dgm:prSet/>
      <dgm:spPr/>
      <dgm:t>
        <a:bodyPr/>
        <a:lstStyle/>
        <a:p>
          <a:endParaRPr lang="en-US"/>
        </a:p>
      </dgm:t>
    </dgm:pt>
    <dgm:pt modelId="{B21CB154-DE5C-4B4B-9A46-C92F297B049C}" type="sibTrans" cxnId="{5E4EE877-3D2D-4D72-A75B-69D586E3643E}">
      <dgm:prSet/>
      <dgm:spPr/>
      <dgm:t>
        <a:bodyPr/>
        <a:lstStyle/>
        <a:p>
          <a:endParaRPr lang="en-US"/>
        </a:p>
      </dgm:t>
    </dgm:pt>
    <dgm:pt modelId="{8D5DC9E0-442D-4EA5-8A70-9B413B1D6618}" type="pres">
      <dgm:prSet presAssocID="{6BBE875B-E930-49E6-A2E3-78B59914E8BF}" presName="outerComposite" presStyleCnt="0">
        <dgm:presLayoutVars>
          <dgm:chMax val="5"/>
          <dgm:dir/>
          <dgm:resizeHandles val="exact"/>
        </dgm:presLayoutVars>
      </dgm:prSet>
      <dgm:spPr/>
    </dgm:pt>
    <dgm:pt modelId="{25DF214C-C84D-4BD3-90BD-0599A1B18D26}" type="pres">
      <dgm:prSet presAssocID="{6BBE875B-E930-49E6-A2E3-78B59914E8BF}" presName="dummyMaxCanvas" presStyleCnt="0">
        <dgm:presLayoutVars/>
      </dgm:prSet>
      <dgm:spPr/>
    </dgm:pt>
    <dgm:pt modelId="{1BEC1CC2-7978-46CE-8A75-67A769C03883}" type="pres">
      <dgm:prSet presAssocID="{6BBE875B-E930-49E6-A2E3-78B59914E8BF}" presName="ThreeNodes_1" presStyleLbl="node1" presStyleIdx="0" presStyleCnt="3" custScaleX="103352">
        <dgm:presLayoutVars>
          <dgm:bulletEnabled val="1"/>
        </dgm:presLayoutVars>
      </dgm:prSet>
      <dgm:spPr/>
    </dgm:pt>
    <dgm:pt modelId="{918FF342-9837-4234-8DD7-A0A2BD624B00}" type="pres">
      <dgm:prSet presAssocID="{6BBE875B-E930-49E6-A2E3-78B59914E8BF}" presName="ThreeNodes_2" presStyleLbl="node1" presStyleIdx="1" presStyleCnt="3">
        <dgm:presLayoutVars>
          <dgm:bulletEnabled val="1"/>
        </dgm:presLayoutVars>
      </dgm:prSet>
      <dgm:spPr/>
    </dgm:pt>
    <dgm:pt modelId="{AC77514B-0541-443E-AFE6-08C360B90EC1}" type="pres">
      <dgm:prSet presAssocID="{6BBE875B-E930-49E6-A2E3-78B59914E8BF}" presName="ThreeNodes_3" presStyleLbl="node1" presStyleIdx="2" presStyleCnt="3">
        <dgm:presLayoutVars>
          <dgm:bulletEnabled val="1"/>
        </dgm:presLayoutVars>
      </dgm:prSet>
      <dgm:spPr/>
    </dgm:pt>
    <dgm:pt modelId="{D5997FB6-A5FE-4C06-BF9E-64807667A1D9}" type="pres">
      <dgm:prSet presAssocID="{6BBE875B-E930-49E6-A2E3-78B59914E8BF}" presName="ThreeConn_1-2" presStyleLbl="fgAccFollowNode1" presStyleIdx="0" presStyleCnt="2">
        <dgm:presLayoutVars>
          <dgm:bulletEnabled val="1"/>
        </dgm:presLayoutVars>
      </dgm:prSet>
      <dgm:spPr/>
    </dgm:pt>
    <dgm:pt modelId="{AE1BFBB7-50E2-4D16-953E-843707232272}" type="pres">
      <dgm:prSet presAssocID="{6BBE875B-E930-49E6-A2E3-78B59914E8BF}" presName="ThreeConn_2-3" presStyleLbl="fgAccFollowNode1" presStyleIdx="1" presStyleCnt="2">
        <dgm:presLayoutVars>
          <dgm:bulletEnabled val="1"/>
        </dgm:presLayoutVars>
      </dgm:prSet>
      <dgm:spPr/>
    </dgm:pt>
    <dgm:pt modelId="{6644FCA3-10A8-488E-A611-5370D9947CE6}" type="pres">
      <dgm:prSet presAssocID="{6BBE875B-E930-49E6-A2E3-78B59914E8BF}" presName="ThreeNodes_1_text" presStyleLbl="node1" presStyleIdx="2" presStyleCnt="3">
        <dgm:presLayoutVars>
          <dgm:bulletEnabled val="1"/>
        </dgm:presLayoutVars>
      </dgm:prSet>
      <dgm:spPr/>
    </dgm:pt>
    <dgm:pt modelId="{68A7F326-5B22-4D58-ACED-96443716DBDA}" type="pres">
      <dgm:prSet presAssocID="{6BBE875B-E930-49E6-A2E3-78B59914E8BF}" presName="ThreeNodes_2_text" presStyleLbl="node1" presStyleIdx="2" presStyleCnt="3">
        <dgm:presLayoutVars>
          <dgm:bulletEnabled val="1"/>
        </dgm:presLayoutVars>
      </dgm:prSet>
      <dgm:spPr/>
    </dgm:pt>
    <dgm:pt modelId="{91D974DD-0F70-464D-8D42-3418F2999DC8}" type="pres">
      <dgm:prSet presAssocID="{6BBE875B-E930-49E6-A2E3-78B59914E8BF}" presName="ThreeNodes_3_text" presStyleLbl="node1" presStyleIdx="2" presStyleCnt="3">
        <dgm:presLayoutVars>
          <dgm:bulletEnabled val="1"/>
        </dgm:presLayoutVars>
      </dgm:prSet>
      <dgm:spPr/>
    </dgm:pt>
  </dgm:ptLst>
  <dgm:cxnLst>
    <dgm:cxn modelId="{921CE502-D072-48FB-8FE3-EEE2975C2758}" type="presOf" srcId="{78A1A9E7-CF3C-412C-9929-62C91FE103E9}" destId="{AE1BFBB7-50E2-4D16-953E-843707232272}" srcOrd="0" destOrd="0" presId="urn:microsoft.com/office/officeart/2005/8/layout/vProcess5"/>
    <dgm:cxn modelId="{5C3AE50A-BA19-4C49-A579-E9451CFD60FB}" type="presOf" srcId="{6363E4FE-B507-42FE-A9CF-AB2B30E9A946}" destId="{68A7F326-5B22-4D58-ACED-96443716DBDA}" srcOrd="1" destOrd="0" presId="urn:microsoft.com/office/officeart/2005/8/layout/vProcess5"/>
    <dgm:cxn modelId="{3A137211-5E76-4F90-8857-C69F2037D57C}" type="presOf" srcId="{16C56141-9C5E-4310-A86E-1E1765915B9D}" destId="{D5997FB6-A5FE-4C06-BF9E-64807667A1D9}" srcOrd="0" destOrd="0" presId="urn:microsoft.com/office/officeart/2005/8/layout/vProcess5"/>
    <dgm:cxn modelId="{B90A9411-812B-4F02-8F65-F1308AD3C36E}" type="presOf" srcId="{6BBE875B-E930-49E6-A2E3-78B59914E8BF}" destId="{8D5DC9E0-442D-4EA5-8A70-9B413B1D6618}" srcOrd="0" destOrd="0" presId="urn:microsoft.com/office/officeart/2005/8/layout/vProcess5"/>
    <dgm:cxn modelId="{5E4EE877-3D2D-4D72-A75B-69D586E3643E}" srcId="{6BBE875B-E930-49E6-A2E3-78B59914E8BF}" destId="{BC9C27E8-5463-46FF-970D-624E6930310C}" srcOrd="2" destOrd="0" parTransId="{79737349-10BD-448D-A1B7-13A4F01C05C4}" sibTransId="{B21CB154-DE5C-4B4B-9A46-C92F297B049C}"/>
    <dgm:cxn modelId="{28FB585A-8E55-4879-A65B-582E5E31542B}" type="presOf" srcId="{EE774D75-C0E7-4B50-9D4B-E7ACADAA9CE9}" destId="{6644FCA3-10A8-488E-A611-5370D9947CE6}" srcOrd="1" destOrd="0" presId="urn:microsoft.com/office/officeart/2005/8/layout/vProcess5"/>
    <dgm:cxn modelId="{48932E81-C410-415B-9B0A-5A3DDB0A2454}" type="presOf" srcId="{6363E4FE-B507-42FE-A9CF-AB2B30E9A946}" destId="{918FF342-9837-4234-8DD7-A0A2BD624B00}" srcOrd="0" destOrd="0" presId="urn:microsoft.com/office/officeart/2005/8/layout/vProcess5"/>
    <dgm:cxn modelId="{5ECAACBC-EBF5-47EA-A8A0-5122D9D03B51}" type="presOf" srcId="{EE774D75-C0E7-4B50-9D4B-E7ACADAA9CE9}" destId="{1BEC1CC2-7978-46CE-8A75-67A769C03883}" srcOrd="0" destOrd="0" presId="urn:microsoft.com/office/officeart/2005/8/layout/vProcess5"/>
    <dgm:cxn modelId="{9205F2C2-BBDB-4437-A4CA-083A2E5216D6}" srcId="{6BBE875B-E930-49E6-A2E3-78B59914E8BF}" destId="{6363E4FE-B507-42FE-A9CF-AB2B30E9A946}" srcOrd="1" destOrd="0" parTransId="{35C00C80-B4B5-4004-B26A-3E6BD310DFD4}" sibTransId="{78A1A9E7-CF3C-412C-9929-62C91FE103E9}"/>
    <dgm:cxn modelId="{8AEA28E1-9F3A-4F2F-8140-82DF165B9983}" srcId="{6BBE875B-E930-49E6-A2E3-78B59914E8BF}" destId="{EE774D75-C0E7-4B50-9D4B-E7ACADAA9CE9}" srcOrd="0" destOrd="0" parTransId="{52C3E837-7B51-43FF-9EE1-BC5A31284439}" sibTransId="{16C56141-9C5E-4310-A86E-1E1765915B9D}"/>
    <dgm:cxn modelId="{D7E2E7F3-B935-4576-8B0F-66DDE97BD6CC}" type="presOf" srcId="{BC9C27E8-5463-46FF-970D-624E6930310C}" destId="{91D974DD-0F70-464D-8D42-3418F2999DC8}" srcOrd="1" destOrd="0" presId="urn:microsoft.com/office/officeart/2005/8/layout/vProcess5"/>
    <dgm:cxn modelId="{C7A803F5-1638-45BC-82E1-8668A923D775}" type="presOf" srcId="{BC9C27E8-5463-46FF-970D-624E6930310C}" destId="{AC77514B-0541-443E-AFE6-08C360B90EC1}" srcOrd="0" destOrd="0" presId="urn:microsoft.com/office/officeart/2005/8/layout/vProcess5"/>
    <dgm:cxn modelId="{A3FC3A46-B49E-41A5-9BA4-F1A0C45084A9}" type="presParOf" srcId="{8D5DC9E0-442D-4EA5-8A70-9B413B1D6618}" destId="{25DF214C-C84D-4BD3-90BD-0599A1B18D26}" srcOrd="0" destOrd="0" presId="urn:microsoft.com/office/officeart/2005/8/layout/vProcess5"/>
    <dgm:cxn modelId="{840B0644-2163-42C3-BE6A-3A898D57B9DD}" type="presParOf" srcId="{8D5DC9E0-442D-4EA5-8A70-9B413B1D6618}" destId="{1BEC1CC2-7978-46CE-8A75-67A769C03883}" srcOrd="1" destOrd="0" presId="urn:microsoft.com/office/officeart/2005/8/layout/vProcess5"/>
    <dgm:cxn modelId="{E07B32DF-CDDB-4AA0-880C-8E6B51C39C0B}" type="presParOf" srcId="{8D5DC9E0-442D-4EA5-8A70-9B413B1D6618}" destId="{918FF342-9837-4234-8DD7-A0A2BD624B00}" srcOrd="2" destOrd="0" presId="urn:microsoft.com/office/officeart/2005/8/layout/vProcess5"/>
    <dgm:cxn modelId="{C8AB40A4-61BB-4CF2-AAF5-15C49EDA09A0}" type="presParOf" srcId="{8D5DC9E0-442D-4EA5-8A70-9B413B1D6618}" destId="{AC77514B-0541-443E-AFE6-08C360B90EC1}" srcOrd="3" destOrd="0" presId="urn:microsoft.com/office/officeart/2005/8/layout/vProcess5"/>
    <dgm:cxn modelId="{ADD06DDC-0810-4F66-9559-23B55623FC96}" type="presParOf" srcId="{8D5DC9E0-442D-4EA5-8A70-9B413B1D6618}" destId="{D5997FB6-A5FE-4C06-BF9E-64807667A1D9}" srcOrd="4" destOrd="0" presId="urn:microsoft.com/office/officeart/2005/8/layout/vProcess5"/>
    <dgm:cxn modelId="{7E19E8E9-BCA9-4771-9DC6-251D02DDC874}" type="presParOf" srcId="{8D5DC9E0-442D-4EA5-8A70-9B413B1D6618}" destId="{AE1BFBB7-50E2-4D16-953E-843707232272}" srcOrd="5" destOrd="0" presId="urn:microsoft.com/office/officeart/2005/8/layout/vProcess5"/>
    <dgm:cxn modelId="{F67E89F0-22D6-4354-AFCC-7E87BFC39B0D}" type="presParOf" srcId="{8D5DC9E0-442D-4EA5-8A70-9B413B1D6618}" destId="{6644FCA3-10A8-488E-A611-5370D9947CE6}" srcOrd="6" destOrd="0" presId="urn:microsoft.com/office/officeart/2005/8/layout/vProcess5"/>
    <dgm:cxn modelId="{7F860764-BA5C-4FA0-B83D-5E34C903ED46}" type="presParOf" srcId="{8D5DC9E0-442D-4EA5-8A70-9B413B1D6618}" destId="{68A7F326-5B22-4D58-ACED-96443716DBDA}" srcOrd="7" destOrd="0" presId="urn:microsoft.com/office/officeart/2005/8/layout/vProcess5"/>
    <dgm:cxn modelId="{94BCB27E-DD4F-4D5E-8350-028EC104536B}" type="presParOf" srcId="{8D5DC9E0-442D-4EA5-8A70-9B413B1D6618}" destId="{91D974DD-0F70-464D-8D42-3418F2999DC8}"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3.xml><?xml version="1.0" encoding="utf-8"?>
<dgm:dataModel xmlns:dgm="http://schemas.openxmlformats.org/drawingml/2006/diagram" xmlns:a="http://schemas.openxmlformats.org/drawingml/2006/main">
  <dgm:ptLst>
    <dgm:pt modelId="{6BBE875B-E930-49E6-A2E3-78B59914E8BF}"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EE774D75-C0E7-4B50-9D4B-E7ACADAA9CE9}">
      <dgm:prSet custT="1"/>
      <dgm:spPr/>
      <dgm:t>
        <a:bodyPr/>
        <a:lstStyle/>
        <a:p>
          <a:pPr rtl="1"/>
          <a:r>
            <a:rPr lang="ar-SA" sz="2800" dirty="0">
              <a:latin typeface="Sakkal Majalla" panose="02000000000000000000" pitchFamily="2" charset="-78"/>
              <a:cs typeface="Sakkal Majalla" panose="02000000000000000000" pitchFamily="2" charset="-78"/>
            </a:rPr>
            <a:t>كل آية فيها ذكر </a:t>
          </a:r>
          <a:r>
            <a:rPr lang="ar-SA" sz="2800" b="1" dirty="0">
              <a:solidFill>
                <a:schemeClr val="tx1"/>
              </a:solidFill>
              <a:latin typeface="Sakkal Majalla" panose="02000000000000000000" pitchFamily="2" charset="-78"/>
              <a:cs typeface="Sakkal Majalla" panose="02000000000000000000" pitchFamily="2" charset="-78"/>
            </a:rPr>
            <a:t>﴿مَا لَمْ يُنَزِّلْ بِهِ سُلْطَانًا﴾</a:t>
          </a:r>
          <a:r>
            <a:rPr lang="ar-SA" sz="2800" dirty="0">
              <a:latin typeface="Sakkal Majalla" panose="02000000000000000000" pitchFamily="2" charset="-78"/>
              <a:cs typeface="Sakkal Majalla" panose="02000000000000000000" pitchFamily="2" charset="-78"/>
            </a:rPr>
            <a:t> فهي بهذا اللفظ</a:t>
          </a:r>
          <a:endParaRPr lang="en-US" sz="2800" dirty="0">
            <a:solidFill>
              <a:schemeClr val="tx1">
                <a:lumMod val="95000"/>
                <a:lumOff val="5000"/>
              </a:schemeClr>
            </a:solidFill>
            <a:latin typeface="Sakkal Majalla" panose="02000000000000000000" pitchFamily="2" charset="-78"/>
            <a:cs typeface="Sakkal Majalla" panose="02000000000000000000" pitchFamily="2" charset="-78"/>
          </a:endParaRPr>
        </a:p>
      </dgm:t>
    </dgm:pt>
    <dgm:pt modelId="{52C3E837-7B51-43FF-9EE1-BC5A31284439}" type="parTrans" cxnId="{8AEA28E1-9F3A-4F2F-8140-82DF165B9983}">
      <dgm:prSet/>
      <dgm:spPr/>
      <dgm:t>
        <a:bodyPr/>
        <a:lstStyle/>
        <a:p>
          <a:endParaRPr lang="en-US"/>
        </a:p>
      </dgm:t>
    </dgm:pt>
    <dgm:pt modelId="{16C56141-9C5E-4310-A86E-1E1765915B9D}" type="sibTrans" cxnId="{8AEA28E1-9F3A-4F2F-8140-82DF165B9983}">
      <dgm:prSet/>
      <dgm:spPr/>
      <dgm:t>
        <a:bodyPr/>
        <a:lstStyle/>
        <a:p>
          <a:endParaRPr lang="en-US"/>
        </a:p>
      </dgm:t>
    </dgm:pt>
    <dgm:pt modelId="{6363E4FE-B507-42FE-A9CF-AB2B30E9A946}">
      <dgm:prSet custT="1"/>
      <dgm:spPr/>
      <dgm:t>
        <a:bodyPr/>
        <a:lstStyle/>
        <a:p>
          <a:pPr rtl="1"/>
          <a:r>
            <a:rPr lang="ar-SA" sz="2800" dirty="0">
              <a:latin typeface="Sakkal Majalla" panose="02000000000000000000" pitchFamily="2" charset="-78"/>
              <a:cs typeface="Sakkal Majalla" panose="02000000000000000000" pitchFamily="2" charset="-78"/>
            </a:rPr>
            <a:t>إلا موضع  الأنعام (81) </a:t>
          </a:r>
          <a:r>
            <a:rPr lang="ar-SA" sz="2800" b="1" dirty="0">
              <a:solidFill>
                <a:schemeClr val="tx1"/>
              </a:solidFill>
              <a:latin typeface="Sakkal Majalla" panose="02000000000000000000" pitchFamily="2" charset="-78"/>
              <a:cs typeface="Sakkal Majalla" panose="02000000000000000000" pitchFamily="2" charset="-78"/>
            </a:rPr>
            <a:t>﴿مَا لَمْ يُنَزِّلْ بِهِ عَلَيْكُمْ سُلْطَانًا﴾</a:t>
          </a:r>
          <a:endParaRPr lang="en-US" sz="2800" dirty="0">
            <a:solidFill>
              <a:schemeClr val="tx1"/>
            </a:solidFill>
            <a:latin typeface="Sakkal Majalla" panose="02000000000000000000" pitchFamily="2" charset="-78"/>
            <a:cs typeface="Sakkal Majalla" panose="02000000000000000000" pitchFamily="2" charset="-78"/>
          </a:endParaRPr>
        </a:p>
      </dgm:t>
    </dgm:pt>
    <dgm:pt modelId="{35C00C80-B4B5-4004-B26A-3E6BD310DFD4}" type="parTrans" cxnId="{9205F2C2-BBDB-4437-A4CA-083A2E5216D6}">
      <dgm:prSet/>
      <dgm:spPr/>
      <dgm:t>
        <a:bodyPr/>
        <a:lstStyle/>
        <a:p>
          <a:endParaRPr lang="en-US"/>
        </a:p>
      </dgm:t>
    </dgm:pt>
    <dgm:pt modelId="{78A1A9E7-CF3C-412C-9929-62C91FE103E9}" type="sibTrans" cxnId="{9205F2C2-BBDB-4437-A4CA-083A2E5216D6}">
      <dgm:prSet/>
      <dgm:spPr/>
      <dgm:t>
        <a:bodyPr/>
        <a:lstStyle/>
        <a:p>
          <a:endParaRPr lang="en-US"/>
        </a:p>
      </dgm:t>
    </dgm:pt>
    <dgm:pt modelId="{BC9C27E8-5463-46FF-970D-624E6930310C}">
      <dgm:prSet custT="1"/>
      <dgm:spPr/>
      <dgm:t>
        <a:bodyPr/>
        <a:lstStyle/>
        <a:p>
          <a:pPr rtl="1"/>
          <a:r>
            <a:rPr lang="ar-SA" sz="2800" dirty="0">
              <a:latin typeface="Sakkal Majalla" panose="02000000000000000000" pitchFamily="2" charset="-78"/>
              <a:cs typeface="Sakkal Majalla" panose="02000000000000000000" pitchFamily="2" charset="-78"/>
            </a:rPr>
            <a:t>(كَيْفَ أَخَافُ مَا أَشْرَكْتُمْ وَلاَ تَخَافُونَ أَنَّكُمْ أَشْرَكْتُم بِاللَّهِ </a:t>
          </a:r>
          <a:r>
            <a:rPr lang="ar-SA" sz="2800" u="sng" dirty="0">
              <a:solidFill>
                <a:schemeClr val="tx1"/>
              </a:solidFill>
              <a:latin typeface="Sakkal Majalla" panose="02000000000000000000" pitchFamily="2" charset="-78"/>
              <a:cs typeface="Sakkal Majalla" panose="02000000000000000000" pitchFamily="2" charset="-78"/>
            </a:rPr>
            <a:t>مَا لَمْ يُنَزِّلْ بِهِ عَلَيْكُمْ سُلْطَانًا</a:t>
          </a:r>
          <a:r>
            <a:rPr lang="ar-SA" sz="2800" dirty="0">
              <a:latin typeface="Sakkal Majalla" panose="02000000000000000000" pitchFamily="2" charset="-78"/>
              <a:cs typeface="Sakkal Majalla" panose="02000000000000000000" pitchFamily="2" charset="-78"/>
            </a:rPr>
            <a:t> فَأَيُّ الْفَرِيقَيْنِ أَحَقُّ بِالأَمْنِ إِن كُنتُمْ تَعْلَمُونَ (81))</a:t>
          </a:r>
          <a:endParaRPr lang="en-US" sz="2800" dirty="0">
            <a:latin typeface="Sakkal Majalla" panose="02000000000000000000" pitchFamily="2" charset="-78"/>
            <a:cs typeface="Sakkal Majalla" panose="02000000000000000000" pitchFamily="2" charset="-78"/>
          </a:endParaRPr>
        </a:p>
      </dgm:t>
    </dgm:pt>
    <dgm:pt modelId="{79737349-10BD-448D-A1B7-13A4F01C05C4}" type="parTrans" cxnId="{5E4EE877-3D2D-4D72-A75B-69D586E3643E}">
      <dgm:prSet/>
      <dgm:spPr/>
      <dgm:t>
        <a:bodyPr/>
        <a:lstStyle/>
        <a:p>
          <a:endParaRPr lang="en-US"/>
        </a:p>
      </dgm:t>
    </dgm:pt>
    <dgm:pt modelId="{B21CB154-DE5C-4B4B-9A46-C92F297B049C}" type="sibTrans" cxnId="{5E4EE877-3D2D-4D72-A75B-69D586E3643E}">
      <dgm:prSet/>
      <dgm:spPr/>
      <dgm:t>
        <a:bodyPr/>
        <a:lstStyle/>
        <a:p>
          <a:endParaRPr lang="en-US"/>
        </a:p>
      </dgm:t>
    </dgm:pt>
    <dgm:pt modelId="{8D5DC9E0-442D-4EA5-8A70-9B413B1D6618}" type="pres">
      <dgm:prSet presAssocID="{6BBE875B-E930-49E6-A2E3-78B59914E8BF}" presName="outerComposite" presStyleCnt="0">
        <dgm:presLayoutVars>
          <dgm:chMax val="5"/>
          <dgm:dir/>
          <dgm:resizeHandles val="exact"/>
        </dgm:presLayoutVars>
      </dgm:prSet>
      <dgm:spPr/>
    </dgm:pt>
    <dgm:pt modelId="{25DF214C-C84D-4BD3-90BD-0599A1B18D26}" type="pres">
      <dgm:prSet presAssocID="{6BBE875B-E930-49E6-A2E3-78B59914E8BF}" presName="dummyMaxCanvas" presStyleCnt="0">
        <dgm:presLayoutVars/>
      </dgm:prSet>
      <dgm:spPr/>
    </dgm:pt>
    <dgm:pt modelId="{1BEC1CC2-7978-46CE-8A75-67A769C03883}" type="pres">
      <dgm:prSet presAssocID="{6BBE875B-E930-49E6-A2E3-78B59914E8BF}" presName="ThreeNodes_1" presStyleLbl="node1" presStyleIdx="0" presStyleCnt="3" custScaleX="103352">
        <dgm:presLayoutVars>
          <dgm:bulletEnabled val="1"/>
        </dgm:presLayoutVars>
      </dgm:prSet>
      <dgm:spPr/>
    </dgm:pt>
    <dgm:pt modelId="{918FF342-9837-4234-8DD7-A0A2BD624B00}" type="pres">
      <dgm:prSet presAssocID="{6BBE875B-E930-49E6-A2E3-78B59914E8BF}" presName="ThreeNodes_2" presStyleLbl="node1" presStyleIdx="1" presStyleCnt="3">
        <dgm:presLayoutVars>
          <dgm:bulletEnabled val="1"/>
        </dgm:presLayoutVars>
      </dgm:prSet>
      <dgm:spPr/>
    </dgm:pt>
    <dgm:pt modelId="{AC77514B-0541-443E-AFE6-08C360B90EC1}" type="pres">
      <dgm:prSet presAssocID="{6BBE875B-E930-49E6-A2E3-78B59914E8BF}" presName="ThreeNodes_3" presStyleLbl="node1" presStyleIdx="2" presStyleCnt="3">
        <dgm:presLayoutVars>
          <dgm:bulletEnabled val="1"/>
        </dgm:presLayoutVars>
      </dgm:prSet>
      <dgm:spPr/>
    </dgm:pt>
    <dgm:pt modelId="{D5997FB6-A5FE-4C06-BF9E-64807667A1D9}" type="pres">
      <dgm:prSet presAssocID="{6BBE875B-E930-49E6-A2E3-78B59914E8BF}" presName="ThreeConn_1-2" presStyleLbl="fgAccFollowNode1" presStyleIdx="0" presStyleCnt="2">
        <dgm:presLayoutVars>
          <dgm:bulletEnabled val="1"/>
        </dgm:presLayoutVars>
      </dgm:prSet>
      <dgm:spPr/>
    </dgm:pt>
    <dgm:pt modelId="{AE1BFBB7-50E2-4D16-953E-843707232272}" type="pres">
      <dgm:prSet presAssocID="{6BBE875B-E930-49E6-A2E3-78B59914E8BF}" presName="ThreeConn_2-3" presStyleLbl="fgAccFollowNode1" presStyleIdx="1" presStyleCnt="2">
        <dgm:presLayoutVars>
          <dgm:bulletEnabled val="1"/>
        </dgm:presLayoutVars>
      </dgm:prSet>
      <dgm:spPr/>
    </dgm:pt>
    <dgm:pt modelId="{6644FCA3-10A8-488E-A611-5370D9947CE6}" type="pres">
      <dgm:prSet presAssocID="{6BBE875B-E930-49E6-A2E3-78B59914E8BF}" presName="ThreeNodes_1_text" presStyleLbl="node1" presStyleIdx="2" presStyleCnt="3">
        <dgm:presLayoutVars>
          <dgm:bulletEnabled val="1"/>
        </dgm:presLayoutVars>
      </dgm:prSet>
      <dgm:spPr/>
    </dgm:pt>
    <dgm:pt modelId="{68A7F326-5B22-4D58-ACED-96443716DBDA}" type="pres">
      <dgm:prSet presAssocID="{6BBE875B-E930-49E6-A2E3-78B59914E8BF}" presName="ThreeNodes_2_text" presStyleLbl="node1" presStyleIdx="2" presStyleCnt="3">
        <dgm:presLayoutVars>
          <dgm:bulletEnabled val="1"/>
        </dgm:presLayoutVars>
      </dgm:prSet>
      <dgm:spPr/>
    </dgm:pt>
    <dgm:pt modelId="{91D974DD-0F70-464D-8D42-3418F2999DC8}" type="pres">
      <dgm:prSet presAssocID="{6BBE875B-E930-49E6-A2E3-78B59914E8BF}" presName="ThreeNodes_3_text" presStyleLbl="node1" presStyleIdx="2" presStyleCnt="3">
        <dgm:presLayoutVars>
          <dgm:bulletEnabled val="1"/>
        </dgm:presLayoutVars>
      </dgm:prSet>
      <dgm:spPr/>
    </dgm:pt>
  </dgm:ptLst>
  <dgm:cxnLst>
    <dgm:cxn modelId="{921CE502-D072-48FB-8FE3-EEE2975C2758}" type="presOf" srcId="{78A1A9E7-CF3C-412C-9929-62C91FE103E9}" destId="{AE1BFBB7-50E2-4D16-953E-843707232272}" srcOrd="0" destOrd="0" presId="urn:microsoft.com/office/officeart/2005/8/layout/vProcess5"/>
    <dgm:cxn modelId="{5C3AE50A-BA19-4C49-A579-E9451CFD60FB}" type="presOf" srcId="{6363E4FE-B507-42FE-A9CF-AB2B30E9A946}" destId="{68A7F326-5B22-4D58-ACED-96443716DBDA}" srcOrd="1" destOrd="0" presId="urn:microsoft.com/office/officeart/2005/8/layout/vProcess5"/>
    <dgm:cxn modelId="{3A137211-5E76-4F90-8857-C69F2037D57C}" type="presOf" srcId="{16C56141-9C5E-4310-A86E-1E1765915B9D}" destId="{D5997FB6-A5FE-4C06-BF9E-64807667A1D9}" srcOrd="0" destOrd="0" presId="urn:microsoft.com/office/officeart/2005/8/layout/vProcess5"/>
    <dgm:cxn modelId="{B90A9411-812B-4F02-8F65-F1308AD3C36E}" type="presOf" srcId="{6BBE875B-E930-49E6-A2E3-78B59914E8BF}" destId="{8D5DC9E0-442D-4EA5-8A70-9B413B1D6618}" srcOrd="0" destOrd="0" presId="urn:microsoft.com/office/officeart/2005/8/layout/vProcess5"/>
    <dgm:cxn modelId="{5E4EE877-3D2D-4D72-A75B-69D586E3643E}" srcId="{6BBE875B-E930-49E6-A2E3-78B59914E8BF}" destId="{BC9C27E8-5463-46FF-970D-624E6930310C}" srcOrd="2" destOrd="0" parTransId="{79737349-10BD-448D-A1B7-13A4F01C05C4}" sibTransId="{B21CB154-DE5C-4B4B-9A46-C92F297B049C}"/>
    <dgm:cxn modelId="{28FB585A-8E55-4879-A65B-582E5E31542B}" type="presOf" srcId="{EE774D75-C0E7-4B50-9D4B-E7ACADAA9CE9}" destId="{6644FCA3-10A8-488E-A611-5370D9947CE6}" srcOrd="1" destOrd="0" presId="urn:microsoft.com/office/officeart/2005/8/layout/vProcess5"/>
    <dgm:cxn modelId="{48932E81-C410-415B-9B0A-5A3DDB0A2454}" type="presOf" srcId="{6363E4FE-B507-42FE-A9CF-AB2B30E9A946}" destId="{918FF342-9837-4234-8DD7-A0A2BD624B00}" srcOrd="0" destOrd="0" presId="urn:microsoft.com/office/officeart/2005/8/layout/vProcess5"/>
    <dgm:cxn modelId="{5ECAACBC-EBF5-47EA-A8A0-5122D9D03B51}" type="presOf" srcId="{EE774D75-C0E7-4B50-9D4B-E7ACADAA9CE9}" destId="{1BEC1CC2-7978-46CE-8A75-67A769C03883}" srcOrd="0" destOrd="0" presId="urn:microsoft.com/office/officeart/2005/8/layout/vProcess5"/>
    <dgm:cxn modelId="{9205F2C2-BBDB-4437-A4CA-083A2E5216D6}" srcId="{6BBE875B-E930-49E6-A2E3-78B59914E8BF}" destId="{6363E4FE-B507-42FE-A9CF-AB2B30E9A946}" srcOrd="1" destOrd="0" parTransId="{35C00C80-B4B5-4004-B26A-3E6BD310DFD4}" sibTransId="{78A1A9E7-CF3C-412C-9929-62C91FE103E9}"/>
    <dgm:cxn modelId="{8AEA28E1-9F3A-4F2F-8140-82DF165B9983}" srcId="{6BBE875B-E930-49E6-A2E3-78B59914E8BF}" destId="{EE774D75-C0E7-4B50-9D4B-E7ACADAA9CE9}" srcOrd="0" destOrd="0" parTransId="{52C3E837-7B51-43FF-9EE1-BC5A31284439}" sibTransId="{16C56141-9C5E-4310-A86E-1E1765915B9D}"/>
    <dgm:cxn modelId="{D7E2E7F3-B935-4576-8B0F-66DDE97BD6CC}" type="presOf" srcId="{BC9C27E8-5463-46FF-970D-624E6930310C}" destId="{91D974DD-0F70-464D-8D42-3418F2999DC8}" srcOrd="1" destOrd="0" presId="urn:microsoft.com/office/officeart/2005/8/layout/vProcess5"/>
    <dgm:cxn modelId="{C7A803F5-1638-45BC-82E1-8668A923D775}" type="presOf" srcId="{BC9C27E8-5463-46FF-970D-624E6930310C}" destId="{AC77514B-0541-443E-AFE6-08C360B90EC1}" srcOrd="0" destOrd="0" presId="urn:microsoft.com/office/officeart/2005/8/layout/vProcess5"/>
    <dgm:cxn modelId="{A3FC3A46-B49E-41A5-9BA4-F1A0C45084A9}" type="presParOf" srcId="{8D5DC9E0-442D-4EA5-8A70-9B413B1D6618}" destId="{25DF214C-C84D-4BD3-90BD-0599A1B18D26}" srcOrd="0" destOrd="0" presId="urn:microsoft.com/office/officeart/2005/8/layout/vProcess5"/>
    <dgm:cxn modelId="{840B0644-2163-42C3-BE6A-3A898D57B9DD}" type="presParOf" srcId="{8D5DC9E0-442D-4EA5-8A70-9B413B1D6618}" destId="{1BEC1CC2-7978-46CE-8A75-67A769C03883}" srcOrd="1" destOrd="0" presId="urn:microsoft.com/office/officeart/2005/8/layout/vProcess5"/>
    <dgm:cxn modelId="{E07B32DF-CDDB-4AA0-880C-8E6B51C39C0B}" type="presParOf" srcId="{8D5DC9E0-442D-4EA5-8A70-9B413B1D6618}" destId="{918FF342-9837-4234-8DD7-A0A2BD624B00}" srcOrd="2" destOrd="0" presId="urn:microsoft.com/office/officeart/2005/8/layout/vProcess5"/>
    <dgm:cxn modelId="{C8AB40A4-61BB-4CF2-AAF5-15C49EDA09A0}" type="presParOf" srcId="{8D5DC9E0-442D-4EA5-8A70-9B413B1D6618}" destId="{AC77514B-0541-443E-AFE6-08C360B90EC1}" srcOrd="3" destOrd="0" presId="urn:microsoft.com/office/officeart/2005/8/layout/vProcess5"/>
    <dgm:cxn modelId="{ADD06DDC-0810-4F66-9559-23B55623FC96}" type="presParOf" srcId="{8D5DC9E0-442D-4EA5-8A70-9B413B1D6618}" destId="{D5997FB6-A5FE-4C06-BF9E-64807667A1D9}" srcOrd="4" destOrd="0" presId="urn:microsoft.com/office/officeart/2005/8/layout/vProcess5"/>
    <dgm:cxn modelId="{7E19E8E9-BCA9-4771-9DC6-251D02DDC874}" type="presParOf" srcId="{8D5DC9E0-442D-4EA5-8A70-9B413B1D6618}" destId="{AE1BFBB7-50E2-4D16-953E-843707232272}" srcOrd="5" destOrd="0" presId="urn:microsoft.com/office/officeart/2005/8/layout/vProcess5"/>
    <dgm:cxn modelId="{F67E89F0-22D6-4354-AFCC-7E87BFC39B0D}" type="presParOf" srcId="{8D5DC9E0-442D-4EA5-8A70-9B413B1D6618}" destId="{6644FCA3-10A8-488E-A611-5370D9947CE6}" srcOrd="6" destOrd="0" presId="urn:microsoft.com/office/officeart/2005/8/layout/vProcess5"/>
    <dgm:cxn modelId="{7F860764-BA5C-4FA0-B83D-5E34C903ED46}" type="presParOf" srcId="{8D5DC9E0-442D-4EA5-8A70-9B413B1D6618}" destId="{68A7F326-5B22-4D58-ACED-96443716DBDA}" srcOrd="7" destOrd="0" presId="urn:microsoft.com/office/officeart/2005/8/layout/vProcess5"/>
    <dgm:cxn modelId="{94BCB27E-DD4F-4D5E-8350-028EC104536B}" type="presParOf" srcId="{8D5DC9E0-442D-4EA5-8A70-9B413B1D6618}" destId="{91D974DD-0F70-464D-8D42-3418F2999DC8}"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4.xml><?xml version="1.0" encoding="utf-8"?>
<dgm:dataModel xmlns:dgm="http://schemas.openxmlformats.org/drawingml/2006/diagram" xmlns:a="http://schemas.openxmlformats.org/drawingml/2006/main">
  <dgm:ptLst>
    <dgm:pt modelId="{6BBE875B-E930-49E6-A2E3-78B59914E8BF}"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EE774D75-C0E7-4B50-9D4B-E7ACADAA9CE9}">
      <dgm:prSet custT="1"/>
      <dgm:spPr/>
      <dgm:t>
        <a:bodyPr/>
        <a:lstStyle/>
        <a:p>
          <a:pPr rtl="1"/>
          <a:r>
            <a:rPr lang="ar-SA" sz="2800" dirty="0">
              <a:latin typeface="Sakkal Majalla" panose="02000000000000000000" pitchFamily="2" charset="-78"/>
              <a:cs typeface="Sakkal Majalla" panose="02000000000000000000" pitchFamily="2" charset="-78"/>
            </a:rPr>
            <a:t>كل آية فيها ذكر </a:t>
          </a:r>
          <a:r>
            <a:rPr lang="ar-SA" sz="2800" b="1" dirty="0">
              <a:solidFill>
                <a:schemeClr val="tx1"/>
              </a:solidFill>
              <a:latin typeface="Sakkal Majalla" panose="02000000000000000000" pitchFamily="2" charset="-78"/>
              <a:cs typeface="Sakkal Majalla" panose="02000000000000000000" pitchFamily="2" charset="-78"/>
            </a:rPr>
            <a:t>﴿إِلَّا ذِكْرٌ لِلْعَالَمِينَ﴾</a:t>
          </a:r>
          <a:r>
            <a:rPr lang="ar-SA" sz="2800" dirty="0">
              <a:latin typeface="Sakkal Majalla" panose="02000000000000000000" pitchFamily="2" charset="-78"/>
              <a:cs typeface="Sakkal Majalla" panose="02000000000000000000" pitchFamily="2" charset="-78"/>
            </a:rPr>
            <a:t> فهي بهذا اللفظ</a:t>
          </a:r>
          <a:endParaRPr lang="en-US" sz="2800" dirty="0">
            <a:solidFill>
              <a:schemeClr val="tx1">
                <a:lumMod val="95000"/>
                <a:lumOff val="5000"/>
              </a:schemeClr>
            </a:solidFill>
            <a:latin typeface="Sakkal Majalla" panose="02000000000000000000" pitchFamily="2" charset="-78"/>
            <a:cs typeface="Sakkal Majalla" panose="02000000000000000000" pitchFamily="2" charset="-78"/>
          </a:endParaRPr>
        </a:p>
      </dgm:t>
    </dgm:pt>
    <dgm:pt modelId="{52C3E837-7B51-43FF-9EE1-BC5A31284439}" type="parTrans" cxnId="{8AEA28E1-9F3A-4F2F-8140-82DF165B9983}">
      <dgm:prSet/>
      <dgm:spPr/>
      <dgm:t>
        <a:bodyPr/>
        <a:lstStyle/>
        <a:p>
          <a:endParaRPr lang="en-US"/>
        </a:p>
      </dgm:t>
    </dgm:pt>
    <dgm:pt modelId="{16C56141-9C5E-4310-A86E-1E1765915B9D}" type="sibTrans" cxnId="{8AEA28E1-9F3A-4F2F-8140-82DF165B9983}">
      <dgm:prSet/>
      <dgm:spPr/>
      <dgm:t>
        <a:bodyPr/>
        <a:lstStyle/>
        <a:p>
          <a:endParaRPr lang="en-US"/>
        </a:p>
      </dgm:t>
    </dgm:pt>
    <dgm:pt modelId="{6363E4FE-B507-42FE-A9CF-AB2B30E9A946}">
      <dgm:prSet custT="1"/>
      <dgm:spPr/>
      <dgm:t>
        <a:bodyPr/>
        <a:lstStyle/>
        <a:p>
          <a:pPr rtl="1"/>
          <a:r>
            <a:rPr lang="ar-SA" sz="2800" dirty="0">
              <a:latin typeface="Sakkal Majalla" panose="02000000000000000000" pitchFamily="2" charset="-78"/>
              <a:cs typeface="Sakkal Majalla" panose="02000000000000000000" pitchFamily="2" charset="-78"/>
            </a:rPr>
            <a:t>إلا موضع  الأنعام (90) </a:t>
          </a:r>
          <a:r>
            <a:rPr lang="ar-SA" sz="2800" b="1" dirty="0">
              <a:solidFill>
                <a:schemeClr val="tx1"/>
              </a:solidFill>
              <a:latin typeface="Sakkal Majalla" panose="02000000000000000000" pitchFamily="2" charset="-78"/>
              <a:cs typeface="Sakkal Majalla" panose="02000000000000000000" pitchFamily="2" charset="-78"/>
            </a:rPr>
            <a:t>﴿إِلاَّ ذِكْرَى لِلْعَالَمِينَ﴾</a:t>
          </a:r>
          <a:endParaRPr lang="en-US" sz="2800" dirty="0">
            <a:solidFill>
              <a:schemeClr val="tx1"/>
            </a:solidFill>
            <a:latin typeface="Sakkal Majalla" panose="02000000000000000000" pitchFamily="2" charset="-78"/>
            <a:cs typeface="Sakkal Majalla" panose="02000000000000000000" pitchFamily="2" charset="-78"/>
          </a:endParaRPr>
        </a:p>
      </dgm:t>
    </dgm:pt>
    <dgm:pt modelId="{35C00C80-B4B5-4004-B26A-3E6BD310DFD4}" type="parTrans" cxnId="{9205F2C2-BBDB-4437-A4CA-083A2E5216D6}">
      <dgm:prSet/>
      <dgm:spPr/>
      <dgm:t>
        <a:bodyPr/>
        <a:lstStyle/>
        <a:p>
          <a:endParaRPr lang="en-US"/>
        </a:p>
      </dgm:t>
    </dgm:pt>
    <dgm:pt modelId="{78A1A9E7-CF3C-412C-9929-62C91FE103E9}" type="sibTrans" cxnId="{9205F2C2-BBDB-4437-A4CA-083A2E5216D6}">
      <dgm:prSet/>
      <dgm:spPr/>
      <dgm:t>
        <a:bodyPr/>
        <a:lstStyle/>
        <a:p>
          <a:endParaRPr lang="en-US"/>
        </a:p>
      </dgm:t>
    </dgm:pt>
    <dgm:pt modelId="{BC9C27E8-5463-46FF-970D-624E6930310C}">
      <dgm:prSet custT="1"/>
      <dgm:spPr/>
      <dgm:t>
        <a:bodyPr/>
        <a:lstStyle/>
        <a:p>
          <a:pPr rtl="1"/>
          <a:r>
            <a:rPr lang="ar-SA" sz="2800" dirty="0">
              <a:latin typeface="Sakkal Majalla" panose="02000000000000000000" pitchFamily="2" charset="-78"/>
              <a:cs typeface="Sakkal Majalla" panose="02000000000000000000" pitchFamily="2" charset="-78"/>
            </a:rPr>
            <a:t>(أُوْلَئِكَ الَّذِينَ هَدَى اللَّهُ </a:t>
          </a:r>
          <a:r>
            <a:rPr lang="ar-SA" sz="2800" dirty="0" err="1">
              <a:latin typeface="Sakkal Majalla" panose="02000000000000000000" pitchFamily="2" charset="-78"/>
              <a:cs typeface="Sakkal Majalla" panose="02000000000000000000" pitchFamily="2" charset="-78"/>
            </a:rPr>
            <a:t>فَبِهُدَاهُمُ</a:t>
          </a:r>
          <a:r>
            <a:rPr lang="ar-SA" sz="2800" dirty="0">
              <a:latin typeface="Sakkal Majalla" panose="02000000000000000000" pitchFamily="2" charset="-78"/>
              <a:cs typeface="Sakkal Majalla" panose="02000000000000000000" pitchFamily="2" charset="-78"/>
            </a:rPr>
            <a:t> اقْتَدِهْ قُل لاَّ أَسْأَلُكُمْ عَلَيْهِ أَجْرًا إِنْ هُوَ </a:t>
          </a:r>
          <a:r>
            <a:rPr lang="ar-SA" sz="2800" u="sng" dirty="0">
              <a:solidFill>
                <a:schemeClr val="tx1"/>
              </a:solidFill>
              <a:latin typeface="Sakkal Majalla" panose="02000000000000000000" pitchFamily="2" charset="-78"/>
              <a:cs typeface="Sakkal Majalla" panose="02000000000000000000" pitchFamily="2" charset="-78"/>
            </a:rPr>
            <a:t>إِلاَّ ذِكْرَى لِلْعَالَمِينَ</a:t>
          </a:r>
          <a:r>
            <a:rPr lang="ar-SA" sz="2800" dirty="0">
              <a:latin typeface="Sakkal Majalla" panose="02000000000000000000" pitchFamily="2" charset="-78"/>
              <a:cs typeface="Sakkal Majalla" panose="02000000000000000000" pitchFamily="2" charset="-78"/>
            </a:rPr>
            <a:t> (90) وَمَا قَدَرُواْ اللَّهَ حَقَّ قَدْرِهِ ....(91))</a:t>
          </a:r>
          <a:endParaRPr lang="en-US" sz="2800" dirty="0">
            <a:latin typeface="Sakkal Majalla" panose="02000000000000000000" pitchFamily="2" charset="-78"/>
            <a:cs typeface="Sakkal Majalla" panose="02000000000000000000" pitchFamily="2" charset="-78"/>
          </a:endParaRPr>
        </a:p>
      </dgm:t>
    </dgm:pt>
    <dgm:pt modelId="{79737349-10BD-448D-A1B7-13A4F01C05C4}" type="parTrans" cxnId="{5E4EE877-3D2D-4D72-A75B-69D586E3643E}">
      <dgm:prSet/>
      <dgm:spPr/>
      <dgm:t>
        <a:bodyPr/>
        <a:lstStyle/>
        <a:p>
          <a:endParaRPr lang="en-US"/>
        </a:p>
      </dgm:t>
    </dgm:pt>
    <dgm:pt modelId="{B21CB154-DE5C-4B4B-9A46-C92F297B049C}" type="sibTrans" cxnId="{5E4EE877-3D2D-4D72-A75B-69D586E3643E}">
      <dgm:prSet/>
      <dgm:spPr/>
      <dgm:t>
        <a:bodyPr/>
        <a:lstStyle/>
        <a:p>
          <a:endParaRPr lang="en-US"/>
        </a:p>
      </dgm:t>
    </dgm:pt>
    <dgm:pt modelId="{8D5DC9E0-442D-4EA5-8A70-9B413B1D6618}" type="pres">
      <dgm:prSet presAssocID="{6BBE875B-E930-49E6-A2E3-78B59914E8BF}" presName="outerComposite" presStyleCnt="0">
        <dgm:presLayoutVars>
          <dgm:chMax val="5"/>
          <dgm:dir/>
          <dgm:resizeHandles val="exact"/>
        </dgm:presLayoutVars>
      </dgm:prSet>
      <dgm:spPr/>
    </dgm:pt>
    <dgm:pt modelId="{25DF214C-C84D-4BD3-90BD-0599A1B18D26}" type="pres">
      <dgm:prSet presAssocID="{6BBE875B-E930-49E6-A2E3-78B59914E8BF}" presName="dummyMaxCanvas" presStyleCnt="0">
        <dgm:presLayoutVars/>
      </dgm:prSet>
      <dgm:spPr/>
    </dgm:pt>
    <dgm:pt modelId="{1BEC1CC2-7978-46CE-8A75-67A769C03883}" type="pres">
      <dgm:prSet presAssocID="{6BBE875B-E930-49E6-A2E3-78B59914E8BF}" presName="ThreeNodes_1" presStyleLbl="node1" presStyleIdx="0" presStyleCnt="3" custScaleX="103352">
        <dgm:presLayoutVars>
          <dgm:bulletEnabled val="1"/>
        </dgm:presLayoutVars>
      </dgm:prSet>
      <dgm:spPr/>
    </dgm:pt>
    <dgm:pt modelId="{918FF342-9837-4234-8DD7-A0A2BD624B00}" type="pres">
      <dgm:prSet presAssocID="{6BBE875B-E930-49E6-A2E3-78B59914E8BF}" presName="ThreeNodes_2" presStyleLbl="node1" presStyleIdx="1" presStyleCnt="3">
        <dgm:presLayoutVars>
          <dgm:bulletEnabled val="1"/>
        </dgm:presLayoutVars>
      </dgm:prSet>
      <dgm:spPr/>
    </dgm:pt>
    <dgm:pt modelId="{AC77514B-0541-443E-AFE6-08C360B90EC1}" type="pres">
      <dgm:prSet presAssocID="{6BBE875B-E930-49E6-A2E3-78B59914E8BF}" presName="ThreeNodes_3" presStyleLbl="node1" presStyleIdx="2" presStyleCnt="3">
        <dgm:presLayoutVars>
          <dgm:bulletEnabled val="1"/>
        </dgm:presLayoutVars>
      </dgm:prSet>
      <dgm:spPr/>
    </dgm:pt>
    <dgm:pt modelId="{D5997FB6-A5FE-4C06-BF9E-64807667A1D9}" type="pres">
      <dgm:prSet presAssocID="{6BBE875B-E930-49E6-A2E3-78B59914E8BF}" presName="ThreeConn_1-2" presStyleLbl="fgAccFollowNode1" presStyleIdx="0" presStyleCnt="2">
        <dgm:presLayoutVars>
          <dgm:bulletEnabled val="1"/>
        </dgm:presLayoutVars>
      </dgm:prSet>
      <dgm:spPr/>
    </dgm:pt>
    <dgm:pt modelId="{AE1BFBB7-50E2-4D16-953E-843707232272}" type="pres">
      <dgm:prSet presAssocID="{6BBE875B-E930-49E6-A2E3-78B59914E8BF}" presName="ThreeConn_2-3" presStyleLbl="fgAccFollowNode1" presStyleIdx="1" presStyleCnt="2">
        <dgm:presLayoutVars>
          <dgm:bulletEnabled val="1"/>
        </dgm:presLayoutVars>
      </dgm:prSet>
      <dgm:spPr/>
    </dgm:pt>
    <dgm:pt modelId="{6644FCA3-10A8-488E-A611-5370D9947CE6}" type="pres">
      <dgm:prSet presAssocID="{6BBE875B-E930-49E6-A2E3-78B59914E8BF}" presName="ThreeNodes_1_text" presStyleLbl="node1" presStyleIdx="2" presStyleCnt="3">
        <dgm:presLayoutVars>
          <dgm:bulletEnabled val="1"/>
        </dgm:presLayoutVars>
      </dgm:prSet>
      <dgm:spPr/>
    </dgm:pt>
    <dgm:pt modelId="{68A7F326-5B22-4D58-ACED-96443716DBDA}" type="pres">
      <dgm:prSet presAssocID="{6BBE875B-E930-49E6-A2E3-78B59914E8BF}" presName="ThreeNodes_2_text" presStyleLbl="node1" presStyleIdx="2" presStyleCnt="3">
        <dgm:presLayoutVars>
          <dgm:bulletEnabled val="1"/>
        </dgm:presLayoutVars>
      </dgm:prSet>
      <dgm:spPr/>
    </dgm:pt>
    <dgm:pt modelId="{91D974DD-0F70-464D-8D42-3418F2999DC8}" type="pres">
      <dgm:prSet presAssocID="{6BBE875B-E930-49E6-A2E3-78B59914E8BF}" presName="ThreeNodes_3_text" presStyleLbl="node1" presStyleIdx="2" presStyleCnt="3">
        <dgm:presLayoutVars>
          <dgm:bulletEnabled val="1"/>
        </dgm:presLayoutVars>
      </dgm:prSet>
      <dgm:spPr/>
    </dgm:pt>
  </dgm:ptLst>
  <dgm:cxnLst>
    <dgm:cxn modelId="{921CE502-D072-48FB-8FE3-EEE2975C2758}" type="presOf" srcId="{78A1A9E7-CF3C-412C-9929-62C91FE103E9}" destId="{AE1BFBB7-50E2-4D16-953E-843707232272}" srcOrd="0" destOrd="0" presId="urn:microsoft.com/office/officeart/2005/8/layout/vProcess5"/>
    <dgm:cxn modelId="{5C3AE50A-BA19-4C49-A579-E9451CFD60FB}" type="presOf" srcId="{6363E4FE-B507-42FE-A9CF-AB2B30E9A946}" destId="{68A7F326-5B22-4D58-ACED-96443716DBDA}" srcOrd="1" destOrd="0" presId="urn:microsoft.com/office/officeart/2005/8/layout/vProcess5"/>
    <dgm:cxn modelId="{3A137211-5E76-4F90-8857-C69F2037D57C}" type="presOf" srcId="{16C56141-9C5E-4310-A86E-1E1765915B9D}" destId="{D5997FB6-A5FE-4C06-BF9E-64807667A1D9}" srcOrd="0" destOrd="0" presId="urn:microsoft.com/office/officeart/2005/8/layout/vProcess5"/>
    <dgm:cxn modelId="{B90A9411-812B-4F02-8F65-F1308AD3C36E}" type="presOf" srcId="{6BBE875B-E930-49E6-A2E3-78B59914E8BF}" destId="{8D5DC9E0-442D-4EA5-8A70-9B413B1D6618}" srcOrd="0" destOrd="0" presId="urn:microsoft.com/office/officeart/2005/8/layout/vProcess5"/>
    <dgm:cxn modelId="{5E4EE877-3D2D-4D72-A75B-69D586E3643E}" srcId="{6BBE875B-E930-49E6-A2E3-78B59914E8BF}" destId="{BC9C27E8-5463-46FF-970D-624E6930310C}" srcOrd="2" destOrd="0" parTransId="{79737349-10BD-448D-A1B7-13A4F01C05C4}" sibTransId="{B21CB154-DE5C-4B4B-9A46-C92F297B049C}"/>
    <dgm:cxn modelId="{28FB585A-8E55-4879-A65B-582E5E31542B}" type="presOf" srcId="{EE774D75-C0E7-4B50-9D4B-E7ACADAA9CE9}" destId="{6644FCA3-10A8-488E-A611-5370D9947CE6}" srcOrd="1" destOrd="0" presId="urn:microsoft.com/office/officeart/2005/8/layout/vProcess5"/>
    <dgm:cxn modelId="{48932E81-C410-415B-9B0A-5A3DDB0A2454}" type="presOf" srcId="{6363E4FE-B507-42FE-A9CF-AB2B30E9A946}" destId="{918FF342-9837-4234-8DD7-A0A2BD624B00}" srcOrd="0" destOrd="0" presId="urn:microsoft.com/office/officeart/2005/8/layout/vProcess5"/>
    <dgm:cxn modelId="{5ECAACBC-EBF5-47EA-A8A0-5122D9D03B51}" type="presOf" srcId="{EE774D75-C0E7-4B50-9D4B-E7ACADAA9CE9}" destId="{1BEC1CC2-7978-46CE-8A75-67A769C03883}" srcOrd="0" destOrd="0" presId="urn:microsoft.com/office/officeart/2005/8/layout/vProcess5"/>
    <dgm:cxn modelId="{9205F2C2-BBDB-4437-A4CA-083A2E5216D6}" srcId="{6BBE875B-E930-49E6-A2E3-78B59914E8BF}" destId="{6363E4FE-B507-42FE-A9CF-AB2B30E9A946}" srcOrd="1" destOrd="0" parTransId="{35C00C80-B4B5-4004-B26A-3E6BD310DFD4}" sibTransId="{78A1A9E7-CF3C-412C-9929-62C91FE103E9}"/>
    <dgm:cxn modelId="{8AEA28E1-9F3A-4F2F-8140-82DF165B9983}" srcId="{6BBE875B-E930-49E6-A2E3-78B59914E8BF}" destId="{EE774D75-C0E7-4B50-9D4B-E7ACADAA9CE9}" srcOrd="0" destOrd="0" parTransId="{52C3E837-7B51-43FF-9EE1-BC5A31284439}" sibTransId="{16C56141-9C5E-4310-A86E-1E1765915B9D}"/>
    <dgm:cxn modelId="{D7E2E7F3-B935-4576-8B0F-66DDE97BD6CC}" type="presOf" srcId="{BC9C27E8-5463-46FF-970D-624E6930310C}" destId="{91D974DD-0F70-464D-8D42-3418F2999DC8}" srcOrd="1" destOrd="0" presId="urn:microsoft.com/office/officeart/2005/8/layout/vProcess5"/>
    <dgm:cxn modelId="{C7A803F5-1638-45BC-82E1-8668A923D775}" type="presOf" srcId="{BC9C27E8-5463-46FF-970D-624E6930310C}" destId="{AC77514B-0541-443E-AFE6-08C360B90EC1}" srcOrd="0" destOrd="0" presId="urn:microsoft.com/office/officeart/2005/8/layout/vProcess5"/>
    <dgm:cxn modelId="{A3FC3A46-B49E-41A5-9BA4-F1A0C45084A9}" type="presParOf" srcId="{8D5DC9E0-442D-4EA5-8A70-9B413B1D6618}" destId="{25DF214C-C84D-4BD3-90BD-0599A1B18D26}" srcOrd="0" destOrd="0" presId="urn:microsoft.com/office/officeart/2005/8/layout/vProcess5"/>
    <dgm:cxn modelId="{840B0644-2163-42C3-BE6A-3A898D57B9DD}" type="presParOf" srcId="{8D5DC9E0-442D-4EA5-8A70-9B413B1D6618}" destId="{1BEC1CC2-7978-46CE-8A75-67A769C03883}" srcOrd="1" destOrd="0" presId="urn:microsoft.com/office/officeart/2005/8/layout/vProcess5"/>
    <dgm:cxn modelId="{E07B32DF-CDDB-4AA0-880C-8E6B51C39C0B}" type="presParOf" srcId="{8D5DC9E0-442D-4EA5-8A70-9B413B1D6618}" destId="{918FF342-9837-4234-8DD7-A0A2BD624B00}" srcOrd="2" destOrd="0" presId="urn:microsoft.com/office/officeart/2005/8/layout/vProcess5"/>
    <dgm:cxn modelId="{C8AB40A4-61BB-4CF2-AAF5-15C49EDA09A0}" type="presParOf" srcId="{8D5DC9E0-442D-4EA5-8A70-9B413B1D6618}" destId="{AC77514B-0541-443E-AFE6-08C360B90EC1}" srcOrd="3" destOrd="0" presId="urn:microsoft.com/office/officeart/2005/8/layout/vProcess5"/>
    <dgm:cxn modelId="{ADD06DDC-0810-4F66-9559-23B55623FC96}" type="presParOf" srcId="{8D5DC9E0-442D-4EA5-8A70-9B413B1D6618}" destId="{D5997FB6-A5FE-4C06-BF9E-64807667A1D9}" srcOrd="4" destOrd="0" presId="urn:microsoft.com/office/officeart/2005/8/layout/vProcess5"/>
    <dgm:cxn modelId="{7E19E8E9-BCA9-4771-9DC6-251D02DDC874}" type="presParOf" srcId="{8D5DC9E0-442D-4EA5-8A70-9B413B1D6618}" destId="{AE1BFBB7-50E2-4D16-953E-843707232272}" srcOrd="5" destOrd="0" presId="urn:microsoft.com/office/officeart/2005/8/layout/vProcess5"/>
    <dgm:cxn modelId="{F67E89F0-22D6-4354-AFCC-7E87BFC39B0D}" type="presParOf" srcId="{8D5DC9E0-442D-4EA5-8A70-9B413B1D6618}" destId="{6644FCA3-10A8-488E-A611-5370D9947CE6}" srcOrd="6" destOrd="0" presId="urn:microsoft.com/office/officeart/2005/8/layout/vProcess5"/>
    <dgm:cxn modelId="{7F860764-BA5C-4FA0-B83D-5E34C903ED46}" type="presParOf" srcId="{8D5DC9E0-442D-4EA5-8A70-9B413B1D6618}" destId="{68A7F326-5B22-4D58-ACED-96443716DBDA}" srcOrd="7" destOrd="0" presId="urn:microsoft.com/office/officeart/2005/8/layout/vProcess5"/>
    <dgm:cxn modelId="{94BCB27E-DD4F-4D5E-8350-028EC104536B}" type="presParOf" srcId="{8D5DC9E0-442D-4EA5-8A70-9B413B1D6618}" destId="{91D974DD-0F70-464D-8D42-3418F2999DC8}"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5.xml><?xml version="1.0" encoding="utf-8"?>
<dgm:dataModel xmlns:dgm="http://schemas.openxmlformats.org/drawingml/2006/diagram" xmlns:a="http://schemas.openxmlformats.org/drawingml/2006/main">
  <dgm:ptLst>
    <dgm:pt modelId="{6BBE875B-E930-49E6-A2E3-78B59914E8BF}"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EE774D75-C0E7-4B50-9D4B-E7ACADAA9CE9}">
      <dgm:prSet custT="1"/>
      <dgm:spPr/>
      <dgm:t>
        <a:bodyPr/>
        <a:lstStyle/>
        <a:p>
          <a:pPr rtl="1"/>
          <a:r>
            <a:rPr lang="ar-SA" sz="2800" dirty="0">
              <a:latin typeface="Sakkal Majalla" panose="02000000000000000000" pitchFamily="2" charset="-78"/>
              <a:cs typeface="Sakkal Majalla" panose="02000000000000000000" pitchFamily="2" charset="-78"/>
            </a:rPr>
            <a:t>كل آية فيها ذكر </a:t>
          </a:r>
          <a:r>
            <a:rPr lang="ar-SA" sz="2800" dirty="0">
              <a:solidFill>
                <a:schemeClr val="tx1"/>
              </a:solidFill>
              <a:latin typeface="Sakkal Majalla" panose="02000000000000000000" pitchFamily="2" charset="-78"/>
              <a:cs typeface="Sakkal Majalla" panose="02000000000000000000" pitchFamily="2" charset="-78"/>
            </a:rPr>
            <a:t>﴿</a:t>
          </a:r>
          <a:r>
            <a:rPr lang="ar-SA" sz="2800" b="1" dirty="0">
              <a:solidFill>
                <a:schemeClr val="tx1"/>
              </a:solidFill>
              <a:latin typeface="Sakkal Majalla" panose="02000000000000000000" pitchFamily="2" charset="-78"/>
              <a:cs typeface="Sakkal Majalla" panose="02000000000000000000" pitchFamily="2" charset="-78"/>
            </a:rPr>
            <a:t>إخراج الحي من الميت والعكس</a:t>
          </a:r>
          <a:r>
            <a:rPr lang="ar-SA" sz="2800" dirty="0">
              <a:solidFill>
                <a:schemeClr val="tx1"/>
              </a:solidFill>
              <a:latin typeface="Sakkal Majalla" panose="02000000000000000000" pitchFamily="2" charset="-78"/>
              <a:cs typeface="Sakkal Majalla" panose="02000000000000000000" pitchFamily="2" charset="-78"/>
            </a:rPr>
            <a:t>﴾</a:t>
          </a:r>
          <a:r>
            <a:rPr lang="ar-SA" sz="2800" dirty="0">
              <a:latin typeface="Sakkal Majalla" panose="02000000000000000000" pitchFamily="2" charset="-78"/>
              <a:cs typeface="Sakkal Majalla" panose="02000000000000000000" pitchFamily="2" charset="-78"/>
            </a:rPr>
            <a:t> فهي بهذا اللفظ  </a:t>
          </a:r>
          <a:r>
            <a:rPr lang="ar-SA" sz="2800" b="1" dirty="0">
              <a:solidFill>
                <a:schemeClr val="tx1"/>
              </a:solidFill>
              <a:latin typeface="Sakkal Majalla" panose="02000000000000000000" pitchFamily="2" charset="-78"/>
              <a:cs typeface="Sakkal Majalla" panose="02000000000000000000" pitchFamily="2" charset="-78"/>
            </a:rPr>
            <a:t>(يُخْرِجُ)( تُخْرِجُ)</a:t>
          </a:r>
          <a:endParaRPr lang="en-US" sz="2800" dirty="0">
            <a:solidFill>
              <a:schemeClr val="tx1"/>
            </a:solidFill>
            <a:latin typeface="Sakkal Majalla" panose="02000000000000000000" pitchFamily="2" charset="-78"/>
            <a:cs typeface="Sakkal Majalla" panose="02000000000000000000" pitchFamily="2" charset="-78"/>
          </a:endParaRPr>
        </a:p>
      </dgm:t>
    </dgm:pt>
    <dgm:pt modelId="{52C3E837-7B51-43FF-9EE1-BC5A31284439}" type="parTrans" cxnId="{8AEA28E1-9F3A-4F2F-8140-82DF165B9983}">
      <dgm:prSet/>
      <dgm:spPr/>
      <dgm:t>
        <a:bodyPr/>
        <a:lstStyle/>
        <a:p>
          <a:endParaRPr lang="en-US"/>
        </a:p>
      </dgm:t>
    </dgm:pt>
    <dgm:pt modelId="{16C56141-9C5E-4310-A86E-1E1765915B9D}" type="sibTrans" cxnId="{8AEA28E1-9F3A-4F2F-8140-82DF165B9983}">
      <dgm:prSet/>
      <dgm:spPr/>
      <dgm:t>
        <a:bodyPr/>
        <a:lstStyle/>
        <a:p>
          <a:endParaRPr lang="en-US"/>
        </a:p>
      </dgm:t>
    </dgm:pt>
    <dgm:pt modelId="{6363E4FE-B507-42FE-A9CF-AB2B30E9A946}">
      <dgm:prSet custT="1"/>
      <dgm:spPr/>
      <dgm:t>
        <a:bodyPr/>
        <a:lstStyle/>
        <a:p>
          <a:pPr rtl="1"/>
          <a:r>
            <a:rPr lang="ar-SA" sz="2800" dirty="0">
              <a:latin typeface="Sakkal Majalla" panose="02000000000000000000" pitchFamily="2" charset="-78"/>
              <a:cs typeface="Sakkal Majalla" panose="02000000000000000000" pitchFamily="2" charset="-78"/>
            </a:rPr>
            <a:t>إلا موضع  الأنعام (95) </a:t>
          </a:r>
          <a:r>
            <a:rPr lang="ar-SA" sz="2800" b="1" dirty="0">
              <a:solidFill>
                <a:schemeClr val="tx1"/>
              </a:solidFill>
              <a:latin typeface="Sakkal Majalla" panose="02000000000000000000" pitchFamily="2" charset="-78"/>
              <a:cs typeface="Sakkal Majalla" panose="02000000000000000000" pitchFamily="2" charset="-78"/>
            </a:rPr>
            <a:t>﴿وَمُخْرِجُ الْمَيِّتِ مِنَ الْحَيِّ﴾</a:t>
          </a:r>
          <a:endParaRPr lang="en-US" sz="2800" dirty="0">
            <a:solidFill>
              <a:schemeClr val="tx1"/>
            </a:solidFill>
            <a:latin typeface="Sakkal Majalla" panose="02000000000000000000" pitchFamily="2" charset="-78"/>
            <a:cs typeface="Sakkal Majalla" panose="02000000000000000000" pitchFamily="2" charset="-78"/>
          </a:endParaRPr>
        </a:p>
      </dgm:t>
    </dgm:pt>
    <dgm:pt modelId="{35C00C80-B4B5-4004-B26A-3E6BD310DFD4}" type="parTrans" cxnId="{9205F2C2-BBDB-4437-A4CA-083A2E5216D6}">
      <dgm:prSet/>
      <dgm:spPr/>
      <dgm:t>
        <a:bodyPr/>
        <a:lstStyle/>
        <a:p>
          <a:endParaRPr lang="en-US"/>
        </a:p>
      </dgm:t>
    </dgm:pt>
    <dgm:pt modelId="{78A1A9E7-CF3C-412C-9929-62C91FE103E9}" type="sibTrans" cxnId="{9205F2C2-BBDB-4437-A4CA-083A2E5216D6}">
      <dgm:prSet/>
      <dgm:spPr/>
      <dgm:t>
        <a:bodyPr/>
        <a:lstStyle/>
        <a:p>
          <a:endParaRPr lang="en-US"/>
        </a:p>
      </dgm:t>
    </dgm:pt>
    <dgm:pt modelId="{BC9C27E8-5463-46FF-970D-624E6930310C}">
      <dgm:prSet custT="1"/>
      <dgm:spPr/>
      <dgm:t>
        <a:bodyPr/>
        <a:lstStyle/>
        <a:p>
          <a:pPr rtl="1"/>
          <a:r>
            <a:rPr lang="ar-SA" sz="2800" dirty="0">
              <a:latin typeface="Sakkal Majalla" panose="02000000000000000000" pitchFamily="2" charset="-78"/>
              <a:cs typeface="Sakkal Majalla" panose="02000000000000000000" pitchFamily="2" charset="-78"/>
            </a:rPr>
            <a:t>(إِنَّ اللَّهَ فَالِقُ الْحَبِّ وَالنَّوَى</a:t>
          </a:r>
          <a:r>
            <a:rPr lang="ar-SA" sz="2800" dirty="0">
              <a:solidFill>
                <a:schemeClr val="tx1"/>
              </a:solidFill>
              <a:latin typeface="Sakkal Majalla" panose="02000000000000000000" pitchFamily="2" charset="-78"/>
              <a:cs typeface="Sakkal Majalla" panose="02000000000000000000" pitchFamily="2" charset="-78"/>
            </a:rPr>
            <a:t> </a:t>
          </a:r>
          <a:r>
            <a:rPr lang="ar-SA" sz="2800" u="sng" dirty="0">
              <a:solidFill>
                <a:schemeClr val="tx1"/>
              </a:solidFill>
              <a:latin typeface="Sakkal Majalla" panose="02000000000000000000" pitchFamily="2" charset="-78"/>
              <a:cs typeface="Sakkal Majalla" panose="02000000000000000000" pitchFamily="2" charset="-78"/>
            </a:rPr>
            <a:t>يُخْرِجُ الْحَيَّ مِنَ الْمَيِّتِ وَمُخْرِجُ الْمَيِّتِ مِنَ الْحَيِّ</a:t>
          </a:r>
          <a:r>
            <a:rPr lang="ar-SA" sz="2800" dirty="0">
              <a:latin typeface="Sakkal Majalla" panose="02000000000000000000" pitchFamily="2" charset="-78"/>
              <a:cs typeface="Sakkal Majalla" panose="02000000000000000000" pitchFamily="2" charset="-78"/>
            </a:rPr>
            <a:t> ذَلِكُمُ اللَّهُ فَأَنَّى </a:t>
          </a:r>
          <a:r>
            <a:rPr lang="ar-SA" sz="2800" dirty="0" err="1">
              <a:latin typeface="Sakkal Majalla" panose="02000000000000000000" pitchFamily="2" charset="-78"/>
              <a:cs typeface="Sakkal Majalla" panose="02000000000000000000" pitchFamily="2" charset="-78"/>
            </a:rPr>
            <a:t>تُؤْفَكُونَ</a:t>
          </a:r>
          <a:r>
            <a:rPr lang="ar-SA" sz="2800" dirty="0">
              <a:latin typeface="Sakkal Majalla" panose="02000000000000000000" pitchFamily="2" charset="-78"/>
              <a:cs typeface="Sakkal Majalla" panose="02000000000000000000" pitchFamily="2" charset="-78"/>
            </a:rPr>
            <a:t> (95) فَالِقُ الإِصْبَاحِ ...(96))</a:t>
          </a:r>
          <a:endParaRPr lang="en-US" sz="2800" dirty="0">
            <a:latin typeface="Sakkal Majalla" panose="02000000000000000000" pitchFamily="2" charset="-78"/>
            <a:cs typeface="Sakkal Majalla" panose="02000000000000000000" pitchFamily="2" charset="-78"/>
          </a:endParaRPr>
        </a:p>
      </dgm:t>
    </dgm:pt>
    <dgm:pt modelId="{79737349-10BD-448D-A1B7-13A4F01C05C4}" type="parTrans" cxnId="{5E4EE877-3D2D-4D72-A75B-69D586E3643E}">
      <dgm:prSet/>
      <dgm:spPr/>
      <dgm:t>
        <a:bodyPr/>
        <a:lstStyle/>
        <a:p>
          <a:endParaRPr lang="en-US"/>
        </a:p>
      </dgm:t>
    </dgm:pt>
    <dgm:pt modelId="{B21CB154-DE5C-4B4B-9A46-C92F297B049C}" type="sibTrans" cxnId="{5E4EE877-3D2D-4D72-A75B-69D586E3643E}">
      <dgm:prSet/>
      <dgm:spPr/>
      <dgm:t>
        <a:bodyPr/>
        <a:lstStyle/>
        <a:p>
          <a:endParaRPr lang="en-US"/>
        </a:p>
      </dgm:t>
    </dgm:pt>
    <dgm:pt modelId="{8D5DC9E0-442D-4EA5-8A70-9B413B1D6618}" type="pres">
      <dgm:prSet presAssocID="{6BBE875B-E930-49E6-A2E3-78B59914E8BF}" presName="outerComposite" presStyleCnt="0">
        <dgm:presLayoutVars>
          <dgm:chMax val="5"/>
          <dgm:dir/>
          <dgm:resizeHandles val="exact"/>
        </dgm:presLayoutVars>
      </dgm:prSet>
      <dgm:spPr/>
    </dgm:pt>
    <dgm:pt modelId="{25DF214C-C84D-4BD3-90BD-0599A1B18D26}" type="pres">
      <dgm:prSet presAssocID="{6BBE875B-E930-49E6-A2E3-78B59914E8BF}" presName="dummyMaxCanvas" presStyleCnt="0">
        <dgm:presLayoutVars/>
      </dgm:prSet>
      <dgm:spPr/>
    </dgm:pt>
    <dgm:pt modelId="{1BEC1CC2-7978-46CE-8A75-67A769C03883}" type="pres">
      <dgm:prSet presAssocID="{6BBE875B-E930-49E6-A2E3-78B59914E8BF}" presName="ThreeNodes_1" presStyleLbl="node1" presStyleIdx="0" presStyleCnt="3" custScaleX="103352">
        <dgm:presLayoutVars>
          <dgm:bulletEnabled val="1"/>
        </dgm:presLayoutVars>
      </dgm:prSet>
      <dgm:spPr/>
    </dgm:pt>
    <dgm:pt modelId="{918FF342-9837-4234-8DD7-A0A2BD624B00}" type="pres">
      <dgm:prSet presAssocID="{6BBE875B-E930-49E6-A2E3-78B59914E8BF}" presName="ThreeNodes_2" presStyleLbl="node1" presStyleIdx="1" presStyleCnt="3">
        <dgm:presLayoutVars>
          <dgm:bulletEnabled val="1"/>
        </dgm:presLayoutVars>
      </dgm:prSet>
      <dgm:spPr/>
    </dgm:pt>
    <dgm:pt modelId="{AC77514B-0541-443E-AFE6-08C360B90EC1}" type="pres">
      <dgm:prSet presAssocID="{6BBE875B-E930-49E6-A2E3-78B59914E8BF}" presName="ThreeNodes_3" presStyleLbl="node1" presStyleIdx="2" presStyleCnt="3">
        <dgm:presLayoutVars>
          <dgm:bulletEnabled val="1"/>
        </dgm:presLayoutVars>
      </dgm:prSet>
      <dgm:spPr/>
    </dgm:pt>
    <dgm:pt modelId="{D5997FB6-A5FE-4C06-BF9E-64807667A1D9}" type="pres">
      <dgm:prSet presAssocID="{6BBE875B-E930-49E6-A2E3-78B59914E8BF}" presName="ThreeConn_1-2" presStyleLbl="fgAccFollowNode1" presStyleIdx="0" presStyleCnt="2">
        <dgm:presLayoutVars>
          <dgm:bulletEnabled val="1"/>
        </dgm:presLayoutVars>
      </dgm:prSet>
      <dgm:spPr/>
    </dgm:pt>
    <dgm:pt modelId="{AE1BFBB7-50E2-4D16-953E-843707232272}" type="pres">
      <dgm:prSet presAssocID="{6BBE875B-E930-49E6-A2E3-78B59914E8BF}" presName="ThreeConn_2-3" presStyleLbl="fgAccFollowNode1" presStyleIdx="1" presStyleCnt="2">
        <dgm:presLayoutVars>
          <dgm:bulletEnabled val="1"/>
        </dgm:presLayoutVars>
      </dgm:prSet>
      <dgm:spPr/>
    </dgm:pt>
    <dgm:pt modelId="{6644FCA3-10A8-488E-A611-5370D9947CE6}" type="pres">
      <dgm:prSet presAssocID="{6BBE875B-E930-49E6-A2E3-78B59914E8BF}" presName="ThreeNodes_1_text" presStyleLbl="node1" presStyleIdx="2" presStyleCnt="3">
        <dgm:presLayoutVars>
          <dgm:bulletEnabled val="1"/>
        </dgm:presLayoutVars>
      </dgm:prSet>
      <dgm:spPr/>
    </dgm:pt>
    <dgm:pt modelId="{68A7F326-5B22-4D58-ACED-96443716DBDA}" type="pres">
      <dgm:prSet presAssocID="{6BBE875B-E930-49E6-A2E3-78B59914E8BF}" presName="ThreeNodes_2_text" presStyleLbl="node1" presStyleIdx="2" presStyleCnt="3">
        <dgm:presLayoutVars>
          <dgm:bulletEnabled val="1"/>
        </dgm:presLayoutVars>
      </dgm:prSet>
      <dgm:spPr/>
    </dgm:pt>
    <dgm:pt modelId="{91D974DD-0F70-464D-8D42-3418F2999DC8}" type="pres">
      <dgm:prSet presAssocID="{6BBE875B-E930-49E6-A2E3-78B59914E8BF}" presName="ThreeNodes_3_text" presStyleLbl="node1" presStyleIdx="2" presStyleCnt="3">
        <dgm:presLayoutVars>
          <dgm:bulletEnabled val="1"/>
        </dgm:presLayoutVars>
      </dgm:prSet>
      <dgm:spPr/>
    </dgm:pt>
  </dgm:ptLst>
  <dgm:cxnLst>
    <dgm:cxn modelId="{921CE502-D072-48FB-8FE3-EEE2975C2758}" type="presOf" srcId="{78A1A9E7-CF3C-412C-9929-62C91FE103E9}" destId="{AE1BFBB7-50E2-4D16-953E-843707232272}" srcOrd="0" destOrd="0" presId="urn:microsoft.com/office/officeart/2005/8/layout/vProcess5"/>
    <dgm:cxn modelId="{5C3AE50A-BA19-4C49-A579-E9451CFD60FB}" type="presOf" srcId="{6363E4FE-B507-42FE-A9CF-AB2B30E9A946}" destId="{68A7F326-5B22-4D58-ACED-96443716DBDA}" srcOrd="1" destOrd="0" presId="urn:microsoft.com/office/officeart/2005/8/layout/vProcess5"/>
    <dgm:cxn modelId="{3A137211-5E76-4F90-8857-C69F2037D57C}" type="presOf" srcId="{16C56141-9C5E-4310-A86E-1E1765915B9D}" destId="{D5997FB6-A5FE-4C06-BF9E-64807667A1D9}" srcOrd="0" destOrd="0" presId="urn:microsoft.com/office/officeart/2005/8/layout/vProcess5"/>
    <dgm:cxn modelId="{B90A9411-812B-4F02-8F65-F1308AD3C36E}" type="presOf" srcId="{6BBE875B-E930-49E6-A2E3-78B59914E8BF}" destId="{8D5DC9E0-442D-4EA5-8A70-9B413B1D6618}" srcOrd="0" destOrd="0" presId="urn:microsoft.com/office/officeart/2005/8/layout/vProcess5"/>
    <dgm:cxn modelId="{5E4EE877-3D2D-4D72-A75B-69D586E3643E}" srcId="{6BBE875B-E930-49E6-A2E3-78B59914E8BF}" destId="{BC9C27E8-5463-46FF-970D-624E6930310C}" srcOrd="2" destOrd="0" parTransId="{79737349-10BD-448D-A1B7-13A4F01C05C4}" sibTransId="{B21CB154-DE5C-4B4B-9A46-C92F297B049C}"/>
    <dgm:cxn modelId="{28FB585A-8E55-4879-A65B-582E5E31542B}" type="presOf" srcId="{EE774D75-C0E7-4B50-9D4B-E7ACADAA9CE9}" destId="{6644FCA3-10A8-488E-A611-5370D9947CE6}" srcOrd="1" destOrd="0" presId="urn:microsoft.com/office/officeart/2005/8/layout/vProcess5"/>
    <dgm:cxn modelId="{48932E81-C410-415B-9B0A-5A3DDB0A2454}" type="presOf" srcId="{6363E4FE-B507-42FE-A9CF-AB2B30E9A946}" destId="{918FF342-9837-4234-8DD7-A0A2BD624B00}" srcOrd="0" destOrd="0" presId="urn:microsoft.com/office/officeart/2005/8/layout/vProcess5"/>
    <dgm:cxn modelId="{5ECAACBC-EBF5-47EA-A8A0-5122D9D03B51}" type="presOf" srcId="{EE774D75-C0E7-4B50-9D4B-E7ACADAA9CE9}" destId="{1BEC1CC2-7978-46CE-8A75-67A769C03883}" srcOrd="0" destOrd="0" presId="urn:microsoft.com/office/officeart/2005/8/layout/vProcess5"/>
    <dgm:cxn modelId="{9205F2C2-BBDB-4437-A4CA-083A2E5216D6}" srcId="{6BBE875B-E930-49E6-A2E3-78B59914E8BF}" destId="{6363E4FE-B507-42FE-A9CF-AB2B30E9A946}" srcOrd="1" destOrd="0" parTransId="{35C00C80-B4B5-4004-B26A-3E6BD310DFD4}" sibTransId="{78A1A9E7-CF3C-412C-9929-62C91FE103E9}"/>
    <dgm:cxn modelId="{8AEA28E1-9F3A-4F2F-8140-82DF165B9983}" srcId="{6BBE875B-E930-49E6-A2E3-78B59914E8BF}" destId="{EE774D75-C0E7-4B50-9D4B-E7ACADAA9CE9}" srcOrd="0" destOrd="0" parTransId="{52C3E837-7B51-43FF-9EE1-BC5A31284439}" sibTransId="{16C56141-9C5E-4310-A86E-1E1765915B9D}"/>
    <dgm:cxn modelId="{D7E2E7F3-B935-4576-8B0F-66DDE97BD6CC}" type="presOf" srcId="{BC9C27E8-5463-46FF-970D-624E6930310C}" destId="{91D974DD-0F70-464D-8D42-3418F2999DC8}" srcOrd="1" destOrd="0" presId="urn:microsoft.com/office/officeart/2005/8/layout/vProcess5"/>
    <dgm:cxn modelId="{C7A803F5-1638-45BC-82E1-8668A923D775}" type="presOf" srcId="{BC9C27E8-5463-46FF-970D-624E6930310C}" destId="{AC77514B-0541-443E-AFE6-08C360B90EC1}" srcOrd="0" destOrd="0" presId="urn:microsoft.com/office/officeart/2005/8/layout/vProcess5"/>
    <dgm:cxn modelId="{A3FC3A46-B49E-41A5-9BA4-F1A0C45084A9}" type="presParOf" srcId="{8D5DC9E0-442D-4EA5-8A70-9B413B1D6618}" destId="{25DF214C-C84D-4BD3-90BD-0599A1B18D26}" srcOrd="0" destOrd="0" presId="urn:microsoft.com/office/officeart/2005/8/layout/vProcess5"/>
    <dgm:cxn modelId="{840B0644-2163-42C3-BE6A-3A898D57B9DD}" type="presParOf" srcId="{8D5DC9E0-442D-4EA5-8A70-9B413B1D6618}" destId="{1BEC1CC2-7978-46CE-8A75-67A769C03883}" srcOrd="1" destOrd="0" presId="urn:microsoft.com/office/officeart/2005/8/layout/vProcess5"/>
    <dgm:cxn modelId="{E07B32DF-CDDB-4AA0-880C-8E6B51C39C0B}" type="presParOf" srcId="{8D5DC9E0-442D-4EA5-8A70-9B413B1D6618}" destId="{918FF342-9837-4234-8DD7-A0A2BD624B00}" srcOrd="2" destOrd="0" presId="urn:microsoft.com/office/officeart/2005/8/layout/vProcess5"/>
    <dgm:cxn modelId="{C8AB40A4-61BB-4CF2-AAF5-15C49EDA09A0}" type="presParOf" srcId="{8D5DC9E0-442D-4EA5-8A70-9B413B1D6618}" destId="{AC77514B-0541-443E-AFE6-08C360B90EC1}" srcOrd="3" destOrd="0" presId="urn:microsoft.com/office/officeart/2005/8/layout/vProcess5"/>
    <dgm:cxn modelId="{ADD06DDC-0810-4F66-9559-23B55623FC96}" type="presParOf" srcId="{8D5DC9E0-442D-4EA5-8A70-9B413B1D6618}" destId="{D5997FB6-A5FE-4C06-BF9E-64807667A1D9}" srcOrd="4" destOrd="0" presId="urn:microsoft.com/office/officeart/2005/8/layout/vProcess5"/>
    <dgm:cxn modelId="{7E19E8E9-BCA9-4771-9DC6-251D02DDC874}" type="presParOf" srcId="{8D5DC9E0-442D-4EA5-8A70-9B413B1D6618}" destId="{AE1BFBB7-50E2-4D16-953E-843707232272}" srcOrd="5" destOrd="0" presId="urn:microsoft.com/office/officeart/2005/8/layout/vProcess5"/>
    <dgm:cxn modelId="{F67E89F0-22D6-4354-AFCC-7E87BFC39B0D}" type="presParOf" srcId="{8D5DC9E0-442D-4EA5-8A70-9B413B1D6618}" destId="{6644FCA3-10A8-488E-A611-5370D9947CE6}" srcOrd="6" destOrd="0" presId="urn:microsoft.com/office/officeart/2005/8/layout/vProcess5"/>
    <dgm:cxn modelId="{7F860764-BA5C-4FA0-B83D-5E34C903ED46}" type="presParOf" srcId="{8D5DC9E0-442D-4EA5-8A70-9B413B1D6618}" destId="{68A7F326-5B22-4D58-ACED-96443716DBDA}" srcOrd="7" destOrd="0" presId="urn:microsoft.com/office/officeart/2005/8/layout/vProcess5"/>
    <dgm:cxn modelId="{94BCB27E-DD4F-4D5E-8350-028EC104536B}" type="presParOf" srcId="{8D5DC9E0-442D-4EA5-8A70-9B413B1D6618}" destId="{91D974DD-0F70-464D-8D42-3418F2999DC8}"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6.xml><?xml version="1.0" encoding="utf-8"?>
<dgm:dataModel xmlns:dgm="http://schemas.openxmlformats.org/drawingml/2006/diagram" xmlns:a="http://schemas.openxmlformats.org/drawingml/2006/main">
  <dgm:ptLst>
    <dgm:pt modelId="{6BBE875B-E930-49E6-A2E3-78B59914E8BF}"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EE774D75-C0E7-4B50-9D4B-E7ACADAA9CE9}">
      <dgm:prSet custT="1"/>
      <dgm:spPr/>
      <dgm:t>
        <a:bodyPr/>
        <a:lstStyle/>
        <a:p>
          <a:pPr rtl="1"/>
          <a:r>
            <a:rPr lang="ar-SA" sz="3200" dirty="0">
              <a:latin typeface="Sakkal Majalla" panose="02000000000000000000" pitchFamily="2" charset="-78"/>
              <a:cs typeface="Sakkal Majalla" panose="02000000000000000000" pitchFamily="2" charset="-78"/>
            </a:rPr>
            <a:t>كل آية فيها ذكر </a:t>
          </a:r>
          <a:r>
            <a:rPr lang="ar-SA" sz="3200" b="1" dirty="0">
              <a:solidFill>
                <a:schemeClr val="tx1"/>
              </a:solidFill>
              <a:latin typeface="Sakkal Majalla" panose="02000000000000000000" pitchFamily="2" charset="-78"/>
              <a:cs typeface="Sakkal Majalla" panose="02000000000000000000" pitchFamily="2" charset="-78"/>
            </a:rPr>
            <a:t>﴿إِنَّ فِي ذَلِكَ لَآَيَةً لَكُمْ إِنْ كُنْتُمْ مُؤْمِنِينَ﴾</a:t>
          </a:r>
          <a:r>
            <a:rPr lang="ar-SA" sz="3200" dirty="0">
              <a:latin typeface="Sakkal Majalla" panose="02000000000000000000" pitchFamily="2" charset="-78"/>
              <a:cs typeface="Sakkal Majalla" panose="02000000000000000000" pitchFamily="2" charset="-78"/>
            </a:rPr>
            <a:t> فهي بهذا اللفظ </a:t>
          </a:r>
          <a:endParaRPr lang="en-US" sz="3200" dirty="0">
            <a:solidFill>
              <a:schemeClr val="bg2">
                <a:lumMod val="10000"/>
              </a:schemeClr>
            </a:solidFill>
            <a:latin typeface="Sakkal Majalla" panose="02000000000000000000" pitchFamily="2" charset="-78"/>
            <a:cs typeface="Sakkal Majalla" panose="02000000000000000000" pitchFamily="2" charset="-78"/>
          </a:endParaRPr>
        </a:p>
      </dgm:t>
    </dgm:pt>
    <dgm:pt modelId="{52C3E837-7B51-43FF-9EE1-BC5A31284439}" type="parTrans" cxnId="{8AEA28E1-9F3A-4F2F-8140-82DF165B9983}">
      <dgm:prSet/>
      <dgm:spPr/>
      <dgm:t>
        <a:bodyPr/>
        <a:lstStyle/>
        <a:p>
          <a:endParaRPr lang="en-US"/>
        </a:p>
      </dgm:t>
    </dgm:pt>
    <dgm:pt modelId="{16C56141-9C5E-4310-A86E-1E1765915B9D}" type="sibTrans" cxnId="{8AEA28E1-9F3A-4F2F-8140-82DF165B9983}">
      <dgm:prSet/>
      <dgm:spPr/>
      <dgm:t>
        <a:bodyPr/>
        <a:lstStyle/>
        <a:p>
          <a:endParaRPr lang="en-US"/>
        </a:p>
      </dgm:t>
    </dgm:pt>
    <dgm:pt modelId="{6363E4FE-B507-42FE-A9CF-AB2B30E9A946}">
      <dgm:prSet/>
      <dgm:spPr/>
      <dgm:t>
        <a:bodyPr/>
        <a:lstStyle/>
        <a:p>
          <a:pPr rtl="1"/>
          <a:r>
            <a:rPr lang="ar-SA" dirty="0">
              <a:latin typeface="Sakkal Majalla" panose="02000000000000000000" pitchFamily="2" charset="-78"/>
              <a:cs typeface="Sakkal Majalla" panose="02000000000000000000" pitchFamily="2" charset="-78"/>
            </a:rPr>
            <a:t>إلا موضع  الأنعام (99) </a:t>
          </a:r>
          <a:r>
            <a:rPr lang="ar-SA" b="1" dirty="0">
              <a:solidFill>
                <a:schemeClr val="tx1"/>
              </a:solidFill>
              <a:latin typeface="Sakkal Majalla" panose="02000000000000000000" pitchFamily="2" charset="-78"/>
              <a:cs typeface="Sakkal Majalla" panose="02000000000000000000" pitchFamily="2" charset="-78"/>
            </a:rPr>
            <a:t>﴿إِنَّ فِي ذَلِكُمْ لَآيَاتٍ ....﴾</a:t>
          </a:r>
          <a:endParaRPr lang="en-US" dirty="0">
            <a:solidFill>
              <a:schemeClr val="tx1"/>
            </a:solidFill>
            <a:latin typeface="Sakkal Majalla" panose="02000000000000000000" pitchFamily="2" charset="-78"/>
            <a:cs typeface="Sakkal Majalla" panose="02000000000000000000" pitchFamily="2" charset="-78"/>
          </a:endParaRPr>
        </a:p>
      </dgm:t>
    </dgm:pt>
    <dgm:pt modelId="{35C00C80-B4B5-4004-B26A-3E6BD310DFD4}" type="parTrans" cxnId="{9205F2C2-BBDB-4437-A4CA-083A2E5216D6}">
      <dgm:prSet/>
      <dgm:spPr/>
      <dgm:t>
        <a:bodyPr/>
        <a:lstStyle/>
        <a:p>
          <a:endParaRPr lang="en-US"/>
        </a:p>
      </dgm:t>
    </dgm:pt>
    <dgm:pt modelId="{78A1A9E7-CF3C-412C-9929-62C91FE103E9}" type="sibTrans" cxnId="{9205F2C2-BBDB-4437-A4CA-083A2E5216D6}">
      <dgm:prSet/>
      <dgm:spPr/>
      <dgm:t>
        <a:bodyPr/>
        <a:lstStyle/>
        <a:p>
          <a:endParaRPr lang="en-US"/>
        </a:p>
      </dgm:t>
    </dgm:pt>
    <dgm:pt modelId="{8D5DC9E0-442D-4EA5-8A70-9B413B1D6618}" type="pres">
      <dgm:prSet presAssocID="{6BBE875B-E930-49E6-A2E3-78B59914E8BF}" presName="outerComposite" presStyleCnt="0">
        <dgm:presLayoutVars>
          <dgm:chMax val="5"/>
          <dgm:dir/>
          <dgm:resizeHandles val="exact"/>
        </dgm:presLayoutVars>
      </dgm:prSet>
      <dgm:spPr/>
    </dgm:pt>
    <dgm:pt modelId="{25DF214C-C84D-4BD3-90BD-0599A1B18D26}" type="pres">
      <dgm:prSet presAssocID="{6BBE875B-E930-49E6-A2E3-78B59914E8BF}" presName="dummyMaxCanvas" presStyleCnt="0">
        <dgm:presLayoutVars/>
      </dgm:prSet>
      <dgm:spPr/>
    </dgm:pt>
    <dgm:pt modelId="{5DE96AE0-10EE-459A-AEA5-A13D27E2FD80}" type="pres">
      <dgm:prSet presAssocID="{6BBE875B-E930-49E6-A2E3-78B59914E8BF}" presName="TwoNodes_1" presStyleLbl="node1" presStyleIdx="0" presStyleCnt="2">
        <dgm:presLayoutVars>
          <dgm:bulletEnabled val="1"/>
        </dgm:presLayoutVars>
      </dgm:prSet>
      <dgm:spPr/>
    </dgm:pt>
    <dgm:pt modelId="{01A6965C-E983-4A41-A174-C508B24E1782}" type="pres">
      <dgm:prSet presAssocID="{6BBE875B-E930-49E6-A2E3-78B59914E8BF}" presName="TwoNodes_2" presStyleLbl="node1" presStyleIdx="1" presStyleCnt="2">
        <dgm:presLayoutVars>
          <dgm:bulletEnabled val="1"/>
        </dgm:presLayoutVars>
      </dgm:prSet>
      <dgm:spPr/>
    </dgm:pt>
    <dgm:pt modelId="{0EF69E04-975C-4640-B305-EE56606C7100}" type="pres">
      <dgm:prSet presAssocID="{6BBE875B-E930-49E6-A2E3-78B59914E8BF}" presName="TwoConn_1-2" presStyleLbl="fgAccFollowNode1" presStyleIdx="0" presStyleCnt="1">
        <dgm:presLayoutVars>
          <dgm:bulletEnabled val="1"/>
        </dgm:presLayoutVars>
      </dgm:prSet>
      <dgm:spPr/>
    </dgm:pt>
    <dgm:pt modelId="{CB60A5AE-56F3-4EEF-A91A-16D0BE7B3AFB}" type="pres">
      <dgm:prSet presAssocID="{6BBE875B-E930-49E6-A2E3-78B59914E8BF}" presName="TwoNodes_1_text" presStyleLbl="node1" presStyleIdx="1" presStyleCnt="2">
        <dgm:presLayoutVars>
          <dgm:bulletEnabled val="1"/>
        </dgm:presLayoutVars>
      </dgm:prSet>
      <dgm:spPr/>
    </dgm:pt>
    <dgm:pt modelId="{E4AE1769-FC84-4AC4-9B6A-A69EA25B085E}" type="pres">
      <dgm:prSet presAssocID="{6BBE875B-E930-49E6-A2E3-78B59914E8BF}" presName="TwoNodes_2_text" presStyleLbl="node1" presStyleIdx="1" presStyleCnt="2">
        <dgm:presLayoutVars>
          <dgm:bulletEnabled val="1"/>
        </dgm:presLayoutVars>
      </dgm:prSet>
      <dgm:spPr/>
    </dgm:pt>
  </dgm:ptLst>
  <dgm:cxnLst>
    <dgm:cxn modelId="{B90A9411-812B-4F02-8F65-F1308AD3C36E}" type="presOf" srcId="{6BBE875B-E930-49E6-A2E3-78B59914E8BF}" destId="{8D5DC9E0-442D-4EA5-8A70-9B413B1D6618}" srcOrd="0" destOrd="0" presId="urn:microsoft.com/office/officeart/2005/8/layout/vProcess5"/>
    <dgm:cxn modelId="{8C7B1E5D-0F4C-42A4-8029-AD4D2FABA023}" type="presOf" srcId="{EE774D75-C0E7-4B50-9D4B-E7ACADAA9CE9}" destId="{5DE96AE0-10EE-459A-AEA5-A13D27E2FD80}" srcOrd="0" destOrd="0" presId="urn:microsoft.com/office/officeart/2005/8/layout/vProcess5"/>
    <dgm:cxn modelId="{561D8A42-28E2-4425-B685-CA5BB72CC317}" type="presOf" srcId="{6363E4FE-B507-42FE-A9CF-AB2B30E9A946}" destId="{01A6965C-E983-4A41-A174-C508B24E1782}" srcOrd="0" destOrd="0" presId="urn:microsoft.com/office/officeart/2005/8/layout/vProcess5"/>
    <dgm:cxn modelId="{2EBF2EA0-21B2-467A-9D73-E5ADAAD5BF9B}" type="presOf" srcId="{EE774D75-C0E7-4B50-9D4B-E7ACADAA9CE9}" destId="{CB60A5AE-56F3-4EEF-A91A-16D0BE7B3AFB}" srcOrd="1" destOrd="0" presId="urn:microsoft.com/office/officeart/2005/8/layout/vProcess5"/>
    <dgm:cxn modelId="{56CC97B2-A712-45F2-8BD3-A67C16436FF8}" type="presOf" srcId="{16C56141-9C5E-4310-A86E-1E1765915B9D}" destId="{0EF69E04-975C-4640-B305-EE56606C7100}" srcOrd="0" destOrd="0" presId="urn:microsoft.com/office/officeart/2005/8/layout/vProcess5"/>
    <dgm:cxn modelId="{9205F2C2-BBDB-4437-A4CA-083A2E5216D6}" srcId="{6BBE875B-E930-49E6-A2E3-78B59914E8BF}" destId="{6363E4FE-B507-42FE-A9CF-AB2B30E9A946}" srcOrd="1" destOrd="0" parTransId="{35C00C80-B4B5-4004-B26A-3E6BD310DFD4}" sibTransId="{78A1A9E7-CF3C-412C-9929-62C91FE103E9}"/>
    <dgm:cxn modelId="{8AEA28E1-9F3A-4F2F-8140-82DF165B9983}" srcId="{6BBE875B-E930-49E6-A2E3-78B59914E8BF}" destId="{EE774D75-C0E7-4B50-9D4B-E7ACADAA9CE9}" srcOrd="0" destOrd="0" parTransId="{52C3E837-7B51-43FF-9EE1-BC5A31284439}" sibTransId="{16C56141-9C5E-4310-A86E-1E1765915B9D}"/>
    <dgm:cxn modelId="{D3E171FE-EC47-4CFB-B7BB-987A9B073662}" type="presOf" srcId="{6363E4FE-B507-42FE-A9CF-AB2B30E9A946}" destId="{E4AE1769-FC84-4AC4-9B6A-A69EA25B085E}" srcOrd="1" destOrd="0" presId="urn:microsoft.com/office/officeart/2005/8/layout/vProcess5"/>
    <dgm:cxn modelId="{A3FC3A46-B49E-41A5-9BA4-F1A0C45084A9}" type="presParOf" srcId="{8D5DC9E0-442D-4EA5-8A70-9B413B1D6618}" destId="{25DF214C-C84D-4BD3-90BD-0599A1B18D26}" srcOrd="0" destOrd="0" presId="urn:microsoft.com/office/officeart/2005/8/layout/vProcess5"/>
    <dgm:cxn modelId="{977146D7-D46F-4444-9FF6-59FF86419B56}" type="presParOf" srcId="{8D5DC9E0-442D-4EA5-8A70-9B413B1D6618}" destId="{5DE96AE0-10EE-459A-AEA5-A13D27E2FD80}" srcOrd="1" destOrd="0" presId="urn:microsoft.com/office/officeart/2005/8/layout/vProcess5"/>
    <dgm:cxn modelId="{785E28EA-9117-4B77-97E3-CFF2B0677BD4}" type="presParOf" srcId="{8D5DC9E0-442D-4EA5-8A70-9B413B1D6618}" destId="{01A6965C-E983-4A41-A174-C508B24E1782}" srcOrd="2" destOrd="0" presId="urn:microsoft.com/office/officeart/2005/8/layout/vProcess5"/>
    <dgm:cxn modelId="{ACE3813D-45FE-44AD-96BE-40DA4CE70DF7}" type="presParOf" srcId="{8D5DC9E0-442D-4EA5-8A70-9B413B1D6618}" destId="{0EF69E04-975C-4640-B305-EE56606C7100}" srcOrd="3" destOrd="0" presId="urn:microsoft.com/office/officeart/2005/8/layout/vProcess5"/>
    <dgm:cxn modelId="{19033557-3FBD-454B-9882-F8445C8D6361}" type="presParOf" srcId="{8D5DC9E0-442D-4EA5-8A70-9B413B1D6618}" destId="{CB60A5AE-56F3-4EEF-A91A-16D0BE7B3AFB}" srcOrd="4" destOrd="0" presId="urn:microsoft.com/office/officeart/2005/8/layout/vProcess5"/>
    <dgm:cxn modelId="{6B19B29E-29A8-43D0-8C63-CF37E0237098}" type="presParOf" srcId="{8D5DC9E0-442D-4EA5-8A70-9B413B1D6618}" destId="{E4AE1769-FC84-4AC4-9B6A-A69EA25B085E}" srcOrd="5"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7.xml><?xml version="1.0" encoding="utf-8"?>
<dgm:dataModel xmlns:dgm="http://schemas.openxmlformats.org/drawingml/2006/diagram" xmlns:a="http://schemas.openxmlformats.org/drawingml/2006/main">
  <dgm:ptLst>
    <dgm:pt modelId="{6BBE875B-E930-49E6-A2E3-78B59914E8BF}"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EE774D75-C0E7-4B50-9D4B-E7ACADAA9CE9}">
      <dgm:prSet custT="1"/>
      <dgm:spPr/>
      <dgm:t>
        <a:bodyPr/>
        <a:lstStyle/>
        <a:p>
          <a:pPr rtl="1"/>
          <a:r>
            <a:rPr lang="ar-SA" sz="2400" dirty="0">
              <a:latin typeface="Sakkal Majalla" panose="02000000000000000000" pitchFamily="2" charset="-78"/>
              <a:cs typeface="Sakkal Majalla" panose="02000000000000000000" pitchFamily="2" charset="-78"/>
            </a:rPr>
            <a:t>كل آية فيها ذكر </a:t>
          </a:r>
          <a:r>
            <a:rPr lang="ar-SA" sz="2400" b="1" dirty="0">
              <a:solidFill>
                <a:schemeClr val="tx1"/>
              </a:solidFill>
              <a:latin typeface="Sakkal Majalla" panose="02000000000000000000" pitchFamily="2" charset="-78"/>
              <a:cs typeface="Sakkal Majalla" panose="02000000000000000000" pitchFamily="2" charset="-78"/>
            </a:rPr>
            <a:t>﴿إِنَّ رَبَّكَ هُوَ أَعْلَمُ بِمَنْ ضَلَّ عَنْ سَبِيلِهِ﴾</a:t>
          </a:r>
          <a:r>
            <a:rPr lang="ar-SA" sz="2400" dirty="0">
              <a:solidFill>
                <a:schemeClr val="tx1"/>
              </a:solidFill>
              <a:latin typeface="Sakkal Majalla" panose="02000000000000000000" pitchFamily="2" charset="-78"/>
              <a:cs typeface="Sakkal Majalla" panose="02000000000000000000" pitchFamily="2" charset="-78"/>
            </a:rPr>
            <a:t> </a:t>
          </a:r>
          <a:r>
            <a:rPr lang="ar-SA" sz="2400" dirty="0">
              <a:latin typeface="Sakkal Majalla" panose="02000000000000000000" pitchFamily="2" charset="-78"/>
              <a:cs typeface="Sakkal Majalla" panose="02000000000000000000" pitchFamily="2" charset="-78"/>
            </a:rPr>
            <a:t>فهي بهذا اللفظ بالماضي</a:t>
          </a:r>
          <a:endParaRPr lang="en-US" sz="2400" dirty="0">
            <a:solidFill>
              <a:schemeClr val="tx1">
                <a:lumMod val="95000"/>
                <a:lumOff val="5000"/>
              </a:schemeClr>
            </a:solidFill>
            <a:latin typeface="Sakkal Majalla" panose="02000000000000000000" pitchFamily="2" charset="-78"/>
            <a:cs typeface="Sakkal Majalla" panose="02000000000000000000" pitchFamily="2" charset="-78"/>
          </a:endParaRPr>
        </a:p>
      </dgm:t>
    </dgm:pt>
    <dgm:pt modelId="{52C3E837-7B51-43FF-9EE1-BC5A31284439}" type="parTrans" cxnId="{8AEA28E1-9F3A-4F2F-8140-82DF165B9983}">
      <dgm:prSet/>
      <dgm:spPr/>
      <dgm:t>
        <a:bodyPr/>
        <a:lstStyle/>
        <a:p>
          <a:endParaRPr lang="en-US"/>
        </a:p>
      </dgm:t>
    </dgm:pt>
    <dgm:pt modelId="{16C56141-9C5E-4310-A86E-1E1765915B9D}" type="sibTrans" cxnId="{8AEA28E1-9F3A-4F2F-8140-82DF165B9983}">
      <dgm:prSet/>
      <dgm:spPr/>
      <dgm:t>
        <a:bodyPr/>
        <a:lstStyle/>
        <a:p>
          <a:endParaRPr lang="en-US"/>
        </a:p>
      </dgm:t>
    </dgm:pt>
    <dgm:pt modelId="{6363E4FE-B507-42FE-A9CF-AB2B30E9A946}">
      <dgm:prSet custT="1"/>
      <dgm:spPr/>
      <dgm:t>
        <a:bodyPr/>
        <a:lstStyle/>
        <a:p>
          <a:pPr rtl="1"/>
          <a:r>
            <a:rPr lang="ar-SA" sz="2800" dirty="0">
              <a:latin typeface="Sakkal Majalla" panose="02000000000000000000" pitchFamily="2" charset="-78"/>
              <a:cs typeface="Sakkal Majalla" panose="02000000000000000000" pitchFamily="2" charset="-78"/>
            </a:rPr>
            <a:t>إلا موضع  الأنعام (117) </a:t>
          </a:r>
          <a:r>
            <a:rPr lang="ar-SA" sz="2800" b="1" dirty="0">
              <a:solidFill>
                <a:schemeClr val="tx1"/>
              </a:solidFill>
              <a:latin typeface="Sakkal Majalla" panose="02000000000000000000" pitchFamily="2" charset="-78"/>
              <a:cs typeface="Sakkal Majalla" panose="02000000000000000000" pitchFamily="2" charset="-78"/>
            </a:rPr>
            <a:t>﴿أَعْلَمُ مَن يَضِلُّ عَن سَبِيلِهِ﴾</a:t>
          </a:r>
          <a:r>
            <a:rPr lang="ar-SA" sz="2800" dirty="0">
              <a:solidFill>
                <a:schemeClr val="tx1"/>
              </a:solidFill>
              <a:latin typeface="Sakkal Majalla" panose="02000000000000000000" pitchFamily="2" charset="-78"/>
              <a:cs typeface="Sakkal Majalla" panose="02000000000000000000" pitchFamily="2" charset="-78"/>
            </a:rPr>
            <a:t> </a:t>
          </a:r>
          <a:r>
            <a:rPr lang="ar-SA" sz="2800" dirty="0">
              <a:latin typeface="Sakkal Majalla" panose="02000000000000000000" pitchFamily="2" charset="-78"/>
              <a:cs typeface="Sakkal Majalla" panose="02000000000000000000" pitchFamily="2" charset="-78"/>
            </a:rPr>
            <a:t>فهي بالمضارع</a:t>
          </a:r>
          <a:endParaRPr lang="en-US" sz="2800" dirty="0">
            <a:solidFill>
              <a:schemeClr val="tx1"/>
            </a:solidFill>
            <a:latin typeface="Sakkal Majalla" panose="02000000000000000000" pitchFamily="2" charset="-78"/>
            <a:cs typeface="Sakkal Majalla" panose="02000000000000000000" pitchFamily="2" charset="-78"/>
          </a:endParaRPr>
        </a:p>
      </dgm:t>
    </dgm:pt>
    <dgm:pt modelId="{35C00C80-B4B5-4004-B26A-3E6BD310DFD4}" type="parTrans" cxnId="{9205F2C2-BBDB-4437-A4CA-083A2E5216D6}">
      <dgm:prSet/>
      <dgm:spPr/>
      <dgm:t>
        <a:bodyPr/>
        <a:lstStyle/>
        <a:p>
          <a:endParaRPr lang="en-US"/>
        </a:p>
      </dgm:t>
    </dgm:pt>
    <dgm:pt modelId="{78A1A9E7-CF3C-412C-9929-62C91FE103E9}" type="sibTrans" cxnId="{9205F2C2-BBDB-4437-A4CA-083A2E5216D6}">
      <dgm:prSet/>
      <dgm:spPr/>
      <dgm:t>
        <a:bodyPr/>
        <a:lstStyle/>
        <a:p>
          <a:endParaRPr lang="en-US"/>
        </a:p>
      </dgm:t>
    </dgm:pt>
    <dgm:pt modelId="{BC9C27E8-5463-46FF-970D-624E6930310C}">
      <dgm:prSet custT="1"/>
      <dgm:spPr/>
      <dgm:t>
        <a:bodyPr/>
        <a:lstStyle/>
        <a:p>
          <a:pPr rtl="1"/>
          <a:r>
            <a:rPr lang="ar-SA" sz="2800" dirty="0">
              <a:latin typeface="Sakkal Majalla" panose="02000000000000000000" pitchFamily="2" charset="-78"/>
              <a:cs typeface="Sakkal Majalla" panose="02000000000000000000" pitchFamily="2" charset="-78"/>
            </a:rPr>
            <a:t>(إِنَّ رَبَّكَ هُوَ </a:t>
          </a:r>
          <a:r>
            <a:rPr lang="ar-SA" sz="2800" u="sng" dirty="0">
              <a:solidFill>
                <a:schemeClr val="tx1"/>
              </a:solidFill>
              <a:latin typeface="Sakkal Majalla" panose="02000000000000000000" pitchFamily="2" charset="-78"/>
              <a:cs typeface="Sakkal Majalla" panose="02000000000000000000" pitchFamily="2" charset="-78"/>
            </a:rPr>
            <a:t>أَعْلَمُ مَن يَضِلُّ عَن سَبِيلِهِ</a:t>
          </a:r>
          <a:r>
            <a:rPr lang="ar-SA" sz="2800" dirty="0">
              <a:solidFill>
                <a:schemeClr val="tx1"/>
              </a:solidFill>
              <a:latin typeface="Sakkal Majalla" panose="02000000000000000000" pitchFamily="2" charset="-78"/>
              <a:cs typeface="Sakkal Majalla" panose="02000000000000000000" pitchFamily="2" charset="-78"/>
            </a:rPr>
            <a:t> </a:t>
          </a:r>
          <a:r>
            <a:rPr lang="ar-SA" sz="2800" dirty="0">
              <a:latin typeface="Sakkal Majalla" panose="02000000000000000000" pitchFamily="2" charset="-78"/>
              <a:cs typeface="Sakkal Majalla" panose="02000000000000000000" pitchFamily="2" charset="-78"/>
            </a:rPr>
            <a:t>وَهُوَ أَعْلَمُ بِالْمُهْتَدِينَ (117) فَكُلُواْ مِمَّا ذُكِرَ اسْمُ اللَّهِ عَلَيْهِ إِن كُنتُمْ بِآيَاتِهِ مُؤْمِنِينَ (118))</a:t>
          </a:r>
          <a:endParaRPr lang="en-US" sz="2800" dirty="0">
            <a:latin typeface="Sakkal Majalla" panose="02000000000000000000" pitchFamily="2" charset="-78"/>
            <a:cs typeface="Sakkal Majalla" panose="02000000000000000000" pitchFamily="2" charset="-78"/>
          </a:endParaRPr>
        </a:p>
      </dgm:t>
    </dgm:pt>
    <dgm:pt modelId="{79737349-10BD-448D-A1B7-13A4F01C05C4}" type="parTrans" cxnId="{5E4EE877-3D2D-4D72-A75B-69D586E3643E}">
      <dgm:prSet/>
      <dgm:spPr/>
      <dgm:t>
        <a:bodyPr/>
        <a:lstStyle/>
        <a:p>
          <a:endParaRPr lang="en-US"/>
        </a:p>
      </dgm:t>
    </dgm:pt>
    <dgm:pt modelId="{B21CB154-DE5C-4B4B-9A46-C92F297B049C}" type="sibTrans" cxnId="{5E4EE877-3D2D-4D72-A75B-69D586E3643E}">
      <dgm:prSet/>
      <dgm:spPr/>
      <dgm:t>
        <a:bodyPr/>
        <a:lstStyle/>
        <a:p>
          <a:endParaRPr lang="en-US"/>
        </a:p>
      </dgm:t>
    </dgm:pt>
    <dgm:pt modelId="{8D5DC9E0-442D-4EA5-8A70-9B413B1D6618}" type="pres">
      <dgm:prSet presAssocID="{6BBE875B-E930-49E6-A2E3-78B59914E8BF}" presName="outerComposite" presStyleCnt="0">
        <dgm:presLayoutVars>
          <dgm:chMax val="5"/>
          <dgm:dir/>
          <dgm:resizeHandles val="exact"/>
        </dgm:presLayoutVars>
      </dgm:prSet>
      <dgm:spPr/>
    </dgm:pt>
    <dgm:pt modelId="{25DF214C-C84D-4BD3-90BD-0599A1B18D26}" type="pres">
      <dgm:prSet presAssocID="{6BBE875B-E930-49E6-A2E3-78B59914E8BF}" presName="dummyMaxCanvas" presStyleCnt="0">
        <dgm:presLayoutVars/>
      </dgm:prSet>
      <dgm:spPr/>
    </dgm:pt>
    <dgm:pt modelId="{1BEC1CC2-7978-46CE-8A75-67A769C03883}" type="pres">
      <dgm:prSet presAssocID="{6BBE875B-E930-49E6-A2E3-78B59914E8BF}" presName="ThreeNodes_1" presStyleLbl="node1" presStyleIdx="0" presStyleCnt="3" custScaleX="103352">
        <dgm:presLayoutVars>
          <dgm:bulletEnabled val="1"/>
        </dgm:presLayoutVars>
      </dgm:prSet>
      <dgm:spPr/>
    </dgm:pt>
    <dgm:pt modelId="{918FF342-9837-4234-8DD7-A0A2BD624B00}" type="pres">
      <dgm:prSet presAssocID="{6BBE875B-E930-49E6-A2E3-78B59914E8BF}" presName="ThreeNodes_2" presStyleLbl="node1" presStyleIdx="1" presStyleCnt="3">
        <dgm:presLayoutVars>
          <dgm:bulletEnabled val="1"/>
        </dgm:presLayoutVars>
      </dgm:prSet>
      <dgm:spPr/>
    </dgm:pt>
    <dgm:pt modelId="{AC77514B-0541-443E-AFE6-08C360B90EC1}" type="pres">
      <dgm:prSet presAssocID="{6BBE875B-E930-49E6-A2E3-78B59914E8BF}" presName="ThreeNodes_3" presStyleLbl="node1" presStyleIdx="2" presStyleCnt="3">
        <dgm:presLayoutVars>
          <dgm:bulletEnabled val="1"/>
        </dgm:presLayoutVars>
      </dgm:prSet>
      <dgm:spPr/>
    </dgm:pt>
    <dgm:pt modelId="{D5997FB6-A5FE-4C06-BF9E-64807667A1D9}" type="pres">
      <dgm:prSet presAssocID="{6BBE875B-E930-49E6-A2E3-78B59914E8BF}" presName="ThreeConn_1-2" presStyleLbl="fgAccFollowNode1" presStyleIdx="0" presStyleCnt="2">
        <dgm:presLayoutVars>
          <dgm:bulletEnabled val="1"/>
        </dgm:presLayoutVars>
      </dgm:prSet>
      <dgm:spPr/>
    </dgm:pt>
    <dgm:pt modelId="{AE1BFBB7-50E2-4D16-953E-843707232272}" type="pres">
      <dgm:prSet presAssocID="{6BBE875B-E930-49E6-A2E3-78B59914E8BF}" presName="ThreeConn_2-3" presStyleLbl="fgAccFollowNode1" presStyleIdx="1" presStyleCnt="2">
        <dgm:presLayoutVars>
          <dgm:bulletEnabled val="1"/>
        </dgm:presLayoutVars>
      </dgm:prSet>
      <dgm:spPr/>
    </dgm:pt>
    <dgm:pt modelId="{6644FCA3-10A8-488E-A611-5370D9947CE6}" type="pres">
      <dgm:prSet presAssocID="{6BBE875B-E930-49E6-A2E3-78B59914E8BF}" presName="ThreeNodes_1_text" presStyleLbl="node1" presStyleIdx="2" presStyleCnt="3">
        <dgm:presLayoutVars>
          <dgm:bulletEnabled val="1"/>
        </dgm:presLayoutVars>
      </dgm:prSet>
      <dgm:spPr/>
    </dgm:pt>
    <dgm:pt modelId="{68A7F326-5B22-4D58-ACED-96443716DBDA}" type="pres">
      <dgm:prSet presAssocID="{6BBE875B-E930-49E6-A2E3-78B59914E8BF}" presName="ThreeNodes_2_text" presStyleLbl="node1" presStyleIdx="2" presStyleCnt="3">
        <dgm:presLayoutVars>
          <dgm:bulletEnabled val="1"/>
        </dgm:presLayoutVars>
      </dgm:prSet>
      <dgm:spPr/>
    </dgm:pt>
    <dgm:pt modelId="{91D974DD-0F70-464D-8D42-3418F2999DC8}" type="pres">
      <dgm:prSet presAssocID="{6BBE875B-E930-49E6-A2E3-78B59914E8BF}" presName="ThreeNodes_3_text" presStyleLbl="node1" presStyleIdx="2" presStyleCnt="3">
        <dgm:presLayoutVars>
          <dgm:bulletEnabled val="1"/>
        </dgm:presLayoutVars>
      </dgm:prSet>
      <dgm:spPr/>
    </dgm:pt>
  </dgm:ptLst>
  <dgm:cxnLst>
    <dgm:cxn modelId="{921CE502-D072-48FB-8FE3-EEE2975C2758}" type="presOf" srcId="{78A1A9E7-CF3C-412C-9929-62C91FE103E9}" destId="{AE1BFBB7-50E2-4D16-953E-843707232272}" srcOrd="0" destOrd="0" presId="urn:microsoft.com/office/officeart/2005/8/layout/vProcess5"/>
    <dgm:cxn modelId="{5C3AE50A-BA19-4C49-A579-E9451CFD60FB}" type="presOf" srcId="{6363E4FE-B507-42FE-A9CF-AB2B30E9A946}" destId="{68A7F326-5B22-4D58-ACED-96443716DBDA}" srcOrd="1" destOrd="0" presId="urn:microsoft.com/office/officeart/2005/8/layout/vProcess5"/>
    <dgm:cxn modelId="{3A137211-5E76-4F90-8857-C69F2037D57C}" type="presOf" srcId="{16C56141-9C5E-4310-A86E-1E1765915B9D}" destId="{D5997FB6-A5FE-4C06-BF9E-64807667A1D9}" srcOrd="0" destOrd="0" presId="urn:microsoft.com/office/officeart/2005/8/layout/vProcess5"/>
    <dgm:cxn modelId="{B90A9411-812B-4F02-8F65-F1308AD3C36E}" type="presOf" srcId="{6BBE875B-E930-49E6-A2E3-78B59914E8BF}" destId="{8D5DC9E0-442D-4EA5-8A70-9B413B1D6618}" srcOrd="0" destOrd="0" presId="urn:microsoft.com/office/officeart/2005/8/layout/vProcess5"/>
    <dgm:cxn modelId="{5E4EE877-3D2D-4D72-A75B-69D586E3643E}" srcId="{6BBE875B-E930-49E6-A2E3-78B59914E8BF}" destId="{BC9C27E8-5463-46FF-970D-624E6930310C}" srcOrd="2" destOrd="0" parTransId="{79737349-10BD-448D-A1B7-13A4F01C05C4}" sibTransId="{B21CB154-DE5C-4B4B-9A46-C92F297B049C}"/>
    <dgm:cxn modelId="{28FB585A-8E55-4879-A65B-582E5E31542B}" type="presOf" srcId="{EE774D75-C0E7-4B50-9D4B-E7ACADAA9CE9}" destId="{6644FCA3-10A8-488E-A611-5370D9947CE6}" srcOrd="1" destOrd="0" presId="urn:microsoft.com/office/officeart/2005/8/layout/vProcess5"/>
    <dgm:cxn modelId="{48932E81-C410-415B-9B0A-5A3DDB0A2454}" type="presOf" srcId="{6363E4FE-B507-42FE-A9CF-AB2B30E9A946}" destId="{918FF342-9837-4234-8DD7-A0A2BD624B00}" srcOrd="0" destOrd="0" presId="urn:microsoft.com/office/officeart/2005/8/layout/vProcess5"/>
    <dgm:cxn modelId="{5ECAACBC-EBF5-47EA-A8A0-5122D9D03B51}" type="presOf" srcId="{EE774D75-C0E7-4B50-9D4B-E7ACADAA9CE9}" destId="{1BEC1CC2-7978-46CE-8A75-67A769C03883}" srcOrd="0" destOrd="0" presId="urn:microsoft.com/office/officeart/2005/8/layout/vProcess5"/>
    <dgm:cxn modelId="{9205F2C2-BBDB-4437-A4CA-083A2E5216D6}" srcId="{6BBE875B-E930-49E6-A2E3-78B59914E8BF}" destId="{6363E4FE-B507-42FE-A9CF-AB2B30E9A946}" srcOrd="1" destOrd="0" parTransId="{35C00C80-B4B5-4004-B26A-3E6BD310DFD4}" sibTransId="{78A1A9E7-CF3C-412C-9929-62C91FE103E9}"/>
    <dgm:cxn modelId="{8AEA28E1-9F3A-4F2F-8140-82DF165B9983}" srcId="{6BBE875B-E930-49E6-A2E3-78B59914E8BF}" destId="{EE774D75-C0E7-4B50-9D4B-E7ACADAA9CE9}" srcOrd="0" destOrd="0" parTransId="{52C3E837-7B51-43FF-9EE1-BC5A31284439}" sibTransId="{16C56141-9C5E-4310-A86E-1E1765915B9D}"/>
    <dgm:cxn modelId="{D7E2E7F3-B935-4576-8B0F-66DDE97BD6CC}" type="presOf" srcId="{BC9C27E8-5463-46FF-970D-624E6930310C}" destId="{91D974DD-0F70-464D-8D42-3418F2999DC8}" srcOrd="1" destOrd="0" presId="urn:microsoft.com/office/officeart/2005/8/layout/vProcess5"/>
    <dgm:cxn modelId="{C7A803F5-1638-45BC-82E1-8668A923D775}" type="presOf" srcId="{BC9C27E8-5463-46FF-970D-624E6930310C}" destId="{AC77514B-0541-443E-AFE6-08C360B90EC1}" srcOrd="0" destOrd="0" presId="urn:microsoft.com/office/officeart/2005/8/layout/vProcess5"/>
    <dgm:cxn modelId="{A3FC3A46-B49E-41A5-9BA4-F1A0C45084A9}" type="presParOf" srcId="{8D5DC9E0-442D-4EA5-8A70-9B413B1D6618}" destId="{25DF214C-C84D-4BD3-90BD-0599A1B18D26}" srcOrd="0" destOrd="0" presId="urn:microsoft.com/office/officeart/2005/8/layout/vProcess5"/>
    <dgm:cxn modelId="{840B0644-2163-42C3-BE6A-3A898D57B9DD}" type="presParOf" srcId="{8D5DC9E0-442D-4EA5-8A70-9B413B1D6618}" destId="{1BEC1CC2-7978-46CE-8A75-67A769C03883}" srcOrd="1" destOrd="0" presId="urn:microsoft.com/office/officeart/2005/8/layout/vProcess5"/>
    <dgm:cxn modelId="{E07B32DF-CDDB-4AA0-880C-8E6B51C39C0B}" type="presParOf" srcId="{8D5DC9E0-442D-4EA5-8A70-9B413B1D6618}" destId="{918FF342-9837-4234-8DD7-A0A2BD624B00}" srcOrd="2" destOrd="0" presId="urn:microsoft.com/office/officeart/2005/8/layout/vProcess5"/>
    <dgm:cxn modelId="{C8AB40A4-61BB-4CF2-AAF5-15C49EDA09A0}" type="presParOf" srcId="{8D5DC9E0-442D-4EA5-8A70-9B413B1D6618}" destId="{AC77514B-0541-443E-AFE6-08C360B90EC1}" srcOrd="3" destOrd="0" presId="urn:microsoft.com/office/officeart/2005/8/layout/vProcess5"/>
    <dgm:cxn modelId="{ADD06DDC-0810-4F66-9559-23B55623FC96}" type="presParOf" srcId="{8D5DC9E0-442D-4EA5-8A70-9B413B1D6618}" destId="{D5997FB6-A5FE-4C06-BF9E-64807667A1D9}" srcOrd="4" destOrd="0" presId="urn:microsoft.com/office/officeart/2005/8/layout/vProcess5"/>
    <dgm:cxn modelId="{7E19E8E9-BCA9-4771-9DC6-251D02DDC874}" type="presParOf" srcId="{8D5DC9E0-442D-4EA5-8A70-9B413B1D6618}" destId="{AE1BFBB7-50E2-4D16-953E-843707232272}" srcOrd="5" destOrd="0" presId="urn:microsoft.com/office/officeart/2005/8/layout/vProcess5"/>
    <dgm:cxn modelId="{F67E89F0-22D6-4354-AFCC-7E87BFC39B0D}" type="presParOf" srcId="{8D5DC9E0-442D-4EA5-8A70-9B413B1D6618}" destId="{6644FCA3-10A8-488E-A611-5370D9947CE6}" srcOrd="6" destOrd="0" presId="urn:microsoft.com/office/officeart/2005/8/layout/vProcess5"/>
    <dgm:cxn modelId="{7F860764-BA5C-4FA0-B83D-5E34C903ED46}" type="presParOf" srcId="{8D5DC9E0-442D-4EA5-8A70-9B413B1D6618}" destId="{68A7F326-5B22-4D58-ACED-96443716DBDA}" srcOrd="7" destOrd="0" presId="urn:microsoft.com/office/officeart/2005/8/layout/vProcess5"/>
    <dgm:cxn modelId="{94BCB27E-DD4F-4D5E-8350-028EC104536B}" type="presParOf" srcId="{8D5DC9E0-442D-4EA5-8A70-9B413B1D6618}" destId="{91D974DD-0F70-464D-8D42-3418F2999DC8}"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8.xml><?xml version="1.0" encoding="utf-8"?>
<dgm:dataModel xmlns:dgm="http://schemas.openxmlformats.org/drawingml/2006/diagram" xmlns:a="http://schemas.openxmlformats.org/drawingml/2006/main">
  <dgm:ptLst>
    <dgm:pt modelId="{6BBE875B-E930-49E6-A2E3-78B59914E8BF}"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EE774D75-C0E7-4B50-9D4B-E7ACADAA9CE9}">
      <dgm:prSet custT="1"/>
      <dgm:spPr/>
      <dgm:t>
        <a:bodyPr/>
        <a:lstStyle/>
        <a:p>
          <a:pPr rtl="1"/>
          <a:r>
            <a:rPr lang="ar-SA" sz="2400" dirty="0">
              <a:latin typeface="Sakkal Majalla" panose="02000000000000000000" pitchFamily="2" charset="-78"/>
              <a:cs typeface="Sakkal Majalla" panose="02000000000000000000" pitchFamily="2" charset="-78"/>
            </a:rPr>
            <a:t>كل آية فيها ذكر </a:t>
          </a:r>
          <a:r>
            <a:rPr lang="ar-SA" sz="2400" b="1" dirty="0">
              <a:solidFill>
                <a:schemeClr val="tx1"/>
              </a:solidFill>
              <a:latin typeface="Sakkal Majalla" panose="02000000000000000000" pitchFamily="2" charset="-78"/>
              <a:cs typeface="Sakkal Majalla" panose="02000000000000000000" pitchFamily="2" charset="-78"/>
            </a:rPr>
            <a:t>﴿جَاءَتْكُمْ بَيِّنَةٌ﴾ </a:t>
          </a:r>
          <a:r>
            <a:rPr lang="ar-SA" sz="2400" dirty="0">
              <a:latin typeface="Sakkal Majalla" panose="02000000000000000000" pitchFamily="2" charset="-78"/>
              <a:cs typeface="Sakkal Majalla" panose="02000000000000000000" pitchFamily="2" charset="-78"/>
            </a:rPr>
            <a:t>فهي بهذا اللفظ </a:t>
          </a:r>
          <a:r>
            <a:rPr lang="ar-SA" sz="2400" b="1" dirty="0">
              <a:solidFill>
                <a:schemeClr val="tx1"/>
              </a:solidFill>
              <a:latin typeface="Sakkal Majalla" panose="02000000000000000000" pitchFamily="2" charset="-78"/>
              <a:cs typeface="Sakkal Majalla" panose="02000000000000000000" pitchFamily="2" charset="-78"/>
            </a:rPr>
            <a:t>(جَاءَتْكُمْ)</a:t>
          </a:r>
          <a:r>
            <a:rPr lang="ar-SA" sz="2400" dirty="0">
              <a:solidFill>
                <a:schemeClr val="tx1"/>
              </a:solidFill>
              <a:latin typeface="Sakkal Majalla" panose="02000000000000000000" pitchFamily="2" charset="-78"/>
              <a:cs typeface="Sakkal Majalla" panose="02000000000000000000" pitchFamily="2" charset="-78"/>
            </a:rPr>
            <a:t> </a:t>
          </a:r>
          <a:r>
            <a:rPr lang="ar-SA" sz="2400" dirty="0">
              <a:latin typeface="Sakkal Majalla" panose="02000000000000000000" pitchFamily="2" charset="-78"/>
              <a:cs typeface="Sakkal Majalla" panose="02000000000000000000" pitchFamily="2" charset="-78"/>
            </a:rPr>
            <a:t>بتاء التأنيث </a:t>
          </a:r>
          <a:endParaRPr lang="en-US" sz="2400" dirty="0">
            <a:solidFill>
              <a:schemeClr val="tx1">
                <a:lumMod val="95000"/>
                <a:lumOff val="5000"/>
              </a:schemeClr>
            </a:solidFill>
            <a:latin typeface="Sakkal Majalla" panose="02000000000000000000" pitchFamily="2" charset="-78"/>
            <a:cs typeface="Sakkal Majalla" panose="02000000000000000000" pitchFamily="2" charset="-78"/>
          </a:endParaRPr>
        </a:p>
      </dgm:t>
    </dgm:pt>
    <dgm:pt modelId="{52C3E837-7B51-43FF-9EE1-BC5A31284439}" type="parTrans" cxnId="{8AEA28E1-9F3A-4F2F-8140-82DF165B9983}">
      <dgm:prSet/>
      <dgm:spPr/>
      <dgm:t>
        <a:bodyPr/>
        <a:lstStyle/>
        <a:p>
          <a:endParaRPr lang="en-US"/>
        </a:p>
      </dgm:t>
    </dgm:pt>
    <dgm:pt modelId="{16C56141-9C5E-4310-A86E-1E1765915B9D}" type="sibTrans" cxnId="{8AEA28E1-9F3A-4F2F-8140-82DF165B9983}">
      <dgm:prSet/>
      <dgm:spPr/>
      <dgm:t>
        <a:bodyPr/>
        <a:lstStyle/>
        <a:p>
          <a:endParaRPr lang="en-US"/>
        </a:p>
      </dgm:t>
    </dgm:pt>
    <dgm:pt modelId="{6363E4FE-B507-42FE-A9CF-AB2B30E9A946}">
      <dgm:prSet custT="1"/>
      <dgm:spPr/>
      <dgm:t>
        <a:bodyPr/>
        <a:lstStyle/>
        <a:p>
          <a:pPr rtl="1"/>
          <a:r>
            <a:rPr lang="ar-SA" sz="2800" dirty="0">
              <a:latin typeface="Sakkal Majalla" panose="02000000000000000000" pitchFamily="2" charset="-78"/>
              <a:cs typeface="Sakkal Majalla" panose="02000000000000000000" pitchFamily="2" charset="-78"/>
            </a:rPr>
            <a:t>إلا موضع  الأنعام (157) </a:t>
          </a:r>
          <a:r>
            <a:rPr lang="ar-SA" sz="2800" b="1" dirty="0">
              <a:solidFill>
                <a:schemeClr val="tx1"/>
              </a:solidFill>
              <a:latin typeface="Sakkal Majalla" panose="02000000000000000000" pitchFamily="2" charset="-78"/>
              <a:cs typeface="Sakkal Majalla" panose="02000000000000000000" pitchFamily="2" charset="-78"/>
            </a:rPr>
            <a:t>﴿جَاءَكُم بَيِّنَةٌ﴾</a:t>
          </a:r>
          <a:endParaRPr lang="en-US" sz="2800" dirty="0">
            <a:solidFill>
              <a:schemeClr val="tx1"/>
            </a:solidFill>
            <a:latin typeface="Sakkal Majalla" panose="02000000000000000000" pitchFamily="2" charset="-78"/>
            <a:cs typeface="Sakkal Majalla" panose="02000000000000000000" pitchFamily="2" charset="-78"/>
          </a:endParaRPr>
        </a:p>
      </dgm:t>
    </dgm:pt>
    <dgm:pt modelId="{35C00C80-B4B5-4004-B26A-3E6BD310DFD4}" type="parTrans" cxnId="{9205F2C2-BBDB-4437-A4CA-083A2E5216D6}">
      <dgm:prSet/>
      <dgm:spPr/>
      <dgm:t>
        <a:bodyPr/>
        <a:lstStyle/>
        <a:p>
          <a:endParaRPr lang="en-US"/>
        </a:p>
      </dgm:t>
    </dgm:pt>
    <dgm:pt modelId="{78A1A9E7-CF3C-412C-9929-62C91FE103E9}" type="sibTrans" cxnId="{9205F2C2-BBDB-4437-A4CA-083A2E5216D6}">
      <dgm:prSet/>
      <dgm:spPr/>
      <dgm:t>
        <a:bodyPr/>
        <a:lstStyle/>
        <a:p>
          <a:endParaRPr lang="en-US"/>
        </a:p>
      </dgm:t>
    </dgm:pt>
    <dgm:pt modelId="{BC9C27E8-5463-46FF-970D-624E6930310C}">
      <dgm:prSet custT="1"/>
      <dgm:spPr/>
      <dgm:t>
        <a:bodyPr/>
        <a:lstStyle/>
        <a:p>
          <a:pPr rtl="1"/>
          <a:r>
            <a:rPr lang="ar-SA" sz="1800" dirty="0">
              <a:latin typeface="Sakkal Majalla" panose="02000000000000000000" pitchFamily="2" charset="-78"/>
              <a:cs typeface="Sakkal Majalla" panose="02000000000000000000" pitchFamily="2" charset="-78"/>
            </a:rPr>
            <a:t>أَوْ تَقُولُواْ لَوْ أَنَّا أُنزِلَ عَلَيْنَا الْكِتَابُ لَكُنَّا أَهْدَى مِنْهُمْ فَقَدْ </a:t>
          </a:r>
          <a:r>
            <a:rPr lang="ar-SA" sz="1800" u="sng" dirty="0">
              <a:solidFill>
                <a:schemeClr val="tx1"/>
              </a:solidFill>
              <a:latin typeface="Sakkal Majalla" panose="02000000000000000000" pitchFamily="2" charset="-78"/>
              <a:cs typeface="Sakkal Majalla" panose="02000000000000000000" pitchFamily="2" charset="-78"/>
            </a:rPr>
            <a:t>جَاءَكُم بَيِّنَةٌ</a:t>
          </a:r>
          <a:r>
            <a:rPr lang="ar-SA" sz="1800" dirty="0">
              <a:solidFill>
                <a:schemeClr val="tx1"/>
              </a:solidFill>
              <a:latin typeface="Sakkal Majalla" panose="02000000000000000000" pitchFamily="2" charset="-78"/>
              <a:cs typeface="Sakkal Majalla" panose="02000000000000000000" pitchFamily="2" charset="-78"/>
            </a:rPr>
            <a:t> </a:t>
          </a:r>
          <a:r>
            <a:rPr lang="ar-SA" sz="1800" dirty="0">
              <a:latin typeface="Sakkal Majalla" panose="02000000000000000000" pitchFamily="2" charset="-78"/>
              <a:cs typeface="Sakkal Majalla" panose="02000000000000000000" pitchFamily="2" charset="-78"/>
            </a:rPr>
            <a:t>مِّن رَّبِّكُمْ وَهُدًى وَرَحْمَةٌ فَمَنْ أَظْلَمُ مِمَّن كَذَّبَ بِآيَاتِ اللَّهِ وَصَدَفَ عَنْهَا سَنَجْزِي الَّذِينَ يَصْدِفُونَ عَنْ آيَاتِنَا سُوءَ الْعَذَابِ بِمَا كَانُواْ يَصْدِفُونَ (157)</a:t>
          </a:r>
          <a:endParaRPr lang="en-US" sz="1800" dirty="0">
            <a:latin typeface="Sakkal Majalla" panose="02000000000000000000" pitchFamily="2" charset="-78"/>
            <a:cs typeface="Sakkal Majalla" panose="02000000000000000000" pitchFamily="2" charset="-78"/>
          </a:endParaRPr>
        </a:p>
      </dgm:t>
    </dgm:pt>
    <dgm:pt modelId="{79737349-10BD-448D-A1B7-13A4F01C05C4}" type="parTrans" cxnId="{5E4EE877-3D2D-4D72-A75B-69D586E3643E}">
      <dgm:prSet/>
      <dgm:spPr/>
      <dgm:t>
        <a:bodyPr/>
        <a:lstStyle/>
        <a:p>
          <a:endParaRPr lang="en-US"/>
        </a:p>
      </dgm:t>
    </dgm:pt>
    <dgm:pt modelId="{B21CB154-DE5C-4B4B-9A46-C92F297B049C}" type="sibTrans" cxnId="{5E4EE877-3D2D-4D72-A75B-69D586E3643E}">
      <dgm:prSet/>
      <dgm:spPr/>
      <dgm:t>
        <a:bodyPr/>
        <a:lstStyle/>
        <a:p>
          <a:endParaRPr lang="en-US"/>
        </a:p>
      </dgm:t>
    </dgm:pt>
    <dgm:pt modelId="{8D5DC9E0-442D-4EA5-8A70-9B413B1D6618}" type="pres">
      <dgm:prSet presAssocID="{6BBE875B-E930-49E6-A2E3-78B59914E8BF}" presName="outerComposite" presStyleCnt="0">
        <dgm:presLayoutVars>
          <dgm:chMax val="5"/>
          <dgm:dir/>
          <dgm:resizeHandles val="exact"/>
        </dgm:presLayoutVars>
      </dgm:prSet>
      <dgm:spPr/>
    </dgm:pt>
    <dgm:pt modelId="{25DF214C-C84D-4BD3-90BD-0599A1B18D26}" type="pres">
      <dgm:prSet presAssocID="{6BBE875B-E930-49E6-A2E3-78B59914E8BF}" presName="dummyMaxCanvas" presStyleCnt="0">
        <dgm:presLayoutVars/>
      </dgm:prSet>
      <dgm:spPr/>
    </dgm:pt>
    <dgm:pt modelId="{1BEC1CC2-7978-46CE-8A75-67A769C03883}" type="pres">
      <dgm:prSet presAssocID="{6BBE875B-E930-49E6-A2E3-78B59914E8BF}" presName="ThreeNodes_1" presStyleLbl="node1" presStyleIdx="0" presStyleCnt="3" custScaleX="103352">
        <dgm:presLayoutVars>
          <dgm:bulletEnabled val="1"/>
        </dgm:presLayoutVars>
      </dgm:prSet>
      <dgm:spPr/>
    </dgm:pt>
    <dgm:pt modelId="{918FF342-9837-4234-8DD7-A0A2BD624B00}" type="pres">
      <dgm:prSet presAssocID="{6BBE875B-E930-49E6-A2E3-78B59914E8BF}" presName="ThreeNodes_2" presStyleLbl="node1" presStyleIdx="1" presStyleCnt="3">
        <dgm:presLayoutVars>
          <dgm:bulletEnabled val="1"/>
        </dgm:presLayoutVars>
      </dgm:prSet>
      <dgm:spPr/>
    </dgm:pt>
    <dgm:pt modelId="{AC77514B-0541-443E-AFE6-08C360B90EC1}" type="pres">
      <dgm:prSet presAssocID="{6BBE875B-E930-49E6-A2E3-78B59914E8BF}" presName="ThreeNodes_3" presStyleLbl="node1" presStyleIdx="2" presStyleCnt="3">
        <dgm:presLayoutVars>
          <dgm:bulletEnabled val="1"/>
        </dgm:presLayoutVars>
      </dgm:prSet>
      <dgm:spPr/>
    </dgm:pt>
    <dgm:pt modelId="{D5997FB6-A5FE-4C06-BF9E-64807667A1D9}" type="pres">
      <dgm:prSet presAssocID="{6BBE875B-E930-49E6-A2E3-78B59914E8BF}" presName="ThreeConn_1-2" presStyleLbl="fgAccFollowNode1" presStyleIdx="0" presStyleCnt="2">
        <dgm:presLayoutVars>
          <dgm:bulletEnabled val="1"/>
        </dgm:presLayoutVars>
      </dgm:prSet>
      <dgm:spPr/>
    </dgm:pt>
    <dgm:pt modelId="{AE1BFBB7-50E2-4D16-953E-843707232272}" type="pres">
      <dgm:prSet presAssocID="{6BBE875B-E930-49E6-A2E3-78B59914E8BF}" presName="ThreeConn_2-3" presStyleLbl="fgAccFollowNode1" presStyleIdx="1" presStyleCnt="2">
        <dgm:presLayoutVars>
          <dgm:bulletEnabled val="1"/>
        </dgm:presLayoutVars>
      </dgm:prSet>
      <dgm:spPr/>
    </dgm:pt>
    <dgm:pt modelId="{6644FCA3-10A8-488E-A611-5370D9947CE6}" type="pres">
      <dgm:prSet presAssocID="{6BBE875B-E930-49E6-A2E3-78B59914E8BF}" presName="ThreeNodes_1_text" presStyleLbl="node1" presStyleIdx="2" presStyleCnt="3">
        <dgm:presLayoutVars>
          <dgm:bulletEnabled val="1"/>
        </dgm:presLayoutVars>
      </dgm:prSet>
      <dgm:spPr/>
    </dgm:pt>
    <dgm:pt modelId="{68A7F326-5B22-4D58-ACED-96443716DBDA}" type="pres">
      <dgm:prSet presAssocID="{6BBE875B-E930-49E6-A2E3-78B59914E8BF}" presName="ThreeNodes_2_text" presStyleLbl="node1" presStyleIdx="2" presStyleCnt="3">
        <dgm:presLayoutVars>
          <dgm:bulletEnabled val="1"/>
        </dgm:presLayoutVars>
      </dgm:prSet>
      <dgm:spPr/>
    </dgm:pt>
    <dgm:pt modelId="{91D974DD-0F70-464D-8D42-3418F2999DC8}" type="pres">
      <dgm:prSet presAssocID="{6BBE875B-E930-49E6-A2E3-78B59914E8BF}" presName="ThreeNodes_3_text" presStyleLbl="node1" presStyleIdx="2" presStyleCnt="3">
        <dgm:presLayoutVars>
          <dgm:bulletEnabled val="1"/>
        </dgm:presLayoutVars>
      </dgm:prSet>
      <dgm:spPr/>
    </dgm:pt>
  </dgm:ptLst>
  <dgm:cxnLst>
    <dgm:cxn modelId="{921CE502-D072-48FB-8FE3-EEE2975C2758}" type="presOf" srcId="{78A1A9E7-CF3C-412C-9929-62C91FE103E9}" destId="{AE1BFBB7-50E2-4D16-953E-843707232272}" srcOrd="0" destOrd="0" presId="urn:microsoft.com/office/officeart/2005/8/layout/vProcess5"/>
    <dgm:cxn modelId="{5C3AE50A-BA19-4C49-A579-E9451CFD60FB}" type="presOf" srcId="{6363E4FE-B507-42FE-A9CF-AB2B30E9A946}" destId="{68A7F326-5B22-4D58-ACED-96443716DBDA}" srcOrd="1" destOrd="0" presId="urn:microsoft.com/office/officeart/2005/8/layout/vProcess5"/>
    <dgm:cxn modelId="{3A137211-5E76-4F90-8857-C69F2037D57C}" type="presOf" srcId="{16C56141-9C5E-4310-A86E-1E1765915B9D}" destId="{D5997FB6-A5FE-4C06-BF9E-64807667A1D9}" srcOrd="0" destOrd="0" presId="urn:microsoft.com/office/officeart/2005/8/layout/vProcess5"/>
    <dgm:cxn modelId="{B90A9411-812B-4F02-8F65-F1308AD3C36E}" type="presOf" srcId="{6BBE875B-E930-49E6-A2E3-78B59914E8BF}" destId="{8D5DC9E0-442D-4EA5-8A70-9B413B1D6618}" srcOrd="0" destOrd="0" presId="urn:microsoft.com/office/officeart/2005/8/layout/vProcess5"/>
    <dgm:cxn modelId="{5E4EE877-3D2D-4D72-A75B-69D586E3643E}" srcId="{6BBE875B-E930-49E6-A2E3-78B59914E8BF}" destId="{BC9C27E8-5463-46FF-970D-624E6930310C}" srcOrd="2" destOrd="0" parTransId="{79737349-10BD-448D-A1B7-13A4F01C05C4}" sibTransId="{B21CB154-DE5C-4B4B-9A46-C92F297B049C}"/>
    <dgm:cxn modelId="{28FB585A-8E55-4879-A65B-582E5E31542B}" type="presOf" srcId="{EE774D75-C0E7-4B50-9D4B-E7ACADAA9CE9}" destId="{6644FCA3-10A8-488E-A611-5370D9947CE6}" srcOrd="1" destOrd="0" presId="urn:microsoft.com/office/officeart/2005/8/layout/vProcess5"/>
    <dgm:cxn modelId="{48932E81-C410-415B-9B0A-5A3DDB0A2454}" type="presOf" srcId="{6363E4FE-B507-42FE-A9CF-AB2B30E9A946}" destId="{918FF342-9837-4234-8DD7-A0A2BD624B00}" srcOrd="0" destOrd="0" presId="urn:microsoft.com/office/officeart/2005/8/layout/vProcess5"/>
    <dgm:cxn modelId="{5ECAACBC-EBF5-47EA-A8A0-5122D9D03B51}" type="presOf" srcId="{EE774D75-C0E7-4B50-9D4B-E7ACADAA9CE9}" destId="{1BEC1CC2-7978-46CE-8A75-67A769C03883}" srcOrd="0" destOrd="0" presId="urn:microsoft.com/office/officeart/2005/8/layout/vProcess5"/>
    <dgm:cxn modelId="{9205F2C2-BBDB-4437-A4CA-083A2E5216D6}" srcId="{6BBE875B-E930-49E6-A2E3-78B59914E8BF}" destId="{6363E4FE-B507-42FE-A9CF-AB2B30E9A946}" srcOrd="1" destOrd="0" parTransId="{35C00C80-B4B5-4004-B26A-3E6BD310DFD4}" sibTransId="{78A1A9E7-CF3C-412C-9929-62C91FE103E9}"/>
    <dgm:cxn modelId="{8AEA28E1-9F3A-4F2F-8140-82DF165B9983}" srcId="{6BBE875B-E930-49E6-A2E3-78B59914E8BF}" destId="{EE774D75-C0E7-4B50-9D4B-E7ACADAA9CE9}" srcOrd="0" destOrd="0" parTransId="{52C3E837-7B51-43FF-9EE1-BC5A31284439}" sibTransId="{16C56141-9C5E-4310-A86E-1E1765915B9D}"/>
    <dgm:cxn modelId="{D7E2E7F3-B935-4576-8B0F-66DDE97BD6CC}" type="presOf" srcId="{BC9C27E8-5463-46FF-970D-624E6930310C}" destId="{91D974DD-0F70-464D-8D42-3418F2999DC8}" srcOrd="1" destOrd="0" presId="urn:microsoft.com/office/officeart/2005/8/layout/vProcess5"/>
    <dgm:cxn modelId="{C7A803F5-1638-45BC-82E1-8668A923D775}" type="presOf" srcId="{BC9C27E8-5463-46FF-970D-624E6930310C}" destId="{AC77514B-0541-443E-AFE6-08C360B90EC1}" srcOrd="0" destOrd="0" presId="urn:microsoft.com/office/officeart/2005/8/layout/vProcess5"/>
    <dgm:cxn modelId="{A3FC3A46-B49E-41A5-9BA4-F1A0C45084A9}" type="presParOf" srcId="{8D5DC9E0-442D-4EA5-8A70-9B413B1D6618}" destId="{25DF214C-C84D-4BD3-90BD-0599A1B18D26}" srcOrd="0" destOrd="0" presId="urn:microsoft.com/office/officeart/2005/8/layout/vProcess5"/>
    <dgm:cxn modelId="{840B0644-2163-42C3-BE6A-3A898D57B9DD}" type="presParOf" srcId="{8D5DC9E0-442D-4EA5-8A70-9B413B1D6618}" destId="{1BEC1CC2-7978-46CE-8A75-67A769C03883}" srcOrd="1" destOrd="0" presId="urn:microsoft.com/office/officeart/2005/8/layout/vProcess5"/>
    <dgm:cxn modelId="{E07B32DF-CDDB-4AA0-880C-8E6B51C39C0B}" type="presParOf" srcId="{8D5DC9E0-442D-4EA5-8A70-9B413B1D6618}" destId="{918FF342-9837-4234-8DD7-A0A2BD624B00}" srcOrd="2" destOrd="0" presId="urn:microsoft.com/office/officeart/2005/8/layout/vProcess5"/>
    <dgm:cxn modelId="{C8AB40A4-61BB-4CF2-AAF5-15C49EDA09A0}" type="presParOf" srcId="{8D5DC9E0-442D-4EA5-8A70-9B413B1D6618}" destId="{AC77514B-0541-443E-AFE6-08C360B90EC1}" srcOrd="3" destOrd="0" presId="urn:microsoft.com/office/officeart/2005/8/layout/vProcess5"/>
    <dgm:cxn modelId="{ADD06DDC-0810-4F66-9559-23B55623FC96}" type="presParOf" srcId="{8D5DC9E0-442D-4EA5-8A70-9B413B1D6618}" destId="{D5997FB6-A5FE-4C06-BF9E-64807667A1D9}" srcOrd="4" destOrd="0" presId="urn:microsoft.com/office/officeart/2005/8/layout/vProcess5"/>
    <dgm:cxn modelId="{7E19E8E9-BCA9-4771-9DC6-251D02DDC874}" type="presParOf" srcId="{8D5DC9E0-442D-4EA5-8A70-9B413B1D6618}" destId="{AE1BFBB7-50E2-4D16-953E-843707232272}" srcOrd="5" destOrd="0" presId="urn:microsoft.com/office/officeart/2005/8/layout/vProcess5"/>
    <dgm:cxn modelId="{F67E89F0-22D6-4354-AFCC-7E87BFC39B0D}" type="presParOf" srcId="{8D5DC9E0-442D-4EA5-8A70-9B413B1D6618}" destId="{6644FCA3-10A8-488E-A611-5370D9947CE6}" srcOrd="6" destOrd="0" presId="urn:microsoft.com/office/officeart/2005/8/layout/vProcess5"/>
    <dgm:cxn modelId="{7F860764-BA5C-4FA0-B83D-5E34C903ED46}" type="presParOf" srcId="{8D5DC9E0-442D-4EA5-8A70-9B413B1D6618}" destId="{68A7F326-5B22-4D58-ACED-96443716DBDA}" srcOrd="7" destOrd="0" presId="urn:microsoft.com/office/officeart/2005/8/layout/vProcess5"/>
    <dgm:cxn modelId="{94BCB27E-DD4F-4D5E-8350-028EC104536B}" type="presParOf" srcId="{8D5DC9E0-442D-4EA5-8A70-9B413B1D6618}" destId="{91D974DD-0F70-464D-8D42-3418F2999DC8}"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9.xml><?xml version="1.0" encoding="utf-8"?>
<dgm:dataModel xmlns:dgm="http://schemas.openxmlformats.org/drawingml/2006/diagram" xmlns:a="http://schemas.openxmlformats.org/drawingml/2006/main">
  <dgm:ptLst>
    <dgm:pt modelId="{6BBE875B-E930-49E6-A2E3-78B59914E8BF}"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EE774D75-C0E7-4B50-9D4B-E7ACADAA9CE9}">
      <dgm:prSet custT="1"/>
      <dgm:spPr/>
      <dgm:t>
        <a:bodyPr/>
        <a:lstStyle/>
        <a:p>
          <a:pPr rtl="1"/>
          <a:r>
            <a:rPr lang="ar-SA" sz="2400" dirty="0">
              <a:latin typeface="Sakkal Majalla" panose="02000000000000000000" pitchFamily="2" charset="-78"/>
              <a:cs typeface="Sakkal Majalla" panose="02000000000000000000" pitchFamily="2" charset="-78"/>
            </a:rPr>
            <a:t>كل آية فيها ذكر </a:t>
          </a:r>
          <a:r>
            <a:rPr lang="ar-SA" sz="2400" b="1" dirty="0">
              <a:solidFill>
                <a:schemeClr val="tx1"/>
              </a:solidFill>
              <a:latin typeface="Sakkal Majalla" panose="02000000000000000000" pitchFamily="2" charset="-78"/>
              <a:cs typeface="Sakkal Majalla" panose="02000000000000000000" pitchFamily="2" charset="-78"/>
            </a:rPr>
            <a:t>﴿مَنْ جَاءَ بِالْحَسَنَةِ فَلَهُ خَيْرٌ مِنْهَا﴾</a:t>
          </a:r>
          <a:r>
            <a:rPr lang="ar-SA" sz="2400" dirty="0">
              <a:solidFill>
                <a:schemeClr val="tx1"/>
              </a:solidFill>
              <a:latin typeface="Sakkal Majalla" panose="02000000000000000000" pitchFamily="2" charset="-78"/>
              <a:cs typeface="Sakkal Majalla" panose="02000000000000000000" pitchFamily="2" charset="-78"/>
            </a:rPr>
            <a:t> </a:t>
          </a:r>
          <a:r>
            <a:rPr lang="ar-SA" sz="2400" dirty="0">
              <a:latin typeface="Sakkal Majalla" panose="02000000000000000000" pitchFamily="2" charset="-78"/>
              <a:cs typeface="Sakkal Majalla" panose="02000000000000000000" pitchFamily="2" charset="-78"/>
            </a:rPr>
            <a:t>فهي بهذا اللفظ</a:t>
          </a:r>
          <a:endParaRPr lang="en-US" sz="2400" dirty="0">
            <a:solidFill>
              <a:schemeClr val="tx1">
                <a:lumMod val="95000"/>
                <a:lumOff val="5000"/>
              </a:schemeClr>
            </a:solidFill>
            <a:latin typeface="Sakkal Majalla" panose="02000000000000000000" pitchFamily="2" charset="-78"/>
            <a:cs typeface="Sakkal Majalla" panose="02000000000000000000" pitchFamily="2" charset="-78"/>
          </a:endParaRPr>
        </a:p>
      </dgm:t>
    </dgm:pt>
    <dgm:pt modelId="{52C3E837-7B51-43FF-9EE1-BC5A31284439}" type="parTrans" cxnId="{8AEA28E1-9F3A-4F2F-8140-82DF165B9983}">
      <dgm:prSet/>
      <dgm:spPr/>
      <dgm:t>
        <a:bodyPr/>
        <a:lstStyle/>
        <a:p>
          <a:endParaRPr lang="en-US"/>
        </a:p>
      </dgm:t>
    </dgm:pt>
    <dgm:pt modelId="{16C56141-9C5E-4310-A86E-1E1765915B9D}" type="sibTrans" cxnId="{8AEA28E1-9F3A-4F2F-8140-82DF165B9983}">
      <dgm:prSet/>
      <dgm:spPr/>
      <dgm:t>
        <a:bodyPr/>
        <a:lstStyle/>
        <a:p>
          <a:endParaRPr lang="en-US"/>
        </a:p>
      </dgm:t>
    </dgm:pt>
    <dgm:pt modelId="{6363E4FE-B507-42FE-A9CF-AB2B30E9A946}">
      <dgm:prSet custT="1"/>
      <dgm:spPr/>
      <dgm:t>
        <a:bodyPr/>
        <a:lstStyle/>
        <a:p>
          <a:pPr rtl="1"/>
          <a:r>
            <a:rPr lang="ar-SA" sz="2800" dirty="0">
              <a:latin typeface="Sakkal Majalla" panose="02000000000000000000" pitchFamily="2" charset="-78"/>
              <a:cs typeface="Sakkal Majalla" panose="02000000000000000000" pitchFamily="2" charset="-78"/>
            </a:rPr>
            <a:t>إلا موضع  الأنعام (160) </a:t>
          </a:r>
          <a:r>
            <a:rPr lang="ar-SA" sz="2800" b="1" dirty="0">
              <a:solidFill>
                <a:schemeClr val="tx1"/>
              </a:solidFill>
              <a:latin typeface="Sakkal Majalla" panose="02000000000000000000" pitchFamily="2" charset="-78"/>
              <a:cs typeface="Sakkal Majalla" panose="02000000000000000000" pitchFamily="2" charset="-78"/>
            </a:rPr>
            <a:t>﴿فَلَهُ عَشْرُ أَمْثَالِهَا﴾</a:t>
          </a:r>
          <a:endParaRPr lang="en-US" sz="2800" dirty="0">
            <a:solidFill>
              <a:schemeClr val="tx1"/>
            </a:solidFill>
            <a:latin typeface="Sakkal Majalla" panose="02000000000000000000" pitchFamily="2" charset="-78"/>
            <a:cs typeface="Sakkal Majalla" panose="02000000000000000000" pitchFamily="2" charset="-78"/>
          </a:endParaRPr>
        </a:p>
      </dgm:t>
    </dgm:pt>
    <dgm:pt modelId="{35C00C80-B4B5-4004-B26A-3E6BD310DFD4}" type="parTrans" cxnId="{9205F2C2-BBDB-4437-A4CA-083A2E5216D6}">
      <dgm:prSet/>
      <dgm:spPr/>
      <dgm:t>
        <a:bodyPr/>
        <a:lstStyle/>
        <a:p>
          <a:endParaRPr lang="en-US"/>
        </a:p>
      </dgm:t>
    </dgm:pt>
    <dgm:pt modelId="{78A1A9E7-CF3C-412C-9929-62C91FE103E9}" type="sibTrans" cxnId="{9205F2C2-BBDB-4437-A4CA-083A2E5216D6}">
      <dgm:prSet/>
      <dgm:spPr/>
      <dgm:t>
        <a:bodyPr/>
        <a:lstStyle/>
        <a:p>
          <a:endParaRPr lang="en-US"/>
        </a:p>
      </dgm:t>
    </dgm:pt>
    <dgm:pt modelId="{BC9C27E8-5463-46FF-970D-624E6930310C}">
      <dgm:prSet custT="1"/>
      <dgm:spPr/>
      <dgm:t>
        <a:bodyPr/>
        <a:lstStyle/>
        <a:p>
          <a:pPr rtl="1"/>
          <a:r>
            <a:rPr lang="ar-SA" sz="2800" dirty="0">
              <a:latin typeface="Sakkal Majalla" panose="02000000000000000000" pitchFamily="2" charset="-78"/>
              <a:cs typeface="Sakkal Majalla" panose="02000000000000000000" pitchFamily="2" charset="-78"/>
            </a:rPr>
            <a:t>(مَن جَاءَ بِالْحَسَنَةِ </a:t>
          </a:r>
          <a:r>
            <a:rPr lang="ar-SA" sz="2800" u="sng" dirty="0">
              <a:solidFill>
                <a:schemeClr val="tx1"/>
              </a:solidFill>
              <a:latin typeface="Sakkal Majalla" panose="02000000000000000000" pitchFamily="2" charset="-78"/>
              <a:cs typeface="Sakkal Majalla" panose="02000000000000000000" pitchFamily="2" charset="-78"/>
            </a:rPr>
            <a:t>فَلَهُ عَشْرُ أَمْثَالِهَا </a:t>
          </a:r>
          <a:r>
            <a:rPr lang="ar-SA" sz="2800" dirty="0">
              <a:latin typeface="Sakkal Majalla" panose="02000000000000000000" pitchFamily="2" charset="-78"/>
              <a:cs typeface="Sakkal Majalla" panose="02000000000000000000" pitchFamily="2" charset="-78"/>
            </a:rPr>
            <a:t>وَمَن جَاءَ بِالسَّيِّئَةِ فَلاَ يُجْزَى إِلاَّ مِثْلَهَا وَهُمْ لاَ يُظْلَمُونَ (160) قُلْ إِنَّنِي هَدَانِي رَبِّي ...(161))</a:t>
          </a:r>
          <a:endParaRPr lang="en-US" sz="2800" dirty="0">
            <a:latin typeface="Sakkal Majalla" panose="02000000000000000000" pitchFamily="2" charset="-78"/>
            <a:cs typeface="Sakkal Majalla" panose="02000000000000000000" pitchFamily="2" charset="-78"/>
          </a:endParaRPr>
        </a:p>
      </dgm:t>
    </dgm:pt>
    <dgm:pt modelId="{79737349-10BD-448D-A1B7-13A4F01C05C4}" type="parTrans" cxnId="{5E4EE877-3D2D-4D72-A75B-69D586E3643E}">
      <dgm:prSet/>
      <dgm:spPr/>
      <dgm:t>
        <a:bodyPr/>
        <a:lstStyle/>
        <a:p>
          <a:endParaRPr lang="en-US"/>
        </a:p>
      </dgm:t>
    </dgm:pt>
    <dgm:pt modelId="{B21CB154-DE5C-4B4B-9A46-C92F297B049C}" type="sibTrans" cxnId="{5E4EE877-3D2D-4D72-A75B-69D586E3643E}">
      <dgm:prSet/>
      <dgm:spPr/>
      <dgm:t>
        <a:bodyPr/>
        <a:lstStyle/>
        <a:p>
          <a:endParaRPr lang="en-US"/>
        </a:p>
      </dgm:t>
    </dgm:pt>
    <dgm:pt modelId="{8D5DC9E0-442D-4EA5-8A70-9B413B1D6618}" type="pres">
      <dgm:prSet presAssocID="{6BBE875B-E930-49E6-A2E3-78B59914E8BF}" presName="outerComposite" presStyleCnt="0">
        <dgm:presLayoutVars>
          <dgm:chMax val="5"/>
          <dgm:dir/>
          <dgm:resizeHandles val="exact"/>
        </dgm:presLayoutVars>
      </dgm:prSet>
      <dgm:spPr/>
    </dgm:pt>
    <dgm:pt modelId="{25DF214C-C84D-4BD3-90BD-0599A1B18D26}" type="pres">
      <dgm:prSet presAssocID="{6BBE875B-E930-49E6-A2E3-78B59914E8BF}" presName="dummyMaxCanvas" presStyleCnt="0">
        <dgm:presLayoutVars/>
      </dgm:prSet>
      <dgm:spPr/>
    </dgm:pt>
    <dgm:pt modelId="{1BEC1CC2-7978-46CE-8A75-67A769C03883}" type="pres">
      <dgm:prSet presAssocID="{6BBE875B-E930-49E6-A2E3-78B59914E8BF}" presName="ThreeNodes_1" presStyleLbl="node1" presStyleIdx="0" presStyleCnt="3" custScaleX="103352">
        <dgm:presLayoutVars>
          <dgm:bulletEnabled val="1"/>
        </dgm:presLayoutVars>
      </dgm:prSet>
      <dgm:spPr/>
    </dgm:pt>
    <dgm:pt modelId="{918FF342-9837-4234-8DD7-A0A2BD624B00}" type="pres">
      <dgm:prSet presAssocID="{6BBE875B-E930-49E6-A2E3-78B59914E8BF}" presName="ThreeNodes_2" presStyleLbl="node1" presStyleIdx="1" presStyleCnt="3">
        <dgm:presLayoutVars>
          <dgm:bulletEnabled val="1"/>
        </dgm:presLayoutVars>
      </dgm:prSet>
      <dgm:spPr/>
    </dgm:pt>
    <dgm:pt modelId="{AC77514B-0541-443E-AFE6-08C360B90EC1}" type="pres">
      <dgm:prSet presAssocID="{6BBE875B-E930-49E6-A2E3-78B59914E8BF}" presName="ThreeNodes_3" presStyleLbl="node1" presStyleIdx="2" presStyleCnt="3">
        <dgm:presLayoutVars>
          <dgm:bulletEnabled val="1"/>
        </dgm:presLayoutVars>
      </dgm:prSet>
      <dgm:spPr/>
    </dgm:pt>
    <dgm:pt modelId="{D5997FB6-A5FE-4C06-BF9E-64807667A1D9}" type="pres">
      <dgm:prSet presAssocID="{6BBE875B-E930-49E6-A2E3-78B59914E8BF}" presName="ThreeConn_1-2" presStyleLbl="fgAccFollowNode1" presStyleIdx="0" presStyleCnt="2">
        <dgm:presLayoutVars>
          <dgm:bulletEnabled val="1"/>
        </dgm:presLayoutVars>
      </dgm:prSet>
      <dgm:spPr/>
    </dgm:pt>
    <dgm:pt modelId="{AE1BFBB7-50E2-4D16-953E-843707232272}" type="pres">
      <dgm:prSet presAssocID="{6BBE875B-E930-49E6-A2E3-78B59914E8BF}" presName="ThreeConn_2-3" presStyleLbl="fgAccFollowNode1" presStyleIdx="1" presStyleCnt="2">
        <dgm:presLayoutVars>
          <dgm:bulletEnabled val="1"/>
        </dgm:presLayoutVars>
      </dgm:prSet>
      <dgm:spPr/>
    </dgm:pt>
    <dgm:pt modelId="{6644FCA3-10A8-488E-A611-5370D9947CE6}" type="pres">
      <dgm:prSet presAssocID="{6BBE875B-E930-49E6-A2E3-78B59914E8BF}" presName="ThreeNodes_1_text" presStyleLbl="node1" presStyleIdx="2" presStyleCnt="3">
        <dgm:presLayoutVars>
          <dgm:bulletEnabled val="1"/>
        </dgm:presLayoutVars>
      </dgm:prSet>
      <dgm:spPr/>
    </dgm:pt>
    <dgm:pt modelId="{68A7F326-5B22-4D58-ACED-96443716DBDA}" type="pres">
      <dgm:prSet presAssocID="{6BBE875B-E930-49E6-A2E3-78B59914E8BF}" presName="ThreeNodes_2_text" presStyleLbl="node1" presStyleIdx="2" presStyleCnt="3">
        <dgm:presLayoutVars>
          <dgm:bulletEnabled val="1"/>
        </dgm:presLayoutVars>
      </dgm:prSet>
      <dgm:spPr/>
    </dgm:pt>
    <dgm:pt modelId="{91D974DD-0F70-464D-8D42-3418F2999DC8}" type="pres">
      <dgm:prSet presAssocID="{6BBE875B-E930-49E6-A2E3-78B59914E8BF}" presName="ThreeNodes_3_text" presStyleLbl="node1" presStyleIdx="2" presStyleCnt="3">
        <dgm:presLayoutVars>
          <dgm:bulletEnabled val="1"/>
        </dgm:presLayoutVars>
      </dgm:prSet>
      <dgm:spPr/>
    </dgm:pt>
  </dgm:ptLst>
  <dgm:cxnLst>
    <dgm:cxn modelId="{921CE502-D072-48FB-8FE3-EEE2975C2758}" type="presOf" srcId="{78A1A9E7-CF3C-412C-9929-62C91FE103E9}" destId="{AE1BFBB7-50E2-4D16-953E-843707232272}" srcOrd="0" destOrd="0" presId="urn:microsoft.com/office/officeart/2005/8/layout/vProcess5"/>
    <dgm:cxn modelId="{5C3AE50A-BA19-4C49-A579-E9451CFD60FB}" type="presOf" srcId="{6363E4FE-B507-42FE-A9CF-AB2B30E9A946}" destId="{68A7F326-5B22-4D58-ACED-96443716DBDA}" srcOrd="1" destOrd="0" presId="urn:microsoft.com/office/officeart/2005/8/layout/vProcess5"/>
    <dgm:cxn modelId="{3A137211-5E76-4F90-8857-C69F2037D57C}" type="presOf" srcId="{16C56141-9C5E-4310-A86E-1E1765915B9D}" destId="{D5997FB6-A5FE-4C06-BF9E-64807667A1D9}" srcOrd="0" destOrd="0" presId="urn:microsoft.com/office/officeart/2005/8/layout/vProcess5"/>
    <dgm:cxn modelId="{B90A9411-812B-4F02-8F65-F1308AD3C36E}" type="presOf" srcId="{6BBE875B-E930-49E6-A2E3-78B59914E8BF}" destId="{8D5DC9E0-442D-4EA5-8A70-9B413B1D6618}" srcOrd="0" destOrd="0" presId="urn:microsoft.com/office/officeart/2005/8/layout/vProcess5"/>
    <dgm:cxn modelId="{5E4EE877-3D2D-4D72-A75B-69D586E3643E}" srcId="{6BBE875B-E930-49E6-A2E3-78B59914E8BF}" destId="{BC9C27E8-5463-46FF-970D-624E6930310C}" srcOrd="2" destOrd="0" parTransId="{79737349-10BD-448D-A1B7-13A4F01C05C4}" sibTransId="{B21CB154-DE5C-4B4B-9A46-C92F297B049C}"/>
    <dgm:cxn modelId="{28FB585A-8E55-4879-A65B-582E5E31542B}" type="presOf" srcId="{EE774D75-C0E7-4B50-9D4B-E7ACADAA9CE9}" destId="{6644FCA3-10A8-488E-A611-5370D9947CE6}" srcOrd="1" destOrd="0" presId="urn:microsoft.com/office/officeart/2005/8/layout/vProcess5"/>
    <dgm:cxn modelId="{48932E81-C410-415B-9B0A-5A3DDB0A2454}" type="presOf" srcId="{6363E4FE-B507-42FE-A9CF-AB2B30E9A946}" destId="{918FF342-9837-4234-8DD7-A0A2BD624B00}" srcOrd="0" destOrd="0" presId="urn:microsoft.com/office/officeart/2005/8/layout/vProcess5"/>
    <dgm:cxn modelId="{5ECAACBC-EBF5-47EA-A8A0-5122D9D03B51}" type="presOf" srcId="{EE774D75-C0E7-4B50-9D4B-E7ACADAA9CE9}" destId="{1BEC1CC2-7978-46CE-8A75-67A769C03883}" srcOrd="0" destOrd="0" presId="urn:microsoft.com/office/officeart/2005/8/layout/vProcess5"/>
    <dgm:cxn modelId="{9205F2C2-BBDB-4437-A4CA-083A2E5216D6}" srcId="{6BBE875B-E930-49E6-A2E3-78B59914E8BF}" destId="{6363E4FE-B507-42FE-A9CF-AB2B30E9A946}" srcOrd="1" destOrd="0" parTransId="{35C00C80-B4B5-4004-B26A-3E6BD310DFD4}" sibTransId="{78A1A9E7-CF3C-412C-9929-62C91FE103E9}"/>
    <dgm:cxn modelId="{8AEA28E1-9F3A-4F2F-8140-82DF165B9983}" srcId="{6BBE875B-E930-49E6-A2E3-78B59914E8BF}" destId="{EE774D75-C0E7-4B50-9D4B-E7ACADAA9CE9}" srcOrd="0" destOrd="0" parTransId="{52C3E837-7B51-43FF-9EE1-BC5A31284439}" sibTransId="{16C56141-9C5E-4310-A86E-1E1765915B9D}"/>
    <dgm:cxn modelId="{D7E2E7F3-B935-4576-8B0F-66DDE97BD6CC}" type="presOf" srcId="{BC9C27E8-5463-46FF-970D-624E6930310C}" destId="{91D974DD-0F70-464D-8D42-3418F2999DC8}" srcOrd="1" destOrd="0" presId="urn:microsoft.com/office/officeart/2005/8/layout/vProcess5"/>
    <dgm:cxn modelId="{C7A803F5-1638-45BC-82E1-8668A923D775}" type="presOf" srcId="{BC9C27E8-5463-46FF-970D-624E6930310C}" destId="{AC77514B-0541-443E-AFE6-08C360B90EC1}" srcOrd="0" destOrd="0" presId="urn:microsoft.com/office/officeart/2005/8/layout/vProcess5"/>
    <dgm:cxn modelId="{A3FC3A46-B49E-41A5-9BA4-F1A0C45084A9}" type="presParOf" srcId="{8D5DC9E0-442D-4EA5-8A70-9B413B1D6618}" destId="{25DF214C-C84D-4BD3-90BD-0599A1B18D26}" srcOrd="0" destOrd="0" presId="urn:microsoft.com/office/officeart/2005/8/layout/vProcess5"/>
    <dgm:cxn modelId="{840B0644-2163-42C3-BE6A-3A898D57B9DD}" type="presParOf" srcId="{8D5DC9E0-442D-4EA5-8A70-9B413B1D6618}" destId="{1BEC1CC2-7978-46CE-8A75-67A769C03883}" srcOrd="1" destOrd="0" presId="urn:microsoft.com/office/officeart/2005/8/layout/vProcess5"/>
    <dgm:cxn modelId="{E07B32DF-CDDB-4AA0-880C-8E6B51C39C0B}" type="presParOf" srcId="{8D5DC9E0-442D-4EA5-8A70-9B413B1D6618}" destId="{918FF342-9837-4234-8DD7-A0A2BD624B00}" srcOrd="2" destOrd="0" presId="urn:microsoft.com/office/officeart/2005/8/layout/vProcess5"/>
    <dgm:cxn modelId="{C8AB40A4-61BB-4CF2-AAF5-15C49EDA09A0}" type="presParOf" srcId="{8D5DC9E0-442D-4EA5-8A70-9B413B1D6618}" destId="{AC77514B-0541-443E-AFE6-08C360B90EC1}" srcOrd="3" destOrd="0" presId="urn:microsoft.com/office/officeart/2005/8/layout/vProcess5"/>
    <dgm:cxn modelId="{ADD06DDC-0810-4F66-9559-23B55623FC96}" type="presParOf" srcId="{8D5DC9E0-442D-4EA5-8A70-9B413B1D6618}" destId="{D5997FB6-A5FE-4C06-BF9E-64807667A1D9}" srcOrd="4" destOrd="0" presId="urn:microsoft.com/office/officeart/2005/8/layout/vProcess5"/>
    <dgm:cxn modelId="{7E19E8E9-BCA9-4771-9DC6-251D02DDC874}" type="presParOf" srcId="{8D5DC9E0-442D-4EA5-8A70-9B413B1D6618}" destId="{AE1BFBB7-50E2-4D16-953E-843707232272}" srcOrd="5" destOrd="0" presId="urn:microsoft.com/office/officeart/2005/8/layout/vProcess5"/>
    <dgm:cxn modelId="{F67E89F0-22D6-4354-AFCC-7E87BFC39B0D}" type="presParOf" srcId="{8D5DC9E0-442D-4EA5-8A70-9B413B1D6618}" destId="{6644FCA3-10A8-488E-A611-5370D9947CE6}" srcOrd="6" destOrd="0" presId="urn:microsoft.com/office/officeart/2005/8/layout/vProcess5"/>
    <dgm:cxn modelId="{7F860764-BA5C-4FA0-B83D-5E34C903ED46}" type="presParOf" srcId="{8D5DC9E0-442D-4EA5-8A70-9B413B1D6618}" destId="{68A7F326-5B22-4D58-ACED-96443716DBDA}" srcOrd="7" destOrd="0" presId="urn:microsoft.com/office/officeart/2005/8/layout/vProcess5"/>
    <dgm:cxn modelId="{94BCB27E-DD4F-4D5E-8350-028EC104536B}" type="presParOf" srcId="{8D5DC9E0-442D-4EA5-8A70-9B413B1D6618}" destId="{91D974DD-0F70-464D-8D42-3418F2999DC8}"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BBE875B-E930-49E6-A2E3-78B59914E8BF}"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EE774D75-C0E7-4B50-9D4B-E7ACADAA9CE9}">
      <dgm:prSet/>
      <dgm:spPr/>
      <dgm:t>
        <a:bodyPr/>
        <a:lstStyle/>
        <a:p>
          <a:pPr rtl="1"/>
          <a:r>
            <a:rPr lang="ar-SA" dirty="0">
              <a:latin typeface="Sakkal Majalla" panose="02000000000000000000" pitchFamily="2" charset="-78"/>
              <a:cs typeface="Sakkal Majalla" panose="02000000000000000000" pitchFamily="2" charset="-78"/>
            </a:rPr>
            <a:t>كل آية فيها ذكر </a:t>
          </a:r>
          <a:r>
            <a:rPr lang="ar-SA" dirty="0">
              <a:solidFill>
                <a:schemeClr val="bg2">
                  <a:lumMod val="10000"/>
                </a:schemeClr>
              </a:solidFill>
              <a:latin typeface="Sakkal Majalla" panose="02000000000000000000" pitchFamily="2" charset="-78"/>
              <a:cs typeface="Sakkal Majalla" panose="02000000000000000000" pitchFamily="2" charset="-78"/>
            </a:rPr>
            <a:t>(النبيين)</a:t>
          </a:r>
          <a:r>
            <a:rPr lang="ar-SA" dirty="0">
              <a:latin typeface="Sakkal Majalla" panose="02000000000000000000" pitchFamily="2" charset="-78"/>
              <a:cs typeface="Sakkal Majalla" panose="02000000000000000000" pitchFamily="2" charset="-78"/>
            </a:rPr>
            <a:t> أو </a:t>
          </a:r>
          <a:r>
            <a:rPr lang="ar-SA" dirty="0">
              <a:solidFill>
                <a:schemeClr val="tx1"/>
              </a:solidFill>
              <a:latin typeface="Sakkal Majalla" panose="02000000000000000000" pitchFamily="2" charset="-78"/>
              <a:cs typeface="Sakkal Majalla" panose="02000000000000000000" pitchFamily="2" charset="-78"/>
            </a:rPr>
            <a:t>(الأنبياء)</a:t>
          </a:r>
          <a:r>
            <a:rPr lang="ar-SA" dirty="0">
              <a:latin typeface="Sakkal Majalla" panose="02000000000000000000" pitchFamily="2" charset="-78"/>
              <a:cs typeface="Sakkal Majalla" panose="02000000000000000000" pitchFamily="2" charset="-78"/>
            </a:rPr>
            <a:t> فيعقبها </a:t>
          </a:r>
          <a:r>
            <a:rPr lang="ar-SA" dirty="0">
              <a:solidFill>
                <a:schemeClr val="tx1"/>
              </a:solidFill>
              <a:latin typeface="Sakkal Majalla" panose="02000000000000000000" pitchFamily="2" charset="-78"/>
              <a:cs typeface="Sakkal Majalla" panose="02000000000000000000" pitchFamily="2" charset="-78"/>
            </a:rPr>
            <a:t>(بغير حق)</a:t>
          </a:r>
          <a:r>
            <a:rPr lang="ar-SA" dirty="0">
              <a:latin typeface="Sakkal Majalla" panose="02000000000000000000" pitchFamily="2" charset="-78"/>
              <a:cs typeface="Sakkal Majalla" panose="02000000000000000000" pitchFamily="2" charset="-78"/>
            </a:rPr>
            <a:t> منكرة</a:t>
          </a:r>
          <a:endParaRPr lang="en-US" dirty="0">
            <a:solidFill>
              <a:schemeClr val="bg2">
                <a:lumMod val="10000"/>
              </a:schemeClr>
            </a:solidFill>
            <a:latin typeface="Sakkal Majalla" panose="02000000000000000000" pitchFamily="2" charset="-78"/>
            <a:cs typeface="Sakkal Majalla" panose="02000000000000000000" pitchFamily="2" charset="-78"/>
          </a:endParaRPr>
        </a:p>
      </dgm:t>
    </dgm:pt>
    <dgm:pt modelId="{52C3E837-7B51-43FF-9EE1-BC5A31284439}" type="parTrans" cxnId="{8AEA28E1-9F3A-4F2F-8140-82DF165B9983}">
      <dgm:prSet/>
      <dgm:spPr/>
      <dgm:t>
        <a:bodyPr/>
        <a:lstStyle/>
        <a:p>
          <a:endParaRPr lang="en-US"/>
        </a:p>
      </dgm:t>
    </dgm:pt>
    <dgm:pt modelId="{16C56141-9C5E-4310-A86E-1E1765915B9D}" type="sibTrans" cxnId="{8AEA28E1-9F3A-4F2F-8140-82DF165B9983}">
      <dgm:prSet/>
      <dgm:spPr/>
      <dgm:t>
        <a:bodyPr/>
        <a:lstStyle/>
        <a:p>
          <a:endParaRPr lang="en-US"/>
        </a:p>
      </dgm:t>
    </dgm:pt>
    <dgm:pt modelId="{6363E4FE-B507-42FE-A9CF-AB2B30E9A946}">
      <dgm:prSet/>
      <dgm:spPr/>
      <dgm:t>
        <a:bodyPr/>
        <a:lstStyle/>
        <a:p>
          <a:pPr rtl="1"/>
          <a:r>
            <a:rPr lang="ar-SA" dirty="0">
              <a:latin typeface="Sakkal Majalla" panose="02000000000000000000" pitchFamily="2" charset="-78"/>
              <a:cs typeface="Sakkal Majalla" panose="02000000000000000000" pitchFamily="2" charset="-78"/>
            </a:rPr>
            <a:t>إلا موضع البقرة آية (61) </a:t>
          </a:r>
          <a:r>
            <a:rPr lang="ar-SA" dirty="0">
              <a:solidFill>
                <a:schemeClr val="tx1"/>
              </a:solidFill>
              <a:latin typeface="Sakkal Majalla" panose="02000000000000000000" pitchFamily="2" charset="-78"/>
              <a:cs typeface="Sakkal Majalla" panose="02000000000000000000" pitchFamily="2" charset="-78"/>
            </a:rPr>
            <a:t>(بغير الحق)</a:t>
          </a:r>
          <a:r>
            <a:rPr lang="ar-SA" dirty="0">
              <a:latin typeface="Sakkal Majalla" panose="02000000000000000000" pitchFamily="2" charset="-78"/>
              <a:cs typeface="Sakkal Majalla" panose="02000000000000000000" pitchFamily="2" charset="-78"/>
            </a:rPr>
            <a:t> فهي معرفة </a:t>
          </a:r>
          <a:endParaRPr lang="en-US" dirty="0">
            <a:solidFill>
              <a:schemeClr val="bg2">
                <a:lumMod val="10000"/>
              </a:schemeClr>
            </a:solidFill>
            <a:latin typeface="Sakkal Majalla" panose="02000000000000000000" pitchFamily="2" charset="-78"/>
            <a:cs typeface="Sakkal Majalla" panose="02000000000000000000" pitchFamily="2" charset="-78"/>
          </a:endParaRPr>
        </a:p>
      </dgm:t>
    </dgm:pt>
    <dgm:pt modelId="{35C00C80-B4B5-4004-B26A-3E6BD310DFD4}" type="parTrans" cxnId="{9205F2C2-BBDB-4437-A4CA-083A2E5216D6}">
      <dgm:prSet/>
      <dgm:spPr/>
      <dgm:t>
        <a:bodyPr/>
        <a:lstStyle/>
        <a:p>
          <a:endParaRPr lang="en-US"/>
        </a:p>
      </dgm:t>
    </dgm:pt>
    <dgm:pt modelId="{78A1A9E7-CF3C-412C-9929-62C91FE103E9}" type="sibTrans" cxnId="{9205F2C2-BBDB-4437-A4CA-083A2E5216D6}">
      <dgm:prSet/>
      <dgm:spPr/>
      <dgm:t>
        <a:bodyPr/>
        <a:lstStyle/>
        <a:p>
          <a:endParaRPr lang="en-US"/>
        </a:p>
      </dgm:t>
    </dgm:pt>
    <dgm:pt modelId="{8D5DC9E0-442D-4EA5-8A70-9B413B1D6618}" type="pres">
      <dgm:prSet presAssocID="{6BBE875B-E930-49E6-A2E3-78B59914E8BF}" presName="outerComposite" presStyleCnt="0">
        <dgm:presLayoutVars>
          <dgm:chMax val="5"/>
          <dgm:dir/>
          <dgm:resizeHandles val="exact"/>
        </dgm:presLayoutVars>
      </dgm:prSet>
      <dgm:spPr/>
    </dgm:pt>
    <dgm:pt modelId="{25DF214C-C84D-4BD3-90BD-0599A1B18D26}" type="pres">
      <dgm:prSet presAssocID="{6BBE875B-E930-49E6-A2E3-78B59914E8BF}" presName="dummyMaxCanvas" presStyleCnt="0">
        <dgm:presLayoutVars/>
      </dgm:prSet>
      <dgm:spPr/>
    </dgm:pt>
    <dgm:pt modelId="{5DE96AE0-10EE-459A-AEA5-A13D27E2FD80}" type="pres">
      <dgm:prSet presAssocID="{6BBE875B-E930-49E6-A2E3-78B59914E8BF}" presName="TwoNodes_1" presStyleLbl="node1" presStyleIdx="0" presStyleCnt="2">
        <dgm:presLayoutVars>
          <dgm:bulletEnabled val="1"/>
        </dgm:presLayoutVars>
      </dgm:prSet>
      <dgm:spPr/>
    </dgm:pt>
    <dgm:pt modelId="{01A6965C-E983-4A41-A174-C508B24E1782}" type="pres">
      <dgm:prSet presAssocID="{6BBE875B-E930-49E6-A2E3-78B59914E8BF}" presName="TwoNodes_2" presStyleLbl="node1" presStyleIdx="1" presStyleCnt="2">
        <dgm:presLayoutVars>
          <dgm:bulletEnabled val="1"/>
        </dgm:presLayoutVars>
      </dgm:prSet>
      <dgm:spPr/>
    </dgm:pt>
    <dgm:pt modelId="{0EF69E04-975C-4640-B305-EE56606C7100}" type="pres">
      <dgm:prSet presAssocID="{6BBE875B-E930-49E6-A2E3-78B59914E8BF}" presName="TwoConn_1-2" presStyleLbl="fgAccFollowNode1" presStyleIdx="0" presStyleCnt="1">
        <dgm:presLayoutVars>
          <dgm:bulletEnabled val="1"/>
        </dgm:presLayoutVars>
      </dgm:prSet>
      <dgm:spPr/>
    </dgm:pt>
    <dgm:pt modelId="{CB60A5AE-56F3-4EEF-A91A-16D0BE7B3AFB}" type="pres">
      <dgm:prSet presAssocID="{6BBE875B-E930-49E6-A2E3-78B59914E8BF}" presName="TwoNodes_1_text" presStyleLbl="node1" presStyleIdx="1" presStyleCnt="2">
        <dgm:presLayoutVars>
          <dgm:bulletEnabled val="1"/>
        </dgm:presLayoutVars>
      </dgm:prSet>
      <dgm:spPr/>
    </dgm:pt>
    <dgm:pt modelId="{E4AE1769-FC84-4AC4-9B6A-A69EA25B085E}" type="pres">
      <dgm:prSet presAssocID="{6BBE875B-E930-49E6-A2E3-78B59914E8BF}" presName="TwoNodes_2_text" presStyleLbl="node1" presStyleIdx="1" presStyleCnt="2">
        <dgm:presLayoutVars>
          <dgm:bulletEnabled val="1"/>
        </dgm:presLayoutVars>
      </dgm:prSet>
      <dgm:spPr/>
    </dgm:pt>
  </dgm:ptLst>
  <dgm:cxnLst>
    <dgm:cxn modelId="{B90A9411-812B-4F02-8F65-F1308AD3C36E}" type="presOf" srcId="{6BBE875B-E930-49E6-A2E3-78B59914E8BF}" destId="{8D5DC9E0-442D-4EA5-8A70-9B413B1D6618}" srcOrd="0" destOrd="0" presId="urn:microsoft.com/office/officeart/2005/8/layout/vProcess5"/>
    <dgm:cxn modelId="{8C7B1E5D-0F4C-42A4-8029-AD4D2FABA023}" type="presOf" srcId="{EE774D75-C0E7-4B50-9D4B-E7ACADAA9CE9}" destId="{5DE96AE0-10EE-459A-AEA5-A13D27E2FD80}" srcOrd="0" destOrd="0" presId="urn:microsoft.com/office/officeart/2005/8/layout/vProcess5"/>
    <dgm:cxn modelId="{561D8A42-28E2-4425-B685-CA5BB72CC317}" type="presOf" srcId="{6363E4FE-B507-42FE-A9CF-AB2B30E9A946}" destId="{01A6965C-E983-4A41-A174-C508B24E1782}" srcOrd="0" destOrd="0" presId="urn:microsoft.com/office/officeart/2005/8/layout/vProcess5"/>
    <dgm:cxn modelId="{2EBF2EA0-21B2-467A-9D73-E5ADAAD5BF9B}" type="presOf" srcId="{EE774D75-C0E7-4B50-9D4B-E7ACADAA9CE9}" destId="{CB60A5AE-56F3-4EEF-A91A-16D0BE7B3AFB}" srcOrd="1" destOrd="0" presId="urn:microsoft.com/office/officeart/2005/8/layout/vProcess5"/>
    <dgm:cxn modelId="{56CC97B2-A712-45F2-8BD3-A67C16436FF8}" type="presOf" srcId="{16C56141-9C5E-4310-A86E-1E1765915B9D}" destId="{0EF69E04-975C-4640-B305-EE56606C7100}" srcOrd="0" destOrd="0" presId="urn:microsoft.com/office/officeart/2005/8/layout/vProcess5"/>
    <dgm:cxn modelId="{9205F2C2-BBDB-4437-A4CA-083A2E5216D6}" srcId="{6BBE875B-E930-49E6-A2E3-78B59914E8BF}" destId="{6363E4FE-B507-42FE-A9CF-AB2B30E9A946}" srcOrd="1" destOrd="0" parTransId="{35C00C80-B4B5-4004-B26A-3E6BD310DFD4}" sibTransId="{78A1A9E7-CF3C-412C-9929-62C91FE103E9}"/>
    <dgm:cxn modelId="{8AEA28E1-9F3A-4F2F-8140-82DF165B9983}" srcId="{6BBE875B-E930-49E6-A2E3-78B59914E8BF}" destId="{EE774D75-C0E7-4B50-9D4B-E7ACADAA9CE9}" srcOrd="0" destOrd="0" parTransId="{52C3E837-7B51-43FF-9EE1-BC5A31284439}" sibTransId="{16C56141-9C5E-4310-A86E-1E1765915B9D}"/>
    <dgm:cxn modelId="{D3E171FE-EC47-4CFB-B7BB-987A9B073662}" type="presOf" srcId="{6363E4FE-B507-42FE-A9CF-AB2B30E9A946}" destId="{E4AE1769-FC84-4AC4-9B6A-A69EA25B085E}" srcOrd="1" destOrd="0" presId="urn:microsoft.com/office/officeart/2005/8/layout/vProcess5"/>
    <dgm:cxn modelId="{A3FC3A46-B49E-41A5-9BA4-F1A0C45084A9}" type="presParOf" srcId="{8D5DC9E0-442D-4EA5-8A70-9B413B1D6618}" destId="{25DF214C-C84D-4BD3-90BD-0599A1B18D26}" srcOrd="0" destOrd="0" presId="urn:microsoft.com/office/officeart/2005/8/layout/vProcess5"/>
    <dgm:cxn modelId="{977146D7-D46F-4444-9FF6-59FF86419B56}" type="presParOf" srcId="{8D5DC9E0-442D-4EA5-8A70-9B413B1D6618}" destId="{5DE96AE0-10EE-459A-AEA5-A13D27E2FD80}" srcOrd="1" destOrd="0" presId="urn:microsoft.com/office/officeart/2005/8/layout/vProcess5"/>
    <dgm:cxn modelId="{785E28EA-9117-4B77-97E3-CFF2B0677BD4}" type="presParOf" srcId="{8D5DC9E0-442D-4EA5-8A70-9B413B1D6618}" destId="{01A6965C-E983-4A41-A174-C508B24E1782}" srcOrd="2" destOrd="0" presId="urn:microsoft.com/office/officeart/2005/8/layout/vProcess5"/>
    <dgm:cxn modelId="{ACE3813D-45FE-44AD-96BE-40DA4CE70DF7}" type="presParOf" srcId="{8D5DC9E0-442D-4EA5-8A70-9B413B1D6618}" destId="{0EF69E04-975C-4640-B305-EE56606C7100}" srcOrd="3" destOrd="0" presId="urn:microsoft.com/office/officeart/2005/8/layout/vProcess5"/>
    <dgm:cxn modelId="{19033557-3FBD-454B-9882-F8445C8D6361}" type="presParOf" srcId="{8D5DC9E0-442D-4EA5-8A70-9B413B1D6618}" destId="{CB60A5AE-56F3-4EEF-A91A-16D0BE7B3AFB}" srcOrd="4" destOrd="0" presId="urn:microsoft.com/office/officeart/2005/8/layout/vProcess5"/>
    <dgm:cxn modelId="{6B19B29E-29A8-43D0-8C63-CF37E0237098}" type="presParOf" srcId="{8D5DC9E0-442D-4EA5-8A70-9B413B1D6618}" destId="{E4AE1769-FC84-4AC4-9B6A-A69EA25B085E}" srcOrd="5"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0.xml><?xml version="1.0" encoding="utf-8"?>
<dgm:dataModel xmlns:dgm="http://schemas.openxmlformats.org/drawingml/2006/diagram" xmlns:a="http://schemas.openxmlformats.org/drawingml/2006/main">
  <dgm:ptLst>
    <dgm:pt modelId="{6BBE875B-E930-49E6-A2E3-78B59914E8BF}"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EE774D75-C0E7-4B50-9D4B-E7ACADAA9CE9}">
      <dgm:prSet custT="1"/>
      <dgm:spPr/>
      <dgm:t>
        <a:bodyPr/>
        <a:lstStyle/>
        <a:p>
          <a:pPr rtl="1"/>
          <a:r>
            <a:rPr lang="ar-SA" sz="2800" dirty="0">
              <a:latin typeface="Sakkal Majalla" panose="02000000000000000000" pitchFamily="2" charset="-78"/>
              <a:cs typeface="Sakkal Majalla" panose="02000000000000000000" pitchFamily="2" charset="-78"/>
            </a:rPr>
            <a:t>كل آية فيها ذكر </a:t>
          </a:r>
          <a:r>
            <a:rPr lang="ar-SA" sz="2800" b="1" dirty="0">
              <a:solidFill>
                <a:schemeClr val="tx1"/>
              </a:solidFill>
              <a:latin typeface="Sakkal Majalla" panose="02000000000000000000" pitchFamily="2" charset="-78"/>
              <a:cs typeface="Sakkal Majalla" panose="02000000000000000000" pitchFamily="2" charset="-78"/>
            </a:rPr>
            <a:t>﴿سَرِيعُ الْحِسَابِ﴾</a:t>
          </a:r>
          <a:r>
            <a:rPr lang="ar-SA" sz="2800" dirty="0">
              <a:solidFill>
                <a:schemeClr val="tx1"/>
              </a:solidFill>
              <a:latin typeface="Sakkal Majalla" panose="02000000000000000000" pitchFamily="2" charset="-78"/>
              <a:cs typeface="Sakkal Majalla" panose="02000000000000000000" pitchFamily="2" charset="-78"/>
            </a:rPr>
            <a:t> </a:t>
          </a:r>
          <a:r>
            <a:rPr lang="ar-SA" sz="2800" dirty="0">
              <a:latin typeface="Sakkal Majalla" panose="02000000000000000000" pitchFamily="2" charset="-78"/>
              <a:cs typeface="Sakkal Majalla" panose="02000000000000000000" pitchFamily="2" charset="-78"/>
            </a:rPr>
            <a:t>فهي بهذا اللفظ</a:t>
          </a:r>
          <a:endParaRPr lang="en-US" sz="2800" dirty="0">
            <a:solidFill>
              <a:schemeClr val="tx1">
                <a:lumMod val="95000"/>
                <a:lumOff val="5000"/>
              </a:schemeClr>
            </a:solidFill>
            <a:latin typeface="Sakkal Majalla" panose="02000000000000000000" pitchFamily="2" charset="-78"/>
            <a:cs typeface="Sakkal Majalla" panose="02000000000000000000" pitchFamily="2" charset="-78"/>
          </a:endParaRPr>
        </a:p>
      </dgm:t>
    </dgm:pt>
    <dgm:pt modelId="{52C3E837-7B51-43FF-9EE1-BC5A31284439}" type="parTrans" cxnId="{8AEA28E1-9F3A-4F2F-8140-82DF165B9983}">
      <dgm:prSet/>
      <dgm:spPr/>
      <dgm:t>
        <a:bodyPr/>
        <a:lstStyle/>
        <a:p>
          <a:endParaRPr lang="en-US"/>
        </a:p>
      </dgm:t>
    </dgm:pt>
    <dgm:pt modelId="{16C56141-9C5E-4310-A86E-1E1765915B9D}" type="sibTrans" cxnId="{8AEA28E1-9F3A-4F2F-8140-82DF165B9983}">
      <dgm:prSet/>
      <dgm:spPr/>
      <dgm:t>
        <a:bodyPr/>
        <a:lstStyle/>
        <a:p>
          <a:endParaRPr lang="en-US"/>
        </a:p>
      </dgm:t>
    </dgm:pt>
    <dgm:pt modelId="{6363E4FE-B507-42FE-A9CF-AB2B30E9A946}">
      <dgm:prSet custT="1"/>
      <dgm:spPr/>
      <dgm:t>
        <a:bodyPr/>
        <a:lstStyle/>
        <a:p>
          <a:pPr rtl="1"/>
          <a:r>
            <a:rPr lang="ar-SA" sz="2800" dirty="0">
              <a:latin typeface="Sakkal Majalla" panose="02000000000000000000" pitchFamily="2" charset="-78"/>
              <a:cs typeface="Sakkal Majalla" panose="02000000000000000000" pitchFamily="2" charset="-78"/>
            </a:rPr>
            <a:t>إلا موضع  الأنعام (165) </a:t>
          </a:r>
          <a:r>
            <a:rPr lang="ar-SA" sz="2800" b="1" dirty="0">
              <a:solidFill>
                <a:schemeClr val="tx1"/>
              </a:solidFill>
              <a:latin typeface="Sakkal Majalla" panose="02000000000000000000" pitchFamily="2" charset="-78"/>
              <a:cs typeface="Sakkal Majalla" panose="02000000000000000000" pitchFamily="2" charset="-78"/>
            </a:rPr>
            <a:t>﴿سَرِيعُ الْعِقَابِ﴾</a:t>
          </a:r>
          <a:r>
            <a:rPr lang="ar-SA" sz="2800" dirty="0">
              <a:solidFill>
                <a:schemeClr val="tx1"/>
              </a:solidFill>
              <a:latin typeface="Sakkal Majalla" panose="02000000000000000000" pitchFamily="2" charset="-78"/>
              <a:cs typeface="Sakkal Majalla" panose="02000000000000000000" pitchFamily="2" charset="-78"/>
            </a:rPr>
            <a:t> </a:t>
          </a:r>
          <a:r>
            <a:rPr lang="ar-SA" sz="2800" dirty="0">
              <a:latin typeface="Sakkal Majalla" panose="02000000000000000000" pitchFamily="2" charset="-78"/>
              <a:cs typeface="Sakkal Majalla" panose="02000000000000000000" pitchFamily="2" charset="-78"/>
            </a:rPr>
            <a:t>و موضع الأعراف (167) </a:t>
          </a:r>
          <a:r>
            <a:rPr lang="ar-SA" sz="2800" b="1" dirty="0">
              <a:solidFill>
                <a:schemeClr val="tx1"/>
              </a:solidFill>
              <a:latin typeface="Sakkal Majalla" panose="02000000000000000000" pitchFamily="2" charset="-78"/>
              <a:cs typeface="Sakkal Majalla" panose="02000000000000000000" pitchFamily="2" charset="-78"/>
            </a:rPr>
            <a:t>(لَسَرِيعُ الْعِقَابِ)</a:t>
          </a:r>
          <a:endParaRPr lang="en-US" sz="2800" dirty="0">
            <a:solidFill>
              <a:schemeClr val="tx1"/>
            </a:solidFill>
            <a:latin typeface="Sakkal Majalla" panose="02000000000000000000" pitchFamily="2" charset="-78"/>
            <a:cs typeface="Sakkal Majalla" panose="02000000000000000000" pitchFamily="2" charset="-78"/>
          </a:endParaRPr>
        </a:p>
      </dgm:t>
    </dgm:pt>
    <dgm:pt modelId="{35C00C80-B4B5-4004-B26A-3E6BD310DFD4}" type="parTrans" cxnId="{9205F2C2-BBDB-4437-A4CA-083A2E5216D6}">
      <dgm:prSet/>
      <dgm:spPr/>
      <dgm:t>
        <a:bodyPr/>
        <a:lstStyle/>
        <a:p>
          <a:endParaRPr lang="en-US"/>
        </a:p>
      </dgm:t>
    </dgm:pt>
    <dgm:pt modelId="{78A1A9E7-CF3C-412C-9929-62C91FE103E9}" type="sibTrans" cxnId="{9205F2C2-BBDB-4437-A4CA-083A2E5216D6}">
      <dgm:prSet/>
      <dgm:spPr/>
      <dgm:t>
        <a:bodyPr/>
        <a:lstStyle/>
        <a:p>
          <a:endParaRPr lang="en-US"/>
        </a:p>
      </dgm:t>
    </dgm:pt>
    <dgm:pt modelId="{BC9C27E8-5463-46FF-970D-624E6930310C}">
      <dgm:prSet custT="1"/>
      <dgm:spPr/>
      <dgm:t>
        <a:bodyPr/>
        <a:lstStyle/>
        <a:p>
          <a:pPr rtl="1"/>
          <a:r>
            <a:rPr lang="ar-SA" sz="2400" dirty="0">
              <a:latin typeface="Sakkal Majalla" panose="02000000000000000000" pitchFamily="2" charset="-78"/>
              <a:cs typeface="Sakkal Majalla" panose="02000000000000000000" pitchFamily="2" charset="-78"/>
            </a:rPr>
            <a:t>(وَهُوَ الَّذِي جَعَلَكُمْ خَلائِفَ الأَرْضِ وَرَفَعَ بَعْضَكُمْ فَوْقَ بَعْضٍ دَرَجَاتٍ لِّيَبْلُوَكُمْ فِي مَا آتَاكُمْ إِنَّ رَبَّكَ </a:t>
          </a:r>
          <a:r>
            <a:rPr lang="ar-SA" sz="2400" u="sng" dirty="0">
              <a:solidFill>
                <a:schemeClr val="tx1"/>
              </a:solidFill>
              <a:latin typeface="Sakkal Majalla" panose="02000000000000000000" pitchFamily="2" charset="-78"/>
              <a:cs typeface="Sakkal Majalla" panose="02000000000000000000" pitchFamily="2" charset="-78"/>
            </a:rPr>
            <a:t>سَرِيعُ الْعِقَابِ</a:t>
          </a:r>
          <a:r>
            <a:rPr lang="ar-SA" sz="2400" dirty="0">
              <a:solidFill>
                <a:schemeClr val="tx1"/>
              </a:solidFill>
              <a:latin typeface="Sakkal Majalla" panose="02000000000000000000" pitchFamily="2" charset="-78"/>
              <a:cs typeface="Sakkal Majalla" panose="02000000000000000000" pitchFamily="2" charset="-78"/>
            </a:rPr>
            <a:t> </a:t>
          </a:r>
          <a:r>
            <a:rPr lang="ar-SA" sz="2400" dirty="0">
              <a:latin typeface="Sakkal Majalla" panose="02000000000000000000" pitchFamily="2" charset="-78"/>
              <a:cs typeface="Sakkal Majalla" panose="02000000000000000000" pitchFamily="2" charset="-78"/>
            </a:rPr>
            <a:t>وَإِنَّهُ لَغَفُورٌ رَّحِيمٌ (165))</a:t>
          </a:r>
          <a:endParaRPr lang="en-US" sz="2400" dirty="0">
            <a:latin typeface="Sakkal Majalla" panose="02000000000000000000" pitchFamily="2" charset="-78"/>
            <a:cs typeface="Sakkal Majalla" panose="02000000000000000000" pitchFamily="2" charset="-78"/>
          </a:endParaRPr>
        </a:p>
      </dgm:t>
    </dgm:pt>
    <dgm:pt modelId="{B21CB154-DE5C-4B4B-9A46-C92F297B049C}" type="sibTrans" cxnId="{5E4EE877-3D2D-4D72-A75B-69D586E3643E}">
      <dgm:prSet/>
      <dgm:spPr/>
      <dgm:t>
        <a:bodyPr/>
        <a:lstStyle/>
        <a:p>
          <a:endParaRPr lang="en-US"/>
        </a:p>
      </dgm:t>
    </dgm:pt>
    <dgm:pt modelId="{79737349-10BD-448D-A1B7-13A4F01C05C4}" type="parTrans" cxnId="{5E4EE877-3D2D-4D72-A75B-69D586E3643E}">
      <dgm:prSet/>
      <dgm:spPr/>
      <dgm:t>
        <a:bodyPr/>
        <a:lstStyle/>
        <a:p>
          <a:endParaRPr lang="en-US"/>
        </a:p>
      </dgm:t>
    </dgm:pt>
    <dgm:pt modelId="{8D5DC9E0-442D-4EA5-8A70-9B413B1D6618}" type="pres">
      <dgm:prSet presAssocID="{6BBE875B-E930-49E6-A2E3-78B59914E8BF}" presName="outerComposite" presStyleCnt="0">
        <dgm:presLayoutVars>
          <dgm:chMax val="5"/>
          <dgm:dir/>
          <dgm:resizeHandles val="exact"/>
        </dgm:presLayoutVars>
      </dgm:prSet>
      <dgm:spPr/>
    </dgm:pt>
    <dgm:pt modelId="{25DF214C-C84D-4BD3-90BD-0599A1B18D26}" type="pres">
      <dgm:prSet presAssocID="{6BBE875B-E930-49E6-A2E3-78B59914E8BF}" presName="dummyMaxCanvas" presStyleCnt="0">
        <dgm:presLayoutVars/>
      </dgm:prSet>
      <dgm:spPr/>
    </dgm:pt>
    <dgm:pt modelId="{1BEC1CC2-7978-46CE-8A75-67A769C03883}" type="pres">
      <dgm:prSet presAssocID="{6BBE875B-E930-49E6-A2E3-78B59914E8BF}" presName="ThreeNodes_1" presStyleLbl="node1" presStyleIdx="0" presStyleCnt="3" custScaleX="103352">
        <dgm:presLayoutVars>
          <dgm:bulletEnabled val="1"/>
        </dgm:presLayoutVars>
      </dgm:prSet>
      <dgm:spPr/>
    </dgm:pt>
    <dgm:pt modelId="{918FF342-9837-4234-8DD7-A0A2BD624B00}" type="pres">
      <dgm:prSet presAssocID="{6BBE875B-E930-49E6-A2E3-78B59914E8BF}" presName="ThreeNodes_2" presStyleLbl="node1" presStyleIdx="1" presStyleCnt="3">
        <dgm:presLayoutVars>
          <dgm:bulletEnabled val="1"/>
        </dgm:presLayoutVars>
      </dgm:prSet>
      <dgm:spPr/>
    </dgm:pt>
    <dgm:pt modelId="{AC77514B-0541-443E-AFE6-08C360B90EC1}" type="pres">
      <dgm:prSet presAssocID="{6BBE875B-E930-49E6-A2E3-78B59914E8BF}" presName="ThreeNodes_3" presStyleLbl="node1" presStyleIdx="2" presStyleCnt="3">
        <dgm:presLayoutVars>
          <dgm:bulletEnabled val="1"/>
        </dgm:presLayoutVars>
      </dgm:prSet>
      <dgm:spPr/>
    </dgm:pt>
    <dgm:pt modelId="{D5997FB6-A5FE-4C06-BF9E-64807667A1D9}" type="pres">
      <dgm:prSet presAssocID="{6BBE875B-E930-49E6-A2E3-78B59914E8BF}" presName="ThreeConn_1-2" presStyleLbl="fgAccFollowNode1" presStyleIdx="0" presStyleCnt="2">
        <dgm:presLayoutVars>
          <dgm:bulletEnabled val="1"/>
        </dgm:presLayoutVars>
      </dgm:prSet>
      <dgm:spPr/>
    </dgm:pt>
    <dgm:pt modelId="{AE1BFBB7-50E2-4D16-953E-843707232272}" type="pres">
      <dgm:prSet presAssocID="{6BBE875B-E930-49E6-A2E3-78B59914E8BF}" presName="ThreeConn_2-3" presStyleLbl="fgAccFollowNode1" presStyleIdx="1" presStyleCnt="2">
        <dgm:presLayoutVars>
          <dgm:bulletEnabled val="1"/>
        </dgm:presLayoutVars>
      </dgm:prSet>
      <dgm:spPr/>
    </dgm:pt>
    <dgm:pt modelId="{6644FCA3-10A8-488E-A611-5370D9947CE6}" type="pres">
      <dgm:prSet presAssocID="{6BBE875B-E930-49E6-A2E3-78B59914E8BF}" presName="ThreeNodes_1_text" presStyleLbl="node1" presStyleIdx="2" presStyleCnt="3">
        <dgm:presLayoutVars>
          <dgm:bulletEnabled val="1"/>
        </dgm:presLayoutVars>
      </dgm:prSet>
      <dgm:spPr/>
    </dgm:pt>
    <dgm:pt modelId="{68A7F326-5B22-4D58-ACED-96443716DBDA}" type="pres">
      <dgm:prSet presAssocID="{6BBE875B-E930-49E6-A2E3-78B59914E8BF}" presName="ThreeNodes_2_text" presStyleLbl="node1" presStyleIdx="2" presStyleCnt="3">
        <dgm:presLayoutVars>
          <dgm:bulletEnabled val="1"/>
        </dgm:presLayoutVars>
      </dgm:prSet>
      <dgm:spPr/>
    </dgm:pt>
    <dgm:pt modelId="{91D974DD-0F70-464D-8D42-3418F2999DC8}" type="pres">
      <dgm:prSet presAssocID="{6BBE875B-E930-49E6-A2E3-78B59914E8BF}" presName="ThreeNodes_3_text" presStyleLbl="node1" presStyleIdx="2" presStyleCnt="3">
        <dgm:presLayoutVars>
          <dgm:bulletEnabled val="1"/>
        </dgm:presLayoutVars>
      </dgm:prSet>
      <dgm:spPr/>
    </dgm:pt>
  </dgm:ptLst>
  <dgm:cxnLst>
    <dgm:cxn modelId="{921CE502-D072-48FB-8FE3-EEE2975C2758}" type="presOf" srcId="{78A1A9E7-CF3C-412C-9929-62C91FE103E9}" destId="{AE1BFBB7-50E2-4D16-953E-843707232272}" srcOrd="0" destOrd="0" presId="urn:microsoft.com/office/officeart/2005/8/layout/vProcess5"/>
    <dgm:cxn modelId="{5C3AE50A-BA19-4C49-A579-E9451CFD60FB}" type="presOf" srcId="{6363E4FE-B507-42FE-A9CF-AB2B30E9A946}" destId="{68A7F326-5B22-4D58-ACED-96443716DBDA}" srcOrd="1" destOrd="0" presId="urn:microsoft.com/office/officeart/2005/8/layout/vProcess5"/>
    <dgm:cxn modelId="{3A137211-5E76-4F90-8857-C69F2037D57C}" type="presOf" srcId="{16C56141-9C5E-4310-A86E-1E1765915B9D}" destId="{D5997FB6-A5FE-4C06-BF9E-64807667A1D9}" srcOrd="0" destOrd="0" presId="urn:microsoft.com/office/officeart/2005/8/layout/vProcess5"/>
    <dgm:cxn modelId="{B90A9411-812B-4F02-8F65-F1308AD3C36E}" type="presOf" srcId="{6BBE875B-E930-49E6-A2E3-78B59914E8BF}" destId="{8D5DC9E0-442D-4EA5-8A70-9B413B1D6618}" srcOrd="0" destOrd="0" presId="urn:microsoft.com/office/officeart/2005/8/layout/vProcess5"/>
    <dgm:cxn modelId="{5E4EE877-3D2D-4D72-A75B-69D586E3643E}" srcId="{6BBE875B-E930-49E6-A2E3-78B59914E8BF}" destId="{BC9C27E8-5463-46FF-970D-624E6930310C}" srcOrd="2" destOrd="0" parTransId="{79737349-10BD-448D-A1B7-13A4F01C05C4}" sibTransId="{B21CB154-DE5C-4B4B-9A46-C92F297B049C}"/>
    <dgm:cxn modelId="{28FB585A-8E55-4879-A65B-582E5E31542B}" type="presOf" srcId="{EE774D75-C0E7-4B50-9D4B-E7ACADAA9CE9}" destId="{6644FCA3-10A8-488E-A611-5370D9947CE6}" srcOrd="1" destOrd="0" presId="urn:microsoft.com/office/officeart/2005/8/layout/vProcess5"/>
    <dgm:cxn modelId="{48932E81-C410-415B-9B0A-5A3DDB0A2454}" type="presOf" srcId="{6363E4FE-B507-42FE-A9CF-AB2B30E9A946}" destId="{918FF342-9837-4234-8DD7-A0A2BD624B00}" srcOrd="0" destOrd="0" presId="urn:microsoft.com/office/officeart/2005/8/layout/vProcess5"/>
    <dgm:cxn modelId="{5ECAACBC-EBF5-47EA-A8A0-5122D9D03B51}" type="presOf" srcId="{EE774D75-C0E7-4B50-9D4B-E7ACADAA9CE9}" destId="{1BEC1CC2-7978-46CE-8A75-67A769C03883}" srcOrd="0" destOrd="0" presId="urn:microsoft.com/office/officeart/2005/8/layout/vProcess5"/>
    <dgm:cxn modelId="{9205F2C2-BBDB-4437-A4CA-083A2E5216D6}" srcId="{6BBE875B-E930-49E6-A2E3-78B59914E8BF}" destId="{6363E4FE-B507-42FE-A9CF-AB2B30E9A946}" srcOrd="1" destOrd="0" parTransId="{35C00C80-B4B5-4004-B26A-3E6BD310DFD4}" sibTransId="{78A1A9E7-CF3C-412C-9929-62C91FE103E9}"/>
    <dgm:cxn modelId="{8AEA28E1-9F3A-4F2F-8140-82DF165B9983}" srcId="{6BBE875B-E930-49E6-A2E3-78B59914E8BF}" destId="{EE774D75-C0E7-4B50-9D4B-E7ACADAA9CE9}" srcOrd="0" destOrd="0" parTransId="{52C3E837-7B51-43FF-9EE1-BC5A31284439}" sibTransId="{16C56141-9C5E-4310-A86E-1E1765915B9D}"/>
    <dgm:cxn modelId="{D7E2E7F3-B935-4576-8B0F-66DDE97BD6CC}" type="presOf" srcId="{BC9C27E8-5463-46FF-970D-624E6930310C}" destId="{91D974DD-0F70-464D-8D42-3418F2999DC8}" srcOrd="1" destOrd="0" presId="urn:microsoft.com/office/officeart/2005/8/layout/vProcess5"/>
    <dgm:cxn modelId="{C7A803F5-1638-45BC-82E1-8668A923D775}" type="presOf" srcId="{BC9C27E8-5463-46FF-970D-624E6930310C}" destId="{AC77514B-0541-443E-AFE6-08C360B90EC1}" srcOrd="0" destOrd="0" presId="urn:microsoft.com/office/officeart/2005/8/layout/vProcess5"/>
    <dgm:cxn modelId="{A3FC3A46-B49E-41A5-9BA4-F1A0C45084A9}" type="presParOf" srcId="{8D5DC9E0-442D-4EA5-8A70-9B413B1D6618}" destId="{25DF214C-C84D-4BD3-90BD-0599A1B18D26}" srcOrd="0" destOrd="0" presId="urn:microsoft.com/office/officeart/2005/8/layout/vProcess5"/>
    <dgm:cxn modelId="{840B0644-2163-42C3-BE6A-3A898D57B9DD}" type="presParOf" srcId="{8D5DC9E0-442D-4EA5-8A70-9B413B1D6618}" destId="{1BEC1CC2-7978-46CE-8A75-67A769C03883}" srcOrd="1" destOrd="0" presId="urn:microsoft.com/office/officeart/2005/8/layout/vProcess5"/>
    <dgm:cxn modelId="{E07B32DF-CDDB-4AA0-880C-8E6B51C39C0B}" type="presParOf" srcId="{8D5DC9E0-442D-4EA5-8A70-9B413B1D6618}" destId="{918FF342-9837-4234-8DD7-A0A2BD624B00}" srcOrd="2" destOrd="0" presId="urn:microsoft.com/office/officeart/2005/8/layout/vProcess5"/>
    <dgm:cxn modelId="{C8AB40A4-61BB-4CF2-AAF5-15C49EDA09A0}" type="presParOf" srcId="{8D5DC9E0-442D-4EA5-8A70-9B413B1D6618}" destId="{AC77514B-0541-443E-AFE6-08C360B90EC1}" srcOrd="3" destOrd="0" presId="urn:microsoft.com/office/officeart/2005/8/layout/vProcess5"/>
    <dgm:cxn modelId="{ADD06DDC-0810-4F66-9559-23B55623FC96}" type="presParOf" srcId="{8D5DC9E0-442D-4EA5-8A70-9B413B1D6618}" destId="{D5997FB6-A5FE-4C06-BF9E-64807667A1D9}" srcOrd="4" destOrd="0" presId="urn:microsoft.com/office/officeart/2005/8/layout/vProcess5"/>
    <dgm:cxn modelId="{7E19E8E9-BCA9-4771-9DC6-251D02DDC874}" type="presParOf" srcId="{8D5DC9E0-442D-4EA5-8A70-9B413B1D6618}" destId="{AE1BFBB7-50E2-4D16-953E-843707232272}" srcOrd="5" destOrd="0" presId="urn:microsoft.com/office/officeart/2005/8/layout/vProcess5"/>
    <dgm:cxn modelId="{F67E89F0-22D6-4354-AFCC-7E87BFC39B0D}" type="presParOf" srcId="{8D5DC9E0-442D-4EA5-8A70-9B413B1D6618}" destId="{6644FCA3-10A8-488E-A611-5370D9947CE6}" srcOrd="6" destOrd="0" presId="urn:microsoft.com/office/officeart/2005/8/layout/vProcess5"/>
    <dgm:cxn modelId="{7F860764-BA5C-4FA0-B83D-5E34C903ED46}" type="presParOf" srcId="{8D5DC9E0-442D-4EA5-8A70-9B413B1D6618}" destId="{68A7F326-5B22-4D58-ACED-96443716DBDA}" srcOrd="7" destOrd="0" presId="urn:microsoft.com/office/officeart/2005/8/layout/vProcess5"/>
    <dgm:cxn modelId="{94BCB27E-DD4F-4D5E-8350-028EC104536B}" type="presParOf" srcId="{8D5DC9E0-442D-4EA5-8A70-9B413B1D6618}" destId="{91D974DD-0F70-464D-8D42-3418F2999DC8}"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BBE875B-E930-49E6-A2E3-78B59914E8BF}"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EE774D75-C0E7-4B50-9D4B-E7ACADAA9CE9}">
      <dgm:prSet custT="1"/>
      <dgm:spPr/>
      <dgm:t>
        <a:bodyPr/>
        <a:lstStyle/>
        <a:p>
          <a:pPr rtl="1"/>
          <a:r>
            <a:rPr lang="ar-SA" sz="2800" dirty="0">
              <a:latin typeface="Sakkal Majalla" panose="02000000000000000000" pitchFamily="2" charset="-78"/>
              <a:cs typeface="Sakkal Majalla" panose="02000000000000000000" pitchFamily="2" charset="-78"/>
            </a:rPr>
            <a:t>كل آية فيها ذكر </a:t>
          </a:r>
          <a:r>
            <a:rPr lang="ar-SA" sz="2800" dirty="0">
              <a:solidFill>
                <a:schemeClr val="bg2">
                  <a:lumMod val="10000"/>
                </a:schemeClr>
              </a:solidFill>
              <a:latin typeface="Sakkal Majalla" panose="02000000000000000000" pitchFamily="2" charset="-78"/>
              <a:cs typeface="Sakkal Majalla" panose="02000000000000000000" pitchFamily="2" charset="-78"/>
            </a:rPr>
            <a:t>(أيامًا) </a:t>
          </a:r>
          <a:r>
            <a:rPr lang="ar-SA" sz="2800" dirty="0">
              <a:solidFill>
                <a:schemeClr val="bg1"/>
              </a:solidFill>
              <a:latin typeface="Sakkal Majalla" panose="02000000000000000000" pitchFamily="2" charset="-78"/>
              <a:cs typeface="Sakkal Majalla" panose="02000000000000000000" pitchFamily="2" charset="-78"/>
            </a:rPr>
            <a:t>أو</a:t>
          </a:r>
          <a:r>
            <a:rPr lang="ar-SA" sz="2800" dirty="0">
              <a:solidFill>
                <a:schemeClr val="bg2">
                  <a:lumMod val="10000"/>
                </a:schemeClr>
              </a:solidFill>
              <a:latin typeface="Sakkal Majalla" panose="02000000000000000000" pitchFamily="2" charset="-78"/>
              <a:cs typeface="Sakkal Majalla" panose="02000000000000000000" pitchFamily="2" charset="-78"/>
            </a:rPr>
            <a:t> (أيامٍ) (معدودات)</a:t>
          </a:r>
          <a:r>
            <a:rPr lang="ar-SA" sz="2800" dirty="0">
              <a:latin typeface="Sakkal Majalla" panose="02000000000000000000" pitchFamily="2" charset="-78"/>
              <a:cs typeface="Sakkal Majalla" panose="02000000000000000000" pitchFamily="2" charset="-78"/>
            </a:rPr>
            <a:t> فهي بلفظ الجمع</a:t>
          </a:r>
          <a:endParaRPr lang="en-US" sz="2800" dirty="0">
            <a:solidFill>
              <a:schemeClr val="bg2">
                <a:lumMod val="10000"/>
              </a:schemeClr>
            </a:solidFill>
            <a:latin typeface="Sakkal Majalla" panose="02000000000000000000" pitchFamily="2" charset="-78"/>
            <a:cs typeface="Sakkal Majalla" panose="02000000000000000000" pitchFamily="2" charset="-78"/>
          </a:endParaRPr>
        </a:p>
      </dgm:t>
    </dgm:pt>
    <dgm:pt modelId="{52C3E837-7B51-43FF-9EE1-BC5A31284439}" type="parTrans" cxnId="{8AEA28E1-9F3A-4F2F-8140-82DF165B9983}">
      <dgm:prSet/>
      <dgm:spPr/>
      <dgm:t>
        <a:bodyPr/>
        <a:lstStyle/>
        <a:p>
          <a:endParaRPr lang="en-US"/>
        </a:p>
      </dgm:t>
    </dgm:pt>
    <dgm:pt modelId="{16C56141-9C5E-4310-A86E-1E1765915B9D}" type="sibTrans" cxnId="{8AEA28E1-9F3A-4F2F-8140-82DF165B9983}">
      <dgm:prSet/>
      <dgm:spPr/>
      <dgm:t>
        <a:bodyPr/>
        <a:lstStyle/>
        <a:p>
          <a:endParaRPr lang="en-US"/>
        </a:p>
      </dgm:t>
    </dgm:pt>
    <dgm:pt modelId="{6363E4FE-B507-42FE-A9CF-AB2B30E9A946}">
      <dgm:prSet custT="1"/>
      <dgm:spPr/>
      <dgm:t>
        <a:bodyPr/>
        <a:lstStyle/>
        <a:p>
          <a:pPr rtl="1"/>
          <a:r>
            <a:rPr lang="ar-SA" sz="2800" dirty="0">
              <a:latin typeface="Sakkal Majalla" panose="02000000000000000000" pitchFamily="2" charset="-78"/>
              <a:cs typeface="Sakkal Majalla" panose="02000000000000000000" pitchFamily="2" charset="-78"/>
            </a:rPr>
            <a:t>إلا موضع البقرة آية (80) </a:t>
          </a:r>
          <a:r>
            <a:rPr lang="ar-SA" sz="2800" dirty="0">
              <a:solidFill>
                <a:schemeClr val="tx1"/>
              </a:solidFill>
              <a:latin typeface="Sakkal Majalla" panose="02000000000000000000" pitchFamily="2" charset="-78"/>
              <a:cs typeface="Sakkal Majalla" panose="02000000000000000000" pitchFamily="2" charset="-78"/>
            </a:rPr>
            <a:t>(معدودة)</a:t>
          </a:r>
          <a:r>
            <a:rPr lang="ar-SA" sz="2800" dirty="0">
              <a:latin typeface="Sakkal Majalla" panose="02000000000000000000" pitchFamily="2" charset="-78"/>
              <a:cs typeface="Sakkal Majalla" panose="02000000000000000000" pitchFamily="2" charset="-78"/>
            </a:rPr>
            <a:t> فهي بالإفراد</a:t>
          </a:r>
          <a:endParaRPr lang="en-US" sz="2800" dirty="0">
            <a:solidFill>
              <a:schemeClr val="bg2">
                <a:lumMod val="10000"/>
              </a:schemeClr>
            </a:solidFill>
            <a:latin typeface="Sakkal Majalla" panose="02000000000000000000" pitchFamily="2" charset="-78"/>
            <a:cs typeface="Sakkal Majalla" panose="02000000000000000000" pitchFamily="2" charset="-78"/>
          </a:endParaRPr>
        </a:p>
      </dgm:t>
    </dgm:pt>
    <dgm:pt modelId="{35C00C80-B4B5-4004-B26A-3E6BD310DFD4}" type="parTrans" cxnId="{9205F2C2-BBDB-4437-A4CA-083A2E5216D6}">
      <dgm:prSet/>
      <dgm:spPr/>
      <dgm:t>
        <a:bodyPr/>
        <a:lstStyle/>
        <a:p>
          <a:endParaRPr lang="en-US"/>
        </a:p>
      </dgm:t>
    </dgm:pt>
    <dgm:pt modelId="{78A1A9E7-CF3C-412C-9929-62C91FE103E9}" type="sibTrans" cxnId="{9205F2C2-BBDB-4437-A4CA-083A2E5216D6}">
      <dgm:prSet/>
      <dgm:spPr/>
      <dgm:t>
        <a:bodyPr/>
        <a:lstStyle/>
        <a:p>
          <a:endParaRPr lang="en-US"/>
        </a:p>
      </dgm:t>
    </dgm:pt>
    <dgm:pt modelId="{BC9C27E8-5463-46FF-970D-624E6930310C}">
      <dgm:prSet custT="1"/>
      <dgm:spPr/>
      <dgm:t>
        <a:bodyPr/>
        <a:lstStyle/>
        <a:p>
          <a:pPr rtl="1"/>
          <a:r>
            <a:rPr lang="ar-SA" sz="2400" dirty="0">
              <a:latin typeface="Sakkal Majalla" panose="02000000000000000000" pitchFamily="2" charset="-78"/>
              <a:cs typeface="Sakkal Majalla" panose="02000000000000000000" pitchFamily="2" charset="-78"/>
            </a:rPr>
            <a:t>(وَقَالُوا۟ لَن تَمَسَّنَا </a:t>
          </a:r>
          <a:r>
            <a:rPr lang="ar-SA" sz="2400" dirty="0" err="1">
              <a:latin typeface="Sakkal Majalla" panose="02000000000000000000" pitchFamily="2" charset="-78"/>
              <a:cs typeface="Sakkal Majalla" panose="02000000000000000000" pitchFamily="2" charset="-78"/>
            </a:rPr>
            <a:t>ٱلنَّارُ</a:t>
          </a:r>
          <a:r>
            <a:rPr lang="ar-SA" sz="2400" dirty="0">
              <a:latin typeface="Sakkal Majalla" panose="02000000000000000000" pitchFamily="2" charset="-78"/>
              <a:cs typeface="Sakkal Majalla" panose="02000000000000000000" pitchFamily="2" charset="-78"/>
            </a:rPr>
            <a:t> </a:t>
          </a:r>
          <a:r>
            <a:rPr lang="ar-SA" sz="2400" dirty="0" err="1">
              <a:latin typeface="Sakkal Majalla" panose="02000000000000000000" pitchFamily="2" charset="-78"/>
              <a:cs typeface="Sakkal Majalla" panose="02000000000000000000" pitchFamily="2" charset="-78"/>
            </a:rPr>
            <a:t>إِلَّاۤ</a:t>
          </a:r>
          <a:r>
            <a:rPr lang="ar-SA" sz="2400" dirty="0">
              <a:latin typeface="Sakkal Majalla" panose="02000000000000000000" pitchFamily="2" charset="-78"/>
              <a:cs typeface="Sakkal Majalla" panose="02000000000000000000" pitchFamily="2" charset="-78"/>
            </a:rPr>
            <a:t> </a:t>
          </a:r>
          <a:r>
            <a:rPr lang="ar-SA" sz="2400" u="sng" dirty="0" err="1">
              <a:solidFill>
                <a:schemeClr val="tx1"/>
              </a:solidFill>
              <a:latin typeface="Sakkal Majalla" panose="02000000000000000000" pitchFamily="2" charset="-78"/>
              <a:cs typeface="Sakkal Majalla" panose="02000000000000000000" pitchFamily="2" charset="-78"/>
            </a:rPr>
            <a:t>أَیَّامࣰا</a:t>
          </a:r>
          <a:r>
            <a:rPr lang="ar-SA" sz="2400" u="sng" dirty="0">
              <a:solidFill>
                <a:schemeClr val="tx1"/>
              </a:solidFill>
              <a:latin typeface="Sakkal Majalla" panose="02000000000000000000" pitchFamily="2" charset="-78"/>
              <a:cs typeface="Sakkal Majalla" panose="02000000000000000000" pitchFamily="2" charset="-78"/>
            </a:rPr>
            <a:t> </a:t>
          </a:r>
          <a:r>
            <a:rPr lang="ar-SA" sz="2400" u="sng" dirty="0" err="1">
              <a:solidFill>
                <a:schemeClr val="tx1"/>
              </a:solidFill>
              <a:latin typeface="Sakkal Majalla" panose="02000000000000000000" pitchFamily="2" charset="-78"/>
              <a:cs typeface="Sakkal Majalla" panose="02000000000000000000" pitchFamily="2" charset="-78"/>
            </a:rPr>
            <a:t>مَّعۡدُودَةࣰۚ</a:t>
          </a:r>
          <a:r>
            <a:rPr lang="ar-SA" sz="2400" u="sng" dirty="0">
              <a:solidFill>
                <a:schemeClr val="tx1"/>
              </a:solidFill>
              <a:latin typeface="Sakkal Majalla" panose="02000000000000000000" pitchFamily="2" charset="-78"/>
              <a:cs typeface="Sakkal Majalla" panose="02000000000000000000" pitchFamily="2" charset="-78"/>
            </a:rPr>
            <a:t> </a:t>
          </a:r>
          <a:r>
            <a:rPr lang="ar-SA" sz="2400" dirty="0" err="1">
              <a:latin typeface="Sakkal Majalla" panose="02000000000000000000" pitchFamily="2" charset="-78"/>
              <a:cs typeface="Sakkal Majalla" panose="02000000000000000000" pitchFamily="2" charset="-78"/>
            </a:rPr>
            <a:t>قُلۡ</a:t>
          </a:r>
          <a:r>
            <a:rPr lang="ar-SA" sz="2400" dirty="0">
              <a:latin typeface="Sakkal Majalla" panose="02000000000000000000" pitchFamily="2" charset="-78"/>
              <a:cs typeface="Sakkal Majalla" panose="02000000000000000000" pitchFamily="2" charset="-78"/>
            </a:rPr>
            <a:t> </a:t>
          </a:r>
          <a:r>
            <a:rPr lang="ar-SA" sz="2400" dirty="0" err="1">
              <a:latin typeface="Sakkal Majalla" panose="02000000000000000000" pitchFamily="2" charset="-78"/>
              <a:cs typeface="Sakkal Majalla" panose="02000000000000000000" pitchFamily="2" charset="-78"/>
            </a:rPr>
            <a:t>أَتَّخَذۡتُمۡ</a:t>
          </a:r>
          <a:r>
            <a:rPr lang="ar-SA" sz="2400" dirty="0">
              <a:latin typeface="Sakkal Majalla" panose="02000000000000000000" pitchFamily="2" charset="-78"/>
              <a:cs typeface="Sakkal Majalla" panose="02000000000000000000" pitchFamily="2" charset="-78"/>
            </a:rPr>
            <a:t> عِندَ </a:t>
          </a:r>
          <a:r>
            <a:rPr lang="ar-SA" sz="2400" dirty="0" err="1">
              <a:latin typeface="Sakkal Majalla" panose="02000000000000000000" pitchFamily="2" charset="-78"/>
              <a:cs typeface="Sakkal Majalla" panose="02000000000000000000" pitchFamily="2" charset="-78"/>
            </a:rPr>
            <a:t>ٱللَّهِ</a:t>
          </a:r>
          <a:r>
            <a:rPr lang="ar-SA" sz="2400" dirty="0">
              <a:latin typeface="Sakkal Majalla" panose="02000000000000000000" pitchFamily="2" charset="-78"/>
              <a:cs typeface="Sakkal Majalla" panose="02000000000000000000" pitchFamily="2" charset="-78"/>
            </a:rPr>
            <a:t> </a:t>
          </a:r>
          <a:r>
            <a:rPr lang="ar-SA" sz="2400" dirty="0" err="1">
              <a:latin typeface="Sakkal Majalla" panose="02000000000000000000" pitchFamily="2" charset="-78"/>
              <a:cs typeface="Sakkal Majalla" panose="02000000000000000000" pitchFamily="2" charset="-78"/>
            </a:rPr>
            <a:t>عَهۡدࣰا</a:t>
          </a:r>
          <a:r>
            <a:rPr lang="ar-SA" sz="2400" dirty="0">
              <a:latin typeface="Sakkal Majalla" panose="02000000000000000000" pitchFamily="2" charset="-78"/>
              <a:cs typeface="Sakkal Majalla" panose="02000000000000000000" pitchFamily="2" charset="-78"/>
            </a:rPr>
            <a:t> فَلَن </a:t>
          </a:r>
          <a:r>
            <a:rPr lang="ar-SA" sz="2400" dirty="0" err="1">
              <a:latin typeface="Sakkal Majalla" panose="02000000000000000000" pitchFamily="2" charset="-78"/>
              <a:cs typeface="Sakkal Majalla" panose="02000000000000000000" pitchFamily="2" charset="-78"/>
            </a:rPr>
            <a:t>یُخۡلِفَ</a:t>
          </a:r>
          <a:r>
            <a:rPr lang="ar-SA" sz="2400" dirty="0">
              <a:latin typeface="Sakkal Majalla" panose="02000000000000000000" pitchFamily="2" charset="-78"/>
              <a:cs typeface="Sakkal Majalla" panose="02000000000000000000" pitchFamily="2" charset="-78"/>
            </a:rPr>
            <a:t> </a:t>
          </a:r>
          <a:r>
            <a:rPr lang="ar-SA" sz="2400" dirty="0" err="1">
              <a:latin typeface="Sakkal Majalla" panose="02000000000000000000" pitchFamily="2" charset="-78"/>
              <a:cs typeface="Sakkal Majalla" panose="02000000000000000000" pitchFamily="2" charset="-78"/>
            </a:rPr>
            <a:t>ٱللَّهُ</a:t>
          </a:r>
          <a:r>
            <a:rPr lang="ar-SA" sz="2400" dirty="0">
              <a:latin typeface="Sakkal Majalla" panose="02000000000000000000" pitchFamily="2" charset="-78"/>
              <a:cs typeface="Sakkal Majalla" panose="02000000000000000000" pitchFamily="2" charset="-78"/>
            </a:rPr>
            <a:t> </a:t>
          </a:r>
          <a:r>
            <a:rPr lang="ar-SA" sz="2400" dirty="0" err="1">
              <a:latin typeface="Sakkal Majalla" panose="02000000000000000000" pitchFamily="2" charset="-78"/>
              <a:cs typeface="Sakkal Majalla" panose="02000000000000000000" pitchFamily="2" charset="-78"/>
            </a:rPr>
            <a:t>عَهۡدَهُۥۤۖ</a:t>
          </a:r>
          <a:r>
            <a:rPr lang="ar-SA" sz="2400" dirty="0">
              <a:latin typeface="Sakkal Majalla" panose="02000000000000000000" pitchFamily="2" charset="-78"/>
              <a:cs typeface="Sakkal Majalla" panose="02000000000000000000" pitchFamily="2" charset="-78"/>
            </a:rPr>
            <a:t> </a:t>
          </a:r>
          <a:r>
            <a:rPr lang="ar-SA" sz="2400" dirty="0" err="1">
              <a:latin typeface="Sakkal Majalla" panose="02000000000000000000" pitchFamily="2" charset="-78"/>
              <a:cs typeface="Sakkal Majalla" panose="02000000000000000000" pitchFamily="2" charset="-78"/>
            </a:rPr>
            <a:t>أَمۡ</a:t>
          </a:r>
          <a:r>
            <a:rPr lang="ar-SA" sz="2400" dirty="0">
              <a:latin typeface="Sakkal Majalla" panose="02000000000000000000" pitchFamily="2" charset="-78"/>
              <a:cs typeface="Sakkal Majalla" panose="02000000000000000000" pitchFamily="2" charset="-78"/>
            </a:rPr>
            <a:t> تَقُولُونَ عَلَى </a:t>
          </a:r>
          <a:r>
            <a:rPr lang="ar-SA" sz="2400" dirty="0" err="1">
              <a:latin typeface="Sakkal Majalla" panose="02000000000000000000" pitchFamily="2" charset="-78"/>
              <a:cs typeface="Sakkal Majalla" panose="02000000000000000000" pitchFamily="2" charset="-78"/>
            </a:rPr>
            <a:t>ٱللَّهِ</a:t>
          </a:r>
          <a:r>
            <a:rPr lang="ar-SA" sz="2400" dirty="0">
              <a:latin typeface="Sakkal Majalla" panose="02000000000000000000" pitchFamily="2" charset="-78"/>
              <a:cs typeface="Sakkal Majalla" panose="02000000000000000000" pitchFamily="2" charset="-78"/>
            </a:rPr>
            <a:t> مَا لَا </a:t>
          </a:r>
          <a:r>
            <a:rPr lang="ar-SA" sz="2400" dirty="0" err="1">
              <a:latin typeface="Sakkal Majalla" panose="02000000000000000000" pitchFamily="2" charset="-78"/>
              <a:cs typeface="Sakkal Majalla" panose="02000000000000000000" pitchFamily="2" charset="-78"/>
            </a:rPr>
            <a:t>تَعۡلَمُونَ</a:t>
          </a:r>
          <a:r>
            <a:rPr lang="ar-SA" sz="2400" dirty="0">
              <a:latin typeface="Sakkal Majalla" panose="02000000000000000000" pitchFamily="2" charset="-78"/>
              <a:cs typeface="Sakkal Majalla" panose="02000000000000000000" pitchFamily="2" charset="-78"/>
            </a:rPr>
            <a:t>(80))</a:t>
          </a:r>
          <a:endParaRPr lang="en-US" sz="2400" dirty="0">
            <a:latin typeface="Sakkal Majalla" panose="02000000000000000000" pitchFamily="2" charset="-78"/>
            <a:cs typeface="Sakkal Majalla" panose="02000000000000000000" pitchFamily="2" charset="-78"/>
          </a:endParaRPr>
        </a:p>
      </dgm:t>
    </dgm:pt>
    <dgm:pt modelId="{79737349-10BD-448D-A1B7-13A4F01C05C4}" type="parTrans" cxnId="{5E4EE877-3D2D-4D72-A75B-69D586E3643E}">
      <dgm:prSet/>
      <dgm:spPr/>
      <dgm:t>
        <a:bodyPr/>
        <a:lstStyle/>
        <a:p>
          <a:endParaRPr lang="en-US"/>
        </a:p>
      </dgm:t>
    </dgm:pt>
    <dgm:pt modelId="{B21CB154-DE5C-4B4B-9A46-C92F297B049C}" type="sibTrans" cxnId="{5E4EE877-3D2D-4D72-A75B-69D586E3643E}">
      <dgm:prSet/>
      <dgm:spPr/>
      <dgm:t>
        <a:bodyPr/>
        <a:lstStyle/>
        <a:p>
          <a:endParaRPr lang="en-US"/>
        </a:p>
      </dgm:t>
    </dgm:pt>
    <dgm:pt modelId="{8D5DC9E0-442D-4EA5-8A70-9B413B1D6618}" type="pres">
      <dgm:prSet presAssocID="{6BBE875B-E930-49E6-A2E3-78B59914E8BF}" presName="outerComposite" presStyleCnt="0">
        <dgm:presLayoutVars>
          <dgm:chMax val="5"/>
          <dgm:dir/>
          <dgm:resizeHandles val="exact"/>
        </dgm:presLayoutVars>
      </dgm:prSet>
      <dgm:spPr/>
    </dgm:pt>
    <dgm:pt modelId="{25DF214C-C84D-4BD3-90BD-0599A1B18D26}" type="pres">
      <dgm:prSet presAssocID="{6BBE875B-E930-49E6-A2E3-78B59914E8BF}" presName="dummyMaxCanvas" presStyleCnt="0">
        <dgm:presLayoutVars/>
      </dgm:prSet>
      <dgm:spPr/>
    </dgm:pt>
    <dgm:pt modelId="{1BEC1CC2-7978-46CE-8A75-67A769C03883}" type="pres">
      <dgm:prSet presAssocID="{6BBE875B-E930-49E6-A2E3-78B59914E8BF}" presName="ThreeNodes_1" presStyleLbl="node1" presStyleIdx="0" presStyleCnt="3" custScaleX="103352">
        <dgm:presLayoutVars>
          <dgm:bulletEnabled val="1"/>
        </dgm:presLayoutVars>
      </dgm:prSet>
      <dgm:spPr/>
    </dgm:pt>
    <dgm:pt modelId="{918FF342-9837-4234-8DD7-A0A2BD624B00}" type="pres">
      <dgm:prSet presAssocID="{6BBE875B-E930-49E6-A2E3-78B59914E8BF}" presName="ThreeNodes_2" presStyleLbl="node1" presStyleIdx="1" presStyleCnt="3">
        <dgm:presLayoutVars>
          <dgm:bulletEnabled val="1"/>
        </dgm:presLayoutVars>
      </dgm:prSet>
      <dgm:spPr/>
    </dgm:pt>
    <dgm:pt modelId="{AC77514B-0541-443E-AFE6-08C360B90EC1}" type="pres">
      <dgm:prSet presAssocID="{6BBE875B-E930-49E6-A2E3-78B59914E8BF}" presName="ThreeNodes_3" presStyleLbl="node1" presStyleIdx="2" presStyleCnt="3">
        <dgm:presLayoutVars>
          <dgm:bulletEnabled val="1"/>
        </dgm:presLayoutVars>
      </dgm:prSet>
      <dgm:spPr/>
    </dgm:pt>
    <dgm:pt modelId="{D5997FB6-A5FE-4C06-BF9E-64807667A1D9}" type="pres">
      <dgm:prSet presAssocID="{6BBE875B-E930-49E6-A2E3-78B59914E8BF}" presName="ThreeConn_1-2" presStyleLbl="fgAccFollowNode1" presStyleIdx="0" presStyleCnt="2">
        <dgm:presLayoutVars>
          <dgm:bulletEnabled val="1"/>
        </dgm:presLayoutVars>
      </dgm:prSet>
      <dgm:spPr/>
    </dgm:pt>
    <dgm:pt modelId="{AE1BFBB7-50E2-4D16-953E-843707232272}" type="pres">
      <dgm:prSet presAssocID="{6BBE875B-E930-49E6-A2E3-78B59914E8BF}" presName="ThreeConn_2-3" presStyleLbl="fgAccFollowNode1" presStyleIdx="1" presStyleCnt="2">
        <dgm:presLayoutVars>
          <dgm:bulletEnabled val="1"/>
        </dgm:presLayoutVars>
      </dgm:prSet>
      <dgm:spPr/>
    </dgm:pt>
    <dgm:pt modelId="{6644FCA3-10A8-488E-A611-5370D9947CE6}" type="pres">
      <dgm:prSet presAssocID="{6BBE875B-E930-49E6-A2E3-78B59914E8BF}" presName="ThreeNodes_1_text" presStyleLbl="node1" presStyleIdx="2" presStyleCnt="3">
        <dgm:presLayoutVars>
          <dgm:bulletEnabled val="1"/>
        </dgm:presLayoutVars>
      </dgm:prSet>
      <dgm:spPr/>
    </dgm:pt>
    <dgm:pt modelId="{68A7F326-5B22-4D58-ACED-96443716DBDA}" type="pres">
      <dgm:prSet presAssocID="{6BBE875B-E930-49E6-A2E3-78B59914E8BF}" presName="ThreeNodes_2_text" presStyleLbl="node1" presStyleIdx="2" presStyleCnt="3">
        <dgm:presLayoutVars>
          <dgm:bulletEnabled val="1"/>
        </dgm:presLayoutVars>
      </dgm:prSet>
      <dgm:spPr/>
    </dgm:pt>
    <dgm:pt modelId="{91D974DD-0F70-464D-8D42-3418F2999DC8}" type="pres">
      <dgm:prSet presAssocID="{6BBE875B-E930-49E6-A2E3-78B59914E8BF}" presName="ThreeNodes_3_text" presStyleLbl="node1" presStyleIdx="2" presStyleCnt="3">
        <dgm:presLayoutVars>
          <dgm:bulletEnabled val="1"/>
        </dgm:presLayoutVars>
      </dgm:prSet>
      <dgm:spPr/>
    </dgm:pt>
  </dgm:ptLst>
  <dgm:cxnLst>
    <dgm:cxn modelId="{921CE502-D072-48FB-8FE3-EEE2975C2758}" type="presOf" srcId="{78A1A9E7-CF3C-412C-9929-62C91FE103E9}" destId="{AE1BFBB7-50E2-4D16-953E-843707232272}" srcOrd="0" destOrd="0" presId="urn:microsoft.com/office/officeart/2005/8/layout/vProcess5"/>
    <dgm:cxn modelId="{5C3AE50A-BA19-4C49-A579-E9451CFD60FB}" type="presOf" srcId="{6363E4FE-B507-42FE-A9CF-AB2B30E9A946}" destId="{68A7F326-5B22-4D58-ACED-96443716DBDA}" srcOrd="1" destOrd="0" presId="urn:microsoft.com/office/officeart/2005/8/layout/vProcess5"/>
    <dgm:cxn modelId="{3A137211-5E76-4F90-8857-C69F2037D57C}" type="presOf" srcId="{16C56141-9C5E-4310-A86E-1E1765915B9D}" destId="{D5997FB6-A5FE-4C06-BF9E-64807667A1D9}" srcOrd="0" destOrd="0" presId="urn:microsoft.com/office/officeart/2005/8/layout/vProcess5"/>
    <dgm:cxn modelId="{B90A9411-812B-4F02-8F65-F1308AD3C36E}" type="presOf" srcId="{6BBE875B-E930-49E6-A2E3-78B59914E8BF}" destId="{8D5DC9E0-442D-4EA5-8A70-9B413B1D6618}" srcOrd="0" destOrd="0" presId="urn:microsoft.com/office/officeart/2005/8/layout/vProcess5"/>
    <dgm:cxn modelId="{5E4EE877-3D2D-4D72-A75B-69D586E3643E}" srcId="{6BBE875B-E930-49E6-A2E3-78B59914E8BF}" destId="{BC9C27E8-5463-46FF-970D-624E6930310C}" srcOrd="2" destOrd="0" parTransId="{79737349-10BD-448D-A1B7-13A4F01C05C4}" sibTransId="{B21CB154-DE5C-4B4B-9A46-C92F297B049C}"/>
    <dgm:cxn modelId="{28FB585A-8E55-4879-A65B-582E5E31542B}" type="presOf" srcId="{EE774D75-C0E7-4B50-9D4B-E7ACADAA9CE9}" destId="{6644FCA3-10A8-488E-A611-5370D9947CE6}" srcOrd="1" destOrd="0" presId="urn:microsoft.com/office/officeart/2005/8/layout/vProcess5"/>
    <dgm:cxn modelId="{48932E81-C410-415B-9B0A-5A3DDB0A2454}" type="presOf" srcId="{6363E4FE-B507-42FE-A9CF-AB2B30E9A946}" destId="{918FF342-9837-4234-8DD7-A0A2BD624B00}" srcOrd="0" destOrd="0" presId="urn:microsoft.com/office/officeart/2005/8/layout/vProcess5"/>
    <dgm:cxn modelId="{5ECAACBC-EBF5-47EA-A8A0-5122D9D03B51}" type="presOf" srcId="{EE774D75-C0E7-4B50-9D4B-E7ACADAA9CE9}" destId="{1BEC1CC2-7978-46CE-8A75-67A769C03883}" srcOrd="0" destOrd="0" presId="urn:microsoft.com/office/officeart/2005/8/layout/vProcess5"/>
    <dgm:cxn modelId="{9205F2C2-BBDB-4437-A4CA-083A2E5216D6}" srcId="{6BBE875B-E930-49E6-A2E3-78B59914E8BF}" destId="{6363E4FE-B507-42FE-A9CF-AB2B30E9A946}" srcOrd="1" destOrd="0" parTransId="{35C00C80-B4B5-4004-B26A-3E6BD310DFD4}" sibTransId="{78A1A9E7-CF3C-412C-9929-62C91FE103E9}"/>
    <dgm:cxn modelId="{8AEA28E1-9F3A-4F2F-8140-82DF165B9983}" srcId="{6BBE875B-E930-49E6-A2E3-78B59914E8BF}" destId="{EE774D75-C0E7-4B50-9D4B-E7ACADAA9CE9}" srcOrd="0" destOrd="0" parTransId="{52C3E837-7B51-43FF-9EE1-BC5A31284439}" sibTransId="{16C56141-9C5E-4310-A86E-1E1765915B9D}"/>
    <dgm:cxn modelId="{D7E2E7F3-B935-4576-8B0F-66DDE97BD6CC}" type="presOf" srcId="{BC9C27E8-5463-46FF-970D-624E6930310C}" destId="{91D974DD-0F70-464D-8D42-3418F2999DC8}" srcOrd="1" destOrd="0" presId="urn:microsoft.com/office/officeart/2005/8/layout/vProcess5"/>
    <dgm:cxn modelId="{C7A803F5-1638-45BC-82E1-8668A923D775}" type="presOf" srcId="{BC9C27E8-5463-46FF-970D-624E6930310C}" destId="{AC77514B-0541-443E-AFE6-08C360B90EC1}" srcOrd="0" destOrd="0" presId="urn:microsoft.com/office/officeart/2005/8/layout/vProcess5"/>
    <dgm:cxn modelId="{A3FC3A46-B49E-41A5-9BA4-F1A0C45084A9}" type="presParOf" srcId="{8D5DC9E0-442D-4EA5-8A70-9B413B1D6618}" destId="{25DF214C-C84D-4BD3-90BD-0599A1B18D26}" srcOrd="0" destOrd="0" presId="urn:microsoft.com/office/officeart/2005/8/layout/vProcess5"/>
    <dgm:cxn modelId="{840B0644-2163-42C3-BE6A-3A898D57B9DD}" type="presParOf" srcId="{8D5DC9E0-442D-4EA5-8A70-9B413B1D6618}" destId="{1BEC1CC2-7978-46CE-8A75-67A769C03883}" srcOrd="1" destOrd="0" presId="urn:microsoft.com/office/officeart/2005/8/layout/vProcess5"/>
    <dgm:cxn modelId="{E07B32DF-CDDB-4AA0-880C-8E6B51C39C0B}" type="presParOf" srcId="{8D5DC9E0-442D-4EA5-8A70-9B413B1D6618}" destId="{918FF342-9837-4234-8DD7-A0A2BD624B00}" srcOrd="2" destOrd="0" presId="urn:microsoft.com/office/officeart/2005/8/layout/vProcess5"/>
    <dgm:cxn modelId="{C8AB40A4-61BB-4CF2-AAF5-15C49EDA09A0}" type="presParOf" srcId="{8D5DC9E0-442D-4EA5-8A70-9B413B1D6618}" destId="{AC77514B-0541-443E-AFE6-08C360B90EC1}" srcOrd="3" destOrd="0" presId="urn:microsoft.com/office/officeart/2005/8/layout/vProcess5"/>
    <dgm:cxn modelId="{ADD06DDC-0810-4F66-9559-23B55623FC96}" type="presParOf" srcId="{8D5DC9E0-442D-4EA5-8A70-9B413B1D6618}" destId="{D5997FB6-A5FE-4C06-BF9E-64807667A1D9}" srcOrd="4" destOrd="0" presId="urn:microsoft.com/office/officeart/2005/8/layout/vProcess5"/>
    <dgm:cxn modelId="{7E19E8E9-BCA9-4771-9DC6-251D02DDC874}" type="presParOf" srcId="{8D5DC9E0-442D-4EA5-8A70-9B413B1D6618}" destId="{AE1BFBB7-50E2-4D16-953E-843707232272}" srcOrd="5" destOrd="0" presId="urn:microsoft.com/office/officeart/2005/8/layout/vProcess5"/>
    <dgm:cxn modelId="{F67E89F0-22D6-4354-AFCC-7E87BFC39B0D}" type="presParOf" srcId="{8D5DC9E0-442D-4EA5-8A70-9B413B1D6618}" destId="{6644FCA3-10A8-488E-A611-5370D9947CE6}" srcOrd="6" destOrd="0" presId="urn:microsoft.com/office/officeart/2005/8/layout/vProcess5"/>
    <dgm:cxn modelId="{7F860764-BA5C-4FA0-B83D-5E34C903ED46}" type="presParOf" srcId="{8D5DC9E0-442D-4EA5-8A70-9B413B1D6618}" destId="{68A7F326-5B22-4D58-ACED-96443716DBDA}" srcOrd="7" destOrd="0" presId="urn:microsoft.com/office/officeart/2005/8/layout/vProcess5"/>
    <dgm:cxn modelId="{94BCB27E-DD4F-4D5E-8350-028EC104536B}" type="presParOf" srcId="{8D5DC9E0-442D-4EA5-8A70-9B413B1D6618}" destId="{91D974DD-0F70-464D-8D42-3418F2999DC8}"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BBE875B-E930-49E6-A2E3-78B59914E8BF}"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EE774D75-C0E7-4B50-9D4B-E7ACADAA9CE9}">
      <dgm:prSet custT="1"/>
      <dgm:spPr/>
      <dgm:t>
        <a:bodyPr/>
        <a:lstStyle/>
        <a:p>
          <a:pPr rtl="1"/>
          <a:r>
            <a:rPr lang="ar-SA" sz="2800" dirty="0">
              <a:latin typeface="Sakkal Majalla" panose="02000000000000000000" pitchFamily="2" charset="-78"/>
              <a:cs typeface="Sakkal Majalla" panose="02000000000000000000" pitchFamily="2" charset="-78"/>
            </a:rPr>
            <a:t>كل آية فيها ذكر </a:t>
          </a:r>
          <a:r>
            <a:rPr lang="ar-SA" sz="2800" dirty="0">
              <a:solidFill>
                <a:schemeClr val="bg2">
                  <a:lumMod val="10000"/>
                </a:schemeClr>
              </a:solidFill>
              <a:latin typeface="Sakkal Majalla" panose="02000000000000000000" pitchFamily="2" charset="-78"/>
              <a:cs typeface="Sakkal Majalla" panose="02000000000000000000" pitchFamily="2" charset="-78"/>
            </a:rPr>
            <a:t>(تخفيف العذاب عن الكفار) </a:t>
          </a:r>
          <a:r>
            <a:rPr lang="ar-SA" sz="2800" dirty="0">
              <a:solidFill>
                <a:schemeClr val="bg1"/>
              </a:solidFill>
              <a:latin typeface="Sakkal Majalla" panose="02000000000000000000" pitchFamily="2" charset="-78"/>
              <a:cs typeface="Sakkal Majalla" panose="02000000000000000000" pitchFamily="2" charset="-78"/>
            </a:rPr>
            <a:t>فيعقبها</a:t>
          </a:r>
          <a:r>
            <a:rPr lang="ar-SA" sz="2800" dirty="0">
              <a:solidFill>
                <a:schemeClr val="bg2">
                  <a:lumMod val="10000"/>
                </a:schemeClr>
              </a:solidFill>
              <a:latin typeface="Sakkal Majalla" panose="02000000000000000000" pitchFamily="2" charset="-78"/>
              <a:cs typeface="Sakkal Majalla" panose="02000000000000000000" pitchFamily="2" charset="-78"/>
            </a:rPr>
            <a:t> (ولا هم ينظرون)</a:t>
          </a:r>
          <a:endParaRPr lang="en-US" sz="2800" dirty="0">
            <a:solidFill>
              <a:schemeClr val="bg2">
                <a:lumMod val="10000"/>
              </a:schemeClr>
            </a:solidFill>
            <a:latin typeface="Sakkal Majalla" panose="02000000000000000000" pitchFamily="2" charset="-78"/>
            <a:cs typeface="Sakkal Majalla" panose="02000000000000000000" pitchFamily="2" charset="-78"/>
          </a:endParaRPr>
        </a:p>
      </dgm:t>
    </dgm:pt>
    <dgm:pt modelId="{52C3E837-7B51-43FF-9EE1-BC5A31284439}" type="parTrans" cxnId="{8AEA28E1-9F3A-4F2F-8140-82DF165B9983}">
      <dgm:prSet/>
      <dgm:spPr/>
      <dgm:t>
        <a:bodyPr/>
        <a:lstStyle/>
        <a:p>
          <a:endParaRPr lang="en-US"/>
        </a:p>
      </dgm:t>
    </dgm:pt>
    <dgm:pt modelId="{16C56141-9C5E-4310-A86E-1E1765915B9D}" type="sibTrans" cxnId="{8AEA28E1-9F3A-4F2F-8140-82DF165B9983}">
      <dgm:prSet/>
      <dgm:spPr/>
      <dgm:t>
        <a:bodyPr/>
        <a:lstStyle/>
        <a:p>
          <a:endParaRPr lang="en-US"/>
        </a:p>
      </dgm:t>
    </dgm:pt>
    <dgm:pt modelId="{6363E4FE-B507-42FE-A9CF-AB2B30E9A946}">
      <dgm:prSet custT="1"/>
      <dgm:spPr/>
      <dgm:t>
        <a:bodyPr/>
        <a:lstStyle/>
        <a:p>
          <a:pPr rtl="1"/>
          <a:r>
            <a:rPr lang="ar-SA" sz="2800" dirty="0">
              <a:latin typeface="Sakkal Majalla" panose="02000000000000000000" pitchFamily="2" charset="-78"/>
              <a:cs typeface="Sakkal Majalla" panose="02000000000000000000" pitchFamily="2" charset="-78"/>
            </a:rPr>
            <a:t>إلا موضع البقرة الأول آية (86) </a:t>
          </a:r>
          <a:r>
            <a:rPr lang="ar-SA" sz="2800" dirty="0">
              <a:solidFill>
                <a:schemeClr val="tx1"/>
              </a:solidFill>
              <a:latin typeface="Sakkal Majalla" panose="02000000000000000000" pitchFamily="2" charset="-78"/>
              <a:cs typeface="Sakkal Majalla" panose="02000000000000000000" pitchFamily="2" charset="-78"/>
            </a:rPr>
            <a:t>(ولا هم ينصرون)</a:t>
          </a:r>
          <a:endParaRPr lang="en-US" sz="2800" dirty="0">
            <a:solidFill>
              <a:schemeClr val="tx1"/>
            </a:solidFill>
            <a:latin typeface="Sakkal Majalla" panose="02000000000000000000" pitchFamily="2" charset="-78"/>
            <a:cs typeface="Sakkal Majalla" panose="02000000000000000000" pitchFamily="2" charset="-78"/>
          </a:endParaRPr>
        </a:p>
      </dgm:t>
    </dgm:pt>
    <dgm:pt modelId="{35C00C80-B4B5-4004-B26A-3E6BD310DFD4}" type="parTrans" cxnId="{9205F2C2-BBDB-4437-A4CA-083A2E5216D6}">
      <dgm:prSet/>
      <dgm:spPr/>
      <dgm:t>
        <a:bodyPr/>
        <a:lstStyle/>
        <a:p>
          <a:endParaRPr lang="en-US"/>
        </a:p>
      </dgm:t>
    </dgm:pt>
    <dgm:pt modelId="{78A1A9E7-CF3C-412C-9929-62C91FE103E9}" type="sibTrans" cxnId="{9205F2C2-BBDB-4437-A4CA-083A2E5216D6}">
      <dgm:prSet/>
      <dgm:spPr/>
      <dgm:t>
        <a:bodyPr/>
        <a:lstStyle/>
        <a:p>
          <a:endParaRPr lang="en-US"/>
        </a:p>
      </dgm:t>
    </dgm:pt>
    <dgm:pt modelId="{BC9C27E8-5463-46FF-970D-624E6930310C}">
      <dgm:prSet custT="1"/>
      <dgm:spPr/>
      <dgm:t>
        <a:bodyPr/>
        <a:lstStyle/>
        <a:p>
          <a:pPr rtl="1"/>
          <a:r>
            <a:rPr lang="ar-SA" sz="2800" dirty="0">
              <a:latin typeface="Sakkal Majalla" panose="02000000000000000000" pitchFamily="2" charset="-78"/>
              <a:cs typeface="Sakkal Majalla" panose="02000000000000000000" pitchFamily="2" charset="-78"/>
            </a:rPr>
            <a:t>(</a:t>
          </a:r>
          <a:r>
            <a:rPr lang="ar-SA" sz="2800" dirty="0" err="1">
              <a:latin typeface="Sakkal Majalla" panose="02000000000000000000" pitchFamily="2" charset="-78"/>
              <a:cs typeface="Sakkal Majalla" panose="02000000000000000000" pitchFamily="2" charset="-78"/>
            </a:rPr>
            <a:t>أأُو۟لَـٰۤىِٕكَ</a:t>
          </a:r>
          <a:r>
            <a:rPr lang="ar-SA" sz="2800" dirty="0">
              <a:latin typeface="Sakkal Majalla" panose="02000000000000000000" pitchFamily="2" charset="-78"/>
              <a:cs typeface="Sakkal Majalla" panose="02000000000000000000" pitchFamily="2" charset="-78"/>
            </a:rPr>
            <a:t> </a:t>
          </a:r>
          <a:r>
            <a:rPr lang="ar-SA" sz="2800" dirty="0" err="1">
              <a:latin typeface="Sakkal Majalla" panose="02000000000000000000" pitchFamily="2" charset="-78"/>
              <a:cs typeface="Sakkal Majalla" panose="02000000000000000000" pitchFamily="2" charset="-78"/>
            </a:rPr>
            <a:t>ٱلَّذِینَ</a:t>
          </a:r>
          <a:r>
            <a:rPr lang="ar-SA" sz="2800" dirty="0">
              <a:latin typeface="Sakkal Majalla" panose="02000000000000000000" pitchFamily="2" charset="-78"/>
              <a:cs typeface="Sakkal Majalla" panose="02000000000000000000" pitchFamily="2" charset="-78"/>
            </a:rPr>
            <a:t> </a:t>
          </a:r>
          <a:r>
            <a:rPr lang="ar-SA" sz="2800" dirty="0" err="1">
              <a:latin typeface="Sakkal Majalla" panose="02000000000000000000" pitchFamily="2" charset="-78"/>
              <a:cs typeface="Sakkal Majalla" panose="02000000000000000000" pitchFamily="2" charset="-78"/>
            </a:rPr>
            <a:t>ٱشۡتَرَوُا</a:t>
          </a:r>
          <a:r>
            <a:rPr lang="ar-SA" sz="2800" dirty="0">
              <a:latin typeface="Sakkal Majalla" panose="02000000000000000000" pitchFamily="2" charset="-78"/>
              <a:cs typeface="Sakkal Majalla" panose="02000000000000000000" pitchFamily="2" charset="-78"/>
            </a:rPr>
            <a:t>۟ </a:t>
          </a:r>
          <a:r>
            <a:rPr lang="ar-SA" sz="2800" dirty="0" err="1">
              <a:latin typeface="Sakkal Majalla" panose="02000000000000000000" pitchFamily="2" charset="-78"/>
              <a:cs typeface="Sakkal Majalla" panose="02000000000000000000" pitchFamily="2" charset="-78"/>
            </a:rPr>
            <a:t>ٱلۡحَیَوٰةَ</a:t>
          </a:r>
          <a:r>
            <a:rPr lang="ar-SA" sz="2800" dirty="0">
              <a:latin typeface="Sakkal Majalla" panose="02000000000000000000" pitchFamily="2" charset="-78"/>
              <a:cs typeface="Sakkal Majalla" panose="02000000000000000000" pitchFamily="2" charset="-78"/>
            </a:rPr>
            <a:t> </a:t>
          </a:r>
          <a:r>
            <a:rPr lang="ar-SA" sz="2800" dirty="0" err="1">
              <a:latin typeface="Sakkal Majalla" panose="02000000000000000000" pitchFamily="2" charset="-78"/>
              <a:cs typeface="Sakkal Majalla" panose="02000000000000000000" pitchFamily="2" charset="-78"/>
            </a:rPr>
            <a:t>ٱلدُّنۡیَا</a:t>
          </a:r>
          <a:r>
            <a:rPr lang="ar-SA" sz="2800" dirty="0">
              <a:latin typeface="Sakkal Majalla" panose="02000000000000000000" pitchFamily="2" charset="-78"/>
              <a:cs typeface="Sakkal Majalla" panose="02000000000000000000" pitchFamily="2" charset="-78"/>
            </a:rPr>
            <a:t> </a:t>
          </a:r>
          <a:r>
            <a:rPr lang="ar-SA" sz="2800" dirty="0" err="1">
              <a:latin typeface="Sakkal Majalla" panose="02000000000000000000" pitchFamily="2" charset="-78"/>
              <a:cs typeface="Sakkal Majalla" panose="02000000000000000000" pitchFamily="2" charset="-78"/>
            </a:rPr>
            <a:t>بِٱلۡـَٔاخِرَةِۖ</a:t>
          </a:r>
          <a:r>
            <a:rPr lang="ar-SA" sz="2800" dirty="0">
              <a:latin typeface="Sakkal Majalla" panose="02000000000000000000" pitchFamily="2" charset="-78"/>
              <a:cs typeface="Sakkal Majalla" panose="02000000000000000000" pitchFamily="2" charset="-78"/>
            </a:rPr>
            <a:t> فَلَا </a:t>
          </a:r>
          <a:r>
            <a:rPr lang="ar-SA" sz="2800" dirty="0" err="1">
              <a:latin typeface="Sakkal Majalla" panose="02000000000000000000" pitchFamily="2" charset="-78"/>
              <a:cs typeface="Sakkal Majalla" panose="02000000000000000000" pitchFamily="2" charset="-78"/>
            </a:rPr>
            <a:t>یُخَفَّفُ</a:t>
          </a:r>
          <a:r>
            <a:rPr lang="ar-SA" sz="2800" dirty="0">
              <a:latin typeface="Sakkal Majalla" panose="02000000000000000000" pitchFamily="2" charset="-78"/>
              <a:cs typeface="Sakkal Majalla" panose="02000000000000000000" pitchFamily="2" charset="-78"/>
            </a:rPr>
            <a:t> </a:t>
          </a:r>
          <a:r>
            <a:rPr lang="ar-SA" sz="2800" dirty="0" err="1">
              <a:latin typeface="Sakkal Majalla" panose="02000000000000000000" pitchFamily="2" charset="-78"/>
              <a:cs typeface="Sakkal Majalla" panose="02000000000000000000" pitchFamily="2" charset="-78"/>
            </a:rPr>
            <a:t>عَنۡهُمُ</a:t>
          </a:r>
          <a:r>
            <a:rPr lang="ar-SA" sz="2800" dirty="0">
              <a:latin typeface="Sakkal Majalla" panose="02000000000000000000" pitchFamily="2" charset="-78"/>
              <a:cs typeface="Sakkal Majalla" panose="02000000000000000000" pitchFamily="2" charset="-78"/>
            </a:rPr>
            <a:t> </a:t>
          </a:r>
          <a:r>
            <a:rPr lang="ar-SA" sz="2800" dirty="0" err="1">
              <a:latin typeface="Sakkal Majalla" panose="02000000000000000000" pitchFamily="2" charset="-78"/>
              <a:cs typeface="Sakkal Majalla" panose="02000000000000000000" pitchFamily="2" charset="-78"/>
            </a:rPr>
            <a:t>ٱلۡعَذَابُ</a:t>
          </a:r>
          <a:r>
            <a:rPr lang="ar-SA" sz="2800" dirty="0">
              <a:latin typeface="Sakkal Majalla" panose="02000000000000000000" pitchFamily="2" charset="-78"/>
              <a:cs typeface="Sakkal Majalla" panose="02000000000000000000" pitchFamily="2" charset="-78"/>
            </a:rPr>
            <a:t> </a:t>
          </a:r>
          <a:r>
            <a:rPr lang="ar-SA" sz="2800" u="sng" dirty="0">
              <a:solidFill>
                <a:schemeClr val="tx1"/>
              </a:solidFill>
              <a:latin typeface="Sakkal Majalla" panose="02000000000000000000" pitchFamily="2" charset="-78"/>
              <a:cs typeface="Sakkal Majalla" panose="02000000000000000000" pitchFamily="2" charset="-78"/>
            </a:rPr>
            <a:t>وَلَا </a:t>
          </a:r>
          <a:r>
            <a:rPr lang="ar-SA" sz="2800" u="sng" dirty="0" err="1">
              <a:solidFill>
                <a:schemeClr val="tx1"/>
              </a:solidFill>
              <a:latin typeface="Sakkal Majalla" panose="02000000000000000000" pitchFamily="2" charset="-78"/>
              <a:cs typeface="Sakkal Majalla" panose="02000000000000000000" pitchFamily="2" charset="-78"/>
            </a:rPr>
            <a:t>هُمۡ</a:t>
          </a:r>
          <a:r>
            <a:rPr lang="ar-SA" sz="2800" u="sng" dirty="0">
              <a:solidFill>
                <a:schemeClr val="tx1"/>
              </a:solidFill>
              <a:latin typeface="Sakkal Majalla" panose="02000000000000000000" pitchFamily="2" charset="-78"/>
              <a:cs typeface="Sakkal Majalla" panose="02000000000000000000" pitchFamily="2" charset="-78"/>
            </a:rPr>
            <a:t> </a:t>
          </a:r>
          <a:r>
            <a:rPr lang="ar-SA" sz="2800" u="sng" dirty="0" err="1">
              <a:solidFill>
                <a:schemeClr val="tx1"/>
              </a:solidFill>
              <a:latin typeface="Sakkal Majalla" panose="02000000000000000000" pitchFamily="2" charset="-78"/>
              <a:cs typeface="Sakkal Majalla" panose="02000000000000000000" pitchFamily="2" charset="-78"/>
            </a:rPr>
            <a:t>یُنصَرُونَ</a:t>
          </a:r>
          <a:r>
            <a:rPr lang="ar-SA" sz="2800" u="sng" dirty="0">
              <a:solidFill>
                <a:schemeClr val="tx1"/>
              </a:solidFill>
              <a:latin typeface="Sakkal Majalla" panose="02000000000000000000" pitchFamily="2" charset="-78"/>
              <a:cs typeface="Sakkal Majalla" panose="02000000000000000000" pitchFamily="2" charset="-78"/>
            </a:rPr>
            <a:t> </a:t>
          </a:r>
          <a:r>
            <a:rPr lang="ar-SA" sz="2800" dirty="0">
              <a:latin typeface="Sakkal Majalla" panose="02000000000000000000" pitchFamily="2" charset="-78"/>
              <a:cs typeface="Sakkal Majalla" panose="02000000000000000000" pitchFamily="2" charset="-78"/>
            </a:rPr>
            <a:t>(86))</a:t>
          </a:r>
          <a:endParaRPr lang="en-US" sz="2800" dirty="0">
            <a:latin typeface="Sakkal Majalla" panose="02000000000000000000" pitchFamily="2" charset="-78"/>
            <a:cs typeface="Sakkal Majalla" panose="02000000000000000000" pitchFamily="2" charset="-78"/>
          </a:endParaRPr>
        </a:p>
      </dgm:t>
    </dgm:pt>
    <dgm:pt modelId="{79737349-10BD-448D-A1B7-13A4F01C05C4}" type="parTrans" cxnId="{5E4EE877-3D2D-4D72-A75B-69D586E3643E}">
      <dgm:prSet/>
      <dgm:spPr/>
      <dgm:t>
        <a:bodyPr/>
        <a:lstStyle/>
        <a:p>
          <a:endParaRPr lang="en-US"/>
        </a:p>
      </dgm:t>
    </dgm:pt>
    <dgm:pt modelId="{B21CB154-DE5C-4B4B-9A46-C92F297B049C}" type="sibTrans" cxnId="{5E4EE877-3D2D-4D72-A75B-69D586E3643E}">
      <dgm:prSet/>
      <dgm:spPr/>
      <dgm:t>
        <a:bodyPr/>
        <a:lstStyle/>
        <a:p>
          <a:endParaRPr lang="en-US"/>
        </a:p>
      </dgm:t>
    </dgm:pt>
    <dgm:pt modelId="{8D5DC9E0-442D-4EA5-8A70-9B413B1D6618}" type="pres">
      <dgm:prSet presAssocID="{6BBE875B-E930-49E6-A2E3-78B59914E8BF}" presName="outerComposite" presStyleCnt="0">
        <dgm:presLayoutVars>
          <dgm:chMax val="5"/>
          <dgm:dir/>
          <dgm:resizeHandles val="exact"/>
        </dgm:presLayoutVars>
      </dgm:prSet>
      <dgm:spPr/>
    </dgm:pt>
    <dgm:pt modelId="{25DF214C-C84D-4BD3-90BD-0599A1B18D26}" type="pres">
      <dgm:prSet presAssocID="{6BBE875B-E930-49E6-A2E3-78B59914E8BF}" presName="dummyMaxCanvas" presStyleCnt="0">
        <dgm:presLayoutVars/>
      </dgm:prSet>
      <dgm:spPr/>
    </dgm:pt>
    <dgm:pt modelId="{1BEC1CC2-7978-46CE-8A75-67A769C03883}" type="pres">
      <dgm:prSet presAssocID="{6BBE875B-E930-49E6-A2E3-78B59914E8BF}" presName="ThreeNodes_1" presStyleLbl="node1" presStyleIdx="0" presStyleCnt="3" custScaleX="103352">
        <dgm:presLayoutVars>
          <dgm:bulletEnabled val="1"/>
        </dgm:presLayoutVars>
      </dgm:prSet>
      <dgm:spPr/>
    </dgm:pt>
    <dgm:pt modelId="{918FF342-9837-4234-8DD7-A0A2BD624B00}" type="pres">
      <dgm:prSet presAssocID="{6BBE875B-E930-49E6-A2E3-78B59914E8BF}" presName="ThreeNodes_2" presStyleLbl="node1" presStyleIdx="1" presStyleCnt="3">
        <dgm:presLayoutVars>
          <dgm:bulletEnabled val="1"/>
        </dgm:presLayoutVars>
      </dgm:prSet>
      <dgm:spPr/>
    </dgm:pt>
    <dgm:pt modelId="{AC77514B-0541-443E-AFE6-08C360B90EC1}" type="pres">
      <dgm:prSet presAssocID="{6BBE875B-E930-49E6-A2E3-78B59914E8BF}" presName="ThreeNodes_3" presStyleLbl="node1" presStyleIdx="2" presStyleCnt="3">
        <dgm:presLayoutVars>
          <dgm:bulletEnabled val="1"/>
        </dgm:presLayoutVars>
      </dgm:prSet>
      <dgm:spPr/>
    </dgm:pt>
    <dgm:pt modelId="{D5997FB6-A5FE-4C06-BF9E-64807667A1D9}" type="pres">
      <dgm:prSet presAssocID="{6BBE875B-E930-49E6-A2E3-78B59914E8BF}" presName="ThreeConn_1-2" presStyleLbl="fgAccFollowNode1" presStyleIdx="0" presStyleCnt="2">
        <dgm:presLayoutVars>
          <dgm:bulletEnabled val="1"/>
        </dgm:presLayoutVars>
      </dgm:prSet>
      <dgm:spPr/>
    </dgm:pt>
    <dgm:pt modelId="{AE1BFBB7-50E2-4D16-953E-843707232272}" type="pres">
      <dgm:prSet presAssocID="{6BBE875B-E930-49E6-A2E3-78B59914E8BF}" presName="ThreeConn_2-3" presStyleLbl="fgAccFollowNode1" presStyleIdx="1" presStyleCnt="2">
        <dgm:presLayoutVars>
          <dgm:bulletEnabled val="1"/>
        </dgm:presLayoutVars>
      </dgm:prSet>
      <dgm:spPr/>
    </dgm:pt>
    <dgm:pt modelId="{6644FCA3-10A8-488E-A611-5370D9947CE6}" type="pres">
      <dgm:prSet presAssocID="{6BBE875B-E930-49E6-A2E3-78B59914E8BF}" presName="ThreeNodes_1_text" presStyleLbl="node1" presStyleIdx="2" presStyleCnt="3">
        <dgm:presLayoutVars>
          <dgm:bulletEnabled val="1"/>
        </dgm:presLayoutVars>
      </dgm:prSet>
      <dgm:spPr/>
    </dgm:pt>
    <dgm:pt modelId="{68A7F326-5B22-4D58-ACED-96443716DBDA}" type="pres">
      <dgm:prSet presAssocID="{6BBE875B-E930-49E6-A2E3-78B59914E8BF}" presName="ThreeNodes_2_text" presStyleLbl="node1" presStyleIdx="2" presStyleCnt="3">
        <dgm:presLayoutVars>
          <dgm:bulletEnabled val="1"/>
        </dgm:presLayoutVars>
      </dgm:prSet>
      <dgm:spPr/>
    </dgm:pt>
    <dgm:pt modelId="{91D974DD-0F70-464D-8D42-3418F2999DC8}" type="pres">
      <dgm:prSet presAssocID="{6BBE875B-E930-49E6-A2E3-78B59914E8BF}" presName="ThreeNodes_3_text" presStyleLbl="node1" presStyleIdx="2" presStyleCnt="3">
        <dgm:presLayoutVars>
          <dgm:bulletEnabled val="1"/>
        </dgm:presLayoutVars>
      </dgm:prSet>
      <dgm:spPr/>
    </dgm:pt>
  </dgm:ptLst>
  <dgm:cxnLst>
    <dgm:cxn modelId="{921CE502-D072-48FB-8FE3-EEE2975C2758}" type="presOf" srcId="{78A1A9E7-CF3C-412C-9929-62C91FE103E9}" destId="{AE1BFBB7-50E2-4D16-953E-843707232272}" srcOrd="0" destOrd="0" presId="urn:microsoft.com/office/officeart/2005/8/layout/vProcess5"/>
    <dgm:cxn modelId="{5C3AE50A-BA19-4C49-A579-E9451CFD60FB}" type="presOf" srcId="{6363E4FE-B507-42FE-A9CF-AB2B30E9A946}" destId="{68A7F326-5B22-4D58-ACED-96443716DBDA}" srcOrd="1" destOrd="0" presId="urn:microsoft.com/office/officeart/2005/8/layout/vProcess5"/>
    <dgm:cxn modelId="{3A137211-5E76-4F90-8857-C69F2037D57C}" type="presOf" srcId="{16C56141-9C5E-4310-A86E-1E1765915B9D}" destId="{D5997FB6-A5FE-4C06-BF9E-64807667A1D9}" srcOrd="0" destOrd="0" presId="urn:microsoft.com/office/officeart/2005/8/layout/vProcess5"/>
    <dgm:cxn modelId="{B90A9411-812B-4F02-8F65-F1308AD3C36E}" type="presOf" srcId="{6BBE875B-E930-49E6-A2E3-78B59914E8BF}" destId="{8D5DC9E0-442D-4EA5-8A70-9B413B1D6618}" srcOrd="0" destOrd="0" presId="urn:microsoft.com/office/officeart/2005/8/layout/vProcess5"/>
    <dgm:cxn modelId="{5E4EE877-3D2D-4D72-A75B-69D586E3643E}" srcId="{6BBE875B-E930-49E6-A2E3-78B59914E8BF}" destId="{BC9C27E8-5463-46FF-970D-624E6930310C}" srcOrd="2" destOrd="0" parTransId="{79737349-10BD-448D-A1B7-13A4F01C05C4}" sibTransId="{B21CB154-DE5C-4B4B-9A46-C92F297B049C}"/>
    <dgm:cxn modelId="{28FB585A-8E55-4879-A65B-582E5E31542B}" type="presOf" srcId="{EE774D75-C0E7-4B50-9D4B-E7ACADAA9CE9}" destId="{6644FCA3-10A8-488E-A611-5370D9947CE6}" srcOrd="1" destOrd="0" presId="urn:microsoft.com/office/officeart/2005/8/layout/vProcess5"/>
    <dgm:cxn modelId="{48932E81-C410-415B-9B0A-5A3DDB0A2454}" type="presOf" srcId="{6363E4FE-B507-42FE-A9CF-AB2B30E9A946}" destId="{918FF342-9837-4234-8DD7-A0A2BD624B00}" srcOrd="0" destOrd="0" presId="urn:microsoft.com/office/officeart/2005/8/layout/vProcess5"/>
    <dgm:cxn modelId="{5ECAACBC-EBF5-47EA-A8A0-5122D9D03B51}" type="presOf" srcId="{EE774D75-C0E7-4B50-9D4B-E7ACADAA9CE9}" destId="{1BEC1CC2-7978-46CE-8A75-67A769C03883}" srcOrd="0" destOrd="0" presId="urn:microsoft.com/office/officeart/2005/8/layout/vProcess5"/>
    <dgm:cxn modelId="{9205F2C2-BBDB-4437-A4CA-083A2E5216D6}" srcId="{6BBE875B-E930-49E6-A2E3-78B59914E8BF}" destId="{6363E4FE-B507-42FE-A9CF-AB2B30E9A946}" srcOrd="1" destOrd="0" parTransId="{35C00C80-B4B5-4004-B26A-3E6BD310DFD4}" sibTransId="{78A1A9E7-CF3C-412C-9929-62C91FE103E9}"/>
    <dgm:cxn modelId="{8AEA28E1-9F3A-4F2F-8140-82DF165B9983}" srcId="{6BBE875B-E930-49E6-A2E3-78B59914E8BF}" destId="{EE774D75-C0E7-4B50-9D4B-E7ACADAA9CE9}" srcOrd="0" destOrd="0" parTransId="{52C3E837-7B51-43FF-9EE1-BC5A31284439}" sibTransId="{16C56141-9C5E-4310-A86E-1E1765915B9D}"/>
    <dgm:cxn modelId="{D7E2E7F3-B935-4576-8B0F-66DDE97BD6CC}" type="presOf" srcId="{BC9C27E8-5463-46FF-970D-624E6930310C}" destId="{91D974DD-0F70-464D-8D42-3418F2999DC8}" srcOrd="1" destOrd="0" presId="urn:microsoft.com/office/officeart/2005/8/layout/vProcess5"/>
    <dgm:cxn modelId="{C7A803F5-1638-45BC-82E1-8668A923D775}" type="presOf" srcId="{BC9C27E8-5463-46FF-970D-624E6930310C}" destId="{AC77514B-0541-443E-AFE6-08C360B90EC1}" srcOrd="0" destOrd="0" presId="urn:microsoft.com/office/officeart/2005/8/layout/vProcess5"/>
    <dgm:cxn modelId="{A3FC3A46-B49E-41A5-9BA4-F1A0C45084A9}" type="presParOf" srcId="{8D5DC9E0-442D-4EA5-8A70-9B413B1D6618}" destId="{25DF214C-C84D-4BD3-90BD-0599A1B18D26}" srcOrd="0" destOrd="0" presId="urn:microsoft.com/office/officeart/2005/8/layout/vProcess5"/>
    <dgm:cxn modelId="{840B0644-2163-42C3-BE6A-3A898D57B9DD}" type="presParOf" srcId="{8D5DC9E0-442D-4EA5-8A70-9B413B1D6618}" destId="{1BEC1CC2-7978-46CE-8A75-67A769C03883}" srcOrd="1" destOrd="0" presId="urn:microsoft.com/office/officeart/2005/8/layout/vProcess5"/>
    <dgm:cxn modelId="{E07B32DF-CDDB-4AA0-880C-8E6B51C39C0B}" type="presParOf" srcId="{8D5DC9E0-442D-4EA5-8A70-9B413B1D6618}" destId="{918FF342-9837-4234-8DD7-A0A2BD624B00}" srcOrd="2" destOrd="0" presId="urn:microsoft.com/office/officeart/2005/8/layout/vProcess5"/>
    <dgm:cxn modelId="{C8AB40A4-61BB-4CF2-AAF5-15C49EDA09A0}" type="presParOf" srcId="{8D5DC9E0-442D-4EA5-8A70-9B413B1D6618}" destId="{AC77514B-0541-443E-AFE6-08C360B90EC1}" srcOrd="3" destOrd="0" presId="urn:microsoft.com/office/officeart/2005/8/layout/vProcess5"/>
    <dgm:cxn modelId="{ADD06DDC-0810-4F66-9559-23B55623FC96}" type="presParOf" srcId="{8D5DC9E0-442D-4EA5-8A70-9B413B1D6618}" destId="{D5997FB6-A5FE-4C06-BF9E-64807667A1D9}" srcOrd="4" destOrd="0" presId="urn:microsoft.com/office/officeart/2005/8/layout/vProcess5"/>
    <dgm:cxn modelId="{7E19E8E9-BCA9-4771-9DC6-251D02DDC874}" type="presParOf" srcId="{8D5DC9E0-442D-4EA5-8A70-9B413B1D6618}" destId="{AE1BFBB7-50E2-4D16-953E-843707232272}" srcOrd="5" destOrd="0" presId="urn:microsoft.com/office/officeart/2005/8/layout/vProcess5"/>
    <dgm:cxn modelId="{F67E89F0-22D6-4354-AFCC-7E87BFC39B0D}" type="presParOf" srcId="{8D5DC9E0-442D-4EA5-8A70-9B413B1D6618}" destId="{6644FCA3-10A8-488E-A611-5370D9947CE6}" srcOrd="6" destOrd="0" presId="urn:microsoft.com/office/officeart/2005/8/layout/vProcess5"/>
    <dgm:cxn modelId="{7F860764-BA5C-4FA0-B83D-5E34C903ED46}" type="presParOf" srcId="{8D5DC9E0-442D-4EA5-8A70-9B413B1D6618}" destId="{68A7F326-5B22-4D58-ACED-96443716DBDA}" srcOrd="7" destOrd="0" presId="urn:microsoft.com/office/officeart/2005/8/layout/vProcess5"/>
    <dgm:cxn modelId="{94BCB27E-DD4F-4D5E-8350-028EC104536B}" type="presParOf" srcId="{8D5DC9E0-442D-4EA5-8A70-9B413B1D6618}" destId="{91D974DD-0F70-464D-8D42-3418F2999DC8}"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BBE875B-E930-49E6-A2E3-78B59914E8BF}"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EE774D75-C0E7-4B50-9D4B-E7ACADAA9CE9}">
      <dgm:prSet/>
      <dgm:spPr/>
      <dgm:t>
        <a:bodyPr/>
        <a:lstStyle/>
        <a:p>
          <a:pPr rtl="1"/>
          <a:r>
            <a:rPr lang="ar-SA" dirty="0">
              <a:latin typeface="Sakkal Majalla" panose="02000000000000000000" pitchFamily="2" charset="-78"/>
              <a:cs typeface="Sakkal Majalla" panose="02000000000000000000" pitchFamily="2" charset="-78"/>
            </a:rPr>
            <a:t>كل آية فيها ذكر </a:t>
          </a:r>
          <a:r>
            <a:rPr lang="ar-SA" dirty="0">
              <a:solidFill>
                <a:schemeClr val="bg2">
                  <a:lumMod val="10000"/>
                </a:schemeClr>
              </a:solidFill>
              <a:latin typeface="Sakkal Majalla" panose="02000000000000000000" pitchFamily="2" charset="-78"/>
              <a:cs typeface="Sakkal Majalla" panose="02000000000000000000" pitchFamily="2" charset="-78"/>
            </a:rPr>
            <a:t>(وملائكته وكتبه ورسله) </a:t>
          </a:r>
          <a:r>
            <a:rPr lang="ar-SA" dirty="0">
              <a:latin typeface="Sakkal Majalla" panose="02000000000000000000" pitchFamily="2" charset="-78"/>
              <a:cs typeface="Sakkal Majalla" panose="02000000000000000000" pitchFamily="2" charset="-78"/>
            </a:rPr>
            <a:t>فهي بهذا اللفظ </a:t>
          </a:r>
          <a:r>
            <a:rPr lang="ar-SA" dirty="0">
              <a:solidFill>
                <a:schemeClr val="tx1"/>
              </a:solidFill>
              <a:latin typeface="Sakkal Majalla" panose="02000000000000000000" pitchFamily="2" charset="-78"/>
              <a:cs typeface="Sakkal Majalla" panose="02000000000000000000" pitchFamily="2" charset="-78"/>
            </a:rPr>
            <a:t>(وكتبه ورسله)</a:t>
          </a:r>
          <a:endParaRPr lang="en-US" dirty="0">
            <a:solidFill>
              <a:schemeClr val="tx1"/>
            </a:solidFill>
            <a:latin typeface="Sakkal Majalla" panose="02000000000000000000" pitchFamily="2" charset="-78"/>
            <a:cs typeface="Sakkal Majalla" panose="02000000000000000000" pitchFamily="2" charset="-78"/>
          </a:endParaRPr>
        </a:p>
      </dgm:t>
    </dgm:pt>
    <dgm:pt modelId="{52C3E837-7B51-43FF-9EE1-BC5A31284439}" type="parTrans" cxnId="{8AEA28E1-9F3A-4F2F-8140-82DF165B9983}">
      <dgm:prSet/>
      <dgm:spPr/>
      <dgm:t>
        <a:bodyPr/>
        <a:lstStyle/>
        <a:p>
          <a:endParaRPr lang="en-US"/>
        </a:p>
      </dgm:t>
    </dgm:pt>
    <dgm:pt modelId="{16C56141-9C5E-4310-A86E-1E1765915B9D}" type="sibTrans" cxnId="{8AEA28E1-9F3A-4F2F-8140-82DF165B9983}">
      <dgm:prSet/>
      <dgm:spPr/>
      <dgm:t>
        <a:bodyPr/>
        <a:lstStyle/>
        <a:p>
          <a:endParaRPr lang="en-US"/>
        </a:p>
      </dgm:t>
    </dgm:pt>
    <dgm:pt modelId="{6363E4FE-B507-42FE-A9CF-AB2B30E9A946}">
      <dgm:prSet/>
      <dgm:spPr/>
      <dgm:t>
        <a:bodyPr/>
        <a:lstStyle/>
        <a:p>
          <a:pPr rtl="1"/>
          <a:r>
            <a:rPr lang="ar-SA" dirty="0">
              <a:latin typeface="Sakkal Majalla" panose="02000000000000000000" pitchFamily="2" charset="-78"/>
              <a:cs typeface="Sakkal Majalla" panose="02000000000000000000" pitchFamily="2" charset="-78"/>
            </a:rPr>
            <a:t>إلا موضع البقرة الثاني آية (98) </a:t>
          </a:r>
          <a:r>
            <a:rPr lang="ar-SA" dirty="0">
              <a:solidFill>
                <a:schemeClr val="tx1"/>
              </a:solidFill>
              <a:latin typeface="Sakkal Majalla" panose="02000000000000000000" pitchFamily="2" charset="-78"/>
              <a:cs typeface="Sakkal Majalla" panose="02000000000000000000" pitchFamily="2" charset="-78"/>
            </a:rPr>
            <a:t>(وملائكته ورسله وجبريل)</a:t>
          </a:r>
          <a:r>
            <a:rPr lang="ar-SA" dirty="0">
              <a:latin typeface="Sakkal Majalla" panose="02000000000000000000" pitchFamily="2" charset="-78"/>
              <a:cs typeface="Sakkal Majalla" panose="02000000000000000000" pitchFamily="2" charset="-78"/>
            </a:rPr>
            <a:t> من غير </a:t>
          </a:r>
          <a:r>
            <a:rPr lang="ar-SA" dirty="0">
              <a:solidFill>
                <a:schemeClr val="tx1"/>
              </a:solidFill>
              <a:latin typeface="Sakkal Majalla" panose="02000000000000000000" pitchFamily="2" charset="-78"/>
              <a:cs typeface="Sakkal Majalla" panose="02000000000000000000" pitchFamily="2" charset="-78"/>
            </a:rPr>
            <a:t>(وكتبه)</a:t>
          </a:r>
          <a:endParaRPr lang="en-US" dirty="0">
            <a:solidFill>
              <a:schemeClr val="tx1"/>
            </a:solidFill>
            <a:latin typeface="Sakkal Majalla" panose="02000000000000000000" pitchFamily="2" charset="-78"/>
            <a:cs typeface="Sakkal Majalla" panose="02000000000000000000" pitchFamily="2" charset="-78"/>
          </a:endParaRPr>
        </a:p>
      </dgm:t>
    </dgm:pt>
    <dgm:pt modelId="{35C00C80-B4B5-4004-B26A-3E6BD310DFD4}" type="parTrans" cxnId="{9205F2C2-BBDB-4437-A4CA-083A2E5216D6}">
      <dgm:prSet/>
      <dgm:spPr/>
      <dgm:t>
        <a:bodyPr/>
        <a:lstStyle/>
        <a:p>
          <a:endParaRPr lang="en-US"/>
        </a:p>
      </dgm:t>
    </dgm:pt>
    <dgm:pt modelId="{78A1A9E7-CF3C-412C-9929-62C91FE103E9}" type="sibTrans" cxnId="{9205F2C2-BBDB-4437-A4CA-083A2E5216D6}">
      <dgm:prSet/>
      <dgm:spPr/>
      <dgm:t>
        <a:bodyPr/>
        <a:lstStyle/>
        <a:p>
          <a:endParaRPr lang="en-US"/>
        </a:p>
      </dgm:t>
    </dgm:pt>
    <dgm:pt modelId="{BC9C27E8-5463-46FF-970D-624E6930310C}">
      <dgm:prSet custT="1"/>
      <dgm:spPr/>
      <dgm:t>
        <a:bodyPr/>
        <a:lstStyle/>
        <a:p>
          <a:pPr rtl="1"/>
          <a:r>
            <a:rPr lang="ar-SA" sz="2400" dirty="0">
              <a:latin typeface="Sakkal Majalla" panose="02000000000000000000" pitchFamily="2" charset="-78"/>
              <a:cs typeface="Sakkal Majalla" panose="02000000000000000000" pitchFamily="2" charset="-78"/>
            </a:rPr>
            <a:t>(مَن كَانَ </a:t>
          </a:r>
          <a:r>
            <a:rPr lang="ar-SA" sz="2400" dirty="0" err="1">
              <a:latin typeface="Sakkal Majalla" panose="02000000000000000000" pitchFamily="2" charset="-78"/>
              <a:cs typeface="Sakkal Majalla" panose="02000000000000000000" pitchFamily="2" charset="-78"/>
            </a:rPr>
            <a:t>عَدُوࣰّا</a:t>
          </a:r>
          <a:r>
            <a:rPr lang="ar-SA" sz="2400" dirty="0">
              <a:latin typeface="Sakkal Majalla" panose="02000000000000000000" pitchFamily="2" charset="-78"/>
              <a:cs typeface="Sakkal Majalla" panose="02000000000000000000" pitchFamily="2" charset="-78"/>
            </a:rPr>
            <a:t> لِّلَّهِ </a:t>
          </a:r>
          <a:r>
            <a:rPr lang="ar-SA" sz="2400" u="sng" dirty="0" err="1">
              <a:solidFill>
                <a:schemeClr val="tx1"/>
              </a:solidFill>
              <a:latin typeface="Sakkal Majalla" panose="02000000000000000000" pitchFamily="2" charset="-78"/>
              <a:cs typeface="Sakkal Majalla" panose="02000000000000000000" pitchFamily="2" charset="-78"/>
            </a:rPr>
            <a:t>وَمَلَـٰۤىِٕكَتِهِۦ</a:t>
          </a:r>
          <a:r>
            <a:rPr lang="ar-SA" sz="2400" u="sng" dirty="0">
              <a:solidFill>
                <a:schemeClr val="tx1"/>
              </a:solidFill>
              <a:latin typeface="Sakkal Majalla" panose="02000000000000000000" pitchFamily="2" charset="-78"/>
              <a:cs typeface="Sakkal Majalla" panose="02000000000000000000" pitchFamily="2" charset="-78"/>
            </a:rPr>
            <a:t> وَرُسُلِه </a:t>
          </a:r>
          <a:r>
            <a:rPr lang="ar-SA" sz="2400" u="sng" dirty="0" err="1">
              <a:solidFill>
                <a:schemeClr val="tx1"/>
              </a:solidFill>
              <a:latin typeface="Sakkal Majalla" panose="02000000000000000000" pitchFamily="2" charset="-78"/>
              <a:cs typeface="Sakkal Majalla" panose="02000000000000000000" pitchFamily="2" charset="-78"/>
            </a:rPr>
            <a:t>وَجِبۡرِیلَ</a:t>
          </a:r>
          <a:r>
            <a:rPr lang="ar-SA" sz="2400" u="sng" dirty="0">
              <a:solidFill>
                <a:schemeClr val="tx1"/>
              </a:solidFill>
              <a:latin typeface="Sakkal Majalla" panose="02000000000000000000" pitchFamily="2" charset="-78"/>
              <a:cs typeface="Sakkal Majalla" panose="02000000000000000000" pitchFamily="2" charset="-78"/>
            </a:rPr>
            <a:t> </a:t>
          </a:r>
          <a:r>
            <a:rPr lang="ar-SA" sz="2400" dirty="0" err="1">
              <a:latin typeface="Sakkal Majalla" panose="02000000000000000000" pitchFamily="2" charset="-78"/>
              <a:cs typeface="Sakkal Majalla" panose="02000000000000000000" pitchFamily="2" charset="-78"/>
            </a:rPr>
            <a:t>وَمِیكَىٰلَ</a:t>
          </a:r>
          <a:r>
            <a:rPr lang="ar-SA" sz="2400" dirty="0">
              <a:latin typeface="Sakkal Majalla" panose="02000000000000000000" pitchFamily="2" charset="-78"/>
              <a:cs typeface="Sakkal Majalla" panose="02000000000000000000" pitchFamily="2" charset="-78"/>
            </a:rPr>
            <a:t> فَإِنَّ </a:t>
          </a:r>
          <a:r>
            <a:rPr lang="ar-SA" sz="2400" dirty="0" err="1">
              <a:latin typeface="Sakkal Majalla" panose="02000000000000000000" pitchFamily="2" charset="-78"/>
              <a:cs typeface="Sakkal Majalla" panose="02000000000000000000" pitchFamily="2" charset="-78"/>
            </a:rPr>
            <a:t>ٱللَّهَ</a:t>
          </a:r>
          <a:r>
            <a:rPr lang="ar-SA" sz="2400" dirty="0">
              <a:latin typeface="Sakkal Majalla" panose="02000000000000000000" pitchFamily="2" charset="-78"/>
              <a:cs typeface="Sakkal Majalla" panose="02000000000000000000" pitchFamily="2" charset="-78"/>
            </a:rPr>
            <a:t> عَدُوࣱّ </a:t>
          </a:r>
          <a:r>
            <a:rPr lang="ar-SA" sz="2400" dirty="0" err="1">
              <a:latin typeface="Sakkal Majalla" panose="02000000000000000000" pitchFamily="2" charset="-78"/>
              <a:cs typeface="Sakkal Majalla" panose="02000000000000000000" pitchFamily="2" charset="-78"/>
            </a:rPr>
            <a:t>لِّلۡكَـٰفِرِینَ</a:t>
          </a:r>
          <a:r>
            <a:rPr lang="ar-SA" sz="2400" dirty="0">
              <a:latin typeface="Sakkal Majalla" panose="02000000000000000000" pitchFamily="2" charset="-78"/>
              <a:cs typeface="Sakkal Majalla" panose="02000000000000000000" pitchFamily="2" charset="-78"/>
            </a:rPr>
            <a:t> (98))</a:t>
          </a:r>
          <a:endParaRPr lang="en-US" sz="2400" dirty="0">
            <a:latin typeface="Sakkal Majalla" panose="02000000000000000000" pitchFamily="2" charset="-78"/>
            <a:cs typeface="Sakkal Majalla" panose="02000000000000000000" pitchFamily="2" charset="-78"/>
          </a:endParaRPr>
        </a:p>
      </dgm:t>
    </dgm:pt>
    <dgm:pt modelId="{79737349-10BD-448D-A1B7-13A4F01C05C4}" type="parTrans" cxnId="{5E4EE877-3D2D-4D72-A75B-69D586E3643E}">
      <dgm:prSet/>
      <dgm:spPr/>
      <dgm:t>
        <a:bodyPr/>
        <a:lstStyle/>
        <a:p>
          <a:endParaRPr lang="en-US"/>
        </a:p>
      </dgm:t>
    </dgm:pt>
    <dgm:pt modelId="{B21CB154-DE5C-4B4B-9A46-C92F297B049C}" type="sibTrans" cxnId="{5E4EE877-3D2D-4D72-A75B-69D586E3643E}">
      <dgm:prSet/>
      <dgm:spPr/>
      <dgm:t>
        <a:bodyPr/>
        <a:lstStyle/>
        <a:p>
          <a:endParaRPr lang="en-US"/>
        </a:p>
      </dgm:t>
    </dgm:pt>
    <dgm:pt modelId="{8D5DC9E0-442D-4EA5-8A70-9B413B1D6618}" type="pres">
      <dgm:prSet presAssocID="{6BBE875B-E930-49E6-A2E3-78B59914E8BF}" presName="outerComposite" presStyleCnt="0">
        <dgm:presLayoutVars>
          <dgm:chMax val="5"/>
          <dgm:dir/>
          <dgm:resizeHandles val="exact"/>
        </dgm:presLayoutVars>
      </dgm:prSet>
      <dgm:spPr/>
    </dgm:pt>
    <dgm:pt modelId="{25DF214C-C84D-4BD3-90BD-0599A1B18D26}" type="pres">
      <dgm:prSet presAssocID="{6BBE875B-E930-49E6-A2E3-78B59914E8BF}" presName="dummyMaxCanvas" presStyleCnt="0">
        <dgm:presLayoutVars/>
      </dgm:prSet>
      <dgm:spPr/>
    </dgm:pt>
    <dgm:pt modelId="{1BEC1CC2-7978-46CE-8A75-67A769C03883}" type="pres">
      <dgm:prSet presAssocID="{6BBE875B-E930-49E6-A2E3-78B59914E8BF}" presName="ThreeNodes_1" presStyleLbl="node1" presStyleIdx="0" presStyleCnt="3" custScaleX="103352">
        <dgm:presLayoutVars>
          <dgm:bulletEnabled val="1"/>
        </dgm:presLayoutVars>
      </dgm:prSet>
      <dgm:spPr/>
    </dgm:pt>
    <dgm:pt modelId="{918FF342-9837-4234-8DD7-A0A2BD624B00}" type="pres">
      <dgm:prSet presAssocID="{6BBE875B-E930-49E6-A2E3-78B59914E8BF}" presName="ThreeNodes_2" presStyleLbl="node1" presStyleIdx="1" presStyleCnt="3">
        <dgm:presLayoutVars>
          <dgm:bulletEnabled val="1"/>
        </dgm:presLayoutVars>
      </dgm:prSet>
      <dgm:spPr/>
    </dgm:pt>
    <dgm:pt modelId="{AC77514B-0541-443E-AFE6-08C360B90EC1}" type="pres">
      <dgm:prSet presAssocID="{6BBE875B-E930-49E6-A2E3-78B59914E8BF}" presName="ThreeNodes_3" presStyleLbl="node1" presStyleIdx="2" presStyleCnt="3">
        <dgm:presLayoutVars>
          <dgm:bulletEnabled val="1"/>
        </dgm:presLayoutVars>
      </dgm:prSet>
      <dgm:spPr/>
    </dgm:pt>
    <dgm:pt modelId="{D5997FB6-A5FE-4C06-BF9E-64807667A1D9}" type="pres">
      <dgm:prSet presAssocID="{6BBE875B-E930-49E6-A2E3-78B59914E8BF}" presName="ThreeConn_1-2" presStyleLbl="fgAccFollowNode1" presStyleIdx="0" presStyleCnt="2">
        <dgm:presLayoutVars>
          <dgm:bulletEnabled val="1"/>
        </dgm:presLayoutVars>
      </dgm:prSet>
      <dgm:spPr/>
    </dgm:pt>
    <dgm:pt modelId="{AE1BFBB7-50E2-4D16-953E-843707232272}" type="pres">
      <dgm:prSet presAssocID="{6BBE875B-E930-49E6-A2E3-78B59914E8BF}" presName="ThreeConn_2-3" presStyleLbl="fgAccFollowNode1" presStyleIdx="1" presStyleCnt="2">
        <dgm:presLayoutVars>
          <dgm:bulletEnabled val="1"/>
        </dgm:presLayoutVars>
      </dgm:prSet>
      <dgm:spPr/>
    </dgm:pt>
    <dgm:pt modelId="{6644FCA3-10A8-488E-A611-5370D9947CE6}" type="pres">
      <dgm:prSet presAssocID="{6BBE875B-E930-49E6-A2E3-78B59914E8BF}" presName="ThreeNodes_1_text" presStyleLbl="node1" presStyleIdx="2" presStyleCnt="3">
        <dgm:presLayoutVars>
          <dgm:bulletEnabled val="1"/>
        </dgm:presLayoutVars>
      </dgm:prSet>
      <dgm:spPr/>
    </dgm:pt>
    <dgm:pt modelId="{68A7F326-5B22-4D58-ACED-96443716DBDA}" type="pres">
      <dgm:prSet presAssocID="{6BBE875B-E930-49E6-A2E3-78B59914E8BF}" presName="ThreeNodes_2_text" presStyleLbl="node1" presStyleIdx="2" presStyleCnt="3">
        <dgm:presLayoutVars>
          <dgm:bulletEnabled val="1"/>
        </dgm:presLayoutVars>
      </dgm:prSet>
      <dgm:spPr/>
    </dgm:pt>
    <dgm:pt modelId="{91D974DD-0F70-464D-8D42-3418F2999DC8}" type="pres">
      <dgm:prSet presAssocID="{6BBE875B-E930-49E6-A2E3-78B59914E8BF}" presName="ThreeNodes_3_text" presStyleLbl="node1" presStyleIdx="2" presStyleCnt="3">
        <dgm:presLayoutVars>
          <dgm:bulletEnabled val="1"/>
        </dgm:presLayoutVars>
      </dgm:prSet>
      <dgm:spPr/>
    </dgm:pt>
  </dgm:ptLst>
  <dgm:cxnLst>
    <dgm:cxn modelId="{921CE502-D072-48FB-8FE3-EEE2975C2758}" type="presOf" srcId="{78A1A9E7-CF3C-412C-9929-62C91FE103E9}" destId="{AE1BFBB7-50E2-4D16-953E-843707232272}" srcOrd="0" destOrd="0" presId="urn:microsoft.com/office/officeart/2005/8/layout/vProcess5"/>
    <dgm:cxn modelId="{5C3AE50A-BA19-4C49-A579-E9451CFD60FB}" type="presOf" srcId="{6363E4FE-B507-42FE-A9CF-AB2B30E9A946}" destId="{68A7F326-5B22-4D58-ACED-96443716DBDA}" srcOrd="1" destOrd="0" presId="urn:microsoft.com/office/officeart/2005/8/layout/vProcess5"/>
    <dgm:cxn modelId="{3A137211-5E76-4F90-8857-C69F2037D57C}" type="presOf" srcId="{16C56141-9C5E-4310-A86E-1E1765915B9D}" destId="{D5997FB6-A5FE-4C06-BF9E-64807667A1D9}" srcOrd="0" destOrd="0" presId="urn:microsoft.com/office/officeart/2005/8/layout/vProcess5"/>
    <dgm:cxn modelId="{B90A9411-812B-4F02-8F65-F1308AD3C36E}" type="presOf" srcId="{6BBE875B-E930-49E6-A2E3-78B59914E8BF}" destId="{8D5DC9E0-442D-4EA5-8A70-9B413B1D6618}" srcOrd="0" destOrd="0" presId="urn:microsoft.com/office/officeart/2005/8/layout/vProcess5"/>
    <dgm:cxn modelId="{5E4EE877-3D2D-4D72-A75B-69D586E3643E}" srcId="{6BBE875B-E930-49E6-A2E3-78B59914E8BF}" destId="{BC9C27E8-5463-46FF-970D-624E6930310C}" srcOrd="2" destOrd="0" parTransId="{79737349-10BD-448D-A1B7-13A4F01C05C4}" sibTransId="{B21CB154-DE5C-4B4B-9A46-C92F297B049C}"/>
    <dgm:cxn modelId="{28FB585A-8E55-4879-A65B-582E5E31542B}" type="presOf" srcId="{EE774D75-C0E7-4B50-9D4B-E7ACADAA9CE9}" destId="{6644FCA3-10A8-488E-A611-5370D9947CE6}" srcOrd="1" destOrd="0" presId="urn:microsoft.com/office/officeart/2005/8/layout/vProcess5"/>
    <dgm:cxn modelId="{48932E81-C410-415B-9B0A-5A3DDB0A2454}" type="presOf" srcId="{6363E4FE-B507-42FE-A9CF-AB2B30E9A946}" destId="{918FF342-9837-4234-8DD7-A0A2BD624B00}" srcOrd="0" destOrd="0" presId="urn:microsoft.com/office/officeart/2005/8/layout/vProcess5"/>
    <dgm:cxn modelId="{5ECAACBC-EBF5-47EA-A8A0-5122D9D03B51}" type="presOf" srcId="{EE774D75-C0E7-4B50-9D4B-E7ACADAA9CE9}" destId="{1BEC1CC2-7978-46CE-8A75-67A769C03883}" srcOrd="0" destOrd="0" presId="urn:microsoft.com/office/officeart/2005/8/layout/vProcess5"/>
    <dgm:cxn modelId="{9205F2C2-BBDB-4437-A4CA-083A2E5216D6}" srcId="{6BBE875B-E930-49E6-A2E3-78B59914E8BF}" destId="{6363E4FE-B507-42FE-A9CF-AB2B30E9A946}" srcOrd="1" destOrd="0" parTransId="{35C00C80-B4B5-4004-B26A-3E6BD310DFD4}" sibTransId="{78A1A9E7-CF3C-412C-9929-62C91FE103E9}"/>
    <dgm:cxn modelId="{8AEA28E1-9F3A-4F2F-8140-82DF165B9983}" srcId="{6BBE875B-E930-49E6-A2E3-78B59914E8BF}" destId="{EE774D75-C0E7-4B50-9D4B-E7ACADAA9CE9}" srcOrd="0" destOrd="0" parTransId="{52C3E837-7B51-43FF-9EE1-BC5A31284439}" sibTransId="{16C56141-9C5E-4310-A86E-1E1765915B9D}"/>
    <dgm:cxn modelId="{D7E2E7F3-B935-4576-8B0F-66DDE97BD6CC}" type="presOf" srcId="{BC9C27E8-5463-46FF-970D-624E6930310C}" destId="{91D974DD-0F70-464D-8D42-3418F2999DC8}" srcOrd="1" destOrd="0" presId="urn:microsoft.com/office/officeart/2005/8/layout/vProcess5"/>
    <dgm:cxn modelId="{C7A803F5-1638-45BC-82E1-8668A923D775}" type="presOf" srcId="{BC9C27E8-5463-46FF-970D-624E6930310C}" destId="{AC77514B-0541-443E-AFE6-08C360B90EC1}" srcOrd="0" destOrd="0" presId="urn:microsoft.com/office/officeart/2005/8/layout/vProcess5"/>
    <dgm:cxn modelId="{A3FC3A46-B49E-41A5-9BA4-F1A0C45084A9}" type="presParOf" srcId="{8D5DC9E0-442D-4EA5-8A70-9B413B1D6618}" destId="{25DF214C-C84D-4BD3-90BD-0599A1B18D26}" srcOrd="0" destOrd="0" presId="urn:microsoft.com/office/officeart/2005/8/layout/vProcess5"/>
    <dgm:cxn modelId="{840B0644-2163-42C3-BE6A-3A898D57B9DD}" type="presParOf" srcId="{8D5DC9E0-442D-4EA5-8A70-9B413B1D6618}" destId="{1BEC1CC2-7978-46CE-8A75-67A769C03883}" srcOrd="1" destOrd="0" presId="urn:microsoft.com/office/officeart/2005/8/layout/vProcess5"/>
    <dgm:cxn modelId="{E07B32DF-CDDB-4AA0-880C-8E6B51C39C0B}" type="presParOf" srcId="{8D5DC9E0-442D-4EA5-8A70-9B413B1D6618}" destId="{918FF342-9837-4234-8DD7-A0A2BD624B00}" srcOrd="2" destOrd="0" presId="urn:microsoft.com/office/officeart/2005/8/layout/vProcess5"/>
    <dgm:cxn modelId="{C8AB40A4-61BB-4CF2-AAF5-15C49EDA09A0}" type="presParOf" srcId="{8D5DC9E0-442D-4EA5-8A70-9B413B1D6618}" destId="{AC77514B-0541-443E-AFE6-08C360B90EC1}" srcOrd="3" destOrd="0" presId="urn:microsoft.com/office/officeart/2005/8/layout/vProcess5"/>
    <dgm:cxn modelId="{ADD06DDC-0810-4F66-9559-23B55623FC96}" type="presParOf" srcId="{8D5DC9E0-442D-4EA5-8A70-9B413B1D6618}" destId="{D5997FB6-A5FE-4C06-BF9E-64807667A1D9}" srcOrd="4" destOrd="0" presId="urn:microsoft.com/office/officeart/2005/8/layout/vProcess5"/>
    <dgm:cxn modelId="{7E19E8E9-BCA9-4771-9DC6-251D02DDC874}" type="presParOf" srcId="{8D5DC9E0-442D-4EA5-8A70-9B413B1D6618}" destId="{AE1BFBB7-50E2-4D16-953E-843707232272}" srcOrd="5" destOrd="0" presId="urn:microsoft.com/office/officeart/2005/8/layout/vProcess5"/>
    <dgm:cxn modelId="{F67E89F0-22D6-4354-AFCC-7E87BFC39B0D}" type="presParOf" srcId="{8D5DC9E0-442D-4EA5-8A70-9B413B1D6618}" destId="{6644FCA3-10A8-488E-A611-5370D9947CE6}" srcOrd="6" destOrd="0" presId="urn:microsoft.com/office/officeart/2005/8/layout/vProcess5"/>
    <dgm:cxn modelId="{7F860764-BA5C-4FA0-B83D-5E34C903ED46}" type="presParOf" srcId="{8D5DC9E0-442D-4EA5-8A70-9B413B1D6618}" destId="{68A7F326-5B22-4D58-ACED-96443716DBDA}" srcOrd="7" destOrd="0" presId="urn:microsoft.com/office/officeart/2005/8/layout/vProcess5"/>
    <dgm:cxn modelId="{94BCB27E-DD4F-4D5E-8350-028EC104536B}" type="presParOf" srcId="{8D5DC9E0-442D-4EA5-8A70-9B413B1D6618}" destId="{91D974DD-0F70-464D-8D42-3418F2999DC8}"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EC1CC2-7978-46CE-8A75-67A769C03883}">
      <dsp:nvSpPr>
        <dsp:cNvPr id="0" name=""/>
        <dsp:cNvSpPr/>
      </dsp:nvSpPr>
      <dsp:spPr>
        <a:xfrm>
          <a:off x="0" y="0"/>
          <a:ext cx="8161017" cy="895702"/>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كل آية فيها ذكر </a:t>
          </a:r>
          <a:r>
            <a:rPr lang="ar-SA" sz="2800" kern="1200" dirty="0">
              <a:solidFill>
                <a:schemeClr val="bg2">
                  <a:lumMod val="10000"/>
                </a:schemeClr>
              </a:solidFill>
              <a:latin typeface="Sakkal Majalla" panose="02000000000000000000" pitchFamily="2" charset="-78"/>
              <a:cs typeface="Sakkal Majalla" panose="02000000000000000000" pitchFamily="2" charset="-78"/>
            </a:rPr>
            <a:t>(وهم بالآخرة)</a:t>
          </a:r>
          <a:r>
            <a:rPr lang="ar-SA" sz="2800" kern="1200" dirty="0">
              <a:latin typeface="Sakkal Majalla" panose="02000000000000000000" pitchFamily="2" charset="-78"/>
              <a:cs typeface="Sakkal Majalla" panose="02000000000000000000" pitchFamily="2" charset="-78"/>
            </a:rPr>
            <a:t> فهي بهذا اللفظ يتقدمها </a:t>
          </a:r>
          <a:r>
            <a:rPr lang="ar-SA" sz="2800" kern="1200" dirty="0">
              <a:solidFill>
                <a:schemeClr val="bg2">
                  <a:lumMod val="10000"/>
                </a:schemeClr>
              </a:solidFill>
              <a:latin typeface="Sakkal Majalla" panose="02000000000000000000" pitchFamily="2" charset="-78"/>
              <a:cs typeface="Sakkal Majalla" panose="02000000000000000000" pitchFamily="2" charset="-78"/>
            </a:rPr>
            <a:t>(هم)</a:t>
          </a:r>
          <a:endParaRPr lang="en-US" sz="2800" kern="1200" dirty="0">
            <a:solidFill>
              <a:schemeClr val="bg2">
                <a:lumMod val="10000"/>
              </a:schemeClr>
            </a:solidFill>
            <a:latin typeface="Sakkal Majalla" panose="02000000000000000000" pitchFamily="2" charset="-78"/>
            <a:cs typeface="Sakkal Majalla" panose="02000000000000000000" pitchFamily="2" charset="-78"/>
          </a:endParaRPr>
        </a:p>
      </dsp:txBody>
      <dsp:txXfrm>
        <a:off x="26234" y="26234"/>
        <a:ext cx="7194485" cy="843234"/>
      </dsp:txXfrm>
    </dsp:sp>
    <dsp:sp modelId="{918FF342-9837-4234-8DD7-A0A2BD624B00}">
      <dsp:nvSpPr>
        <dsp:cNvPr id="0" name=""/>
        <dsp:cNvSpPr/>
      </dsp:nvSpPr>
      <dsp:spPr>
        <a:xfrm>
          <a:off x="720089" y="1044986"/>
          <a:ext cx="8161017" cy="895702"/>
        </a:xfrm>
        <a:prstGeom prst="roundRect">
          <a:avLst>
            <a:gd name="adj" fmla="val 10000"/>
          </a:avLst>
        </a:prstGeom>
        <a:solidFill>
          <a:schemeClr val="accent2">
            <a:hueOff val="1681577"/>
            <a:satOff val="-1786"/>
            <a:lumOff val="137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إلا أول البقرة آية (4) </a:t>
          </a:r>
          <a:r>
            <a:rPr lang="ar-SA" sz="2800" kern="1200" dirty="0">
              <a:solidFill>
                <a:schemeClr val="bg2">
                  <a:lumMod val="10000"/>
                </a:schemeClr>
              </a:solidFill>
              <a:latin typeface="Sakkal Majalla" panose="02000000000000000000" pitchFamily="2" charset="-78"/>
              <a:cs typeface="Sakkal Majalla" panose="02000000000000000000" pitchFamily="2" charset="-78"/>
            </a:rPr>
            <a:t>(وبالآخرة هم يوقنون)</a:t>
          </a:r>
          <a:endParaRPr lang="en-US" sz="2800" kern="1200" dirty="0">
            <a:solidFill>
              <a:schemeClr val="bg2">
                <a:lumMod val="10000"/>
              </a:schemeClr>
            </a:solidFill>
            <a:latin typeface="Sakkal Majalla" panose="02000000000000000000" pitchFamily="2" charset="-78"/>
            <a:cs typeface="Sakkal Majalla" panose="02000000000000000000" pitchFamily="2" charset="-78"/>
          </a:endParaRPr>
        </a:p>
      </dsp:txBody>
      <dsp:txXfrm>
        <a:off x="746323" y="1071220"/>
        <a:ext cx="6806253" cy="843234"/>
      </dsp:txXfrm>
    </dsp:sp>
    <dsp:sp modelId="{AC77514B-0541-443E-AFE6-08C360B90EC1}">
      <dsp:nvSpPr>
        <dsp:cNvPr id="0" name=""/>
        <dsp:cNvSpPr/>
      </dsp:nvSpPr>
      <dsp:spPr>
        <a:xfrm>
          <a:off x="1440179" y="2089972"/>
          <a:ext cx="8161017" cy="895702"/>
        </a:xfrm>
        <a:prstGeom prst="roundRect">
          <a:avLst>
            <a:gd name="adj" fmla="val 10000"/>
          </a:avLst>
        </a:prstGeom>
        <a:solidFill>
          <a:schemeClr val="accent2">
            <a:hueOff val="3363155"/>
            <a:satOff val="-3572"/>
            <a:lumOff val="274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en-US" sz="2400" kern="1200" dirty="0">
              <a:latin typeface="Sakkal Majalla" panose="02000000000000000000" pitchFamily="2" charset="-78"/>
              <a:cs typeface="Sakkal Majalla" panose="02000000000000000000" pitchFamily="2" charset="-78"/>
            </a:rPr>
            <a:t>)</a:t>
          </a:r>
          <a:r>
            <a:rPr lang="ar-SA" sz="2400" kern="1200" dirty="0">
              <a:latin typeface="Sakkal Majalla" panose="02000000000000000000" pitchFamily="2" charset="-78"/>
              <a:cs typeface="Sakkal Majalla" panose="02000000000000000000" pitchFamily="2" charset="-78"/>
            </a:rPr>
            <a:t> </a:t>
          </a:r>
          <a:r>
            <a:rPr lang="ar-SA" sz="2400" kern="1200" dirty="0" err="1">
              <a:latin typeface="Sakkal Majalla" panose="02000000000000000000" pitchFamily="2" charset="-78"/>
              <a:cs typeface="Sakkal Majalla" panose="02000000000000000000" pitchFamily="2" charset="-78"/>
            </a:rPr>
            <a:t>وَٱلَّذِینَ</a:t>
          </a:r>
          <a:r>
            <a:rPr lang="ar-SA" sz="2400" kern="1200" dirty="0">
              <a:latin typeface="Sakkal Majalla" panose="02000000000000000000" pitchFamily="2" charset="-78"/>
              <a:cs typeface="Sakkal Majalla" panose="02000000000000000000" pitchFamily="2" charset="-78"/>
            </a:rPr>
            <a:t> </a:t>
          </a:r>
          <a:r>
            <a:rPr lang="ar-SA" sz="2400" kern="1200" dirty="0" err="1">
              <a:latin typeface="Sakkal Majalla" panose="02000000000000000000" pitchFamily="2" charset="-78"/>
              <a:cs typeface="Sakkal Majalla" panose="02000000000000000000" pitchFamily="2" charset="-78"/>
            </a:rPr>
            <a:t>یُؤۡمِنُونَ</a:t>
          </a:r>
          <a:r>
            <a:rPr lang="ar-SA" sz="2400" kern="1200" dirty="0">
              <a:latin typeface="Sakkal Majalla" panose="02000000000000000000" pitchFamily="2" charset="-78"/>
              <a:cs typeface="Sakkal Majalla" panose="02000000000000000000" pitchFamily="2" charset="-78"/>
            </a:rPr>
            <a:t> </a:t>
          </a:r>
          <a:r>
            <a:rPr lang="ar-SA" sz="2400" kern="1200" dirty="0" err="1">
              <a:latin typeface="Sakkal Majalla" panose="02000000000000000000" pitchFamily="2" charset="-78"/>
              <a:cs typeface="Sakkal Majalla" panose="02000000000000000000" pitchFamily="2" charset="-78"/>
            </a:rPr>
            <a:t>بِمَاۤ</a:t>
          </a:r>
          <a:r>
            <a:rPr lang="ar-SA" sz="2400" kern="1200" dirty="0">
              <a:latin typeface="Sakkal Majalla" panose="02000000000000000000" pitchFamily="2" charset="-78"/>
              <a:cs typeface="Sakkal Majalla" panose="02000000000000000000" pitchFamily="2" charset="-78"/>
            </a:rPr>
            <a:t> أُنزِلَ </a:t>
          </a:r>
          <a:r>
            <a:rPr lang="ar-SA" sz="2400" kern="1200" dirty="0" err="1">
              <a:latin typeface="Sakkal Majalla" panose="02000000000000000000" pitchFamily="2" charset="-78"/>
              <a:cs typeface="Sakkal Majalla" panose="02000000000000000000" pitchFamily="2" charset="-78"/>
            </a:rPr>
            <a:t>إِلَیۡكَ</a:t>
          </a:r>
          <a:r>
            <a:rPr lang="ar-SA" sz="2400" kern="1200" dirty="0">
              <a:latin typeface="Sakkal Majalla" panose="02000000000000000000" pitchFamily="2" charset="-78"/>
              <a:cs typeface="Sakkal Majalla" panose="02000000000000000000" pitchFamily="2" charset="-78"/>
            </a:rPr>
            <a:t> </a:t>
          </a:r>
          <a:r>
            <a:rPr lang="ar-SA" sz="2400" kern="1200" dirty="0" err="1">
              <a:latin typeface="Sakkal Majalla" panose="02000000000000000000" pitchFamily="2" charset="-78"/>
              <a:cs typeface="Sakkal Majalla" panose="02000000000000000000" pitchFamily="2" charset="-78"/>
            </a:rPr>
            <a:t>وَمَاۤ</a:t>
          </a:r>
          <a:r>
            <a:rPr lang="ar-SA" sz="2400" kern="1200" dirty="0">
              <a:latin typeface="Sakkal Majalla" panose="02000000000000000000" pitchFamily="2" charset="-78"/>
              <a:cs typeface="Sakkal Majalla" panose="02000000000000000000" pitchFamily="2" charset="-78"/>
            </a:rPr>
            <a:t> أُنزِلَ مِن </a:t>
          </a:r>
          <a:r>
            <a:rPr lang="ar-SA" sz="2400" kern="1200" dirty="0" err="1">
              <a:latin typeface="Sakkal Majalla" panose="02000000000000000000" pitchFamily="2" charset="-78"/>
              <a:cs typeface="Sakkal Majalla" panose="02000000000000000000" pitchFamily="2" charset="-78"/>
            </a:rPr>
            <a:t>قَبۡلِكَ</a:t>
          </a:r>
          <a:r>
            <a:rPr lang="ar-SA" sz="2400" kern="1200" dirty="0">
              <a:latin typeface="Sakkal Majalla" panose="02000000000000000000" pitchFamily="2" charset="-78"/>
              <a:cs typeface="Sakkal Majalla" panose="02000000000000000000" pitchFamily="2" charset="-78"/>
            </a:rPr>
            <a:t> </a:t>
          </a:r>
          <a:r>
            <a:rPr lang="ar-SA" sz="2400" u="sng" kern="1200" dirty="0" err="1">
              <a:solidFill>
                <a:schemeClr val="tx1"/>
              </a:solidFill>
              <a:latin typeface="Sakkal Majalla" panose="02000000000000000000" pitchFamily="2" charset="-78"/>
              <a:cs typeface="Sakkal Majalla" panose="02000000000000000000" pitchFamily="2" charset="-78"/>
            </a:rPr>
            <a:t>وَبِٱلۡـَٔاخِرَةِ</a:t>
          </a:r>
          <a:r>
            <a:rPr lang="ar-SA" sz="2400" u="sng" kern="1200" dirty="0">
              <a:solidFill>
                <a:schemeClr val="tx1"/>
              </a:solidFill>
              <a:latin typeface="Sakkal Majalla" panose="02000000000000000000" pitchFamily="2" charset="-78"/>
              <a:cs typeface="Sakkal Majalla" panose="02000000000000000000" pitchFamily="2" charset="-78"/>
            </a:rPr>
            <a:t> </a:t>
          </a:r>
          <a:r>
            <a:rPr lang="ar-SA" sz="2400" u="sng" kern="1200" dirty="0" err="1">
              <a:solidFill>
                <a:schemeClr val="tx1"/>
              </a:solidFill>
              <a:latin typeface="Sakkal Majalla" panose="02000000000000000000" pitchFamily="2" charset="-78"/>
              <a:cs typeface="Sakkal Majalla" panose="02000000000000000000" pitchFamily="2" charset="-78"/>
            </a:rPr>
            <a:t>هُمۡ</a:t>
          </a:r>
          <a:r>
            <a:rPr lang="ar-SA" sz="2400" u="sng" kern="1200" dirty="0">
              <a:solidFill>
                <a:schemeClr val="tx1"/>
              </a:solidFill>
              <a:latin typeface="Sakkal Majalla" panose="02000000000000000000" pitchFamily="2" charset="-78"/>
              <a:cs typeface="Sakkal Majalla" panose="02000000000000000000" pitchFamily="2" charset="-78"/>
            </a:rPr>
            <a:t> </a:t>
          </a:r>
          <a:r>
            <a:rPr lang="ar-SA" sz="2400" u="sng" kern="1200" dirty="0" err="1">
              <a:solidFill>
                <a:schemeClr val="tx1"/>
              </a:solidFill>
              <a:latin typeface="Sakkal Majalla" panose="02000000000000000000" pitchFamily="2" charset="-78"/>
              <a:cs typeface="Sakkal Majalla" panose="02000000000000000000" pitchFamily="2" charset="-78"/>
            </a:rPr>
            <a:t>یُوقِنُون</a:t>
          </a:r>
          <a:r>
            <a:rPr lang="ar-SA" sz="2400" kern="1200" dirty="0" err="1">
              <a:solidFill>
                <a:schemeClr val="tx1"/>
              </a:solidFill>
              <a:latin typeface="Sakkal Majalla" panose="02000000000000000000" pitchFamily="2" charset="-78"/>
              <a:cs typeface="Sakkal Majalla" panose="02000000000000000000" pitchFamily="2" charset="-78"/>
            </a:rPr>
            <a:t>َ</a:t>
          </a:r>
          <a:r>
            <a:rPr lang="ar-SA" sz="2400" kern="1200" dirty="0">
              <a:solidFill>
                <a:schemeClr val="tx1"/>
              </a:solidFill>
              <a:latin typeface="Sakkal Majalla" panose="02000000000000000000" pitchFamily="2" charset="-78"/>
              <a:cs typeface="Sakkal Majalla" panose="02000000000000000000" pitchFamily="2" charset="-78"/>
            </a:rPr>
            <a:t> </a:t>
          </a:r>
          <a:r>
            <a:rPr lang="ar-SA" sz="2400" kern="1200" dirty="0">
              <a:latin typeface="Sakkal Majalla" panose="02000000000000000000" pitchFamily="2" charset="-78"/>
              <a:cs typeface="Sakkal Majalla" panose="02000000000000000000" pitchFamily="2" charset="-78"/>
            </a:rPr>
            <a:t>(4))</a:t>
          </a:r>
          <a:endParaRPr lang="en-US" sz="2400" kern="1200" dirty="0">
            <a:latin typeface="Sakkal Majalla" panose="02000000000000000000" pitchFamily="2" charset="-78"/>
            <a:cs typeface="Sakkal Majalla" panose="02000000000000000000" pitchFamily="2" charset="-78"/>
          </a:endParaRPr>
        </a:p>
      </dsp:txBody>
      <dsp:txXfrm>
        <a:off x="1466413" y="2116206"/>
        <a:ext cx="6806253" cy="843234"/>
      </dsp:txXfrm>
    </dsp:sp>
    <dsp:sp modelId="{D5997FB6-A5FE-4C06-BF9E-64807667A1D9}">
      <dsp:nvSpPr>
        <dsp:cNvPr id="0" name=""/>
        <dsp:cNvSpPr/>
      </dsp:nvSpPr>
      <dsp:spPr>
        <a:xfrm>
          <a:off x="7578810" y="679241"/>
          <a:ext cx="582206" cy="582206"/>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7709806" y="679241"/>
        <a:ext cx="320214" cy="438110"/>
      </dsp:txXfrm>
    </dsp:sp>
    <dsp:sp modelId="{AE1BFBB7-50E2-4D16-953E-843707232272}">
      <dsp:nvSpPr>
        <dsp:cNvPr id="0" name=""/>
        <dsp:cNvSpPr/>
      </dsp:nvSpPr>
      <dsp:spPr>
        <a:xfrm>
          <a:off x="8298900" y="1718255"/>
          <a:ext cx="582206" cy="582206"/>
        </a:xfrm>
        <a:prstGeom prst="downArrow">
          <a:avLst>
            <a:gd name="adj1" fmla="val 55000"/>
            <a:gd name="adj2" fmla="val 45000"/>
          </a:avLst>
        </a:prstGeom>
        <a:solidFill>
          <a:schemeClr val="accent2">
            <a:tint val="40000"/>
            <a:alpha val="90000"/>
            <a:hueOff val="4183470"/>
            <a:satOff val="1428"/>
            <a:lumOff val="439"/>
            <a:alphaOff val="0"/>
          </a:schemeClr>
        </a:solidFill>
        <a:ln w="15875" cap="flat" cmpd="sng" algn="ctr">
          <a:solidFill>
            <a:schemeClr val="accent2">
              <a:tint val="40000"/>
              <a:alpha val="90000"/>
              <a:hueOff val="4183470"/>
              <a:satOff val="1428"/>
              <a:lumOff val="43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8429896" y="1718255"/>
        <a:ext cx="320214" cy="43811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EC1CC2-7978-46CE-8A75-67A769C03883}">
      <dsp:nvSpPr>
        <dsp:cNvPr id="0" name=""/>
        <dsp:cNvSpPr/>
      </dsp:nvSpPr>
      <dsp:spPr>
        <a:xfrm>
          <a:off x="0" y="0"/>
          <a:ext cx="8434574" cy="895702"/>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كل آية فيها ذكر </a:t>
          </a:r>
          <a:r>
            <a:rPr lang="ar-SA" sz="2800" kern="1200" dirty="0">
              <a:solidFill>
                <a:schemeClr val="bg2">
                  <a:lumMod val="10000"/>
                </a:schemeClr>
              </a:solidFill>
              <a:latin typeface="Sakkal Majalla" panose="02000000000000000000" pitchFamily="2" charset="-78"/>
              <a:cs typeface="Sakkal Majalla" panose="02000000000000000000" pitchFamily="2" charset="-78"/>
            </a:rPr>
            <a:t>(أجرهم عند ربهم) </a:t>
          </a:r>
          <a:r>
            <a:rPr lang="ar-SA" sz="2800" kern="1200" dirty="0">
              <a:latin typeface="Sakkal Majalla" panose="02000000000000000000" pitchFamily="2" charset="-78"/>
              <a:cs typeface="Sakkal Majalla" panose="02000000000000000000" pitchFamily="2" charset="-78"/>
            </a:rPr>
            <a:t>فهي بهذا اللفظ </a:t>
          </a:r>
          <a:r>
            <a:rPr lang="ar-SA" sz="2800" kern="1200" dirty="0">
              <a:solidFill>
                <a:schemeClr val="bg2">
                  <a:lumMod val="10000"/>
                </a:schemeClr>
              </a:solidFill>
              <a:latin typeface="Sakkal Majalla" panose="02000000000000000000" pitchFamily="2" charset="-78"/>
              <a:cs typeface="Sakkal Majalla" panose="02000000000000000000" pitchFamily="2" charset="-78"/>
            </a:rPr>
            <a:t>(أجرهم) </a:t>
          </a:r>
          <a:r>
            <a:rPr lang="ar-SA" sz="2800" kern="1200" dirty="0">
              <a:solidFill>
                <a:schemeClr val="lt1"/>
              </a:solidFill>
              <a:latin typeface="Sakkal Majalla" panose="02000000000000000000" pitchFamily="2" charset="-78"/>
              <a:ea typeface="+mn-ea"/>
              <a:cs typeface="Sakkal Majalla" panose="02000000000000000000" pitchFamily="2" charset="-78"/>
            </a:rPr>
            <a:t>بالجمع</a:t>
          </a:r>
          <a:endParaRPr lang="en-US" sz="3200" kern="1200" dirty="0">
            <a:solidFill>
              <a:schemeClr val="lt1"/>
            </a:solidFill>
            <a:latin typeface="Sakkal Majalla" panose="02000000000000000000" pitchFamily="2" charset="-78"/>
            <a:ea typeface="+mn-ea"/>
            <a:cs typeface="Sakkal Majalla" panose="02000000000000000000" pitchFamily="2" charset="-78"/>
          </a:endParaRPr>
        </a:p>
      </dsp:txBody>
      <dsp:txXfrm>
        <a:off x="26234" y="26234"/>
        <a:ext cx="7437402" cy="843234"/>
      </dsp:txXfrm>
    </dsp:sp>
    <dsp:sp modelId="{918FF342-9837-4234-8DD7-A0A2BD624B00}">
      <dsp:nvSpPr>
        <dsp:cNvPr id="0" name=""/>
        <dsp:cNvSpPr/>
      </dsp:nvSpPr>
      <dsp:spPr>
        <a:xfrm>
          <a:off x="788479" y="1044986"/>
          <a:ext cx="8161017" cy="895702"/>
        </a:xfrm>
        <a:prstGeom prst="roundRect">
          <a:avLst>
            <a:gd name="adj" fmla="val 10000"/>
          </a:avLst>
        </a:prstGeom>
        <a:solidFill>
          <a:schemeClr val="accent2">
            <a:hueOff val="1681577"/>
            <a:satOff val="-1786"/>
            <a:lumOff val="137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إلا موضع البقرة الثاني آية (112) </a:t>
          </a:r>
          <a:r>
            <a:rPr lang="ar-SA" sz="2800" kern="1200" dirty="0">
              <a:solidFill>
                <a:schemeClr val="tx1"/>
              </a:solidFill>
              <a:latin typeface="Sakkal Majalla" panose="02000000000000000000" pitchFamily="2" charset="-78"/>
              <a:cs typeface="Sakkal Majalla" panose="02000000000000000000" pitchFamily="2" charset="-78"/>
            </a:rPr>
            <a:t>(أجره عند ربه)</a:t>
          </a:r>
          <a:r>
            <a:rPr lang="ar-SA" sz="2800" kern="1200" dirty="0">
              <a:latin typeface="Sakkal Majalla" panose="02000000000000000000" pitchFamily="2" charset="-78"/>
              <a:cs typeface="Sakkal Majalla" panose="02000000000000000000" pitchFamily="2" charset="-78"/>
            </a:rPr>
            <a:t> بالإفراد</a:t>
          </a:r>
          <a:endParaRPr lang="en-US" sz="2800" kern="1200" dirty="0">
            <a:solidFill>
              <a:schemeClr val="bg2">
                <a:lumMod val="10000"/>
              </a:schemeClr>
            </a:solidFill>
            <a:latin typeface="Sakkal Majalla" panose="02000000000000000000" pitchFamily="2" charset="-78"/>
            <a:cs typeface="Sakkal Majalla" panose="02000000000000000000" pitchFamily="2" charset="-78"/>
          </a:endParaRPr>
        </a:p>
      </dsp:txBody>
      <dsp:txXfrm>
        <a:off x="814713" y="1071220"/>
        <a:ext cx="6806253" cy="843234"/>
      </dsp:txXfrm>
    </dsp:sp>
    <dsp:sp modelId="{AC77514B-0541-443E-AFE6-08C360B90EC1}">
      <dsp:nvSpPr>
        <dsp:cNvPr id="0" name=""/>
        <dsp:cNvSpPr/>
      </dsp:nvSpPr>
      <dsp:spPr>
        <a:xfrm>
          <a:off x="1508568" y="2089972"/>
          <a:ext cx="8161017" cy="895702"/>
        </a:xfrm>
        <a:prstGeom prst="roundRect">
          <a:avLst>
            <a:gd name="adj" fmla="val 10000"/>
          </a:avLst>
        </a:prstGeom>
        <a:solidFill>
          <a:schemeClr val="accent2">
            <a:hueOff val="3363155"/>
            <a:satOff val="-3572"/>
            <a:lumOff val="274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ar-SA" sz="2400" kern="1200" dirty="0">
              <a:latin typeface="Sakkal Majalla" panose="02000000000000000000" pitchFamily="2" charset="-78"/>
              <a:cs typeface="Sakkal Majalla" panose="02000000000000000000" pitchFamily="2" charset="-78"/>
            </a:rPr>
            <a:t>(</a:t>
          </a:r>
          <a:r>
            <a:rPr lang="ar-SA" sz="2400" kern="1200" dirty="0" err="1">
              <a:latin typeface="Sakkal Majalla" panose="02000000000000000000" pitchFamily="2" charset="-78"/>
              <a:cs typeface="Sakkal Majalla" panose="02000000000000000000" pitchFamily="2" charset="-78"/>
            </a:rPr>
            <a:t>بَلَىٰۚ</a:t>
          </a:r>
          <a:r>
            <a:rPr lang="ar-SA" sz="2400" kern="1200" dirty="0">
              <a:latin typeface="Sakkal Majalla" panose="02000000000000000000" pitchFamily="2" charset="-78"/>
              <a:cs typeface="Sakkal Majalla" panose="02000000000000000000" pitchFamily="2" charset="-78"/>
            </a:rPr>
            <a:t> </a:t>
          </a:r>
          <a:r>
            <a:rPr lang="ar-SA" sz="2400" kern="1200" dirty="0" err="1">
              <a:latin typeface="Sakkal Majalla" panose="02000000000000000000" pitchFamily="2" charset="-78"/>
              <a:cs typeface="Sakkal Majalla" panose="02000000000000000000" pitchFamily="2" charset="-78"/>
            </a:rPr>
            <a:t>مَنۡ</a:t>
          </a:r>
          <a:r>
            <a:rPr lang="ar-SA" sz="2400" kern="1200" dirty="0">
              <a:latin typeface="Sakkal Majalla" panose="02000000000000000000" pitchFamily="2" charset="-78"/>
              <a:cs typeface="Sakkal Majalla" panose="02000000000000000000" pitchFamily="2" charset="-78"/>
            </a:rPr>
            <a:t> </a:t>
          </a:r>
          <a:r>
            <a:rPr lang="ar-SA" sz="2400" kern="1200" dirty="0" err="1">
              <a:latin typeface="Sakkal Majalla" panose="02000000000000000000" pitchFamily="2" charset="-78"/>
              <a:cs typeface="Sakkal Majalla" panose="02000000000000000000" pitchFamily="2" charset="-78"/>
            </a:rPr>
            <a:t>أَسۡلَمَ</a:t>
          </a:r>
          <a:r>
            <a:rPr lang="ar-SA" sz="2400" kern="1200" dirty="0">
              <a:latin typeface="Sakkal Majalla" panose="02000000000000000000" pitchFamily="2" charset="-78"/>
              <a:cs typeface="Sakkal Majalla" panose="02000000000000000000" pitchFamily="2" charset="-78"/>
            </a:rPr>
            <a:t> </a:t>
          </a:r>
          <a:r>
            <a:rPr lang="ar-SA" sz="2400" kern="1200" dirty="0" err="1">
              <a:latin typeface="Sakkal Majalla" panose="02000000000000000000" pitchFamily="2" charset="-78"/>
              <a:cs typeface="Sakkal Majalla" panose="02000000000000000000" pitchFamily="2" charset="-78"/>
            </a:rPr>
            <a:t>وَجۡهَهُۥ</a:t>
          </a:r>
          <a:r>
            <a:rPr lang="ar-SA" sz="2400" kern="1200" dirty="0">
              <a:latin typeface="Sakkal Majalla" panose="02000000000000000000" pitchFamily="2" charset="-78"/>
              <a:cs typeface="Sakkal Majalla" panose="02000000000000000000" pitchFamily="2" charset="-78"/>
            </a:rPr>
            <a:t> لِلَّهِ وَهُوَ </a:t>
          </a:r>
          <a:r>
            <a:rPr lang="ar-SA" sz="2400" kern="1200" dirty="0" err="1">
              <a:latin typeface="Sakkal Majalla" panose="02000000000000000000" pitchFamily="2" charset="-78"/>
              <a:cs typeface="Sakkal Majalla" panose="02000000000000000000" pitchFamily="2" charset="-78"/>
            </a:rPr>
            <a:t>مُحۡسِن</a:t>
          </a:r>
          <a:r>
            <a:rPr lang="ar-SA" sz="2400" kern="1200" dirty="0">
              <a:latin typeface="Sakkal Majalla" panose="02000000000000000000" pitchFamily="2" charset="-78"/>
              <a:cs typeface="Sakkal Majalla" panose="02000000000000000000" pitchFamily="2" charset="-78"/>
            </a:rPr>
            <a:t>ࣱ </a:t>
          </a:r>
          <a:r>
            <a:rPr lang="ar-SA" sz="2400" u="sng" kern="1200" dirty="0" err="1">
              <a:solidFill>
                <a:schemeClr val="tx1"/>
              </a:solidFill>
              <a:latin typeface="Sakkal Majalla" panose="02000000000000000000" pitchFamily="2" charset="-78"/>
              <a:cs typeface="Sakkal Majalla" panose="02000000000000000000" pitchFamily="2" charset="-78"/>
            </a:rPr>
            <a:t>فَلَهُۥۤ</a:t>
          </a:r>
          <a:r>
            <a:rPr lang="ar-SA" sz="2400" u="sng" kern="1200" dirty="0">
              <a:solidFill>
                <a:schemeClr val="tx1"/>
              </a:solidFill>
              <a:latin typeface="Sakkal Majalla" panose="02000000000000000000" pitchFamily="2" charset="-78"/>
              <a:cs typeface="Sakkal Majalla" panose="02000000000000000000" pitchFamily="2" charset="-78"/>
            </a:rPr>
            <a:t> </a:t>
          </a:r>
          <a:r>
            <a:rPr lang="ar-SA" sz="2400" u="sng" kern="1200" dirty="0" err="1">
              <a:solidFill>
                <a:schemeClr val="tx1"/>
              </a:solidFill>
              <a:latin typeface="Sakkal Majalla" panose="02000000000000000000" pitchFamily="2" charset="-78"/>
              <a:cs typeface="Sakkal Majalla" panose="02000000000000000000" pitchFamily="2" charset="-78"/>
            </a:rPr>
            <a:t>أَجۡرُهُۥ</a:t>
          </a:r>
          <a:r>
            <a:rPr lang="ar-SA" sz="2400" u="sng" kern="1200" dirty="0">
              <a:solidFill>
                <a:schemeClr val="tx1"/>
              </a:solidFill>
              <a:latin typeface="Sakkal Majalla" panose="02000000000000000000" pitchFamily="2" charset="-78"/>
              <a:cs typeface="Sakkal Majalla" panose="02000000000000000000" pitchFamily="2" charset="-78"/>
            </a:rPr>
            <a:t> عِندَ </a:t>
          </a:r>
          <a:r>
            <a:rPr lang="ar-SA" sz="2400" u="sng" kern="1200" dirty="0" err="1">
              <a:solidFill>
                <a:schemeClr val="tx1"/>
              </a:solidFill>
              <a:latin typeface="Sakkal Majalla" panose="02000000000000000000" pitchFamily="2" charset="-78"/>
              <a:cs typeface="Sakkal Majalla" panose="02000000000000000000" pitchFamily="2" charset="-78"/>
            </a:rPr>
            <a:t>رَبِّهِۦ</a:t>
          </a:r>
          <a:r>
            <a:rPr lang="ar-SA" sz="2400" u="sng" kern="1200" dirty="0">
              <a:solidFill>
                <a:schemeClr val="tx1"/>
              </a:solidFill>
              <a:latin typeface="Sakkal Majalla" panose="02000000000000000000" pitchFamily="2" charset="-78"/>
              <a:cs typeface="Sakkal Majalla" panose="02000000000000000000" pitchFamily="2" charset="-78"/>
            </a:rPr>
            <a:t> </a:t>
          </a:r>
          <a:r>
            <a:rPr lang="ar-SA" sz="2400" kern="1200" dirty="0">
              <a:latin typeface="Sakkal Majalla" panose="02000000000000000000" pitchFamily="2" charset="-78"/>
              <a:cs typeface="Sakkal Majalla" panose="02000000000000000000" pitchFamily="2" charset="-78"/>
            </a:rPr>
            <a:t>وَلَا </a:t>
          </a:r>
          <a:r>
            <a:rPr lang="ar-SA" sz="2400" kern="1200" dirty="0" err="1">
              <a:latin typeface="Sakkal Majalla" panose="02000000000000000000" pitchFamily="2" charset="-78"/>
              <a:cs typeface="Sakkal Majalla" panose="02000000000000000000" pitchFamily="2" charset="-78"/>
            </a:rPr>
            <a:t>خَوۡفٌ</a:t>
          </a:r>
          <a:r>
            <a:rPr lang="ar-SA" sz="2400" kern="1200" dirty="0">
              <a:latin typeface="Sakkal Majalla" panose="02000000000000000000" pitchFamily="2" charset="-78"/>
              <a:cs typeface="Sakkal Majalla" panose="02000000000000000000" pitchFamily="2" charset="-78"/>
            </a:rPr>
            <a:t> </a:t>
          </a:r>
          <a:r>
            <a:rPr lang="ar-SA" sz="2400" kern="1200" dirty="0" err="1">
              <a:latin typeface="Sakkal Majalla" panose="02000000000000000000" pitchFamily="2" charset="-78"/>
              <a:cs typeface="Sakkal Majalla" panose="02000000000000000000" pitchFamily="2" charset="-78"/>
            </a:rPr>
            <a:t>عَلَیۡهِمۡ</a:t>
          </a:r>
          <a:r>
            <a:rPr lang="ar-SA" sz="2400" kern="1200" dirty="0">
              <a:latin typeface="Sakkal Majalla" panose="02000000000000000000" pitchFamily="2" charset="-78"/>
              <a:cs typeface="Sakkal Majalla" panose="02000000000000000000" pitchFamily="2" charset="-78"/>
            </a:rPr>
            <a:t> وَلَا </a:t>
          </a:r>
          <a:r>
            <a:rPr lang="ar-SA" sz="2400" kern="1200" dirty="0" err="1">
              <a:latin typeface="Sakkal Majalla" panose="02000000000000000000" pitchFamily="2" charset="-78"/>
              <a:cs typeface="Sakkal Majalla" panose="02000000000000000000" pitchFamily="2" charset="-78"/>
            </a:rPr>
            <a:t>هُمۡ</a:t>
          </a:r>
          <a:r>
            <a:rPr lang="ar-SA" sz="2400" kern="1200" dirty="0">
              <a:latin typeface="Sakkal Majalla" panose="02000000000000000000" pitchFamily="2" charset="-78"/>
              <a:cs typeface="Sakkal Majalla" panose="02000000000000000000" pitchFamily="2" charset="-78"/>
            </a:rPr>
            <a:t> </a:t>
          </a:r>
          <a:r>
            <a:rPr lang="ar-SA" sz="2400" kern="1200" dirty="0" err="1">
              <a:latin typeface="Sakkal Majalla" panose="02000000000000000000" pitchFamily="2" charset="-78"/>
              <a:cs typeface="Sakkal Majalla" panose="02000000000000000000" pitchFamily="2" charset="-78"/>
            </a:rPr>
            <a:t>یَحۡزَنُونَ</a:t>
          </a:r>
          <a:r>
            <a:rPr lang="ar-SA" sz="2400" kern="1200" dirty="0">
              <a:latin typeface="Sakkal Majalla" panose="02000000000000000000" pitchFamily="2" charset="-78"/>
              <a:cs typeface="Sakkal Majalla" panose="02000000000000000000" pitchFamily="2" charset="-78"/>
            </a:rPr>
            <a:t>(112))</a:t>
          </a:r>
          <a:endParaRPr lang="en-US" sz="2400" kern="1200" dirty="0">
            <a:latin typeface="Sakkal Majalla" panose="02000000000000000000" pitchFamily="2" charset="-78"/>
            <a:cs typeface="Sakkal Majalla" panose="02000000000000000000" pitchFamily="2" charset="-78"/>
          </a:endParaRPr>
        </a:p>
      </dsp:txBody>
      <dsp:txXfrm>
        <a:off x="1534802" y="2116206"/>
        <a:ext cx="6806253" cy="843234"/>
      </dsp:txXfrm>
    </dsp:sp>
    <dsp:sp modelId="{D5997FB6-A5FE-4C06-BF9E-64807667A1D9}">
      <dsp:nvSpPr>
        <dsp:cNvPr id="0" name=""/>
        <dsp:cNvSpPr/>
      </dsp:nvSpPr>
      <dsp:spPr>
        <a:xfrm>
          <a:off x="7647200" y="679241"/>
          <a:ext cx="582206" cy="582206"/>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7778196" y="679241"/>
        <a:ext cx="320214" cy="438110"/>
      </dsp:txXfrm>
    </dsp:sp>
    <dsp:sp modelId="{AE1BFBB7-50E2-4D16-953E-843707232272}">
      <dsp:nvSpPr>
        <dsp:cNvPr id="0" name=""/>
        <dsp:cNvSpPr/>
      </dsp:nvSpPr>
      <dsp:spPr>
        <a:xfrm>
          <a:off x="8367289" y="1718255"/>
          <a:ext cx="582206" cy="582206"/>
        </a:xfrm>
        <a:prstGeom prst="downArrow">
          <a:avLst>
            <a:gd name="adj1" fmla="val 55000"/>
            <a:gd name="adj2" fmla="val 45000"/>
          </a:avLst>
        </a:prstGeom>
        <a:solidFill>
          <a:schemeClr val="accent2">
            <a:tint val="40000"/>
            <a:alpha val="90000"/>
            <a:hueOff val="4183470"/>
            <a:satOff val="1428"/>
            <a:lumOff val="439"/>
            <a:alphaOff val="0"/>
          </a:schemeClr>
        </a:solidFill>
        <a:ln w="15875" cap="flat" cmpd="sng" algn="ctr">
          <a:solidFill>
            <a:schemeClr val="accent2">
              <a:tint val="40000"/>
              <a:alpha val="90000"/>
              <a:hueOff val="4183470"/>
              <a:satOff val="1428"/>
              <a:lumOff val="43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8498285" y="1718255"/>
        <a:ext cx="320214" cy="43811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EC1CC2-7978-46CE-8A75-67A769C03883}">
      <dsp:nvSpPr>
        <dsp:cNvPr id="0" name=""/>
        <dsp:cNvSpPr/>
      </dsp:nvSpPr>
      <dsp:spPr>
        <a:xfrm>
          <a:off x="-68389" y="0"/>
          <a:ext cx="8434574" cy="895702"/>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كل آية فيها ذكر </a:t>
          </a:r>
          <a:r>
            <a:rPr lang="ar-SA" sz="2800" kern="1200" dirty="0">
              <a:solidFill>
                <a:schemeClr val="bg2">
                  <a:lumMod val="10000"/>
                </a:schemeClr>
              </a:solidFill>
              <a:latin typeface="Sakkal Majalla" panose="02000000000000000000" pitchFamily="2" charset="-78"/>
              <a:cs typeface="Sakkal Majalla" panose="02000000000000000000" pitchFamily="2" charset="-78"/>
            </a:rPr>
            <a:t>(والله واسع عليم) </a:t>
          </a:r>
          <a:r>
            <a:rPr lang="ar-SA" sz="2800" kern="1200" dirty="0">
              <a:latin typeface="Sakkal Majalla" panose="02000000000000000000" pitchFamily="2" charset="-78"/>
              <a:cs typeface="Sakkal Majalla" panose="02000000000000000000" pitchFamily="2" charset="-78"/>
            </a:rPr>
            <a:t>فهي بهذا اللفظ</a:t>
          </a:r>
          <a:endParaRPr lang="en-US" sz="2800" kern="1200" dirty="0">
            <a:solidFill>
              <a:schemeClr val="bg2">
                <a:lumMod val="10000"/>
              </a:schemeClr>
            </a:solidFill>
            <a:latin typeface="Sakkal Majalla" panose="02000000000000000000" pitchFamily="2" charset="-78"/>
            <a:cs typeface="Sakkal Majalla" panose="02000000000000000000" pitchFamily="2" charset="-78"/>
          </a:endParaRPr>
        </a:p>
      </dsp:txBody>
      <dsp:txXfrm>
        <a:off x="-42155" y="26234"/>
        <a:ext cx="7437402" cy="843234"/>
      </dsp:txXfrm>
    </dsp:sp>
    <dsp:sp modelId="{918FF342-9837-4234-8DD7-A0A2BD624B00}">
      <dsp:nvSpPr>
        <dsp:cNvPr id="0" name=""/>
        <dsp:cNvSpPr/>
      </dsp:nvSpPr>
      <dsp:spPr>
        <a:xfrm>
          <a:off x="788479" y="1044986"/>
          <a:ext cx="8161017" cy="895702"/>
        </a:xfrm>
        <a:prstGeom prst="roundRect">
          <a:avLst>
            <a:gd name="adj" fmla="val 10000"/>
          </a:avLst>
        </a:prstGeom>
        <a:solidFill>
          <a:schemeClr val="accent2">
            <a:hueOff val="1681577"/>
            <a:satOff val="-1786"/>
            <a:lumOff val="137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إلا موضع البقرة آية (115) </a:t>
          </a:r>
          <a:r>
            <a:rPr lang="ar-SA" sz="2800" kern="1200" dirty="0">
              <a:solidFill>
                <a:schemeClr val="tx1"/>
              </a:solidFill>
              <a:latin typeface="Sakkal Majalla" panose="02000000000000000000" pitchFamily="2" charset="-78"/>
              <a:cs typeface="Sakkal Majalla" panose="02000000000000000000" pitchFamily="2" charset="-78"/>
            </a:rPr>
            <a:t>(</a:t>
          </a:r>
          <a:r>
            <a:rPr lang="ar-SA" sz="2800" u="sng" kern="1200" dirty="0">
              <a:solidFill>
                <a:schemeClr val="tx1"/>
              </a:solidFill>
              <a:latin typeface="Sakkal Majalla" panose="02000000000000000000" pitchFamily="2" charset="-78"/>
              <a:cs typeface="Sakkal Majalla" panose="02000000000000000000" pitchFamily="2" charset="-78"/>
            </a:rPr>
            <a:t>إنَّ الله</a:t>
          </a:r>
          <a:r>
            <a:rPr lang="ar-SA" sz="2800" kern="1200" dirty="0">
              <a:solidFill>
                <a:schemeClr val="tx1"/>
              </a:solidFill>
              <a:latin typeface="Sakkal Majalla" panose="02000000000000000000" pitchFamily="2" charset="-78"/>
              <a:cs typeface="Sakkal Majalla" panose="02000000000000000000" pitchFamily="2" charset="-78"/>
            </a:rPr>
            <a:t> واسع عليم)</a:t>
          </a:r>
          <a:endParaRPr lang="en-US" sz="2800" kern="1200" dirty="0">
            <a:solidFill>
              <a:schemeClr val="bg2">
                <a:lumMod val="10000"/>
              </a:schemeClr>
            </a:solidFill>
            <a:latin typeface="Sakkal Majalla" panose="02000000000000000000" pitchFamily="2" charset="-78"/>
            <a:cs typeface="Sakkal Majalla" panose="02000000000000000000" pitchFamily="2" charset="-78"/>
          </a:endParaRPr>
        </a:p>
      </dsp:txBody>
      <dsp:txXfrm>
        <a:off x="814713" y="1071220"/>
        <a:ext cx="6806253" cy="843234"/>
      </dsp:txXfrm>
    </dsp:sp>
    <dsp:sp modelId="{AC77514B-0541-443E-AFE6-08C360B90EC1}">
      <dsp:nvSpPr>
        <dsp:cNvPr id="0" name=""/>
        <dsp:cNvSpPr/>
      </dsp:nvSpPr>
      <dsp:spPr>
        <a:xfrm>
          <a:off x="1508568" y="2089972"/>
          <a:ext cx="8161017" cy="895702"/>
        </a:xfrm>
        <a:prstGeom prst="roundRect">
          <a:avLst>
            <a:gd name="adj" fmla="val 10000"/>
          </a:avLst>
        </a:prstGeom>
        <a:solidFill>
          <a:schemeClr val="accent2">
            <a:hueOff val="3363155"/>
            <a:satOff val="-3572"/>
            <a:lumOff val="274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rtl="1">
            <a:lnSpc>
              <a:spcPct val="90000"/>
            </a:lnSpc>
            <a:spcBef>
              <a:spcPct val="0"/>
            </a:spcBef>
            <a:spcAft>
              <a:spcPct val="35000"/>
            </a:spcAft>
            <a:buNone/>
          </a:pPr>
          <a:r>
            <a:rPr lang="ar-SA" sz="2600" kern="1200" dirty="0">
              <a:latin typeface="Sakkal Majalla" panose="02000000000000000000" pitchFamily="2" charset="-78"/>
              <a:cs typeface="Sakkal Majalla" panose="02000000000000000000" pitchFamily="2" charset="-78"/>
            </a:rPr>
            <a:t>(وَلِلَّهِ </a:t>
          </a:r>
          <a:r>
            <a:rPr lang="ar-SA" sz="2600" kern="1200" dirty="0" err="1">
              <a:latin typeface="Sakkal Majalla" panose="02000000000000000000" pitchFamily="2" charset="-78"/>
              <a:cs typeface="Sakkal Majalla" panose="02000000000000000000" pitchFamily="2" charset="-78"/>
            </a:rPr>
            <a:t>ٱلۡمَشۡرِقُ</a:t>
          </a:r>
          <a:r>
            <a:rPr lang="ar-SA" sz="2600" kern="1200" dirty="0">
              <a:latin typeface="Sakkal Majalla" panose="02000000000000000000" pitchFamily="2" charset="-78"/>
              <a:cs typeface="Sakkal Majalla" panose="02000000000000000000" pitchFamily="2" charset="-78"/>
            </a:rPr>
            <a:t> </a:t>
          </a:r>
          <a:r>
            <a:rPr lang="ar-SA" sz="2600" kern="1200" dirty="0" err="1">
              <a:latin typeface="Sakkal Majalla" panose="02000000000000000000" pitchFamily="2" charset="-78"/>
              <a:cs typeface="Sakkal Majalla" panose="02000000000000000000" pitchFamily="2" charset="-78"/>
            </a:rPr>
            <a:t>وَٱلۡمَغۡرِبُۚ</a:t>
          </a:r>
          <a:r>
            <a:rPr lang="ar-SA" sz="2600" kern="1200" dirty="0">
              <a:latin typeface="Sakkal Majalla" panose="02000000000000000000" pitchFamily="2" charset="-78"/>
              <a:cs typeface="Sakkal Majalla" panose="02000000000000000000" pitchFamily="2" charset="-78"/>
            </a:rPr>
            <a:t> </a:t>
          </a:r>
          <a:r>
            <a:rPr lang="ar-SA" sz="2600" kern="1200" dirty="0" err="1">
              <a:latin typeface="Sakkal Majalla" panose="02000000000000000000" pitchFamily="2" charset="-78"/>
              <a:cs typeface="Sakkal Majalla" panose="02000000000000000000" pitchFamily="2" charset="-78"/>
            </a:rPr>
            <a:t>فَأَیۡنَمَا</a:t>
          </a:r>
          <a:r>
            <a:rPr lang="ar-SA" sz="2600" kern="1200" dirty="0">
              <a:latin typeface="Sakkal Majalla" panose="02000000000000000000" pitchFamily="2" charset="-78"/>
              <a:cs typeface="Sakkal Majalla" panose="02000000000000000000" pitchFamily="2" charset="-78"/>
            </a:rPr>
            <a:t> تُوَلُّوا۟ فَثَمَّ </a:t>
          </a:r>
          <a:r>
            <a:rPr lang="ar-SA" sz="2600" kern="1200" dirty="0" err="1">
              <a:latin typeface="Sakkal Majalla" panose="02000000000000000000" pitchFamily="2" charset="-78"/>
              <a:cs typeface="Sakkal Majalla" panose="02000000000000000000" pitchFamily="2" charset="-78"/>
            </a:rPr>
            <a:t>وَجۡهُ</a:t>
          </a:r>
          <a:r>
            <a:rPr lang="ar-SA" sz="2600" kern="1200" dirty="0">
              <a:latin typeface="Sakkal Majalla" panose="02000000000000000000" pitchFamily="2" charset="-78"/>
              <a:cs typeface="Sakkal Majalla" panose="02000000000000000000" pitchFamily="2" charset="-78"/>
            </a:rPr>
            <a:t> </a:t>
          </a:r>
          <a:r>
            <a:rPr lang="ar-SA" sz="2600" kern="1200" dirty="0" err="1">
              <a:latin typeface="Sakkal Majalla" panose="02000000000000000000" pitchFamily="2" charset="-78"/>
              <a:cs typeface="Sakkal Majalla" panose="02000000000000000000" pitchFamily="2" charset="-78"/>
            </a:rPr>
            <a:t>ٱللَّهِۚ</a:t>
          </a:r>
          <a:r>
            <a:rPr lang="ar-SA" sz="2600" kern="1200" dirty="0">
              <a:latin typeface="Sakkal Majalla" panose="02000000000000000000" pitchFamily="2" charset="-78"/>
              <a:cs typeface="Sakkal Majalla" panose="02000000000000000000" pitchFamily="2" charset="-78"/>
            </a:rPr>
            <a:t> </a:t>
          </a:r>
          <a:r>
            <a:rPr lang="ar-SA" sz="2600" u="sng" kern="1200" dirty="0">
              <a:solidFill>
                <a:schemeClr val="tx1"/>
              </a:solidFill>
              <a:latin typeface="Sakkal Majalla" panose="02000000000000000000" pitchFamily="2" charset="-78"/>
              <a:cs typeface="Sakkal Majalla" panose="02000000000000000000" pitchFamily="2" charset="-78"/>
            </a:rPr>
            <a:t>إِنَّ </a:t>
          </a:r>
          <a:r>
            <a:rPr lang="ar-SA" sz="2600" u="sng" kern="1200" dirty="0" err="1">
              <a:solidFill>
                <a:schemeClr val="tx1"/>
              </a:solidFill>
              <a:latin typeface="Sakkal Majalla" panose="02000000000000000000" pitchFamily="2" charset="-78"/>
              <a:cs typeface="Sakkal Majalla" panose="02000000000000000000" pitchFamily="2" charset="-78"/>
            </a:rPr>
            <a:t>ٱللَّهَ</a:t>
          </a:r>
          <a:r>
            <a:rPr lang="ar-SA" sz="2600" u="sng" kern="1200" dirty="0">
              <a:solidFill>
                <a:schemeClr val="tx1"/>
              </a:solidFill>
              <a:latin typeface="Sakkal Majalla" panose="02000000000000000000" pitchFamily="2" charset="-78"/>
              <a:cs typeface="Sakkal Majalla" panose="02000000000000000000" pitchFamily="2" charset="-78"/>
            </a:rPr>
            <a:t> </a:t>
          </a:r>
          <a:r>
            <a:rPr lang="ar-SA" sz="2600" u="sng" kern="1200" dirty="0" err="1">
              <a:solidFill>
                <a:schemeClr val="tx1"/>
              </a:solidFill>
              <a:latin typeface="Sakkal Majalla" panose="02000000000000000000" pitchFamily="2" charset="-78"/>
              <a:cs typeface="Sakkal Majalla" panose="02000000000000000000" pitchFamily="2" charset="-78"/>
            </a:rPr>
            <a:t>وَا⁠سِعٌ</a:t>
          </a:r>
          <a:r>
            <a:rPr lang="ar-SA" sz="2600" u="sng" kern="1200" dirty="0">
              <a:solidFill>
                <a:schemeClr val="tx1"/>
              </a:solidFill>
              <a:latin typeface="Sakkal Majalla" panose="02000000000000000000" pitchFamily="2" charset="-78"/>
              <a:cs typeface="Sakkal Majalla" panose="02000000000000000000" pitchFamily="2" charset="-78"/>
            </a:rPr>
            <a:t> </a:t>
          </a:r>
          <a:r>
            <a:rPr lang="ar-SA" sz="2600" u="sng" kern="1200" dirty="0" err="1">
              <a:solidFill>
                <a:schemeClr val="tx1"/>
              </a:solidFill>
              <a:latin typeface="Sakkal Majalla" panose="02000000000000000000" pitchFamily="2" charset="-78"/>
              <a:cs typeface="Sakkal Majalla" panose="02000000000000000000" pitchFamily="2" charset="-78"/>
            </a:rPr>
            <a:t>عَلِیم</a:t>
          </a:r>
          <a:r>
            <a:rPr lang="ar-SA" sz="2600" u="sng" kern="1200" dirty="0">
              <a:solidFill>
                <a:schemeClr val="tx1"/>
              </a:solidFill>
              <a:latin typeface="Sakkal Majalla" panose="02000000000000000000" pitchFamily="2" charset="-78"/>
              <a:cs typeface="Sakkal Majalla" panose="02000000000000000000" pitchFamily="2" charset="-78"/>
            </a:rPr>
            <a:t>ࣱ</a:t>
          </a:r>
          <a:r>
            <a:rPr lang="ar-SA" sz="2600" kern="1200" dirty="0">
              <a:latin typeface="Sakkal Majalla" panose="02000000000000000000" pitchFamily="2" charset="-78"/>
              <a:cs typeface="Sakkal Majalla" panose="02000000000000000000" pitchFamily="2" charset="-78"/>
            </a:rPr>
            <a:t>(115))</a:t>
          </a:r>
          <a:endParaRPr lang="en-US" sz="2600" kern="1200" dirty="0">
            <a:latin typeface="Sakkal Majalla" panose="02000000000000000000" pitchFamily="2" charset="-78"/>
            <a:cs typeface="Sakkal Majalla" panose="02000000000000000000" pitchFamily="2" charset="-78"/>
          </a:endParaRPr>
        </a:p>
      </dsp:txBody>
      <dsp:txXfrm>
        <a:off x="1534802" y="2116206"/>
        <a:ext cx="6806253" cy="843234"/>
      </dsp:txXfrm>
    </dsp:sp>
    <dsp:sp modelId="{D5997FB6-A5FE-4C06-BF9E-64807667A1D9}">
      <dsp:nvSpPr>
        <dsp:cNvPr id="0" name=""/>
        <dsp:cNvSpPr/>
      </dsp:nvSpPr>
      <dsp:spPr>
        <a:xfrm>
          <a:off x="7647200" y="679241"/>
          <a:ext cx="582206" cy="582206"/>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7778196" y="679241"/>
        <a:ext cx="320214" cy="438110"/>
      </dsp:txXfrm>
    </dsp:sp>
    <dsp:sp modelId="{AE1BFBB7-50E2-4D16-953E-843707232272}">
      <dsp:nvSpPr>
        <dsp:cNvPr id="0" name=""/>
        <dsp:cNvSpPr/>
      </dsp:nvSpPr>
      <dsp:spPr>
        <a:xfrm>
          <a:off x="8367289" y="1718255"/>
          <a:ext cx="582206" cy="582206"/>
        </a:xfrm>
        <a:prstGeom prst="downArrow">
          <a:avLst>
            <a:gd name="adj1" fmla="val 55000"/>
            <a:gd name="adj2" fmla="val 45000"/>
          </a:avLst>
        </a:prstGeom>
        <a:solidFill>
          <a:schemeClr val="accent2">
            <a:tint val="40000"/>
            <a:alpha val="90000"/>
            <a:hueOff val="4183470"/>
            <a:satOff val="1428"/>
            <a:lumOff val="439"/>
            <a:alphaOff val="0"/>
          </a:schemeClr>
        </a:solidFill>
        <a:ln w="15875" cap="flat" cmpd="sng" algn="ctr">
          <a:solidFill>
            <a:schemeClr val="accent2">
              <a:tint val="40000"/>
              <a:alpha val="90000"/>
              <a:hueOff val="4183470"/>
              <a:satOff val="1428"/>
              <a:lumOff val="43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8498285" y="1718255"/>
        <a:ext cx="320214" cy="43811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EC1CC2-7978-46CE-8A75-67A769C03883}">
      <dsp:nvSpPr>
        <dsp:cNvPr id="0" name=""/>
        <dsp:cNvSpPr/>
      </dsp:nvSpPr>
      <dsp:spPr>
        <a:xfrm>
          <a:off x="-68389" y="0"/>
          <a:ext cx="8434574" cy="895702"/>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كل آية فيها ذكر </a:t>
          </a:r>
          <a:r>
            <a:rPr lang="ar-SA" sz="2800" kern="1200" dirty="0">
              <a:solidFill>
                <a:schemeClr val="bg2">
                  <a:lumMod val="10000"/>
                </a:schemeClr>
              </a:solidFill>
              <a:latin typeface="Sakkal Majalla" panose="02000000000000000000" pitchFamily="2" charset="-78"/>
              <a:cs typeface="Sakkal Majalla" panose="02000000000000000000" pitchFamily="2" charset="-78"/>
            </a:rPr>
            <a:t>(والأسباطِ) </a:t>
          </a:r>
          <a:r>
            <a:rPr lang="ar-SA" sz="2800" kern="1200" dirty="0">
              <a:latin typeface="Sakkal Majalla" panose="02000000000000000000" pitchFamily="2" charset="-78"/>
              <a:cs typeface="Sakkal Majalla" panose="02000000000000000000" pitchFamily="2" charset="-78"/>
            </a:rPr>
            <a:t>فهي بهذا اللفظ مجرورة</a:t>
          </a:r>
          <a:endParaRPr lang="en-US" sz="2800" kern="1200" dirty="0">
            <a:solidFill>
              <a:schemeClr val="bg2">
                <a:lumMod val="10000"/>
              </a:schemeClr>
            </a:solidFill>
            <a:latin typeface="Sakkal Majalla" panose="02000000000000000000" pitchFamily="2" charset="-78"/>
            <a:cs typeface="Sakkal Majalla" panose="02000000000000000000" pitchFamily="2" charset="-78"/>
          </a:endParaRPr>
        </a:p>
      </dsp:txBody>
      <dsp:txXfrm>
        <a:off x="-42155" y="26234"/>
        <a:ext cx="7437402" cy="843234"/>
      </dsp:txXfrm>
    </dsp:sp>
    <dsp:sp modelId="{918FF342-9837-4234-8DD7-A0A2BD624B00}">
      <dsp:nvSpPr>
        <dsp:cNvPr id="0" name=""/>
        <dsp:cNvSpPr/>
      </dsp:nvSpPr>
      <dsp:spPr>
        <a:xfrm>
          <a:off x="788479" y="1044986"/>
          <a:ext cx="8161017" cy="895702"/>
        </a:xfrm>
        <a:prstGeom prst="roundRect">
          <a:avLst>
            <a:gd name="adj" fmla="val 10000"/>
          </a:avLst>
        </a:prstGeom>
        <a:solidFill>
          <a:schemeClr val="accent2">
            <a:hueOff val="1681577"/>
            <a:satOff val="-1786"/>
            <a:lumOff val="137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إلا موضع البقرة الثاني آية (140) </a:t>
          </a:r>
          <a:r>
            <a:rPr lang="ar-SA" sz="2800" kern="1200" dirty="0">
              <a:solidFill>
                <a:schemeClr val="tx1"/>
              </a:solidFill>
              <a:latin typeface="Sakkal Majalla" panose="02000000000000000000" pitchFamily="2" charset="-78"/>
              <a:cs typeface="Sakkal Majalla" panose="02000000000000000000" pitchFamily="2" charset="-78"/>
            </a:rPr>
            <a:t>(</a:t>
          </a:r>
          <a:r>
            <a:rPr lang="ar-SA" sz="2800" u="none" kern="1200" dirty="0">
              <a:solidFill>
                <a:schemeClr val="tx1"/>
              </a:solidFill>
              <a:latin typeface="Sakkal Majalla" panose="02000000000000000000" pitchFamily="2" charset="-78"/>
              <a:cs typeface="Sakkal Majalla" panose="02000000000000000000" pitchFamily="2" charset="-78"/>
            </a:rPr>
            <a:t>والأسباطَ</a:t>
          </a:r>
          <a:r>
            <a:rPr lang="ar-SA" sz="2800" kern="1200" dirty="0">
              <a:solidFill>
                <a:schemeClr val="tx1"/>
              </a:solidFill>
              <a:latin typeface="Sakkal Majalla" panose="02000000000000000000" pitchFamily="2" charset="-78"/>
              <a:cs typeface="Sakkal Majalla" panose="02000000000000000000" pitchFamily="2" charset="-78"/>
            </a:rPr>
            <a:t>)</a:t>
          </a:r>
          <a:endParaRPr lang="en-US" sz="2800" kern="1200" dirty="0">
            <a:solidFill>
              <a:schemeClr val="bg2">
                <a:lumMod val="10000"/>
              </a:schemeClr>
            </a:solidFill>
            <a:latin typeface="Sakkal Majalla" panose="02000000000000000000" pitchFamily="2" charset="-78"/>
            <a:cs typeface="Sakkal Majalla" panose="02000000000000000000" pitchFamily="2" charset="-78"/>
          </a:endParaRPr>
        </a:p>
      </dsp:txBody>
      <dsp:txXfrm>
        <a:off x="814713" y="1071220"/>
        <a:ext cx="6806253" cy="843234"/>
      </dsp:txXfrm>
    </dsp:sp>
    <dsp:sp modelId="{AC77514B-0541-443E-AFE6-08C360B90EC1}">
      <dsp:nvSpPr>
        <dsp:cNvPr id="0" name=""/>
        <dsp:cNvSpPr/>
      </dsp:nvSpPr>
      <dsp:spPr>
        <a:xfrm>
          <a:off x="1508568" y="2089972"/>
          <a:ext cx="8161017" cy="895702"/>
        </a:xfrm>
        <a:prstGeom prst="roundRect">
          <a:avLst>
            <a:gd name="adj" fmla="val 10000"/>
          </a:avLst>
        </a:prstGeom>
        <a:solidFill>
          <a:schemeClr val="accent2">
            <a:hueOff val="3363155"/>
            <a:satOff val="-3572"/>
            <a:lumOff val="274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1">
            <a:lnSpc>
              <a:spcPct val="90000"/>
            </a:lnSpc>
            <a:spcBef>
              <a:spcPct val="0"/>
            </a:spcBef>
            <a:spcAft>
              <a:spcPct val="35000"/>
            </a:spcAft>
            <a:buNone/>
          </a:pPr>
          <a:r>
            <a:rPr lang="ar-SA" sz="2000" kern="1200" dirty="0">
              <a:latin typeface="Sakkal Majalla" panose="02000000000000000000" pitchFamily="2" charset="-78"/>
              <a:cs typeface="Sakkal Majalla" panose="02000000000000000000" pitchFamily="2" charset="-78"/>
            </a:rPr>
            <a:t>(</a:t>
          </a:r>
          <a:r>
            <a:rPr lang="ar-SA" sz="2000" kern="1200" dirty="0" err="1">
              <a:latin typeface="Sakkal Majalla" panose="02000000000000000000" pitchFamily="2" charset="-78"/>
              <a:cs typeface="Sakkal Majalla" panose="02000000000000000000" pitchFamily="2" charset="-78"/>
            </a:rPr>
            <a:t>أَمۡ</a:t>
          </a:r>
          <a:r>
            <a:rPr lang="ar-SA" sz="2000" kern="1200" dirty="0">
              <a:latin typeface="Sakkal Majalla" panose="02000000000000000000" pitchFamily="2" charset="-78"/>
              <a:cs typeface="Sakkal Majalla" panose="02000000000000000000" pitchFamily="2" charset="-78"/>
            </a:rPr>
            <a:t> تَقُولُونَ إِنَّ </a:t>
          </a:r>
          <a:r>
            <a:rPr lang="ar-SA" sz="2000" kern="1200" dirty="0" err="1">
              <a:latin typeface="Sakkal Majalla" panose="02000000000000000000" pitchFamily="2" charset="-78"/>
              <a:cs typeface="Sakkal Majalla" panose="02000000000000000000" pitchFamily="2" charset="-78"/>
            </a:rPr>
            <a:t>إِبۡرَا⁠هِـۧمَ</a:t>
          </a:r>
          <a:r>
            <a:rPr lang="ar-SA" sz="2000" kern="1200" dirty="0">
              <a:latin typeface="Sakkal Majalla" panose="02000000000000000000" pitchFamily="2" charset="-78"/>
              <a:cs typeface="Sakkal Majalla" panose="02000000000000000000" pitchFamily="2" charset="-78"/>
            </a:rPr>
            <a:t> </a:t>
          </a:r>
          <a:r>
            <a:rPr lang="ar-SA" sz="2000" kern="1200" dirty="0" err="1">
              <a:latin typeface="Sakkal Majalla" panose="02000000000000000000" pitchFamily="2" charset="-78"/>
              <a:cs typeface="Sakkal Majalla" panose="02000000000000000000" pitchFamily="2" charset="-78"/>
            </a:rPr>
            <a:t>وَإِسۡمَـٰعِیلَ</a:t>
          </a:r>
          <a:r>
            <a:rPr lang="ar-SA" sz="2000" kern="1200" dirty="0">
              <a:latin typeface="Sakkal Majalla" panose="02000000000000000000" pitchFamily="2" charset="-78"/>
              <a:cs typeface="Sakkal Majalla" panose="02000000000000000000" pitchFamily="2" charset="-78"/>
            </a:rPr>
            <a:t> </a:t>
          </a:r>
          <a:r>
            <a:rPr lang="ar-SA" sz="2000" kern="1200" dirty="0" err="1">
              <a:latin typeface="Sakkal Majalla" panose="02000000000000000000" pitchFamily="2" charset="-78"/>
              <a:cs typeface="Sakkal Majalla" panose="02000000000000000000" pitchFamily="2" charset="-78"/>
            </a:rPr>
            <a:t>وَإِسۡحَـٰقَ</a:t>
          </a:r>
          <a:r>
            <a:rPr lang="ar-SA" sz="2000" kern="1200" dirty="0">
              <a:latin typeface="Sakkal Majalla" panose="02000000000000000000" pitchFamily="2" charset="-78"/>
              <a:cs typeface="Sakkal Majalla" panose="02000000000000000000" pitchFamily="2" charset="-78"/>
            </a:rPr>
            <a:t> </a:t>
          </a:r>
          <a:r>
            <a:rPr lang="ar-SA" sz="2000" kern="1200" dirty="0" err="1">
              <a:latin typeface="Sakkal Majalla" panose="02000000000000000000" pitchFamily="2" charset="-78"/>
              <a:cs typeface="Sakkal Majalla" panose="02000000000000000000" pitchFamily="2" charset="-78"/>
            </a:rPr>
            <a:t>وَیَعۡقُوبَ</a:t>
          </a:r>
          <a:r>
            <a:rPr lang="ar-SA" sz="2000" kern="1200" dirty="0">
              <a:latin typeface="Sakkal Majalla" panose="02000000000000000000" pitchFamily="2" charset="-78"/>
              <a:cs typeface="Sakkal Majalla" panose="02000000000000000000" pitchFamily="2" charset="-78"/>
            </a:rPr>
            <a:t> </a:t>
          </a:r>
          <a:r>
            <a:rPr lang="ar-SA" sz="2000" u="sng" kern="1200" dirty="0" err="1">
              <a:solidFill>
                <a:schemeClr val="tx1"/>
              </a:solidFill>
              <a:latin typeface="Sakkal Majalla" panose="02000000000000000000" pitchFamily="2" charset="-78"/>
              <a:cs typeface="Sakkal Majalla" panose="02000000000000000000" pitchFamily="2" charset="-78"/>
            </a:rPr>
            <a:t>وَٱلۡأَسۡبَاطَ</a:t>
          </a:r>
          <a:r>
            <a:rPr lang="ar-SA" sz="2000" kern="1200" dirty="0">
              <a:latin typeface="Sakkal Majalla" panose="02000000000000000000" pitchFamily="2" charset="-78"/>
              <a:cs typeface="Sakkal Majalla" panose="02000000000000000000" pitchFamily="2" charset="-78"/>
            </a:rPr>
            <a:t> كَانُوا۟ هُودًا </a:t>
          </a:r>
          <a:r>
            <a:rPr lang="ar-SA" sz="2000" kern="1200" dirty="0" err="1">
              <a:latin typeface="Sakkal Majalla" panose="02000000000000000000" pitchFamily="2" charset="-78"/>
              <a:cs typeface="Sakkal Majalla" panose="02000000000000000000" pitchFamily="2" charset="-78"/>
            </a:rPr>
            <a:t>أَوۡ</a:t>
          </a:r>
          <a:r>
            <a:rPr lang="ar-SA" sz="2000" kern="1200" dirty="0">
              <a:latin typeface="Sakkal Majalla" panose="02000000000000000000" pitchFamily="2" charset="-78"/>
              <a:cs typeface="Sakkal Majalla" panose="02000000000000000000" pitchFamily="2" charset="-78"/>
            </a:rPr>
            <a:t> </a:t>
          </a:r>
          <a:r>
            <a:rPr lang="ar-SA" sz="2000" kern="1200" dirty="0" err="1">
              <a:latin typeface="Sakkal Majalla" panose="02000000000000000000" pitchFamily="2" charset="-78"/>
              <a:cs typeface="Sakkal Majalla" panose="02000000000000000000" pitchFamily="2" charset="-78"/>
            </a:rPr>
            <a:t>نَصَـٰرَىٰۗ</a:t>
          </a:r>
          <a:r>
            <a:rPr lang="ar-SA" sz="2000" kern="1200" dirty="0">
              <a:latin typeface="Sakkal Majalla" panose="02000000000000000000" pitchFamily="2" charset="-78"/>
              <a:cs typeface="Sakkal Majalla" panose="02000000000000000000" pitchFamily="2" charset="-78"/>
            </a:rPr>
            <a:t> </a:t>
          </a:r>
          <a:r>
            <a:rPr lang="ar-SA" sz="2000" kern="1200" dirty="0" err="1">
              <a:latin typeface="Sakkal Majalla" panose="02000000000000000000" pitchFamily="2" charset="-78"/>
              <a:cs typeface="Sakkal Majalla" panose="02000000000000000000" pitchFamily="2" charset="-78"/>
            </a:rPr>
            <a:t>قُلۡ</a:t>
          </a:r>
          <a:r>
            <a:rPr lang="ar-SA" sz="2000" kern="1200" dirty="0">
              <a:latin typeface="Sakkal Majalla" panose="02000000000000000000" pitchFamily="2" charset="-78"/>
              <a:cs typeface="Sakkal Majalla" panose="02000000000000000000" pitchFamily="2" charset="-78"/>
            </a:rPr>
            <a:t> </a:t>
          </a:r>
          <a:r>
            <a:rPr lang="ar-SA" sz="2000" kern="1200" dirty="0" err="1">
              <a:latin typeface="Sakkal Majalla" panose="02000000000000000000" pitchFamily="2" charset="-78"/>
              <a:cs typeface="Sakkal Majalla" panose="02000000000000000000" pitchFamily="2" charset="-78"/>
            </a:rPr>
            <a:t>ءَأَنتُمۡ</a:t>
          </a:r>
          <a:r>
            <a:rPr lang="ar-SA" sz="2000" kern="1200" dirty="0">
              <a:latin typeface="Sakkal Majalla" panose="02000000000000000000" pitchFamily="2" charset="-78"/>
              <a:cs typeface="Sakkal Majalla" panose="02000000000000000000" pitchFamily="2" charset="-78"/>
            </a:rPr>
            <a:t> </a:t>
          </a:r>
          <a:r>
            <a:rPr lang="ar-SA" sz="2000" kern="1200" dirty="0" err="1">
              <a:latin typeface="Sakkal Majalla" panose="02000000000000000000" pitchFamily="2" charset="-78"/>
              <a:cs typeface="Sakkal Majalla" panose="02000000000000000000" pitchFamily="2" charset="-78"/>
            </a:rPr>
            <a:t>أَعۡلَمُ</a:t>
          </a:r>
          <a:r>
            <a:rPr lang="ar-SA" sz="2000" kern="1200" dirty="0">
              <a:latin typeface="Sakkal Majalla" panose="02000000000000000000" pitchFamily="2" charset="-78"/>
              <a:cs typeface="Sakkal Majalla" panose="02000000000000000000" pitchFamily="2" charset="-78"/>
            </a:rPr>
            <a:t> أَمِ </a:t>
          </a:r>
          <a:r>
            <a:rPr lang="ar-SA" sz="2000" kern="1200" dirty="0" err="1">
              <a:latin typeface="Sakkal Majalla" panose="02000000000000000000" pitchFamily="2" charset="-78"/>
              <a:cs typeface="Sakkal Majalla" panose="02000000000000000000" pitchFamily="2" charset="-78"/>
            </a:rPr>
            <a:t>ٱللَّهُۗ</a:t>
          </a:r>
          <a:r>
            <a:rPr lang="ar-SA" sz="2000" kern="1200" dirty="0">
              <a:latin typeface="Sakkal Majalla" panose="02000000000000000000" pitchFamily="2" charset="-78"/>
              <a:cs typeface="Sakkal Majalla" panose="02000000000000000000" pitchFamily="2" charset="-78"/>
            </a:rPr>
            <a:t> </a:t>
          </a:r>
          <a:r>
            <a:rPr lang="ar-SA" sz="2000" kern="1200" dirty="0" err="1">
              <a:latin typeface="Sakkal Majalla" panose="02000000000000000000" pitchFamily="2" charset="-78"/>
              <a:cs typeface="Sakkal Majalla" panose="02000000000000000000" pitchFamily="2" charset="-78"/>
            </a:rPr>
            <a:t>وَمَنۡ</a:t>
          </a:r>
          <a:r>
            <a:rPr lang="ar-SA" sz="2000" kern="1200" dirty="0">
              <a:latin typeface="Sakkal Majalla" panose="02000000000000000000" pitchFamily="2" charset="-78"/>
              <a:cs typeface="Sakkal Majalla" panose="02000000000000000000" pitchFamily="2" charset="-78"/>
            </a:rPr>
            <a:t> </a:t>
          </a:r>
          <a:r>
            <a:rPr lang="ar-SA" sz="2000" kern="1200" dirty="0" err="1">
              <a:latin typeface="Sakkal Majalla" panose="02000000000000000000" pitchFamily="2" charset="-78"/>
              <a:cs typeface="Sakkal Majalla" panose="02000000000000000000" pitchFamily="2" charset="-78"/>
            </a:rPr>
            <a:t>أَظۡلَمُ</a:t>
          </a:r>
          <a:r>
            <a:rPr lang="ar-SA" sz="2000" kern="1200" dirty="0">
              <a:latin typeface="Sakkal Majalla" panose="02000000000000000000" pitchFamily="2" charset="-78"/>
              <a:cs typeface="Sakkal Majalla" panose="02000000000000000000" pitchFamily="2" charset="-78"/>
            </a:rPr>
            <a:t> مِمَّن كَتَمَ </a:t>
          </a:r>
          <a:r>
            <a:rPr lang="ar-SA" sz="2000" kern="1200" dirty="0" err="1">
              <a:latin typeface="Sakkal Majalla" panose="02000000000000000000" pitchFamily="2" charset="-78"/>
              <a:cs typeface="Sakkal Majalla" panose="02000000000000000000" pitchFamily="2" charset="-78"/>
            </a:rPr>
            <a:t>شَهَـٰدَةً</a:t>
          </a:r>
          <a:r>
            <a:rPr lang="ar-SA" sz="2000" kern="1200" dirty="0">
              <a:latin typeface="Sakkal Majalla" panose="02000000000000000000" pitchFamily="2" charset="-78"/>
              <a:cs typeface="Sakkal Majalla" panose="02000000000000000000" pitchFamily="2" charset="-78"/>
            </a:rPr>
            <a:t> </a:t>
          </a:r>
          <a:r>
            <a:rPr lang="ar-SA" sz="2000" kern="1200" dirty="0" err="1">
              <a:latin typeface="Sakkal Majalla" panose="02000000000000000000" pitchFamily="2" charset="-78"/>
              <a:cs typeface="Sakkal Majalla" panose="02000000000000000000" pitchFamily="2" charset="-78"/>
            </a:rPr>
            <a:t>عِندَهُۥ</a:t>
          </a:r>
          <a:r>
            <a:rPr lang="ar-SA" sz="2000" kern="1200" dirty="0">
              <a:latin typeface="Sakkal Majalla" panose="02000000000000000000" pitchFamily="2" charset="-78"/>
              <a:cs typeface="Sakkal Majalla" panose="02000000000000000000" pitchFamily="2" charset="-78"/>
            </a:rPr>
            <a:t> مِنَ </a:t>
          </a:r>
          <a:r>
            <a:rPr lang="ar-SA" sz="2000" kern="1200" dirty="0" err="1">
              <a:latin typeface="Sakkal Majalla" panose="02000000000000000000" pitchFamily="2" charset="-78"/>
              <a:cs typeface="Sakkal Majalla" panose="02000000000000000000" pitchFamily="2" charset="-78"/>
            </a:rPr>
            <a:t>ٱللَّهِۗ</a:t>
          </a:r>
          <a:r>
            <a:rPr lang="ar-SA" sz="2000" kern="1200" dirty="0">
              <a:latin typeface="Sakkal Majalla" panose="02000000000000000000" pitchFamily="2" charset="-78"/>
              <a:cs typeface="Sakkal Majalla" panose="02000000000000000000" pitchFamily="2" charset="-78"/>
            </a:rPr>
            <a:t> وَمَا </a:t>
          </a:r>
          <a:r>
            <a:rPr lang="ar-SA" sz="2000" kern="1200" dirty="0" err="1">
              <a:latin typeface="Sakkal Majalla" panose="02000000000000000000" pitchFamily="2" charset="-78"/>
              <a:cs typeface="Sakkal Majalla" panose="02000000000000000000" pitchFamily="2" charset="-78"/>
            </a:rPr>
            <a:t>ٱللَّهُ</a:t>
          </a:r>
          <a:r>
            <a:rPr lang="ar-SA" sz="2000" kern="1200" dirty="0">
              <a:latin typeface="Sakkal Majalla" panose="02000000000000000000" pitchFamily="2" charset="-78"/>
              <a:cs typeface="Sakkal Majalla" panose="02000000000000000000" pitchFamily="2" charset="-78"/>
            </a:rPr>
            <a:t> </a:t>
          </a:r>
          <a:r>
            <a:rPr lang="ar-SA" sz="2000" kern="1200" dirty="0" err="1">
              <a:latin typeface="Sakkal Majalla" panose="02000000000000000000" pitchFamily="2" charset="-78"/>
              <a:cs typeface="Sakkal Majalla" panose="02000000000000000000" pitchFamily="2" charset="-78"/>
            </a:rPr>
            <a:t>بِغَـٰفِلٍ</a:t>
          </a:r>
          <a:r>
            <a:rPr lang="ar-SA" sz="2000" kern="1200" dirty="0">
              <a:latin typeface="Sakkal Majalla" panose="02000000000000000000" pitchFamily="2" charset="-78"/>
              <a:cs typeface="Sakkal Majalla" panose="02000000000000000000" pitchFamily="2" charset="-78"/>
            </a:rPr>
            <a:t> عَمَّا </a:t>
          </a:r>
          <a:r>
            <a:rPr lang="ar-SA" sz="2000" kern="1200" dirty="0" err="1">
              <a:latin typeface="Sakkal Majalla" panose="02000000000000000000" pitchFamily="2" charset="-78"/>
              <a:cs typeface="Sakkal Majalla" panose="02000000000000000000" pitchFamily="2" charset="-78"/>
            </a:rPr>
            <a:t>تَعۡمَلُونَ</a:t>
          </a:r>
          <a:r>
            <a:rPr lang="ar-SA" sz="2000" kern="1200" dirty="0">
              <a:latin typeface="Sakkal Majalla" panose="02000000000000000000" pitchFamily="2" charset="-78"/>
              <a:cs typeface="Sakkal Majalla" panose="02000000000000000000" pitchFamily="2" charset="-78"/>
            </a:rPr>
            <a:t>(140))</a:t>
          </a:r>
          <a:endParaRPr lang="en-US" sz="2000" kern="1200" dirty="0">
            <a:latin typeface="Sakkal Majalla" panose="02000000000000000000" pitchFamily="2" charset="-78"/>
            <a:cs typeface="Sakkal Majalla" panose="02000000000000000000" pitchFamily="2" charset="-78"/>
          </a:endParaRPr>
        </a:p>
      </dsp:txBody>
      <dsp:txXfrm>
        <a:off x="1534802" y="2116206"/>
        <a:ext cx="6806253" cy="843234"/>
      </dsp:txXfrm>
    </dsp:sp>
    <dsp:sp modelId="{D5997FB6-A5FE-4C06-BF9E-64807667A1D9}">
      <dsp:nvSpPr>
        <dsp:cNvPr id="0" name=""/>
        <dsp:cNvSpPr/>
      </dsp:nvSpPr>
      <dsp:spPr>
        <a:xfrm>
          <a:off x="7647200" y="679241"/>
          <a:ext cx="582206" cy="582206"/>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7778196" y="679241"/>
        <a:ext cx="320214" cy="438110"/>
      </dsp:txXfrm>
    </dsp:sp>
    <dsp:sp modelId="{AE1BFBB7-50E2-4D16-953E-843707232272}">
      <dsp:nvSpPr>
        <dsp:cNvPr id="0" name=""/>
        <dsp:cNvSpPr/>
      </dsp:nvSpPr>
      <dsp:spPr>
        <a:xfrm>
          <a:off x="8367289" y="1718255"/>
          <a:ext cx="582206" cy="582206"/>
        </a:xfrm>
        <a:prstGeom prst="downArrow">
          <a:avLst>
            <a:gd name="adj1" fmla="val 55000"/>
            <a:gd name="adj2" fmla="val 45000"/>
          </a:avLst>
        </a:prstGeom>
        <a:solidFill>
          <a:schemeClr val="accent2">
            <a:tint val="40000"/>
            <a:alpha val="90000"/>
            <a:hueOff val="4183470"/>
            <a:satOff val="1428"/>
            <a:lumOff val="439"/>
            <a:alphaOff val="0"/>
          </a:schemeClr>
        </a:solidFill>
        <a:ln w="15875" cap="flat" cmpd="sng" algn="ctr">
          <a:solidFill>
            <a:schemeClr val="accent2">
              <a:tint val="40000"/>
              <a:alpha val="90000"/>
              <a:hueOff val="4183470"/>
              <a:satOff val="1428"/>
              <a:lumOff val="43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8498285" y="1718255"/>
        <a:ext cx="320214" cy="43811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EC1CC2-7978-46CE-8A75-67A769C03883}">
      <dsp:nvSpPr>
        <dsp:cNvPr id="0" name=""/>
        <dsp:cNvSpPr/>
      </dsp:nvSpPr>
      <dsp:spPr>
        <a:xfrm>
          <a:off x="-68389" y="0"/>
          <a:ext cx="8434574" cy="895702"/>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كل آية فيها ذكر </a:t>
          </a:r>
          <a:r>
            <a:rPr lang="ar-SA" sz="2800" kern="1200" dirty="0">
              <a:solidFill>
                <a:schemeClr val="bg2">
                  <a:lumMod val="10000"/>
                </a:schemeClr>
              </a:solidFill>
              <a:latin typeface="Sakkal Majalla" panose="02000000000000000000" pitchFamily="2" charset="-78"/>
              <a:cs typeface="Sakkal Majalla" panose="02000000000000000000" pitchFamily="2" charset="-78"/>
            </a:rPr>
            <a:t>(وما الله بغافلٍ عمّا تعملون) </a:t>
          </a:r>
          <a:r>
            <a:rPr lang="ar-SA" sz="2800" kern="1200" dirty="0">
              <a:latin typeface="Sakkal Majalla" panose="02000000000000000000" pitchFamily="2" charset="-78"/>
              <a:cs typeface="Sakkal Majalla" panose="02000000000000000000" pitchFamily="2" charset="-78"/>
            </a:rPr>
            <a:t>فهي بهذا اللفظ </a:t>
          </a:r>
          <a:r>
            <a:rPr lang="ar-SA" sz="2800" kern="1200" dirty="0">
              <a:solidFill>
                <a:schemeClr val="tx1">
                  <a:lumMod val="95000"/>
                  <a:lumOff val="5000"/>
                </a:schemeClr>
              </a:solidFill>
              <a:latin typeface="Sakkal Majalla" panose="02000000000000000000" pitchFamily="2" charset="-78"/>
              <a:cs typeface="Sakkal Majalla" panose="02000000000000000000" pitchFamily="2" charset="-78"/>
            </a:rPr>
            <a:t>(تعملون)</a:t>
          </a:r>
          <a:endParaRPr lang="en-US" sz="2800" kern="1200" dirty="0">
            <a:solidFill>
              <a:schemeClr val="tx1">
                <a:lumMod val="95000"/>
                <a:lumOff val="5000"/>
              </a:schemeClr>
            </a:solidFill>
            <a:latin typeface="Sakkal Majalla" panose="02000000000000000000" pitchFamily="2" charset="-78"/>
            <a:cs typeface="Sakkal Majalla" panose="02000000000000000000" pitchFamily="2" charset="-78"/>
          </a:endParaRPr>
        </a:p>
      </dsp:txBody>
      <dsp:txXfrm>
        <a:off x="-42155" y="26234"/>
        <a:ext cx="7437402" cy="843234"/>
      </dsp:txXfrm>
    </dsp:sp>
    <dsp:sp modelId="{918FF342-9837-4234-8DD7-A0A2BD624B00}">
      <dsp:nvSpPr>
        <dsp:cNvPr id="0" name=""/>
        <dsp:cNvSpPr/>
      </dsp:nvSpPr>
      <dsp:spPr>
        <a:xfrm>
          <a:off x="788479" y="1044986"/>
          <a:ext cx="8161017" cy="895702"/>
        </a:xfrm>
        <a:prstGeom prst="roundRect">
          <a:avLst>
            <a:gd name="adj" fmla="val 10000"/>
          </a:avLst>
        </a:prstGeom>
        <a:solidFill>
          <a:schemeClr val="accent2">
            <a:hueOff val="1681577"/>
            <a:satOff val="-1786"/>
            <a:lumOff val="137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إلا موضع البقرة الرابع آية (144) </a:t>
          </a:r>
          <a:r>
            <a:rPr lang="ar-SA" sz="2800" kern="1200" dirty="0">
              <a:solidFill>
                <a:schemeClr val="tx1"/>
              </a:solidFill>
              <a:latin typeface="Sakkal Majalla" panose="02000000000000000000" pitchFamily="2" charset="-78"/>
              <a:cs typeface="Sakkal Majalla" panose="02000000000000000000" pitchFamily="2" charset="-78"/>
            </a:rPr>
            <a:t>(</a:t>
          </a:r>
          <a:r>
            <a:rPr lang="ar-SA" sz="2800" u="none" kern="1200" dirty="0">
              <a:solidFill>
                <a:schemeClr val="tx1"/>
              </a:solidFill>
              <a:latin typeface="Sakkal Majalla" panose="02000000000000000000" pitchFamily="2" charset="-78"/>
              <a:cs typeface="Sakkal Majalla" panose="02000000000000000000" pitchFamily="2" charset="-78"/>
            </a:rPr>
            <a:t>وما الله بغافلٍ عمّا يعملون</a:t>
          </a:r>
          <a:r>
            <a:rPr lang="ar-SA" sz="2800" kern="1200" dirty="0">
              <a:solidFill>
                <a:schemeClr val="tx1"/>
              </a:solidFill>
              <a:latin typeface="Sakkal Majalla" panose="02000000000000000000" pitchFamily="2" charset="-78"/>
              <a:cs typeface="Sakkal Majalla" panose="02000000000000000000" pitchFamily="2" charset="-78"/>
            </a:rPr>
            <a:t>)</a:t>
          </a:r>
          <a:endParaRPr lang="en-US" sz="2800" kern="1200" dirty="0">
            <a:solidFill>
              <a:schemeClr val="bg2">
                <a:lumMod val="10000"/>
              </a:schemeClr>
            </a:solidFill>
            <a:latin typeface="Sakkal Majalla" panose="02000000000000000000" pitchFamily="2" charset="-78"/>
            <a:cs typeface="Sakkal Majalla" panose="02000000000000000000" pitchFamily="2" charset="-78"/>
          </a:endParaRPr>
        </a:p>
      </dsp:txBody>
      <dsp:txXfrm>
        <a:off x="814713" y="1071220"/>
        <a:ext cx="6806253" cy="843234"/>
      </dsp:txXfrm>
    </dsp:sp>
    <dsp:sp modelId="{AC77514B-0541-443E-AFE6-08C360B90EC1}">
      <dsp:nvSpPr>
        <dsp:cNvPr id="0" name=""/>
        <dsp:cNvSpPr/>
      </dsp:nvSpPr>
      <dsp:spPr>
        <a:xfrm>
          <a:off x="1508568" y="2089972"/>
          <a:ext cx="8161017" cy="895702"/>
        </a:xfrm>
        <a:prstGeom prst="roundRect">
          <a:avLst>
            <a:gd name="adj" fmla="val 10000"/>
          </a:avLst>
        </a:prstGeom>
        <a:solidFill>
          <a:schemeClr val="accent2">
            <a:hueOff val="3363155"/>
            <a:satOff val="-3572"/>
            <a:lumOff val="274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1">
            <a:lnSpc>
              <a:spcPct val="90000"/>
            </a:lnSpc>
            <a:spcBef>
              <a:spcPct val="0"/>
            </a:spcBef>
            <a:spcAft>
              <a:spcPct val="35000"/>
            </a:spcAft>
            <a:buNone/>
          </a:pPr>
          <a:r>
            <a:rPr lang="ar-SA" sz="2000" kern="1200" dirty="0">
              <a:latin typeface="Sakkal Majalla" panose="02000000000000000000" pitchFamily="2" charset="-78"/>
              <a:cs typeface="Sakkal Majalla" panose="02000000000000000000" pitchFamily="2" charset="-78"/>
            </a:rPr>
            <a:t>(</a:t>
          </a:r>
          <a:r>
            <a:rPr lang="ar-SA" sz="2000" kern="1200" dirty="0" err="1">
              <a:latin typeface="Sakkal Majalla" panose="02000000000000000000" pitchFamily="2" charset="-78"/>
              <a:cs typeface="Sakkal Majalla" panose="02000000000000000000" pitchFamily="2" charset="-78"/>
            </a:rPr>
            <a:t>قَدۡ</a:t>
          </a:r>
          <a:r>
            <a:rPr lang="ar-SA" sz="2000" kern="1200" dirty="0">
              <a:latin typeface="Sakkal Majalla" panose="02000000000000000000" pitchFamily="2" charset="-78"/>
              <a:cs typeface="Sakkal Majalla" panose="02000000000000000000" pitchFamily="2" charset="-78"/>
            </a:rPr>
            <a:t> </a:t>
          </a:r>
          <a:r>
            <a:rPr lang="ar-SA" sz="2000" kern="1200" dirty="0" err="1">
              <a:latin typeface="Sakkal Majalla" panose="02000000000000000000" pitchFamily="2" charset="-78"/>
              <a:cs typeface="Sakkal Majalla" panose="02000000000000000000" pitchFamily="2" charset="-78"/>
            </a:rPr>
            <a:t>نَرَىٰ</a:t>
          </a:r>
          <a:r>
            <a:rPr lang="ar-SA" sz="2000" kern="1200" dirty="0">
              <a:latin typeface="Sakkal Majalla" panose="02000000000000000000" pitchFamily="2" charset="-78"/>
              <a:cs typeface="Sakkal Majalla" panose="02000000000000000000" pitchFamily="2" charset="-78"/>
            </a:rPr>
            <a:t> تَقَلُّبَ </a:t>
          </a:r>
          <a:r>
            <a:rPr lang="ar-SA" sz="2000" kern="1200" dirty="0" err="1">
              <a:latin typeface="Sakkal Majalla" panose="02000000000000000000" pitchFamily="2" charset="-78"/>
              <a:cs typeface="Sakkal Majalla" panose="02000000000000000000" pitchFamily="2" charset="-78"/>
            </a:rPr>
            <a:t>وَجۡهِكَ</a:t>
          </a:r>
          <a:r>
            <a:rPr lang="ar-SA" sz="2000" kern="1200" dirty="0">
              <a:latin typeface="Sakkal Majalla" panose="02000000000000000000" pitchFamily="2" charset="-78"/>
              <a:cs typeface="Sakkal Majalla" panose="02000000000000000000" pitchFamily="2" charset="-78"/>
            </a:rPr>
            <a:t> </a:t>
          </a:r>
          <a:r>
            <a:rPr lang="ar-SA" sz="2000" kern="1200" dirty="0" err="1">
              <a:latin typeface="Sakkal Majalla" panose="02000000000000000000" pitchFamily="2" charset="-78"/>
              <a:cs typeface="Sakkal Majalla" panose="02000000000000000000" pitchFamily="2" charset="-78"/>
            </a:rPr>
            <a:t>فِی</a:t>
          </a:r>
          <a:r>
            <a:rPr lang="ar-SA" sz="2000" kern="1200" dirty="0">
              <a:latin typeface="Sakkal Majalla" panose="02000000000000000000" pitchFamily="2" charset="-78"/>
              <a:cs typeface="Sakkal Majalla" panose="02000000000000000000" pitchFamily="2" charset="-78"/>
            </a:rPr>
            <a:t> </a:t>
          </a:r>
          <a:r>
            <a:rPr lang="ar-SA" sz="2000" kern="1200" dirty="0" err="1">
              <a:latin typeface="Sakkal Majalla" panose="02000000000000000000" pitchFamily="2" charset="-78"/>
              <a:cs typeface="Sakkal Majalla" panose="02000000000000000000" pitchFamily="2" charset="-78"/>
            </a:rPr>
            <a:t>ٱلسَّمَاۤءِۖ</a:t>
          </a:r>
          <a:r>
            <a:rPr lang="ar-SA" sz="2000" kern="1200" dirty="0">
              <a:latin typeface="Sakkal Majalla" panose="02000000000000000000" pitchFamily="2" charset="-78"/>
              <a:cs typeface="Sakkal Majalla" panose="02000000000000000000" pitchFamily="2" charset="-78"/>
            </a:rPr>
            <a:t> </a:t>
          </a:r>
          <a:r>
            <a:rPr lang="ar-SA" sz="2000" kern="1200" dirty="0" err="1">
              <a:latin typeface="Sakkal Majalla" panose="02000000000000000000" pitchFamily="2" charset="-78"/>
              <a:cs typeface="Sakkal Majalla" panose="02000000000000000000" pitchFamily="2" charset="-78"/>
            </a:rPr>
            <a:t>فَلَنُوَلِّیَنَّكَ</a:t>
          </a:r>
          <a:r>
            <a:rPr lang="ar-SA" sz="2000" kern="1200" dirty="0">
              <a:latin typeface="Sakkal Majalla" panose="02000000000000000000" pitchFamily="2" charset="-78"/>
              <a:cs typeface="Sakkal Majalla" panose="02000000000000000000" pitchFamily="2" charset="-78"/>
            </a:rPr>
            <a:t> </a:t>
          </a:r>
          <a:r>
            <a:rPr lang="ar-SA" sz="2000" kern="1200" dirty="0" err="1">
              <a:latin typeface="Sakkal Majalla" panose="02000000000000000000" pitchFamily="2" charset="-78"/>
              <a:cs typeface="Sakkal Majalla" panose="02000000000000000000" pitchFamily="2" charset="-78"/>
            </a:rPr>
            <a:t>قِبۡلَة</a:t>
          </a:r>
          <a:r>
            <a:rPr lang="ar-SA" sz="2000" kern="1200" dirty="0">
              <a:latin typeface="Sakkal Majalla" panose="02000000000000000000" pitchFamily="2" charset="-78"/>
              <a:cs typeface="Sakkal Majalla" panose="02000000000000000000" pitchFamily="2" charset="-78"/>
            </a:rPr>
            <a:t>ࣰ </a:t>
          </a:r>
          <a:r>
            <a:rPr lang="ar-SA" sz="2000" kern="1200" dirty="0" err="1">
              <a:latin typeface="Sakkal Majalla" panose="02000000000000000000" pitchFamily="2" charset="-78"/>
              <a:cs typeface="Sakkal Majalla" panose="02000000000000000000" pitchFamily="2" charset="-78"/>
            </a:rPr>
            <a:t>تَرۡضَىٰهَاۚ</a:t>
          </a:r>
          <a:r>
            <a:rPr lang="ar-SA" sz="2000" kern="1200" dirty="0">
              <a:latin typeface="Sakkal Majalla" panose="02000000000000000000" pitchFamily="2" charset="-78"/>
              <a:cs typeface="Sakkal Majalla" panose="02000000000000000000" pitchFamily="2" charset="-78"/>
            </a:rPr>
            <a:t> فَوَلِّ </a:t>
          </a:r>
          <a:r>
            <a:rPr lang="ar-SA" sz="2000" kern="1200" dirty="0" err="1">
              <a:latin typeface="Sakkal Majalla" panose="02000000000000000000" pitchFamily="2" charset="-78"/>
              <a:cs typeface="Sakkal Majalla" panose="02000000000000000000" pitchFamily="2" charset="-78"/>
            </a:rPr>
            <a:t>وَجۡهَكَ</a:t>
          </a:r>
          <a:r>
            <a:rPr lang="ar-SA" sz="2000" kern="1200" dirty="0">
              <a:latin typeface="Sakkal Majalla" panose="02000000000000000000" pitchFamily="2" charset="-78"/>
              <a:cs typeface="Sakkal Majalla" panose="02000000000000000000" pitchFamily="2" charset="-78"/>
            </a:rPr>
            <a:t> </a:t>
          </a:r>
          <a:r>
            <a:rPr lang="ar-SA" sz="2000" kern="1200" dirty="0" err="1">
              <a:latin typeface="Sakkal Majalla" panose="02000000000000000000" pitchFamily="2" charset="-78"/>
              <a:cs typeface="Sakkal Majalla" panose="02000000000000000000" pitchFamily="2" charset="-78"/>
            </a:rPr>
            <a:t>شَطۡرَ</a:t>
          </a:r>
          <a:r>
            <a:rPr lang="ar-SA" sz="2000" kern="1200" dirty="0">
              <a:latin typeface="Sakkal Majalla" panose="02000000000000000000" pitchFamily="2" charset="-78"/>
              <a:cs typeface="Sakkal Majalla" panose="02000000000000000000" pitchFamily="2" charset="-78"/>
            </a:rPr>
            <a:t> </a:t>
          </a:r>
          <a:r>
            <a:rPr lang="ar-SA" sz="2000" kern="1200" dirty="0" err="1">
              <a:latin typeface="Sakkal Majalla" panose="02000000000000000000" pitchFamily="2" charset="-78"/>
              <a:cs typeface="Sakkal Majalla" panose="02000000000000000000" pitchFamily="2" charset="-78"/>
            </a:rPr>
            <a:t>ٱلۡمَسۡجِدِ</a:t>
          </a:r>
          <a:r>
            <a:rPr lang="ar-SA" sz="2000" kern="1200" dirty="0">
              <a:latin typeface="Sakkal Majalla" panose="02000000000000000000" pitchFamily="2" charset="-78"/>
              <a:cs typeface="Sakkal Majalla" panose="02000000000000000000" pitchFamily="2" charset="-78"/>
            </a:rPr>
            <a:t> </a:t>
          </a:r>
          <a:r>
            <a:rPr lang="ar-SA" sz="2000" kern="1200" dirty="0" err="1">
              <a:latin typeface="Sakkal Majalla" panose="02000000000000000000" pitchFamily="2" charset="-78"/>
              <a:cs typeface="Sakkal Majalla" panose="02000000000000000000" pitchFamily="2" charset="-78"/>
            </a:rPr>
            <a:t>ٱلۡحَرَامِۚ</a:t>
          </a:r>
          <a:r>
            <a:rPr lang="ar-SA" sz="2000" kern="1200" dirty="0">
              <a:latin typeface="Sakkal Majalla" panose="02000000000000000000" pitchFamily="2" charset="-78"/>
              <a:cs typeface="Sakkal Majalla" panose="02000000000000000000" pitchFamily="2" charset="-78"/>
            </a:rPr>
            <a:t> </a:t>
          </a:r>
          <a:r>
            <a:rPr lang="ar-SA" sz="2000" kern="1200" dirty="0" err="1">
              <a:latin typeface="Sakkal Majalla" panose="02000000000000000000" pitchFamily="2" charset="-78"/>
              <a:cs typeface="Sakkal Majalla" panose="02000000000000000000" pitchFamily="2" charset="-78"/>
            </a:rPr>
            <a:t>وَحَیۡثُ</a:t>
          </a:r>
          <a:r>
            <a:rPr lang="ar-SA" sz="2000" kern="1200" dirty="0">
              <a:latin typeface="Sakkal Majalla" panose="02000000000000000000" pitchFamily="2" charset="-78"/>
              <a:cs typeface="Sakkal Majalla" panose="02000000000000000000" pitchFamily="2" charset="-78"/>
            </a:rPr>
            <a:t> مَا </a:t>
          </a:r>
          <a:r>
            <a:rPr lang="ar-SA" sz="2000" kern="1200" dirty="0" err="1">
              <a:latin typeface="Sakkal Majalla" panose="02000000000000000000" pitchFamily="2" charset="-78"/>
              <a:cs typeface="Sakkal Majalla" panose="02000000000000000000" pitchFamily="2" charset="-78"/>
            </a:rPr>
            <a:t>كُنتُمۡ</a:t>
          </a:r>
          <a:r>
            <a:rPr lang="ar-SA" sz="2000" kern="1200" dirty="0">
              <a:latin typeface="Sakkal Majalla" panose="02000000000000000000" pitchFamily="2" charset="-78"/>
              <a:cs typeface="Sakkal Majalla" panose="02000000000000000000" pitchFamily="2" charset="-78"/>
            </a:rPr>
            <a:t> فَوَلُّوا۟ </a:t>
          </a:r>
          <a:r>
            <a:rPr lang="ar-SA" sz="2000" kern="1200" dirty="0" err="1">
              <a:latin typeface="Sakkal Majalla" panose="02000000000000000000" pitchFamily="2" charset="-78"/>
              <a:cs typeface="Sakkal Majalla" panose="02000000000000000000" pitchFamily="2" charset="-78"/>
            </a:rPr>
            <a:t>وُجُوهَكُمۡ</a:t>
          </a:r>
          <a:r>
            <a:rPr lang="ar-SA" sz="2000" kern="1200" dirty="0">
              <a:latin typeface="Sakkal Majalla" panose="02000000000000000000" pitchFamily="2" charset="-78"/>
              <a:cs typeface="Sakkal Majalla" panose="02000000000000000000" pitchFamily="2" charset="-78"/>
            </a:rPr>
            <a:t> </a:t>
          </a:r>
          <a:r>
            <a:rPr lang="ar-SA" sz="2000" kern="1200" dirty="0" err="1">
              <a:latin typeface="Sakkal Majalla" panose="02000000000000000000" pitchFamily="2" charset="-78"/>
              <a:cs typeface="Sakkal Majalla" panose="02000000000000000000" pitchFamily="2" charset="-78"/>
            </a:rPr>
            <a:t>شَطۡرَهُۥۗ</a:t>
          </a:r>
          <a:r>
            <a:rPr lang="ar-SA" sz="2000" kern="1200" dirty="0">
              <a:latin typeface="Sakkal Majalla" panose="02000000000000000000" pitchFamily="2" charset="-78"/>
              <a:cs typeface="Sakkal Majalla" panose="02000000000000000000" pitchFamily="2" charset="-78"/>
            </a:rPr>
            <a:t> وَإِنَّ </a:t>
          </a:r>
          <a:r>
            <a:rPr lang="ar-SA" sz="2000" kern="1200" dirty="0" err="1">
              <a:latin typeface="Sakkal Majalla" panose="02000000000000000000" pitchFamily="2" charset="-78"/>
              <a:cs typeface="Sakkal Majalla" panose="02000000000000000000" pitchFamily="2" charset="-78"/>
            </a:rPr>
            <a:t>ٱلَّذِینَ</a:t>
          </a:r>
          <a:r>
            <a:rPr lang="ar-SA" sz="2000" kern="1200" dirty="0">
              <a:latin typeface="Sakkal Majalla" panose="02000000000000000000" pitchFamily="2" charset="-78"/>
              <a:cs typeface="Sakkal Majalla" panose="02000000000000000000" pitchFamily="2" charset="-78"/>
            </a:rPr>
            <a:t> أُوتُوا۟ </a:t>
          </a:r>
          <a:r>
            <a:rPr lang="ar-SA" sz="2000" kern="1200" dirty="0" err="1">
              <a:latin typeface="Sakkal Majalla" panose="02000000000000000000" pitchFamily="2" charset="-78"/>
              <a:cs typeface="Sakkal Majalla" panose="02000000000000000000" pitchFamily="2" charset="-78"/>
            </a:rPr>
            <a:t>ٱلۡكِتَـٰبَ</a:t>
          </a:r>
          <a:r>
            <a:rPr lang="ar-SA" sz="2000" kern="1200" dirty="0">
              <a:latin typeface="Sakkal Majalla" panose="02000000000000000000" pitchFamily="2" charset="-78"/>
              <a:cs typeface="Sakkal Majalla" panose="02000000000000000000" pitchFamily="2" charset="-78"/>
            </a:rPr>
            <a:t> </a:t>
          </a:r>
          <a:r>
            <a:rPr lang="ar-SA" sz="2000" kern="1200" dirty="0" err="1">
              <a:latin typeface="Sakkal Majalla" panose="02000000000000000000" pitchFamily="2" charset="-78"/>
              <a:cs typeface="Sakkal Majalla" panose="02000000000000000000" pitchFamily="2" charset="-78"/>
            </a:rPr>
            <a:t>لَیَعۡلَمُونَ</a:t>
          </a:r>
          <a:r>
            <a:rPr lang="ar-SA" sz="2000" kern="1200" dirty="0">
              <a:latin typeface="Sakkal Majalla" panose="02000000000000000000" pitchFamily="2" charset="-78"/>
              <a:cs typeface="Sakkal Majalla" panose="02000000000000000000" pitchFamily="2" charset="-78"/>
            </a:rPr>
            <a:t> أَنَّهُ </a:t>
          </a:r>
          <a:r>
            <a:rPr lang="ar-SA" sz="2000" kern="1200" dirty="0" err="1">
              <a:latin typeface="Sakkal Majalla" panose="02000000000000000000" pitchFamily="2" charset="-78"/>
              <a:cs typeface="Sakkal Majalla" panose="02000000000000000000" pitchFamily="2" charset="-78"/>
            </a:rPr>
            <a:t>ٱلۡحَقُّ</a:t>
          </a:r>
          <a:r>
            <a:rPr lang="ar-SA" sz="2000" kern="1200" dirty="0">
              <a:latin typeface="Sakkal Majalla" panose="02000000000000000000" pitchFamily="2" charset="-78"/>
              <a:cs typeface="Sakkal Majalla" panose="02000000000000000000" pitchFamily="2" charset="-78"/>
            </a:rPr>
            <a:t> مِن </a:t>
          </a:r>
          <a:r>
            <a:rPr lang="ar-SA" sz="2000" kern="1200" dirty="0" err="1">
              <a:latin typeface="Sakkal Majalla" panose="02000000000000000000" pitchFamily="2" charset="-78"/>
              <a:cs typeface="Sakkal Majalla" panose="02000000000000000000" pitchFamily="2" charset="-78"/>
            </a:rPr>
            <a:t>رَّبِّهِمۡۗ</a:t>
          </a:r>
          <a:r>
            <a:rPr lang="ar-SA" sz="2000" kern="1200" dirty="0">
              <a:latin typeface="Sakkal Majalla" panose="02000000000000000000" pitchFamily="2" charset="-78"/>
              <a:cs typeface="Sakkal Majalla" panose="02000000000000000000" pitchFamily="2" charset="-78"/>
            </a:rPr>
            <a:t> </a:t>
          </a:r>
          <a:r>
            <a:rPr lang="ar-SA" sz="2000" u="sng" kern="1200" dirty="0">
              <a:solidFill>
                <a:schemeClr val="tx1"/>
              </a:solidFill>
              <a:latin typeface="Sakkal Majalla" panose="02000000000000000000" pitchFamily="2" charset="-78"/>
              <a:cs typeface="Sakkal Majalla" panose="02000000000000000000" pitchFamily="2" charset="-78"/>
            </a:rPr>
            <a:t>وَمَا </a:t>
          </a:r>
          <a:r>
            <a:rPr lang="ar-SA" sz="2000" u="sng" kern="1200" dirty="0" err="1">
              <a:solidFill>
                <a:schemeClr val="tx1"/>
              </a:solidFill>
              <a:latin typeface="Sakkal Majalla" panose="02000000000000000000" pitchFamily="2" charset="-78"/>
              <a:cs typeface="Sakkal Majalla" panose="02000000000000000000" pitchFamily="2" charset="-78"/>
            </a:rPr>
            <a:t>ٱللَّهُ</a:t>
          </a:r>
          <a:r>
            <a:rPr lang="ar-SA" sz="2000" u="sng" kern="1200" dirty="0">
              <a:solidFill>
                <a:schemeClr val="tx1"/>
              </a:solidFill>
              <a:latin typeface="Sakkal Majalla" panose="02000000000000000000" pitchFamily="2" charset="-78"/>
              <a:cs typeface="Sakkal Majalla" panose="02000000000000000000" pitchFamily="2" charset="-78"/>
            </a:rPr>
            <a:t> </a:t>
          </a:r>
          <a:r>
            <a:rPr lang="ar-SA" sz="2000" u="sng" kern="1200" dirty="0" err="1">
              <a:solidFill>
                <a:schemeClr val="tx1"/>
              </a:solidFill>
              <a:latin typeface="Sakkal Majalla" panose="02000000000000000000" pitchFamily="2" charset="-78"/>
              <a:cs typeface="Sakkal Majalla" panose="02000000000000000000" pitchFamily="2" charset="-78"/>
            </a:rPr>
            <a:t>بِغَـٰفِلٍ</a:t>
          </a:r>
          <a:r>
            <a:rPr lang="ar-SA" sz="2000" u="sng" kern="1200" dirty="0">
              <a:solidFill>
                <a:schemeClr val="tx1"/>
              </a:solidFill>
              <a:latin typeface="Sakkal Majalla" panose="02000000000000000000" pitchFamily="2" charset="-78"/>
              <a:cs typeface="Sakkal Majalla" panose="02000000000000000000" pitchFamily="2" charset="-78"/>
            </a:rPr>
            <a:t> عَمَّا </a:t>
          </a:r>
          <a:r>
            <a:rPr lang="ar-SA" sz="2000" u="sng" kern="1200" dirty="0" err="1">
              <a:solidFill>
                <a:schemeClr val="tx1"/>
              </a:solidFill>
              <a:latin typeface="Sakkal Majalla" panose="02000000000000000000" pitchFamily="2" charset="-78"/>
              <a:cs typeface="Sakkal Majalla" panose="02000000000000000000" pitchFamily="2" charset="-78"/>
            </a:rPr>
            <a:t>یَعۡمَلُونَ</a:t>
          </a:r>
          <a:r>
            <a:rPr lang="ar-SA" sz="2000" kern="1200" dirty="0">
              <a:latin typeface="Sakkal Majalla" panose="02000000000000000000" pitchFamily="2" charset="-78"/>
              <a:cs typeface="Sakkal Majalla" panose="02000000000000000000" pitchFamily="2" charset="-78"/>
            </a:rPr>
            <a:t>(144))</a:t>
          </a:r>
          <a:endParaRPr lang="en-US" sz="2000" kern="1200" dirty="0">
            <a:latin typeface="Sakkal Majalla" panose="02000000000000000000" pitchFamily="2" charset="-78"/>
            <a:cs typeface="Sakkal Majalla" panose="02000000000000000000" pitchFamily="2" charset="-78"/>
          </a:endParaRPr>
        </a:p>
      </dsp:txBody>
      <dsp:txXfrm>
        <a:off x="1534802" y="2116206"/>
        <a:ext cx="6806253" cy="843234"/>
      </dsp:txXfrm>
    </dsp:sp>
    <dsp:sp modelId="{D5997FB6-A5FE-4C06-BF9E-64807667A1D9}">
      <dsp:nvSpPr>
        <dsp:cNvPr id="0" name=""/>
        <dsp:cNvSpPr/>
      </dsp:nvSpPr>
      <dsp:spPr>
        <a:xfrm>
          <a:off x="7647200" y="679241"/>
          <a:ext cx="582206" cy="582206"/>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7778196" y="679241"/>
        <a:ext cx="320214" cy="438110"/>
      </dsp:txXfrm>
    </dsp:sp>
    <dsp:sp modelId="{AE1BFBB7-50E2-4D16-953E-843707232272}">
      <dsp:nvSpPr>
        <dsp:cNvPr id="0" name=""/>
        <dsp:cNvSpPr/>
      </dsp:nvSpPr>
      <dsp:spPr>
        <a:xfrm>
          <a:off x="8367289" y="1718255"/>
          <a:ext cx="582206" cy="582206"/>
        </a:xfrm>
        <a:prstGeom prst="downArrow">
          <a:avLst>
            <a:gd name="adj1" fmla="val 55000"/>
            <a:gd name="adj2" fmla="val 45000"/>
          </a:avLst>
        </a:prstGeom>
        <a:solidFill>
          <a:schemeClr val="accent2">
            <a:tint val="40000"/>
            <a:alpha val="90000"/>
            <a:hueOff val="4183470"/>
            <a:satOff val="1428"/>
            <a:lumOff val="439"/>
            <a:alphaOff val="0"/>
          </a:schemeClr>
        </a:solidFill>
        <a:ln w="15875" cap="flat" cmpd="sng" algn="ctr">
          <a:solidFill>
            <a:schemeClr val="accent2">
              <a:tint val="40000"/>
              <a:alpha val="90000"/>
              <a:hueOff val="4183470"/>
              <a:satOff val="1428"/>
              <a:lumOff val="43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8498285" y="1718255"/>
        <a:ext cx="320214" cy="43811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EC1CC2-7978-46CE-8A75-67A769C03883}">
      <dsp:nvSpPr>
        <dsp:cNvPr id="0" name=""/>
        <dsp:cNvSpPr/>
      </dsp:nvSpPr>
      <dsp:spPr>
        <a:xfrm>
          <a:off x="-68389" y="0"/>
          <a:ext cx="8434574" cy="895702"/>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كل آية فيها ذكر </a:t>
          </a:r>
          <a:r>
            <a:rPr lang="ar-SA" sz="2800" kern="1200" dirty="0">
              <a:solidFill>
                <a:schemeClr val="bg2">
                  <a:lumMod val="10000"/>
                </a:schemeClr>
              </a:solidFill>
              <a:latin typeface="Sakkal Majalla" panose="02000000000000000000" pitchFamily="2" charset="-78"/>
              <a:cs typeface="Sakkal Majalla" panose="02000000000000000000" pitchFamily="2" charset="-78"/>
            </a:rPr>
            <a:t>(واخشونِ) </a:t>
          </a:r>
          <a:r>
            <a:rPr lang="ar-SA" sz="2800" kern="1200" dirty="0">
              <a:latin typeface="Sakkal Majalla" panose="02000000000000000000" pitchFamily="2" charset="-78"/>
              <a:cs typeface="Sakkal Majalla" panose="02000000000000000000" pitchFamily="2" charset="-78"/>
            </a:rPr>
            <a:t>فهي بهذا اللفظ (نون مكسورة)</a:t>
          </a:r>
          <a:endParaRPr lang="en-US" sz="2800" kern="1200" dirty="0">
            <a:solidFill>
              <a:schemeClr val="bg2">
                <a:lumMod val="10000"/>
              </a:schemeClr>
            </a:solidFill>
            <a:latin typeface="Sakkal Majalla" panose="02000000000000000000" pitchFamily="2" charset="-78"/>
            <a:cs typeface="Sakkal Majalla" panose="02000000000000000000" pitchFamily="2" charset="-78"/>
          </a:endParaRPr>
        </a:p>
      </dsp:txBody>
      <dsp:txXfrm>
        <a:off x="-42155" y="26234"/>
        <a:ext cx="7437402" cy="843234"/>
      </dsp:txXfrm>
    </dsp:sp>
    <dsp:sp modelId="{918FF342-9837-4234-8DD7-A0A2BD624B00}">
      <dsp:nvSpPr>
        <dsp:cNvPr id="0" name=""/>
        <dsp:cNvSpPr/>
      </dsp:nvSpPr>
      <dsp:spPr>
        <a:xfrm>
          <a:off x="788479" y="1044986"/>
          <a:ext cx="8161017" cy="895702"/>
        </a:xfrm>
        <a:prstGeom prst="roundRect">
          <a:avLst>
            <a:gd name="adj" fmla="val 10000"/>
          </a:avLst>
        </a:prstGeom>
        <a:solidFill>
          <a:schemeClr val="accent2">
            <a:hueOff val="1681577"/>
            <a:satOff val="-1786"/>
            <a:lumOff val="137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إلا موضع البقرة آية (150) </a:t>
          </a:r>
          <a:r>
            <a:rPr lang="ar-SA" sz="2800" kern="1200" dirty="0">
              <a:solidFill>
                <a:schemeClr val="tx1"/>
              </a:solidFill>
              <a:latin typeface="Sakkal Majalla" panose="02000000000000000000" pitchFamily="2" charset="-78"/>
              <a:cs typeface="Sakkal Majalla" panose="02000000000000000000" pitchFamily="2" charset="-78"/>
            </a:rPr>
            <a:t>(</a:t>
          </a:r>
          <a:r>
            <a:rPr lang="ar-SA" sz="2800" u="none" kern="1200" dirty="0">
              <a:solidFill>
                <a:schemeClr val="tx1"/>
              </a:solidFill>
              <a:latin typeface="Sakkal Majalla" panose="02000000000000000000" pitchFamily="2" charset="-78"/>
              <a:cs typeface="Sakkal Majalla" panose="02000000000000000000" pitchFamily="2" charset="-78"/>
            </a:rPr>
            <a:t>واخشوني</a:t>
          </a:r>
          <a:r>
            <a:rPr lang="ar-SA" sz="2800" kern="1200" dirty="0">
              <a:solidFill>
                <a:schemeClr val="tx1"/>
              </a:solidFill>
              <a:latin typeface="Sakkal Majalla" panose="02000000000000000000" pitchFamily="2" charset="-78"/>
              <a:cs typeface="Sakkal Majalla" panose="02000000000000000000" pitchFamily="2" charset="-78"/>
            </a:rPr>
            <a:t>) </a:t>
          </a:r>
          <a:r>
            <a:rPr lang="ar-SA" sz="2800" kern="1200" dirty="0">
              <a:solidFill>
                <a:schemeClr val="bg1"/>
              </a:solidFill>
              <a:latin typeface="Sakkal Majalla" panose="02000000000000000000" pitchFamily="2" charset="-78"/>
              <a:cs typeface="Sakkal Majalla" panose="02000000000000000000" pitchFamily="2" charset="-78"/>
            </a:rPr>
            <a:t>بالياء بعد النون المكسورة</a:t>
          </a:r>
          <a:endParaRPr lang="en-US" sz="2800" kern="1200" dirty="0">
            <a:solidFill>
              <a:schemeClr val="bg1"/>
            </a:solidFill>
            <a:latin typeface="Sakkal Majalla" panose="02000000000000000000" pitchFamily="2" charset="-78"/>
            <a:cs typeface="Sakkal Majalla" panose="02000000000000000000" pitchFamily="2" charset="-78"/>
          </a:endParaRPr>
        </a:p>
      </dsp:txBody>
      <dsp:txXfrm>
        <a:off x="814713" y="1071220"/>
        <a:ext cx="6806253" cy="843234"/>
      </dsp:txXfrm>
    </dsp:sp>
    <dsp:sp modelId="{AC77514B-0541-443E-AFE6-08C360B90EC1}">
      <dsp:nvSpPr>
        <dsp:cNvPr id="0" name=""/>
        <dsp:cNvSpPr/>
      </dsp:nvSpPr>
      <dsp:spPr>
        <a:xfrm>
          <a:off x="1508568" y="2089972"/>
          <a:ext cx="8161017" cy="895702"/>
        </a:xfrm>
        <a:prstGeom prst="roundRect">
          <a:avLst>
            <a:gd name="adj" fmla="val 10000"/>
          </a:avLst>
        </a:prstGeom>
        <a:solidFill>
          <a:schemeClr val="accent2">
            <a:hueOff val="3363155"/>
            <a:satOff val="-3572"/>
            <a:lumOff val="274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1">
            <a:lnSpc>
              <a:spcPct val="90000"/>
            </a:lnSpc>
            <a:spcBef>
              <a:spcPct val="0"/>
            </a:spcBef>
            <a:spcAft>
              <a:spcPct val="35000"/>
            </a:spcAft>
            <a:buNone/>
          </a:pPr>
          <a:r>
            <a:rPr lang="ar-SA" sz="2000" kern="1200" dirty="0">
              <a:latin typeface="Sakkal Majalla" panose="02000000000000000000" pitchFamily="2" charset="-78"/>
              <a:cs typeface="Sakkal Majalla" panose="02000000000000000000" pitchFamily="2" charset="-78"/>
            </a:rPr>
            <a:t>(</a:t>
          </a:r>
          <a:r>
            <a:rPr lang="ar-SA" sz="2000" kern="1200" dirty="0" err="1">
              <a:latin typeface="Sakkal Majalla" panose="02000000000000000000" pitchFamily="2" charset="-78"/>
              <a:cs typeface="Sakkal Majalla" panose="02000000000000000000" pitchFamily="2" charset="-78"/>
            </a:rPr>
            <a:t>وَمِنۡ</a:t>
          </a:r>
          <a:r>
            <a:rPr lang="ar-SA" sz="2000" kern="1200" dirty="0">
              <a:latin typeface="Sakkal Majalla" panose="02000000000000000000" pitchFamily="2" charset="-78"/>
              <a:cs typeface="Sakkal Majalla" panose="02000000000000000000" pitchFamily="2" charset="-78"/>
            </a:rPr>
            <a:t> </a:t>
          </a:r>
          <a:r>
            <a:rPr lang="ar-SA" sz="2000" kern="1200" dirty="0" err="1">
              <a:latin typeface="Sakkal Majalla" panose="02000000000000000000" pitchFamily="2" charset="-78"/>
              <a:cs typeface="Sakkal Majalla" panose="02000000000000000000" pitchFamily="2" charset="-78"/>
            </a:rPr>
            <a:t>حَیۡثُ</a:t>
          </a:r>
          <a:r>
            <a:rPr lang="ar-SA" sz="2000" kern="1200" dirty="0">
              <a:latin typeface="Sakkal Majalla" panose="02000000000000000000" pitchFamily="2" charset="-78"/>
              <a:cs typeface="Sakkal Majalla" panose="02000000000000000000" pitchFamily="2" charset="-78"/>
            </a:rPr>
            <a:t> </a:t>
          </a:r>
          <a:r>
            <a:rPr lang="ar-SA" sz="2000" kern="1200" dirty="0" err="1">
              <a:latin typeface="Sakkal Majalla" panose="02000000000000000000" pitchFamily="2" charset="-78"/>
              <a:cs typeface="Sakkal Majalla" panose="02000000000000000000" pitchFamily="2" charset="-78"/>
            </a:rPr>
            <a:t>خَرَجۡتَ</a:t>
          </a:r>
          <a:r>
            <a:rPr lang="ar-SA" sz="2000" kern="1200" dirty="0">
              <a:latin typeface="Sakkal Majalla" panose="02000000000000000000" pitchFamily="2" charset="-78"/>
              <a:cs typeface="Sakkal Majalla" panose="02000000000000000000" pitchFamily="2" charset="-78"/>
            </a:rPr>
            <a:t> فَوَلِّ </a:t>
          </a:r>
          <a:r>
            <a:rPr lang="ar-SA" sz="2000" kern="1200" dirty="0" err="1">
              <a:latin typeface="Sakkal Majalla" panose="02000000000000000000" pitchFamily="2" charset="-78"/>
              <a:cs typeface="Sakkal Majalla" panose="02000000000000000000" pitchFamily="2" charset="-78"/>
            </a:rPr>
            <a:t>وَجۡهَكَ</a:t>
          </a:r>
          <a:r>
            <a:rPr lang="ar-SA" sz="2000" kern="1200" dirty="0">
              <a:latin typeface="Sakkal Majalla" panose="02000000000000000000" pitchFamily="2" charset="-78"/>
              <a:cs typeface="Sakkal Majalla" panose="02000000000000000000" pitchFamily="2" charset="-78"/>
            </a:rPr>
            <a:t> </a:t>
          </a:r>
          <a:r>
            <a:rPr lang="ar-SA" sz="2000" kern="1200" dirty="0" err="1">
              <a:latin typeface="Sakkal Majalla" panose="02000000000000000000" pitchFamily="2" charset="-78"/>
              <a:cs typeface="Sakkal Majalla" panose="02000000000000000000" pitchFamily="2" charset="-78"/>
            </a:rPr>
            <a:t>شَطۡرَ</a:t>
          </a:r>
          <a:r>
            <a:rPr lang="ar-SA" sz="2000" kern="1200" dirty="0">
              <a:latin typeface="Sakkal Majalla" panose="02000000000000000000" pitchFamily="2" charset="-78"/>
              <a:cs typeface="Sakkal Majalla" panose="02000000000000000000" pitchFamily="2" charset="-78"/>
            </a:rPr>
            <a:t> </a:t>
          </a:r>
          <a:r>
            <a:rPr lang="ar-SA" sz="2000" kern="1200" dirty="0" err="1">
              <a:latin typeface="Sakkal Majalla" panose="02000000000000000000" pitchFamily="2" charset="-78"/>
              <a:cs typeface="Sakkal Majalla" panose="02000000000000000000" pitchFamily="2" charset="-78"/>
            </a:rPr>
            <a:t>ٱلۡمَسۡجِدِ</a:t>
          </a:r>
          <a:r>
            <a:rPr lang="ar-SA" sz="2000" kern="1200" dirty="0">
              <a:latin typeface="Sakkal Majalla" panose="02000000000000000000" pitchFamily="2" charset="-78"/>
              <a:cs typeface="Sakkal Majalla" panose="02000000000000000000" pitchFamily="2" charset="-78"/>
            </a:rPr>
            <a:t> </a:t>
          </a:r>
          <a:r>
            <a:rPr lang="ar-SA" sz="2000" kern="1200" dirty="0" err="1">
              <a:latin typeface="Sakkal Majalla" panose="02000000000000000000" pitchFamily="2" charset="-78"/>
              <a:cs typeface="Sakkal Majalla" panose="02000000000000000000" pitchFamily="2" charset="-78"/>
            </a:rPr>
            <a:t>ٱلۡحَرَامِۚ</a:t>
          </a:r>
          <a:r>
            <a:rPr lang="ar-SA" sz="2000" kern="1200" dirty="0">
              <a:latin typeface="Sakkal Majalla" panose="02000000000000000000" pitchFamily="2" charset="-78"/>
              <a:cs typeface="Sakkal Majalla" panose="02000000000000000000" pitchFamily="2" charset="-78"/>
            </a:rPr>
            <a:t> </a:t>
          </a:r>
          <a:r>
            <a:rPr lang="ar-SA" sz="2000" kern="1200" dirty="0" err="1">
              <a:latin typeface="Sakkal Majalla" panose="02000000000000000000" pitchFamily="2" charset="-78"/>
              <a:cs typeface="Sakkal Majalla" panose="02000000000000000000" pitchFamily="2" charset="-78"/>
            </a:rPr>
            <a:t>وَحَیۡثُ</a:t>
          </a:r>
          <a:r>
            <a:rPr lang="ar-SA" sz="2000" kern="1200" dirty="0">
              <a:latin typeface="Sakkal Majalla" panose="02000000000000000000" pitchFamily="2" charset="-78"/>
              <a:cs typeface="Sakkal Majalla" panose="02000000000000000000" pitchFamily="2" charset="-78"/>
            </a:rPr>
            <a:t> مَا </a:t>
          </a:r>
          <a:r>
            <a:rPr lang="ar-SA" sz="2000" kern="1200" dirty="0" err="1">
              <a:latin typeface="Sakkal Majalla" panose="02000000000000000000" pitchFamily="2" charset="-78"/>
              <a:cs typeface="Sakkal Majalla" panose="02000000000000000000" pitchFamily="2" charset="-78"/>
            </a:rPr>
            <a:t>كُنتُمۡ</a:t>
          </a:r>
          <a:r>
            <a:rPr lang="ar-SA" sz="2000" kern="1200" dirty="0">
              <a:latin typeface="Sakkal Majalla" panose="02000000000000000000" pitchFamily="2" charset="-78"/>
              <a:cs typeface="Sakkal Majalla" panose="02000000000000000000" pitchFamily="2" charset="-78"/>
            </a:rPr>
            <a:t> فَوَلُّوا۟ </a:t>
          </a:r>
          <a:r>
            <a:rPr lang="ar-SA" sz="2000" kern="1200" dirty="0" err="1">
              <a:latin typeface="Sakkal Majalla" panose="02000000000000000000" pitchFamily="2" charset="-78"/>
              <a:cs typeface="Sakkal Majalla" panose="02000000000000000000" pitchFamily="2" charset="-78"/>
            </a:rPr>
            <a:t>وُجُوهَكُمۡ</a:t>
          </a:r>
          <a:r>
            <a:rPr lang="ar-SA" sz="2000" kern="1200" dirty="0">
              <a:latin typeface="Sakkal Majalla" panose="02000000000000000000" pitchFamily="2" charset="-78"/>
              <a:cs typeface="Sakkal Majalla" panose="02000000000000000000" pitchFamily="2" charset="-78"/>
            </a:rPr>
            <a:t> </a:t>
          </a:r>
          <a:r>
            <a:rPr lang="ar-SA" sz="2000" kern="1200" dirty="0" err="1">
              <a:latin typeface="Sakkal Majalla" panose="02000000000000000000" pitchFamily="2" charset="-78"/>
              <a:cs typeface="Sakkal Majalla" panose="02000000000000000000" pitchFamily="2" charset="-78"/>
            </a:rPr>
            <a:t>شَطۡرَهُۥ</a:t>
          </a:r>
          <a:r>
            <a:rPr lang="ar-SA" sz="2000" kern="1200" dirty="0">
              <a:latin typeface="Sakkal Majalla" panose="02000000000000000000" pitchFamily="2" charset="-78"/>
              <a:cs typeface="Sakkal Majalla" panose="02000000000000000000" pitchFamily="2" charset="-78"/>
            </a:rPr>
            <a:t> لِئَلَّا </a:t>
          </a:r>
          <a:r>
            <a:rPr lang="ar-SA" sz="2000" kern="1200" dirty="0" err="1">
              <a:latin typeface="Sakkal Majalla" panose="02000000000000000000" pitchFamily="2" charset="-78"/>
              <a:cs typeface="Sakkal Majalla" panose="02000000000000000000" pitchFamily="2" charset="-78"/>
            </a:rPr>
            <a:t>یَكُونَ</a:t>
          </a:r>
          <a:r>
            <a:rPr lang="ar-SA" sz="2000" kern="1200" dirty="0">
              <a:latin typeface="Sakkal Majalla" panose="02000000000000000000" pitchFamily="2" charset="-78"/>
              <a:cs typeface="Sakkal Majalla" panose="02000000000000000000" pitchFamily="2" charset="-78"/>
            </a:rPr>
            <a:t> لِلنَّاسِ </a:t>
          </a:r>
          <a:r>
            <a:rPr lang="ar-SA" sz="2000" kern="1200" dirty="0" err="1">
              <a:latin typeface="Sakkal Majalla" panose="02000000000000000000" pitchFamily="2" charset="-78"/>
              <a:cs typeface="Sakkal Majalla" panose="02000000000000000000" pitchFamily="2" charset="-78"/>
            </a:rPr>
            <a:t>عَلَیۡكُمۡ</a:t>
          </a:r>
          <a:r>
            <a:rPr lang="ar-SA" sz="2000" kern="1200" dirty="0">
              <a:latin typeface="Sakkal Majalla" panose="02000000000000000000" pitchFamily="2" charset="-78"/>
              <a:cs typeface="Sakkal Majalla" panose="02000000000000000000" pitchFamily="2" charset="-78"/>
            </a:rPr>
            <a:t> حُجَّةٌ إِلَّا </a:t>
          </a:r>
          <a:r>
            <a:rPr lang="ar-SA" sz="2000" kern="1200" dirty="0" err="1">
              <a:latin typeface="Sakkal Majalla" panose="02000000000000000000" pitchFamily="2" charset="-78"/>
              <a:cs typeface="Sakkal Majalla" panose="02000000000000000000" pitchFamily="2" charset="-78"/>
            </a:rPr>
            <a:t>ٱلَّذِینَ</a:t>
          </a:r>
          <a:r>
            <a:rPr lang="ar-SA" sz="2000" kern="1200" dirty="0">
              <a:latin typeface="Sakkal Majalla" panose="02000000000000000000" pitchFamily="2" charset="-78"/>
              <a:cs typeface="Sakkal Majalla" panose="02000000000000000000" pitchFamily="2" charset="-78"/>
            </a:rPr>
            <a:t> ظَلَمُوا۟ </a:t>
          </a:r>
          <a:r>
            <a:rPr lang="ar-SA" sz="2000" kern="1200" dirty="0" err="1">
              <a:latin typeface="Sakkal Majalla" panose="02000000000000000000" pitchFamily="2" charset="-78"/>
              <a:cs typeface="Sakkal Majalla" panose="02000000000000000000" pitchFamily="2" charset="-78"/>
            </a:rPr>
            <a:t>مِنۡهُمۡ</a:t>
          </a:r>
          <a:r>
            <a:rPr lang="ar-SA" sz="2000" kern="1200" dirty="0">
              <a:latin typeface="Sakkal Majalla" panose="02000000000000000000" pitchFamily="2" charset="-78"/>
              <a:cs typeface="Sakkal Majalla" panose="02000000000000000000" pitchFamily="2" charset="-78"/>
            </a:rPr>
            <a:t> فَلَا </a:t>
          </a:r>
          <a:r>
            <a:rPr lang="ar-SA" sz="2000" kern="1200" dirty="0" err="1">
              <a:latin typeface="Sakkal Majalla" panose="02000000000000000000" pitchFamily="2" charset="-78"/>
              <a:cs typeface="Sakkal Majalla" panose="02000000000000000000" pitchFamily="2" charset="-78"/>
            </a:rPr>
            <a:t>تَخۡشَوۡهُمۡ</a:t>
          </a:r>
          <a:r>
            <a:rPr lang="ar-SA" sz="2000" kern="1200" dirty="0">
              <a:latin typeface="Sakkal Majalla" panose="02000000000000000000" pitchFamily="2" charset="-78"/>
              <a:cs typeface="Sakkal Majalla" panose="02000000000000000000" pitchFamily="2" charset="-78"/>
            </a:rPr>
            <a:t> </a:t>
          </a:r>
          <a:r>
            <a:rPr lang="ar-SA" sz="2000" u="sng" kern="1200" dirty="0" err="1">
              <a:solidFill>
                <a:schemeClr val="tx1"/>
              </a:solidFill>
              <a:latin typeface="Sakkal Majalla" panose="02000000000000000000" pitchFamily="2" charset="-78"/>
              <a:cs typeface="Sakkal Majalla" panose="02000000000000000000" pitchFamily="2" charset="-78"/>
            </a:rPr>
            <a:t>وَٱخۡشَوۡنِی</a:t>
          </a:r>
          <a:r>
            <a:rPr lang="ar-SA" sz="2000" kern="1200" dirty="0">
              <a:latin typeface="Sakkal Majalla" panose="02000000000000000000" pitchFamily="2" charset="-78"/>
              <a:cs typeface="Sakkal Majalla" panose="02000000000000000000" pitchFamily="2" charset="-78"/>
            </a:rPr>
            <a:t> وَلِأُتِمَّ </a:t>
          </a:r>
          <a:r>
            <a:rPr lang="ar-SA" sz="2000" kern="1200" dirty="0" err="1">
              <a:latin typeface="Sakkal Majalla" panose="02000000000000000000" pitchFamily="2" charset="-78"/>
              <a:cs typeface="Sakkal Majalla" panose="02000000000000000000" pitchFamily="2" charset="-78"/>
            </a:rPr>
            <a:t>نِعۡمَتِی</a:t>
          </a:r>
          <a:r>
            <a:rPr lang="ar-SA" sz="2000" kern="1200" dirty="0">
              <a:latin typeface="Sakkal Majalla" panose="02000000000000000000" pitchFamily="2" charset="-78"/>
              <a:cs typeface="Sakkal Majalla" panose="02000000000000000000" pitchFamily="2" charset="-78"/>
            </a:rPr>
            <a:t> </a:t>
          </a:r>
          <a:r>
            <a:rPr lang="ar-SA" sz="2000" kern="1200" dirty="0" err="1">
              <a:latin typeface="Sakkal Majalla" panose="02000000000000000000" pitchFamily="2" charset="-78"/>
              <a:cs typeface="Sakkal Majalla" panose="02000000000000000000" pitchFamily="2" charset="-78"/>
            </a:rPr>
            <a:t>عَلَیۡكُمۡ</a:t>
          </a:r>
          <a:r>
            <a:rPr lang="ar-SA" sz="2000" kern="1200" dirty="0">
              <a:latin typeface="Sakkal Majalla" panose="02000000000000000000" pitchFamily="2" charset="-78"/>
              <a:cs typeface="Sakkal Majalla" panose="02000000000000000000" pitchFamily="2" charset="-78"/>
            </a:rPr>
            <a:t> </a:t>
          </a:r>
          <a:r>
            <a:rPr lang="ar-SA" sz="2000" kern="1200" dirty="0" err="1">
              <a:latin typeface="Sakkal Majalla" panose="02000000000000000000" pitchFamily="2" charset="-78"/>
              <a:cs typeface="Sakkal Majalla" panose="02000000000000000000" pitchFamily="2" charset="-78"/>
            </a:rPr>
            <a:t>وَلَعَلَّكُمۡ</a:t>
          </a:r>
          <a:r>
            <a:rPr lang="ar-SA" sz="2000" kern="1200" dirty="0">
              <a:latin typeface="Sakkal Majalla" panose="02000000000000000000" pitchFamily="2" charset="-78"/>
              <a:cs typeface="Sakkal Majalla" panose="02000000000000000000" pitchFamily="2" charset="-78"/>
            </a:rPr>
            <a:t> </a:t>
          </a:r>
          <a:r>
            <a:rPr lang="ar-SA" sz="2000" kern="1200" dirty="0" err="1">
              <a:latin typeface="Sakkal Majalla" panose="02000000000000000000" pitchFamily="2" charset="-78"/>
              <a:cs typeface="Sakkal Majalla" panose="02000000000000000000" pitchFamily="2" charset="-78"/>
            </a:rPr>
            <a:t>تَهۡتَدُونَ</a:t>
          </a:r>
          <a:r>
            <a:rPr lang="ar-SA" sz="2000" kern="1200" dirty="0">
              <a:latin typeface="Sakkal Majalla" panose="02000000000000000000" pitchFamily="2" charset="-78"/>
              <a:cs typeface="Sakkal Majalla" panose="02000000000000000000" pitchFamily="2" charset="-78"/>
            </a:rPr>
            <a:t>(150))</a:t>
          </a:r>
          <a:endParaRPr lang="en-US" sz="2000" kern="1200" dirty="0">
            <a:latin typeface="Sakkal Majalla" panose="02000000000000000000" pitchFamily="2" charset="-78"/>
            <a:cs typeface="Sakkal Majalla" panose="02000000000000000000" pitchFamily="2" charset="-78"/>
          </a:endParaRPr>
        </a:p>
      </dsp:txBody>
      <dsp:txXfrm>
        <a:off x="1534802" y="2116206"/>
        <a:ext cx="6806253" cy="843234"/>
      </dsp:txXfrm>
    </dsp:sp>
    <dsp:sp modelId="{D5997FB6-A5FE-4C06-BF9E-64807667A1D9}">
      <dsp:nvSpPr>
        <dsp:cNvPr id="0" name=""/>
        <dsp:cNvSpPr/>
      </dsp:nvSpPr>
      <dsp:spPr>
        <a:xfrm>
          <a:off x="7647200" y="679241"/>
          <a:ext cx="582206" cy="582206"/>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7778196" y="679241"/>
        <a:ext cx="320214" cy="438110"/>
      </dsp:txXfrm>
    </dsp:sp>
    <dsp:sp modelId="{AE1BFBB7-50E2-4D16-953E-843707232272}">
      <dsp:nvSpPr>
        <dsp:cNvPr id="0" name=""/>
        <dsp:cNvSpPr/>
      </dsp:nvSpPr>
      <dsp:spPr>
        <a:xfrm>
          <a:off x="8367289" y="1718255"/>
          <a:ext cx="582206" cy="582206"/>
        </a:xfrm>
        <a:prstGeom prst="downArrow">
          <a:avLst>
            <a:gd name="adj1" fmla="val 55000"/>
            <a:gd name="adj2" fmla="val 45000"/>
          </a:avLst>
        </a:prstGeom>
        <a:solidFill>
          <a:schemeClr val="accent2">
            <a:tint val="40000"/>
            <a:alpha val="90000"/>
            <a:hueOff val="4183470"/>
            <a:satOff val="1428"/>
            <a:lumOff val="439"/>
            <a:alphaOff val="0"/>
          </a:schemeClr>
        </a:solidFill>
        <a:ln w="15875" cap="flat" cmpd="sng" algn="ctr">
          <a:solidFill>
            <a:schemeClr val="accent2">
              <a:tint val="40000"/>
              <a:alpha val="90000"/>
              <a:hueOff val="4183470"/>
              <a:satOff val="1428"/>
              <a:lumOff val="43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8498285" y="1718255"/>
        <a:ext cx="320214" cy="43811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EC1CC2-7978-46CE-8A75-67A769C03883}">
      <dsp:nvSpPr>
        <dsp:cNvPr id="0" name=""/>
        <dsp:cNvSpPr/>
      </dsp:nvSpPr>
      <dsp:spPr>
        <a:xfrm>
          <a:off x="-68389" y="0"/>
          <a:ext cx="8434574" cy="895702"/>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كل آية فيها ذكر </a:t>
          </a:r>
          <a:r>
            <a:rPr lang="ar-SA" sz="2800" kern="1200" dirty="0">
              <a:solidFill>
                <a:schemeClr val="bg2">
                  <a:lumMod val="10000"/>
                </a:schemeClr>
              </a:solidFill>
              <a:latin typeface="Sakkal Majalla" panose="02000000000000000000" pitchFamily="2" charset="-78"/>
              <a:cs typeface="Sakkal Majalla" panose="02000000000000000000" pitchFamily="2" charset="-78"/>
            </a:rPr>
            <a:t>(شديد العقاب) </a:t>
          </a:r>
          <a:r>
            <a:rPr lang="ar-SA" sz="2800" kern="1200" dirty="0">
              <a:latin typeface="Sakkal Majalla" panose="02000000000000000000" pitchFamily="2" charset="-78"/>
              <a:cs typeface="Sakkal Majalla" panose="02000000000000000000" pitchFamily="2" charset="-78"/>
            </a:rPr>
            <a:t>فهي بهذا اللفظ</a:t>
          </a:r>
          <a:endParaRPr lang="en-US" sz="2800" kern="1200" dirty="0">
            <a:solidFill>
              <a:schemeClr val="bg2">
                <a:lumMod val="10000"/>
              </a:schemeClr>
            </a:solidFill>
            <a:latin typeface="Sakkal Majalla" panose="02000000000000000000" pitchFamily="2" charset="-78"/>
            <a:cs typeface="Sakkal Majalla" panose="02000000000000000000" pitchFamily="2" charset="-78"/>
          </a:endParaRPr>
        </a:p>
      </dsp:txBody>
      <dsp:txXfrm>
        <a:off x="-42155" y="26234"/>
        <a:ext cx="7437402" cy="843234"/>
      </dsp:txXfrm>
    </dsp:sp>
    <dsp:sp modelId="{918FF342-9837-4234-8DD7-A0A2BD624B00}">
      <dsp:nvSpPr>
        <dsp:cNvPr id="0" name=""/>
        <dsp:cNvSpPr/>
      </dsp:nvSpPr>
      <dsp:spPr>
        <a:xfrm>
          <a:off x="788479" y="1044986"/>
          <a:ext cx="8161017" cy="895702"/>
        </a:xfrm>
        <a:prstGeom prst="roundRect">
          <a:avLst>
            <a:gd name="adj" fmla="val 10000"/>
          </a:avLst>
        </a:prstGeom>
        <a:solidFill>
          <a:schemeClr val="accent2">
            <a:hueOff val="1681577"/>
            <a:satOff val="-1786"/>
            <a:lumOff val="137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إلا موضع البقرة الأول آية (165) </a:t>
          </a:r>
          <a:r>
            <a:rPr lang="ar-SA" sz="2800" kern="1200" dirty="0">
              <a:solidFill>
                <a:schemeClr val="tx1"/>
              </a:solidFill>
              <a:latin typeface="Sakkal Majalla" panose="02000000000000000000" pitchFamily="2" charset="-78"/>
              <a:cs typeface="Sakkal Majalla" panose="02000000000000000000" pitchFamily="2" charset="-78"/>
            </a:rPr>
            <a:t>(شديد </a:t>
          </a:r>
          <a:r>
            <a:rPr lang="ar-SA" sz="2800" u="none" kern="1200" dirty="0">
              <a:solidFill>
                <a:schemeClr val="tx1"/>
              </a:solidFill>
              <a:latin typeface="Sakkal Majalla" panose="02000000000000000000" pitchFamily="2" charset="-78"/>
              <a:cs typeface="Sakkal Majalla" panose="02000000000000000000" pitchFamily="2" charset="-78"/>
            </a:rPr>
            <a:t>العذاب</a:t>
          </a:r>
          <a:r>
            <a:rPr lang="ar-SA" sz="2800" kern="1200" dirty="0">
              <a:solidFill>
                <a:schemeClr val="tx1"/>
              </a:solidFill>
              <a:latin typeface="Sakkal Majalla" panose="02000000000000000000" pitchFamily="2" charset="-78"/>
              <a:cs typeface="Sakkal Majalla" panose="02000000000000000000" pitchFamily="2" charset="-78"/>
            </a:rPr>
            <a:t>)</a:t>
          </a:r>
          <a:endParaRPr lang="en-US" sz="2800" kern="1200" dirty="0">
            <a:solidFill>
              <a:schemeClr val="bg1"/>
            </a:solidFill>
            <a:latin typeface="Sakkal Majalla" panose="02000000000000000000" pitchFamily="2" charset="-78"/>
            <a:cs typeface="Sakkal Majalla" panose="02000000000000000000" pitchFamily="2" charset="-78"/>
          </a:endParaRPr>
        </a:p>
      </dsp:txBody>
      <dsp:txXfrm>
        <a:off x="814713" y="1071220"/>
        <a:ext cx="6806253" cy="843234"/>
      </dsp:txXfrm>
    </dsp:sp>
    <dsp:sp modelId="{AC77514B-0541-443E-AFE6-08C360B90EC1}">
      <dsp:nvSpPr>
        <dsp:cNvPr id="0" name=""/>
        <dsp:cNvSpPr/>
      </dsp:nvSpPr>
      <dsp:spPr>
        <a:xfrm>
          <a:off x="1508568" y="2089972"/>
          <a:ext cx="8161017" cy="895702"/>
        </a:xfrm>
        <a:prstGeom prst="roundRect">
          <a:avLst>
            <a:gd name="adj" fmla="val 10000"/>
          </a:avLst>
        </a:prstGeom>
        <a:solidFill>
          <a:schemeClr val="accent2">
            <a:hueOff val="3363155"/>
            <a:satOff val="-3572"/>
            <a:lumOff val="274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1">
            <a:lnSpc>
              <a:spcPct val="90000"/>
            </a:lnSpc>
            <a:spcBef>
              <a:spcPct val="0"/>
            </a:spcBef>
            <a:spcAft>
              <a:spcPct val="35000"/>
            </a:spcAft>
            <a:buNone/>
          </a:pPr>
          <a:r>
            <a:rPr lang="ar-SA" sz="2000" kern="1200" dirty="0">
              <a:latin typeface="Sakkal Majalla" panose="02000000000000000000" pitchFamily="2" charset="-78"/>
              <a:cs typeface="Sakkal Majalla" panose="02000000000000000000" pitchFamily="2" charset="-78"/>
            </a:rPr>
            <a:t>(وَمِنَ </a:t>
          </a:r>
          <a:r>
            <a:rPr lang="ar-SA" sz="2000" kern="1200" dirty="0" err="1">
              <a:latin typeface="Sakkal Majalla" panose="02000000000000000000" pitchFamily="2" charset="-78"/>
              <a:cs typeface="Sakkal Majalla" panose="02000000000000000000" pitchFamily="2" charset="-78"/>
            </a:rPr>
            <a:t>ٱلنَّاسِ</a:t>
          </a:r>
          <a:r>
            <a:rPr lang="ar-SA" sz="2000" kern="1200" dirty="0">
              <a:latin typeface="Sakkal Majalla" panose="02000000000000000000" pitchFamily="2" charset="-78"/>
              <a:cs typeface="Sakkal Majalla" panose="02000000000000000000" pitchFamily="2" charset="-78"/>
            </a:rPr>
            <a:t> مَن </a:t>
          </a:r>
          <a:r>
            <a:rPr lang="ar-SA" sz="2000" kern="1200" dirty="0" err="1">
              <a:latin typeface="Sakkal Majalla" panose="02000000000000000000" pitchFamily="2" charset="-78"/>
              <a:cs typeface="Sakkal Majalla" panose="02000000000000000000" pitchFamily="2" charset="-78"/>
            </a:rPr>
            <a:t>یَتَّخِذُ</a:t>
          </a:r>
          <a:r>
            <a:rPr lang="ar-SA" sz="2000" kern="1200" dirty="0">
              <a:latin typeface="Sakkal Majalla" panose="02000000000000000000" pitchFamily="2" charset="-78"/>
              <a:cs typeface="Sakkal Majalla" panose="02000000000000000000" pitchFamily="2" charset="-78"/>
            </a:rPr>
            <a:t> مِن دُونِ </a:t>
          </a:r>
          <a:r>
            <a:rPr lang="ar-SA" sz="2000" kern="1200" dirty="0" err="1">
              <a:latin typeface="Sakkal Majalla" panose="02000000000000000000" pitchFamily="2" charset="-78"/>
              <a:cs typeface="Sakkal Majalla" panose="02000000000000000000" pitchFamily="2" charset="-78"/>
            </a:rPr>
            <a:t>ٱللَّهِ</a:t>
          </a:r>
          <a:r>
            <a:rPr lang="ar-SA" sz="2000" kern="1200" dirty="0">
              <a:latin typeface="Sakkal Majalla" panose="02000000000000000000" pitchFamily="2" charset="-78"/>
              <a:cs typeface="Sakkal Majalla" panose="02000000000000000000" pitchFamily="2" charset="-78"/>
            </a:rPr>
            <a:t> </a:t>
          </a:r>
          <a:r>
            <a:rPr lang="ar-SA" sz="2000" kern="1200" dirty="0" err="1">
              <a:latin typeface="Sakkal Majalla" panose="02000000000000000000" pitchFamily="2" charset="-78"/>
              <a:cs typeface="Sakkal Majalla" panose="02000000000000000000" pitchFamily="2" charset="-78"/>
            </a:rPr>
            <a:t>أَندَادࣰا</a:t>
          </a:r>
          <a:r>
            <a:rPr lang="ar-SA" sz="2000" kern="1200" dirty="0">
              <a:latin typeface="Sakkal Majalla" panose="02000000000000000000" pitchFamily="2" charset="-78"/>
              <a:cs typeface="Sakkal Majalla" panose="02000000000000000000" pitchFamily="2" charset="-78"/>
            </a:rPr>
            <a:t> </a:t>
          </a:r>
          <a:r>
            <a:rPr lang="ar-SA" sz="2000" kern="1200" dirty="0" err="1">
              <a:latin typeface="Sakkal Majalla" panose="02000000000000000000" pitchFamily="2" charset="-78"/>
              <a:cs typeface="Sakkal Majalla" panose="02000000000000000000" pitchFamily="2" charset="-78"/>
            </a:rPr>
            <a:t>یُحِبُّونَهُمۡ</a:t>
          </a:r>
          <a:r>
            <a:rPr lang="ar-SA" sz="2000" kern="1200" dirty="0">
              <a:latin typeface="Sakkal Majalla" panose="02000000000000000000" pitchFamily="2" charset="-78"/>
              <a:cs typeface="Sakkal Majalla" panose="02000000000000000000" pitchFamily="2" charset="-78"/>
            </a:rPr>
            <a:t> كَحُبِّ </a:t>
          </a:r>
          <a:r>
            <a:rPr lang="ar-SA" sz="2000" kern="1200" dirty="0" err="1">
              <a:latin typeface="Sakkal Majalla" panose="02000000000000000000" pitchFamily="2" charset="-78"/>
              <a:cs typeface="Sakkal Majalla" panose="02000000000000000000" pitchFamily="2" charset="-78"/>
            </a:rPr>
            <a:t>ٱللَّهِۖ</a:t>
          </a:r>
          <a:r>
            <a:rPr lang="ar-SA" sz="2000" kern="1200" dirty="0">
              <a:latin typeface="Sakkal Majalla" panose="02000000000000000000" pitchFamily="2" charset="-78"/>
              <a:cs typeface="Sakkal Majalla" panose="02000000000000000000" pitchFamily="2" charset="-78"/>
            </a:rPr>
            <a:t> </a:t>
          </a:r>
          <a:r>
            <a:rPr lang="ar-SA" sz="2000" kern="1200" dirty="0" err="1">
              <a:latin typeface="Sakkal Majalla" panose="02000000000000000000" pitchFamily="2" charset="-78"/>
              <a:cs typeface="Sakkal Majalla" panose="02000000000000000000" pitchFamily="2" charset="-78"/>
            </a:rPr>
            <a:t>وَٱلَّذِینَ</a:t>
          </a:r>
          <a:r>
            <a:rPr lang="ar-SA" sz="2000" kern="1200" dirty="0">
              <a:latin typeface="Sakkal Majalla" panose="02000000000000000000" pitchFamily="2" charset="-78"/>
              <a:cs typeface="Sakkal Majalla" panose="02000000000000000000" pitchFamily="2" charset="-78"/>
            </a:rPr>
            <a:t> </a:t>
          </a:r>
          <a:r>
            <a:rPr lang="ar-SA" sz="2000" kern="1200" dirty="0" err="1">
              <a:latin typeface="Sakkal Majalla" panose="02000000000000000000" pitchFamily="2" charset="-78"/>
              <a:cs typeface="Sakkal Majalla" panose="02000000000000000000" pitchFamily="2" charset="-78"/>
            </a:rPr>
            <a:t>ءَامَنُوۤا</a:t>
          </a:r>
          <a:r>
            <a:rPr lang="ar-SA" sz="2000" kern="1200" dirty="0">
              <a:latin typeface="Sakkal Majalla" panose="02000000000000000000" pitchFamily="2" charset="-78"/>
              <a:cs typeface="Sakkal Majalla" panose="02000000000000000000" pitchFamily="2" charset="-78"/>
            </a:rPr>
            <a:t>۟ أَشَدُّ </a:t>
          </a:r>
          <a:r>
            <a:rPr lang="ar-SA" sz="2000" kern="1200" dirty="0" err="1">
              <a:latin typeface="Sakkal Majalla" panose="02000000000000000000" pitchFamily="2" charset="-78"/>
              <a:cs typeface="Sakkal Majalla" panose="02000000000000000000" pitchFamily="2" charset="-78"/>
            </a:rPr>
            <a:t>حُبࣰّا</a:t>
          </a:r>
          <a:r>
            <a:rPr lang="ar-SA" sz="2000" kern="1200" dirty="0">
              <a:latin typeface="Sakkal Majalla" panose="02000000000000000000" pitchFamily="2" charset="-78"/>
              <a:cs typeface="Sakkal Majalla" panose="02000000000000000000" pitchFamily="2" charset="-78"/>
            </a:rPr>
            <a:t> </a:t>
          </a:r>
          <a:r>
            <a:rPr lang="ar-SA" sz="2000" kern="1200" dirty="0" err="1">
              <a:latin typeface="Sakkal Majalla" panose="02000000000000000000" pitchFamily="2" charset="-78"/>
              <a:cs typeface="Sakkal Majalla" panose="02000000000000000000" pitchFamily="2" charset="-78"/>
            </a:rPr>
            <a:t>لِّلَّهِۗ</a:t>
          </a:r>
          <a:r>
            <a:rPr lang="ar-SA" sz="2000" kern="1200" dirty="0">
              <a:latin typeface="Sakkal Majalla" panose="02000000000000000000" pitchFamily="2" charset="-78"/>
              <a:cs typeface="Sakkal Majalla" panose="02000000000000000000" pitchFamily="2" charset="-78"/>
            </a:rPr>
            <a:t> </a:t>
          </a:r>
          <a:r>
            <a:rPr lang="ar-SA" sz="2000" kern="1200" dirty="0" err="1">
              <a:latin typeface="Sakkal Majalla" panose="02000000000000000000" pitchFamily="2" charset="-78"/>
              <a:cs typeface="Sakkal Majalla" panose="02000000000000000000" pitchFamily="2" charset="-78"/>
            </a:rPr>
            <a:t>وَلَوۡ</a:t>
          </a:r>
          <a:r>
            <a:rPr lang="ar-SA" sz="2000" kern="1200" dirty="0">
              <a:latin typeface="Sakkal Majalla" panose="02000000000000000000" pitchFamily="2" charset="-78"/>
              <a:cs typeface="Sakkal Majalla" panose="02000000000000000000" pitchFamily="2" charset="-78"/>
            </a:rPr>
            <a:t> </a:t>
          </a:r>
          <a:r>
            <a:rPr lang="ar-SA" sz="2000" kern="1200" dirty="0" err="1">
              <a:latin typeface="Sakkal Majalla" panose="02000000000000000000" pitchFamily="2" charset="-78"/>
              <a:cs typeface="Sakkal Majalla" panose="02000000000000000000" pitchFamily="2" charset="-78"/>
            </a:rPr>
            <a:t>یَرَى</a:t>
          </a:r>
          <a:r>
            <a:rPr lang="ar-SA" sz="2000" kern="1200" dirty="0">
              <a:latin typeface="Sakkal Majalla" panose="02000000000000000000" pitchFamily="2" charset="-78"/>
              <a:cs typeface="Sakkal Majalla" panose="02000000000000000000" pitchFamily="2" charset="-78"/>
            </a:rPr>
            <a:t> </a:t>
          </a:r>
          <a:r>
            <a:rPr lang="ar-SA" sz="2000" kern="1200" dirty="0" err="1">
              <a:latin typeface="Sakkal Majalla" panose="02000000000000000000" pitchFamily="2" charset="-78"/>
              <a:cs typeface="Sakkal Majalla" panose="02000000000000000000" pitchFamily="2" charset="-78"/>
            </a:rPr>
            <a:t>ٱلَّذِینَ</a:t>
          </a:r>
          <a:r>
            <a:rPr lang="ar-SA" sz="2000" kern="1200" dirty="0">
              <a:latin typeface="Sakkal Majalla" panose="02000000000000000000" pitchFamily="2" charset="-78"/>
              <a:cs typeface="Sakkal Majalla" panose="02000000000000000000" pitchFamily="2" charset="-78"/>
            </a:rPr>
            <a:t> </a:t>
          </a:r>
          <a:r>
            <a:rPr lang="ar-SA" sz="2000" kern="1200" dirty="0" err="1">
              <a:latin typeface="Sakkal Majalla" panose="02000000000000000000" pitchFamily="2" charset="-78"/>
              <a:cs typeface="Sakkal Majalla" panose="02000000000000000000" pitchFamily="2" charset="-78"/>
            </a:rPr>
            <a:t>ظَلَمُوۤا</a:t>
          </a:r>
          <a:r>
            <a:rPr lang="ar-SA" sz="2000" kern="1200" dirty="0">
              <a:latin typeface="Sakkal Majalla" panose="02000000000000000000" pitchFamily="2" charset="-78"/>
              <a:cs typeface="Sakkal Majalla" panose="02000000000000000000" pitchFamily="2" charset="-78"/>
            </a:rPr>
            <a:t>۟ </a:t>
          </a:r>
          <a:r>
            <a:rPr lang="ar-SA" sz="2000" kern="1200" dirty="0" err="1">
              <a:latin typeface="Sakkal Majalla" panose="02000000000000000000" pitchFamily="2" charset="-78"/>
              <a:cs typeface="Sakkal Majalla" panose="02000000000000000000" pitchFamily="2" charset="-78"/>
            </a:rPr>
            <a:t>إِذۡ</a:t>
          </a:r>
          <a:r>
            <a:rPr lang="ar-SA" sz="2000" kern="1200" dirty="0">
              <a:latin typeface="Sakkal Majalla" panose="02000000000000000000" pitchFamily="2" charset="-78"/>
              <a:cs typeface="Sakkal Majalla" panose="02000000000000000000" pitchFamily="2" charset="-78"/>
            </a:rPr>
            <a:t> </a:t>
          </a:r>
          <a:r>
            <a:rPr lang="ar-SA" sz="2000" kern="1200" dirty="0" err="1">
              <a:latin typeface="Sakkal Majalla" panose="02000000000000000000" pitchFamily="2" charset="-78"/>
              <a:cs typeface="Sakkal Majalla" panose="02000000000000000000" pitchFamily="2" charset="-78"/>
            </a:rPr>
            <a:t>یَرَوۡنَ</a:t>
          </a:r>
          <a:r>
            <a:rPr lang="ar-SA" sz="2000" kern="1200" dirty="0">
              <a:latin typeface="Sakkal Majalla" panose="02000000000000000000" pitchFamily="2" charset="-78"/>
              <a:cs typeface="Sakkal Majalla" panose="02000000000000000000" pitchFamily="2" charset="-78"/>
            </a:rPr>
            <a:t> </a:t>
          </a:r>
          <a:r>
            <a:rPr lang="ar-SA" sz="2000" kern="1200" dirty="0" err="1">
              <a:latin typeface="Sakkal Majalla" panose="02000000000000000000" pitchFamily="2" charset="-78"/>
              <a:cs typeface="Sakkal Majalla" panose="02000000000000000000" pitchFamily="2" charset="-78"/>
            </a:rPr>
            <a:t>ٱلۡعَذَابَ</a:t>
          </a:r>
          <a:r>
            <a:rPr lang="ar-SA" sz="2000" kern="1200" dirty="0">
              <a:latin typeface="Sakkal Majalla" panose="02000000000000000000" pitchFamily="2" charset="-78"/>
              <a:cs typeface="Sakkal Majalla" panose="02000000000000000000" pitchFamily="2" charset="-78"/>
            </a:rPr>
            <a:t> أَنَّ </a:t>
          </a:r>
          <a:r>
            <a:rPr lang="ar-SA" sz="2000" kern="1200" dirty="0" err="1">
              <a:latin typeface="Sakkal Majalla" panose="02000000000000000000" pitchFamily="2" charset="-78"/>
              <a:cs typeface="Sakkal Majalla" panose="02000000000000000000" pitchFamily="2" charset="-78"/>
            </a:rPr>
            <a:t>ٱلۡقُوَّةَ</a:t>
          </a:r>
          <a:r>
            <a:rPr lang="ar-SA" sz="2000" kern="1200" dirty="0">
              <a:latin typeface="Sakkal Majalla" panose="02000000000000000000" pitchFamily="2" charset="-78"/>
              <a:cs typeface="Sakkal Majalla" panose="02000000000000000000" pitchFamily="2" charset="-78"/>
            </a:rPr>
            <a:t> لِلَّهِ </a:t>
          </a:r>
          <a:r>
            <a:rPr lang="ar-SA" sz="2000" kern="1200" dirty="0" err="1">
              <a:latin typeface="Sakkal Majalla" panose="02000000000000000000" pitchFamily="2" charset="-78"/>
              <a:cs typeface="Sakkal Majalla" panose="02000000000000000000" pitchFamily="2" charset="-78"/>
            </a:rPr>
            <a:t>جَمِیعࣰا</a:t>
          </a:r>
          <a:r>
            <a:rPr lang="ar-SA" sz="2000" kern="1200" dirty="0">
              <a:latin typeface="Sakkal Majalla" panose="02000000000000000000" pitchFamily="2" charset="-78"/>
              <a:cs typeface="Sakkal Majalla" panose="02000000000000000000" pitchFamily="2" charset="-78"/>
            </a:rPr>
            <a:t> وَأَنَّ </a:t>
          </a:r>
          <a:r>
            <a:rPr lang="ar-SA" sz="2000" kern="1200" dirty="0" err="1">
              <a:latin typeface="Sakkal Majalla" panose="02000000000000000000" pitchFamily="2" charset="-78"/>
              <a:cs typeface="Sakkal Majalla" panose="02000000000000000000" pitchFamily="2" charset="-78"/>
            </a:rPr>
            <a:t>ٱللَّهَ</a:t>
          </a:r>
          <a:r>
            <a:rPr lang="ar-SA" sz="2000" u="sng" kern="1200" dirty="0">
              <a:solidFill>
                <a:schemeClr val="tx1"/>
              </a:solidFill>
              <a:latin typeface="Sakkal Majalla" panose="02000000000000000000" pitchFamily="2" charset="-78"/>
              <a:cs typeface="Sakkal Majalla" panose="02000000000000000000" pitchFamily="2" charset="-78"/>
            </a:rPr>
            <a:t> </a:t>
          </a:r>
          <a:r>
            <a:rPr lang="ar-SA" sz="2000" u="sng" kern="1200" dirty="0" err="1">
              <a:solidFill>
                <a:schemeClr val="tx1"/>
              </a:solidFill>
              <a:latin typeface="Sakkal Majalla" panose="02000000000000000000" pitchFamily="2" charset="-78"/>
              <a:cs typeface="Sakkal Majalla" panose="02000000000000000000" pitchFamily="2" charset="-78"/>
            </a:rPr>
            <a:t>شَدِیدُ</a:t>
          </a:r>
          <a:r>
            <a:rPr lang="ar-SA" sz="2000" u="sng" kern="1200" dirty="0">
              <a:solidFill>
                <a:schemeClr val="tx1"/>
              </a:solidFill>
              <a:latin typeface="Sakkal Majalla" panose="02000000000000000000" pitchFamily="2" charset="-78"/>
              <a:cs typeface="Sakkal Majalla" panose="02000000000000000000" pitchFamily="2" charset="-78"/>
            </a:rPr>
            <a:t> </a:t>
          </a:r>
          <a:r>
            <a:rPr lang="ar-SA" sz="2000" u="sng" kern="1200" dirty="0" err="1">
              <a:solidFill>
                <a:schemeClr val="tx1"/>
              </a:solidFill>
              <a:latin typeface="Sakkal Majalla" panose="02000000000000000000" pitchFamily="2" charset="-78"/>
              <a:cs typeface="Sakkal Majalla" panose="02000000000000000000" pitchFamily="2" charset="-78"/>
            </a:rPr>
            <a:t>ٱلۡعَذَابِ</a:t>
          </a:r>
          <a:r>
            <a:rPr lang="ar-SA" sz="2000" kern="1200" dirty="0">
              <a:latin typeface="Sakkal Majalla" panose="02000000000000000000" pitchFamily="2" charset="-78"/>
              <a:cs typeface="Sakkal Majalla" panose="02000000000000000000" pitchFamily="2" charset="-78"/>
            </a:rPr>
            <a:t>(165))</a:t>
          </a:r>
          <a:endParaRPr lang="en-US" sz="2000" kern="1200" dirty="0">
            <a:latin typeface="Sakkal Majalla" panose="02000000000000000000" pitchFamily="2" charset="-78"/>
            <a:cs typeface="Sakkal Majalla" panose="02000000000000000000" pitchFamily="2" charset="-78"/>
          </a:endParaRPr>
        </a:p>
      </dsp:txBody>
      <dsp:txXfrm>
        <a:off x="1534802" y="2116206"/>
        <a:ext cx="6806253" cy="843234"/>
      </dsp:txXfrm>
    </dsp:sp>
    <dsp:sp modelId="{D5997FB6-A5FE-4C06-BF9E-64807667A1D9}">
      <dsp:nvSpPr>
        <dsp:cNvPr id="0" name=""/>
        <dsp:cNvSpPr/>
      </dsp:nvSpPr>
      <dsp:spPr>
        <a:xfrm>
          <a:off x="7647200" y="679241"/>
          <a:ext cx="582206" cy="582206"/>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7778196" y="679241"/>
        <a:ext cx="320214" cy="438110"/>
      </dsp:txXfrm>
    </dsp:sp>
    <dsp:sp modelId="{AE1BFBB7-50E2-4D16-953E-843707232272}">
      <dsp:nvSpPr>
        <dsp:cNvPr id="0" name=""/>
        <dsp:cNvSpPr/>
      </dsp:nvSpPr>
      <dsp:spPr>
        <a:xfrm>
          <a:off x="8367289" y="1718255"/>
          <a:ext cx="582206" cy="582206"/>
        </a:xfrm>
        <a:prstGeom prst="downArrow">
          <a:avLst>
            <a:gd name="adj1" fmla="val 55000"/>
            <a:gd name="adj2" fmla="val 45000"/>
          </a:avLst>
        </a:prstGeom>
        <a:solidFill>
          <a:schemeClr val="accent2">
            <a:tint val="40000"/>
            <a:alpha val="90000"/>
            <a:hueOff val="4183470"/>
            <a:satOff val="1428"/>
            <a:lumOff val="439"/>
            <a:alphaOff val="0"/>
          </a:schemeClr>
        </a:solidFill>
        <a:ln w="15875" cap="flat" cmpd="sng" algn="ctr">
          <a:solidFill>
            <a:schemeClr val="accent2">
              <a:tint val="40000"/>
              <a:alpha val="90000"/>
              <a:hueOff val="4183470"/>
              <a:satOff val="1428"/>
              <a:lumOff val="43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8498285" y="1718255"/>
        <a:ext cx="320214" cy="43811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EC1CC2-7978-46CE-8A75-67A769C03883}">
      <dsp:nvSpPr>
        <dsp:cNvPr id="0" name=""/>
        <dsp:cNvSpPr/>
      </dsp:nvSpPr>
      <dsp:spPr>
        <a:xfrm>
          <a:off x="-68389" y="0"/>
          <a:ext cx="8434574" cy="895702"/>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كل آية ذكر احتجاج المشركين بآبائهم حين يُدْعون إلى الحق فهي بالفعل </a:t>
          </a:r>
          <a:r>
            <a:rPr lang="ar-SA" sz="2800" kern="1200" dirty="0">
              <a:solidFill>
                <a:schemeClr val="tx1">
                  <a:lumMod val="95000"/>
                  <a:lumOff val="5000"/>
                </a:schemeClr>
              </a:solidFill>
              <a:latin typeface="Sakkal Majalla" panose="02000000000000000000" pitchFamily="2" charset="-78"/>
              <a:cs typeface="Sakkal Majalla" panose="02000000000000000000" pitchFamily="2" charset="-78"/>
            </a:rPr>
            <a:t>(وجدنا)(وجدنا عليه)(وجدنا عليها)</a:t>
          </a:r>
          <a:endParaRPr lang="en-US" sz="2800" kern="1200" dirty="0">
            <a:solidFill>
              <a:schemeClr val="tx1">
                <a:lumMod val="95000"/>
                <a:lumOff val="5000"/>
              </a:schemeClr>
            </a:solidFill>
            <a:latin typeface="Sakkal Majalla" panose="02000000000000000000" pitchFamily="2" charset="-78"/>
            <a:cs typeface="Sakkal Majalla" panose="02000000000000000000" pitchFamily="2" charset="-78"/>
          </a:endParaRPr>
        </a:p>
      </dsp:txBody>
      <dsp:txXfrm>
        <a:off x="-42155" y="26234"/>
        <a:ext cx="7437402" cy="843234"/>
      </dsp:txXfrm>
    </dsp:sp>
    <dsp:sp modelId="{918FF342-9837-4234-8DD7-A0A2BD624B00}">
      <dsp:nvSpPr>
        <dsp:cNvPr id="0" name=""/>
        <dsp:cNvSpPr/>
      </dsp:nvSpPr>
      <dsp:spPr>
        <a:xfrm>
          <a:off x="788479" y="1044986"/>
          <a:ext cx="8161017" cy="895702"/>
        </a:xfrm>
        <a:prstGeom prst="roundRect">
          <a:avLst>
            <a:gd name="adj" fmla="val 10000"/>
          </a:avLst>
        </a:prstGeom>
        <a:solidFill>
          <a:schemeClr val="accent2">
            <a:hueOff val="1681577"/>
            <a:satOff val="-1786"/>
            <a:lumOff val="137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إلا موضع البقرة الأول آية (170) </a:t>
          </a:r>
          <a:r>
            <a:rPr lang="ar-SA" sz="2800" kern="1200" dirty="0">
              <a:solidFill>
                <a:schemeClr val="tx1"/>
              </a:solidFill>
              <a:latin typeface="Sakkal Majalla" panose="02000000000000000000" pitchFamily="2" charset="-78"/>
              <a:cs typeface="Sakkal Majalla" panose="02000000000000000000" pitchFamily="2" charset="-78"/>
            </a:rPr>
            <a:t>(</a:t>
          </a:r>
          <a:r>
            <a:rPr lang="ar-SA" sz="2800" u="none" kern="1200" dirty="0">
              <a:solidFill>
                <a:schemeClr val="tx1"/>
              </a:solidFill>
              <a:latin typeface="Sakkal Majalla" panose="02000000000000000000" pitchFamily="2" charset="-78"/>
              <a:cs typeface="Sakkal Majalla" panose="02000000000000000000" pitchFamily="2" charset="-78"/>
            </a:rPr>
            <a:t>ألفينا عليه آباءَنا</a:t>
          </a:r>
          <a:r>
            <a:rPr lang="ar-SA" sz="2800" kern="1200" dirty="0">
              <a:solidFill>
                <a:schemeClr val="tx1"/>
              </a:solidFill>
              <a:latin typeface="Sakkal Majalla" panose="02000000000000000000" pitchFamily="2" charset="-78"/>
              <a:cs typeface="Sakkal Majalla" panose="02000000000000000000" pitchFamily="2" charset="-78"/>
            </a:rPr>
            <a:t>)</a:t>
          </a:r>
          <a:endParaRPr lang="en-US" sz="2800" kern="1200" dirty="0">
            <a:solidFill>
              <a:schemeClr val="bg1"/>
            </a:solidFill>
            <a:latin typeface="Sakkal Majalla" panose="02000000000000000000" pitchFamily="2" charset="-78"/>
            <a:cs typeface="Sakkal Majalla" panose="02000000000000000000" pitchFamily="2" charset="-78"/>
          </a:endParaRPr>
        </a:p>
      </dsp:txBody>
      <dsp:txXfrm>
        <a:off x="814713" y="1071220"/>
        <a:ext cx="6806253" cy="843234"/>
      </dsp:txXfrm>
    </dsp:sp>
    <dsp:sp modelId="{AC77514B-0541-443E-AFE6-08C360B90EC1}">
      <dsp:nvSpPr>
        <dsp:cNvPr id="0" name=""/>
        <dsp:cNvSpPr/>
      </dsp:nvSpPr>
      <dsp:spPr>
        <a:xfrm>
          <a:off x="1508568" y="2089972"/>
          <a:ext cx="8161017" cy="895702"/>
        </a:xfrm>
        <a:prstGeom prst="roundRect">
          <a:avLst>
            <a:gd name="adj" fmla="val 10000"/>
          </a:avLst>
        </a:prstGeom>
        <a:solidFill>
          <a:schemeClr val="accent2">
            <a:hueOff val="3363155"/>
            <a:satOff val="-3572"/>
            <a:lumOff val="274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(وَإِذَا </a:t>
          </a:r>
          <a:r>
            <a:rPr lang="ar-SA" sz="2800" kern="1200" dirty="0" err="1">
              <a:latin typeface="Sakkal Majalla" panose="02000000000000000000" pitchFamily="2" charset="-78"/>
              <a:cs typeface="Sakkal Majalla" panose="02000000000000000000" pitchFamily="2" charset="-78"/>
            </a:rPr>
            <a:t>قِیلَ</a:t>
          </a:r>
          <a:r>
            <a:rPr lang="ar-SA" sz="2800" kern="1200" dirty="0">
              <a:latin typeface="Sakkal Majalla" panose="02000000000000000000" pitchFamily="2" charset="-78"/>
              <a:cs typeface="Sakkal Majalla" panose="02000000000000000000" pitchFamily="2" charset="-78"/>
            </a:rPr>
            <a:t> لَهُمُ </a:t>
          </a:r>
          <a:r>
            <a:rPr lang="ar-SA" sz="2800" kern="1200" dirty="0" err="1">
              <a:latin typeface="Sakkal Majalla" panose="02000000000000000000" pitchFamily="2" charset="-78"/>
              <a:cs typeface="Sakkal Majalla" panose="02000000000000000000" pitchFamily="2" charset="-78"/>
            </a:rPr>
            <a:t>ٱتَّبِعُوا</a:t>
          </a:r>
          <a:r>
            <a:rPr lang="ar-SA" sz="2800" kern="1200" dirty="0">
              <a:latin typeface="Sakkal Majalla" panose="02000000000000000000" pitchFamily="2" charset="-78"/>
              <a:cs typeface="Sakkal Majalla" panose="02000000000000000000" pitchFamily="2" charset="-78"/>
            </a:rPr>
            <a:t>۟ </a:t>
          </a:r>
          <a:r>
            <a:rPr lang="ar-SA" sz="2800" kern="1200" dirty="0" err="1">
              <a:latin typeface="Sakkal Majalla" panose="02000000000000000000" pitchFamily="2" charset="-78"/>
              <a:cs typeface="Sakkal Majalla" panose="02000000000000000000" pitchFamily="2" charset="-78"/>
            </a:rPr>
            <a:t>مَاۤ</a:t>
          </a:r>
          <a:r>
            <a:rPr lang="ar-SA" sz="2800" kern="1200" dirty="0">
              <a:latin typeface="Sakkal Majalla" panose="02000000000000000000" pitchFamily="2" charset="-78"/>
              <a:cs typeface="Sakkal Majalla" panose="02000000000000000000" pitchFamily="2" charset="-78"/>
            </a:rPr>
            <a:t> أَنزَلَ </a:t>
          </a:r>
          <a:r>
            <a:rPr lang="ar-SA" sz="2800" kern="1200" dirty="0" err="1">
              <a:latin typeface="Sakkal Majalla" panose="02000000000000000000" pitchFamily="2" charset="-78"/>
              <a:cs typeface="Sakkal Majalla" panose="02000000000000000000" pitchFamily="2" charset="-78"/>
            </a:rPr>
            <a:t>ٱللَّهُ</a:t>
          </a:r>
          <a:r>
            <a:rPr lang="ar-SA" sz="2800" kern="1200" dirty="0">
              <a:latin typeface="Sakkal Majalla" panose="02000000000000000000" pitchFamily="2" charset="-78"/>
              <a:cs typeface="Sakkal Majalla" panose="02000000000000000000" pitchFamily="2" charset="-78"/>
            </a:rPr>
            <a:t> قَالُوا۟ </a:t>
          </a:r>
          <a:r>
            <a:rPr lang="ar-SA" sz="2800" kern="1200" dirty="0" err="1">
              <a:latin typeface="Sakkal Majalla" panose="02000000000000000000" pitchFamily="2" charset="-78"/>
              <a:cs typeface="Sakkal Majalla" panose="02000000000000000000" pitchFamily="2" charset="-78"/>
            </a:rPr>
            <a:t>بَلۡ</a:t>
          </a:r>
          <a:r>
            <a:rPr lang="ar-SA" sz="2800" kern="1200" dirty="0">
              <a:latin typeface="Sakkal Majalla" panose="02000000000000000000" pitchFamily="2" charset="-78"/>
              <a:cs typeface="Sakkal Majalla" panose="02000000000000000000" pitchFamily="2" charset="-78"/>
            </a:rPr>
            <a:t> نَتَّبِعُ </a:t>
          </a:r>
          <a:r>
            <a:rPr lang="ar-SA" sz="2800" u="sng" kern="1200" dirty="0" err="1">
              <a:solidFill>
                <a:schemeClr val="tx1"/>
              </a:solidFill>
              <a:latin typeface="Sakkal Majalla" panose="02000000000000000000" pitchFamily="2" charset="-78"/>
              <a:cs typeface="Sakkal Majalla" panose="02000000000000000000" pitchFamily="2" charset="-78"/>
            </a:rPr>
            <a:t>مَاۤ</a:t>
          </a:r>
          <a:r>
            <a:rPr lang="ar-SA" sz="2800" u="sng" kern="1200" dirty="0">
              <a:solidFill>
                <a:schemeClr val="tx1"/>
              </a:solidFill>
              <a:latin typeface="Sakkal Majalla" panose="02000000000000000000" pitchFamily="2" charset="-78"/>
              <a:cs typeface="Sakkal Majalla" panose="02000000000000000000" pitchFamily="2" charset="-78"/>
            </a:rPr>
            <a:t> </a:t>
          </a:r>
          <a:r>
            <a:rPr lang="ar-SA" sz="2800" u="sng" kern="1200" dirty="0" err="1">
              <a:solidFill>
                <a:schemeClr val="tx1"/>
              </a:solidFill>
              <a:latin typeface="Sakkal Majalla" panose="02000000000000000000" pitchFamily="2" charset="-78"/>
              <a:cs typeface="Sakkal Majalla" panose="02000000000000000000" pitchFamily="2" charset="-78"/>
            </a:rPr>
            <a:t>أَلۡفَیۡنَا</a:t>
          </a:r>
          <a:r>
            <a:rPr lang="ar-SA" sz="2800" u="sng" kern="1200" dirty="0">
              <a:solidFill>
                <a:schemeClr val="tx1"/>
              </a:solidFill>
              <a:latin typeface="Sakkal Majalla" panose="02000000000000000000" pitchFamily="2" charset="-78"/>
              <a:cs typeface="Sakkal Majalla" panose="02000000000000000000" pitchFamily="2" charset="-78"/>
            </a:rPr>
            <a:t> </a:t>
          </a:r>
          <a:r>
            <a:rPr lang="ar-SA" sz="2800" u="sng" kern="1200" dirty="0" err="1">
              <a:solidFill>
                <a:schemeClr val="tx1"/>
              </a:solidFill>
              <a:latin typeface="Sakkal Majalla" panose="02000000000000000000" pitchFamily="2" charset="-78"/>
              <a:cs typeface="Sakkal Majalla" panose="02000000000000000000" pitchFamily="2" charset="-78"/>
            </a:rPr>
            <a:t>عَلَیۡهِ</a:t>
          </a:r>
          <a:r>
            <a:rPr lang="ar-SA" sz="2800" u="sng" kern="1200" dirty="0">
              <a:solidFill>
                <a:schemeClr val="tx1"/>
              </a:solidFill>
              <a:latin typeface="Sakkal Majalla" panose="02000000000000000000" pitchFamily="2" charset="-78"/>
              <a:cs typeface="Sakkal Majalla" panose="02000000000000000000" pitchFamily="2" charset="-78"/>
            </a:rPr>
            <a:t> </a:t>
          </a:r>
          <a:r>
            <a:rPr lang="ar-SA" sz="2800" u="sng" kern="1200" dirty="0" err="1">
              <a:solidFill>
                <a:schemeClr val="tx1"/>
              </a:solidFill>
              <a:latin typeface="Sakkal Majalla" panose="02000000000000000000" pitchFamily="2" charset="-78"/>
              <a:cs typeface="Sakkal Majalla" panose="02000000000000000000" pitchFamily="2" charset="-78"/>
            </a:rPr>
            <a:t>ءَابَاۤءَنَاۤۚ</a:t>
          </a:r>
          <a:r>
            <a:rPr lang="ar-SA" sz="2800" u="sng" kern="1200" dirty="0">
              <a:solidFill>
                <a:schemeClr val="tx1"/>
              </a:solidFill>
              <a:latin typeface="Sakkal Majalla" panose="02000000000000000000" pitchFamily="2" charset="-78"/>
              <a:cs typeface="Sakkal Majalla" panose="02000000000000000000" pitchFamily="2" charset="-78"/>
            </a:rPr>
            <a:t> </a:t>
          </a:r>
          <a:r>
            <a:rPr lang="ar-SA" sz="2800" kern="1200" dirty="0" err="1">
              <a:latin typeface="Sakkal Majalla" panose="02000000000000000000" pitchFamily="2" charset="-78"/>
              <a:cs typeface="Sakkal Majalla" panose="02000000000000000000" pitchFamily="2" charset="-78"/>
            </a:rPr>
            <a:t>أَوَلَوۡ</a:t>
          </a:r>
          <a:r>
            <a:rPr lang="ar-SA" sz="2800" kern="1200" dirty="0">
              <a:latin typeface="Sakkal Majalla" panose="02000000000000000000" pitchFamily="2" charset="-78"/>
              <a:cs typeface="Sakkal Majalla" panose="02000000000000000000" pitchFamily="2" charset="-78"/>
            </a:rPr>
            <a:t> كَانَ </a:t>
          </a:r>
          <a:r>
            <a:rPr lang="ar-SA" sz="2800" kern="1200" dirty="0" err="1">
              <a:latin typeface="Sakkal Majalla" panose="02000000000000000000" pitchFamily="2" charset="-78"/>
              <a:cs typeface="Sakkal Majalla" panose="02000000000000000000" pitchFamily="2" charset="-78"/>
            </a:rPr>
            <a:t>ءَابَاۤؤُهُمۡ</a:t>
          </a:r>
          <a:r>
            <a:rPr lang="ar-SA" sz="2800" kern="1200" dirty="0">
              <a:latin typeface="Sakkal Majalla" panose="02000000000000000000" pitchFamily="2" charset="-78"/>
              <a:cs typeface="Sakkal Majalla" panose="02000000000000000000" pitchFamily="2" charset="-78"/>
            </a:rPr>
            <a:t> لَا </a:t>
          </a:r>
          <a:r>
            <a:rPr lang="ar-SA" sz="2800" kern="1200" dirty="0" err="1">
              <a:latin typeface="Sakkal Majalla" panose="02000000000000000000" pitchFamily="2" charset="-78"/>
              <a:cs typeface="Sakkal Majalla" panose="02000000000000000000" pitchFamily="2" charset="-78"/>
            </a:rPr>
            <a:t>یَعۡقِلُونَ</a:t>
          </a:r>
          <a:r>
            <a:rPr lang="ar-SA" sz="2800" kern="1200" dirty="0">
              <a:latin typeface="Sakkal Majalla" panose="02000000000000000000" pitchFamily="2" charset="-78"/>
              <a:cs typeface="Sakkal Majalla" panose="02000000000000000000" pitchFamily="2" charset="-78"/>
            </a:rPr>
            <a:t> </a:t>
          </a:r>
          <a:r>
            <a:rPr lang="ar-SA" sz="2800" kern="1200" dirty="0" err="1">
              <a:latin typeface="Sakkal Majalla" panose="02000000000000000000" pitchFamily="2" charset="-78"/>
              <a:cs typeface="Sakkal Majalla" panose="02000000000000000000" pitchFamily="2" charset="-78"/>
            </a:rPr>
            <a:t>شَیۡـࣰٔا</a:t>
          </a:r>
          <a:r>
            <a:rPr lang="ar-SA" sz="2800" kern="1200" dirty="0">
              <a:latin typeface="Sakkal Majalla" panose="02000000000000000000" pitchFamily="2" charset="-78"/>
              <a:cs typeface="Sakkal Majalla" panose="02000000000000000000" pitchFamily="2" charset="-78"/>
            </a:rPr>
            <a:t> وَلَا </a:t>
          </a:r>
          <a:r>
            <a:rPr lang="ar-SA" sz="2800" kern="1200" dirty="0" err="1">
              <a:latin typeface="Sakkal Majalla" panose="02000000000000000000" pitchFamily="2" charset="-78"/>
              <a:cs typeface="Sakkal Majalla" panose="02000000000000000000" pitchFamily="2" charset="-78"/>
            </a:rPr>
            <a:t>یَهۡتَدُونَ</a:t>
          </a:r>
          <a:r>
            <a:rPr lang="ar-SA" sz="2800" kern="1200" dirty="0">
              <a:latin typeface="Sakkal Majalla" panose="02000000000000000000" pitchFamily="2" charset="-78"/>
              <a:cs typeface="Sakkal Majalla" panose="02000000000000000000" pitchFamily="2" charset="-78"/>
            </a:rPr>
            <a:t>(170))</a:t>
          </a:r>
          <a:endParaRPr lang="en-US" sz="2800" kern="1200" dirty="0">
            <a:latin typeface="Sakkal Majalla" panose="02000000000000000000" pitchFamily="2" charset="-78"/>
            <a:cs typeface="Sakkal Majalla" panose="02000000000000000000" pitchFamily="2" charset="-78"/>
          </a:endParaRPr>
        </a:p>
      </dsp:txBody>
      <dsp:txXfrm>
        <a:off x="1534802" y="2116206"/>
        <a:ext cx="6806253" cy="843234"/>
      </dsp:txXfrm>
    </dsp:sp>
    <dsp:sp modelId="{D5997FB6-A5FE-4C06-BF9E-64807667A1D9}">
      <dsp:nvSpPr>
        <dsp:cNvPr id="0" name=""/>
        <dsp:cNvSpPr/>
      </dsp:nvSpPr>
      <dsp:spPr>
        <a:xfrm>
          <a:off x="7647200" y="679241"/>
          <a:ext cx="582206" cy="582206"/>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7778196" y="679241"/>
        <a:ext cx="320214" cy="438110"/>
      </dsp:txXfrm>
    </dsp:sp>
    <dsp:sp modelId="{AE1BFBB7-50E2-4D16-953E-843707232272}">
      <dsp:nvSpPr>
        <dsp:cNvPr id="0" name=""/>
        <dsp:cNvSpPr/>
      </dsp:nvSpPr>
      <dsp:spPr>
        <a:xfrm>
          <a:off x="8367289" y="1718255"/>
          <a:ext cx="582206" cy="582206"/>
        </a:xfrm>
        <a:prstGeom prst="downArrow">
          <a:avLst>
            <a:gd name="adj1" fmla="val 55000"/>
            <a:gd name="adj2" fmla="val 45000"/>
          </a:avLst>
        </a:prstGeom>
        <a:solidFill>
          <a:schemeClr val="accent2">
            <a:tint val="40000"/>
            <a:alpha val="90000"/>
            <a:hueOff val="4183470"/>
            <a:satOff val="1428"/>
            <a:lumOff val="439"/>
            <a:alphaOff val="0"/>
          </a:schemeClr>
        </a:solidFill>
        <a:ln w="15875" cap="flat" cmpd="sng" algn="ctr">
          <a:solidFill>
            <a:schemeClr val="accent2">
              <a:tint val="40000"/>
              <a:alpha val="90000"/>
              <a:hueOff val="4183470"/>
              <a:satOff val="1428"/>
              <a:lumOff val="43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8498285" y="1718255"/>
        <a:ext cx="320214" cy="438110"/>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EC1CC2-7978-46CE-8A75-67A769C03883}">
      <dsp:nvSpPr>
        <dsp:cNvPr id="0" name=""/>
        <dsp:cNvSpPr/>
      </dsp:nvSpPr>
      <dsp:spPr>
        <a:xfrm>
          <a:off x="-68389" y="0"/>
          <a:ext cx="8434574" cy="895702"/>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كل آية فيها ذكر </a:t>
          </a:r>
          <a:r>
            <a:rPr lang="ar-SA" sz="2800" kern="1200" dirty="0">
              <a:solidFill>
                <a:schemeClr val="tx1">
                  <a:lumMod val="95000"/>
                  <a:lumOff val="5000"/>
                </a:schemeClr>
              </a:solidFill>
              <a:latin typeface="Sakkal Majalla" panose="02000000000000000000" pitchFamily="2" charset="-78"/>
              <a:cs typeface="Sakkal Majalla" panose="02000000000000000000" pitchFamily="2" charset="-78"/>
            </a:rPr>
            <a:t>(لغير الله به)</a:t>
          </a:r>
          <a:r>
            <a:rPr lang="ar-SA" sz="2800" kern="1200" dirty="0">
              <a:latin typeface="Sakkal Majalla" panose="02000000000000000000" pitchFamily="2" charset="-78"/>
              <a:cs typeface="Sakkal Majalla" panose="02000000000000000000" pitchFamily="2" charset="-78"/>
            </a:rPr>
            <a:t> فهي بهذا اللفظ بتأخير </a:t>
          </a:r>
          <a:r>
            <a:rPr lang="ar-SA" sz="2800" kern="1200" dirty="0">
              <a:solidFill>
                <a:schemeClr val="tx1">
                  <a:lumMod val="95000"/>
                  <a:lumOff val="5000"/>
                </a:schemeClr>
              </a:solidFill>
              <a:latin typeface="Sakkal Majalla" panose="02000000000000000000" pitchFamily="2" charset="-78"/>
              <a:cs typeface="Sakkal Majalla" panose="02000000000000000000" pitchFamily="2" charset="-78"/>
            </a:rPr>
            <a:t>(به)</a:t>
          </a:r>
          <a:endParaRPr lang="en-US" sz="2800" kern="1200" dirty="0">
            <a:solidFill>
              <a:schemeClr val="tx1">
                <a:lumMod val="95000"/>
                <a:lumOff val="5000"/>
              </a:schemeClr>
            </a:solidFill>
            <a:latin typeface="Sakkal Majalla" panose="02000000000000000000" pitchFamily="2" charset="-78"/>
            <a:cs typeface="Sakkal Majalla" panose="02000000000000000000" pitchFamily="2" charset="-78"/>
          </a:endParaRPr>
        </a:p>
      </dsp:txBody>
      <dsp:txXfrm>
        <a:off x="-42155" y="26234"/>
        <a:ext cx="7437402" cy="843234"/>
      </dsp:txXfrm>
    </dsp:sp>
    <dsp:sp modelId="{918FF342-9837-4234-8DD7-A0A2BD624B00}">
      <dsp:nvSpPr>
        <dsp:cNvPr id="0" name=""/>
        <dsp:cNvSpPr/>
      </dsp:nvSpPr>
      <dsp:spPr>
        <a:xfrm>
          <a:off x="788479" y="1044986"/>
          <a:ext cx="8161017" cy="895702"/>
        </a:xfrm>
        <a:prstGeom prst="roundRect">
          <a:avLst>
            <a:gd name="adj" fmla="val 10000"/>
          </a:avLst>
        </a:prstGeom>
        <a:solidFill>
          <a:schemeClr val="accent2">
            <a:hueOff val="1681577"/>
            <a:satOff val="-1786"/>
            <a:lumOff val="137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إلا موضع البقرة آية (173) فبتقدمها </a:t>
          </a:r>
          <a:r>
            <a:rPr lang="ar-SA" sz="2800" kern="1200" dirty="0">
              <a:solidFill>
                <a:schemeClr val="tx1"/>
              </a:solidFill>
              <a:latin typeface="Sakkal Majalla" panose="02000000000000000000" pitchFamily="2" charset="-78"/>
              <a:cs typeface="Sakkal Majalla" panose="02000000000000000000" pitchFamily="2" charset="-78"/>
            </a:rPr>
            <a:t>(</a:t>
          </a:r>
          <a:r>
            <a:rPr lang="ar-SA" sz="2800" u="none" kern="1200" dirty="0">
              <a:solidFill>
                <a:schemeClr val="tx1"/>
              </a:solidFill>
              <a:latin typeface="Sakkal Majalla" panose="02000000000000000000" pitchFamily="2" charset="-78"/>
              <a:cs typeface="Sakkal Majalla" panose="02000000000000000000" pitchFamily="2" charset="-78"/>
            </a:rPr>
            <a:t>به لغبر الله</a:t>
          </a:r>
          <a:r>
            <a:rPr lang="ar-SA" sz="2800" kern="1200" dirty="0">
              <a:solidFill>
                <a:schemeClr val="tx1"/>
              </a:solidFill>
              <a:latin typeface="Sakkal Majalla" panose="02000000000000000000" pitchFamily="2" charset="-78"/>
              <a:cs typeface="Sakkal Majalla" panose="02000000000000000000" pitchFamily="2" charset="-78"/>
            </a:rPr>
            <a:t>)</a:t>
          </a:r>
          <a:endParaRPr lang="en-US" sz="2800" kern="1200" dirty="0">
            <a:solidFill>
              <a:schemeClr val="bg1"/>
            </a:solidFill>
            <a:latin typeface="Sakkal Majalla" panose="02000000000000000000" pitchFamily="2" charset="-78"/>
            <a:cs typeface="Sakkal Majalla" panose="02000000000000000000" pitchFamily="2" charset="-78"/>
          </a:endParaRPr>
        </a:p>
      </dsp:txBody>
      <dsp:txXfrm>
        <a:off x="814713" y="1071220"/>
        <a:ext cx="6806253" cy="843234"/>
      </dsp:txXfrm>
    </dsp:sp>
    <dsp:sp modelId="{AC77514B-0541-443E-AFE6-08C360B90EC1}">
      <dsp:nvSpPr>
        <dsp:cNvPr id="0" name=""/>
        <dsp:cNvSpPr/>
      </dsp:nvSpPr>
      <dsp:spPr>
        <a:xfrm>
          <a:off x="1508568" y="2089972"/>
          <a:ext cx="8161017" cy="895702"/>
        </a:xfrm>
        <a:prstGeom prst="roundRect">
          <a:avLst>
            <a:gd name="adj" fmla="val 10000"/>
          </a:avLst>
        </a:prstGeom>
        <a:solidFill>
          <a:schemeClr val="accent2">
            <a:hueOff val="3363155"/>
            <a:satOff val="-3572"/>
            <a:lumOff val="274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(إِنَّمَا حَرَّمَ </a:t>
          </a:r>
          <a:r>
            <a:rPr lang="ar-SA" sz="2800" kern="1200" dirty="0" err="1">
              <a:latin typeface="Sakkal Majalla" panose="02000000000000000000" pitchFamily="2" charset="-78"/>
              <a:cs typeface="Sakkal Majalla" panose="02000000000000000000" pitchFamily="2" charset="-78"/>
            </a:rPr>
            <a:t>عَلَیۡكُمُ</a:t>
          </a:r>
          <a:r>
            <a:rPr lang="ar-SA" sz="2800" kern="1200" dirty="0">
              <a:latin typeface="Sakkal Majalla" panose="02000000000000000000" pitchFamily="2" charset="-78"/>
              <a:cs typeface="Sakkal Majalla" panose="02000000000000000000" pitchFamily="2" charset="-78"/>
            </a:rPr>
            <a:t> </a:t>
          </a:r>
          <a:r>
            <a:rPr lang="ar-SA" sz="2800" kern="1200" dirty="0" err="1">
              <a:latin typeface="Sakkal Majalla" panose="02000000000000000000" pitchFamily="2" charset="-78"/>
              <a:cs typeface="Sakkal Majalla" panose="02000000000000000000" pitchFamily="2" charset="-78"/>
            </a:rPr>
            <a:t>ٱلۡمَیۡتَةَ</a:t>
          </a:r>
          <a:r>
            <a:rPr lang="ar-SA" sz="2800" kern="1200" dirty="0">
              <a:latin typeface="Sakkal Majalla" panose="02000000000000000000" pitchFamily="2" charset="-78"/>
              <a:cs typeface="Sakkal Majalla" panose="02000000000000000000" pitchFamily="2" charset="-78"/>
            </a:rPr>
            <a:t> </a:t>
          </a:r>
          <a:r>
            <a:rPr lang="ar-SA" sz="2800" kern="1200" dirty="0" err="1">
              <a:latin typeface="Sakkal Majalla" panose="02000000000000000000" pitchFamily="2" charset="-78"/>
              <a:cs typeface="Sakkal Majalla" panose="02000000000000000000" pitchFamily="2" charset="-78"/>
            </a:rPr>
            <a:t>وَٱلدَّمَ</a:t>
          </a:r>
          <a:r>
            <a:rPr lang="ar-SA" sz="2800" kern="1200" dirty="0">
              <a:latin typeface="Sakkal Majalla" panose="02000000000000000000" pitchFamily="2" charset="-78"/>
              <a:cs typeface="Sakkal Majalla" panose="02000000000000000000" pitchFamily="2" charset="-78"/>
            </a:rPr>
            <a:t> </a:t>
          </a:r>
          <a:r>
            <a:rPr lang="ar-SA" sz="2800" kern="1200" dirty="0" err="1">
              <a:latin typeface="Sakkal Majalla" panose="02000000000000000000" pitchFamily="2" charset="-78"/>
              <a:cs typeface="Sakkal Majalla" panose="02000000000000000000" pitchFamily="2" charset="-78"/>
            </a:rPr>
            <a:t>وَلَحۡمَ</a:t>
          </a:r>
          <a:r>
            <a:rPr lang="ar-SA" sz="2800" kern="1200" dirty="0">
              <a:latin typeface="Sakkal Majalla" panose="02000000000000000000" pitchFamily="2" charset="-78"/>
              <a:cs typeface="Sakkal Majalla" panose="02000000000000000000" pitchFamily="2" charset="-78"/>
            </a:rPr>
            <a:t> </a:t>
          </a:r>
          <a:r>
            <a:rPr lang="ar-SA" sz="2800" kern="1200" dirty="0" err="1">
              <a:latin typeface="Sakkal Majalla" panose="02000000000000000000" pitchFamily="2" charset="-78"/>
              <a:cs typeface="Sakkal Majalla" panose="02000000000000000000" pitchFamily="2" charset="-78"/>
            </a:rPr>
            <a:t>ٱلۡخِنزِیرِ</a:t>
          </a:r>
          <a:r>
            <a:rPr lang="ar-SA" sz="2800" kern="1200" dirty="0">
              <a:latin typeface="Sakkal Majalla" panose="02000000000000000000" pitchFamily="2" charset="-78"/>
              <a:cs typeface="Sakkal Majalla" panose="02000000000000000000" pitchFamily="2" charset="-78"/>
            </a:rPr>
            <a:t> </a:t>
          </a:r>
          <a:r>
            <a:rPr lang="ar-SA" sz="2800" kern="1200" dirty="0" err="1">
              <a:latin typeface="Sakkal Majalla" panose="02000000000000000000" pitchFamily="2" charset="-78"/>
              <a:cs typeface="Sakkal Majalla" panose="02000000000000000000" pitchFamily="2" charset="-78"/>
            </a:rPr>
            <a:t>وَمَاۤ</a:t>
          </a:r>
          <a:r>
            <a:rPr lang="ar-SA" sz="2800" kern="1200" dirty="0">
              <a:latin typeface="Sakkal Majalla" panose="02000000000000000000" pitchFamily="2" charset="-78"/>
              <a:cs typeface="Sakkal Majalla" panose="02000000000000000000" pitchFamily="2" charset="-78"/>
            </a:rPr>
            <a:t> </a:t>
          </a:r>
          <a:r>
            <a:rPr lang="ar-SA" sz="2800" u="sng" kern="1200" dirty="0">
              <a:solidFill>
                <a:schemeClr val="tx1"/>
              </a:solidFill>
              <a:latin typeface="Sakkal Majalla" panose="02000000000000000000" pitchFamily="2" charset="-78"/>
              <a:cs typeface="Sakkal Majalla" panose="02000000000000000000" pitchFamily="2" charset="-78"/>
            </a:rPr>
            <a:t>أُهِلَّ </a:t>
          </a:r>
          <a:r>
            <a:rPr lang="ar-SA" sz="2800" u="sng" kern="1200" dirty="0" err="1">
              <a:solidFill>
                <a:schemeClr val="tx1"/>
              </a:solidFill>
              <a:latin typeface="Sakkal Majalla" panose="02000000000000000000" pitchFamily="2" charset="-78"/>
              <a:cs typeface="Sakkal Majalla" panose="02000000000000000000" pitchFamily="2" charset="-78"/>
            </a:rPr>
            <a:t>بِهِۦ</a:t>
          </a:r>
          <a:r>
            <a:rPr lang="ar-SA" sz="2800" u="sng" kern="1200" dirty="0">
              <a:solidFill>
                <a:schemeClr val="tx1"/>
              </a:solidFill>
              <a:latin typeface="Sakkal Majalla" panose="02000000000000000000" pitchFamily="2" charset="-78"/>
              <a:cs typeface="Sakkal Majalla" panose="02000000000000000000" pitchFamily="2" charset="-78"/>
            </a:rPr>
            <a:t> </a:t>
          </a:r>
          <a:r>
            <a:rPr lang="ar-SA" sz="2800" u="sng" kern="1200" dirty="0" err="1">
              <a:solidFill>
                <a:schemeClr val="tx1"/>
              </a:solidFill>
              <a:latin typeface="Sakkal Majalla" panose="02000000000000000000" pitchFamily="2" charset="-78"/>
              <a:cs typeface="Sakkal Majalla" panose="02000000000000000000" pitchFamily="2" charset="-78"/>
            </a:rPr>
            <a:t>لِغَیۡرِ</a:t>
          </a:r>
          <a:r>
            <a:rPr lang="ar-SA" sz="2800" u="sng" kern="1200" dirty="0">
              <a:solidFill>
                <a:schemeClr val="tx1"/>
              </a:solidFill>
              <a:latin typeface="Sakkal Majalla" panose="02000000000000000000" pitchFamily="2" charset="-78"/>
              <a:cs typeface="Sakkal Majalla" panose="02000000000000000000" pitchFamily="2" charset="-78"/>
            </a:rPr>
            <a:t> </a:t>
          </a:r>
          <a:r>
            <a:rPr lang="ar-SA" sz="2800" u="sng" kern="1200" dirty="0" err="1">
              <a:solidFill>
                <a:schemeClr val="tx1"/>
              </a:solidFill>
              <a:latin typeface="Sakkal Majalla" panose="02000000000000000000" pitchFamily="2" charset="-78"/>
              <a:cs typeface="Sakkal Majalla" panose="02000000000000000000" pitchFamily="2" charset="-78"/>
            </a:rPr>
            <a:t>ٱللَّهِۖ</a:t>
          </a:r>
          <a:r>
            <a:rPr lang="ar-SA" sz="2800" u="sng" kern="1200" dirty="0">
              <a:solidFill>
                <a:schemeClr val="tx1"/>
              </a:solidFill>
              <a:latin typeface="Sakkal Majalla" panose="02000000000000000000" pitchFamily="2" charset="-78"/>
              <a:cs typeface="Sakkal Majalla" panose="02000000000000000000" pitchFamily="2" charset="-78"/>
            </a:rPr>
            <a:t> </a:t>
          </a:r>
          <a:r>
            <a:rPr lang="ar-SA" sz="2800" kern="1200" dirty="0">
              <a:latin typeface="Sakkal Majalla" panose="02000000000000000000" pitchFamily="2" charset="-78"/>
              <a:cs typeface="Sakkal Majalla" panose="02000000000000000000" pitchFamily="2" charset="-78"/>
            </a:rPr>
            <a:t>فَمَنِ </a:t>
          </a:r>
          <a:r>
            <a:rPr lang="ar-SA" sz="2800" kern="1200" dirty="0" err="1">
              <a:latin typeface="Sakkal Majalla" panose="02000000000000000000" pitchFamily="2" charset="-78"/>
              <a:cs typeface="Sakkal Majalla" panose="02000000000000000000" pitchFamily="2" charset="-78"/>
            </a:rPr>
            <a:t>ٱضۡطُرَّ</a:t>
          </a:r>
          <a:r>
            <a:rPr lang="ar-SA" sz="2800" kern="1200" dirty="0">
              <a:latin typeface="Sakkal Majalla" panose="02000000000000000000" pitchFamily="2" charset="-78"/>
              <a:cs typeface="Sakkal Majalla" panose="02000000000000000000" pitchFamily="2" charset="-78"/>
            </a:rPr>
            <a:t> </a:t>
          </a:r>
          <a:r>
            <a:rPr lang="ar-SA" sz="2800" kern="1200" dirty="0" err="1">
              <a:latin typeface="Sakkal Majalla" panose="02000000000000000000" pitchFamily="2" charset="-78"/>
              <a:cs typeface="Sakkal Majalla" panose="02000000000000000000" pitchFamily="2" charset="-78"/>
            </a:rPr>
            <a:t>غَیۡرَ</a:t>
          </a:r>
          <a:r>
            <a:rPr lang="ar-SA" sz="2800" kern="1200" dirty="0">
              <a:latin typeface="Sakkal Majalla" panose="02000000000000000000" pitchFamily="2" charset="-78"/>
              <a:cs typeface="Sakkal Majalla" panose="02000000000000000000" pitchFamily="2" charset="-78"/>
            </a:rPr>
            <a:t> بَاغࣲ وَلَا عَادࣲ </a:t>
          </a:r>
          <a:r>
            <a:rPr lang="ar-SA" sz="2800" kern="1200" dirty="0" err="1">
              <a:latin typeface="Sakkal Majalla" panose="02000000000000000000" pitchFamily="2" charset="-78"/>
              <a:cs typeface="Sakkal Majalla" panose="02000000000000000000" pitchFamily="2" charset="-78"/>
            </a:rPr>
            <a:t>فَلَاۤ</a:t>
          </a:r>
          <a:r>
            <a:rPr lang="ar-SA" sz="2800" kern="1200" dirty="0">
              <a:latin typeface="Sakkal Majalla" panose="02000000000000000000" pitchFamily="2" charset="-78"/>
              <a:cs typeface="Sakkal Majalla" panose="02000000000000000000" pitchFamily="2" charset="-78"/>
            </a:rPr>
            <a:t> </a:t>
          </a:r>
          <a:r>
            <a:rPr lang="ar-SA" sz="2800" kern="1200" dirty="0" err="1">
              <a:latin typeface="Sakkal Majalla" panose="02000000000000000000" pitchFamily="2" charset="-78"/>
              <a:cs typeface="Sakkal Majalla" panose="02000000000000000000" pitchFamily="2" charset="-78"/>
            </a:rPr>
            <a:t>إِثۡمَ</a:t>
          </a:r>
          <a:r>
            <a:rPr lang="ar-SA" sz="2800" kern="1200" dirty="0">
              <a:latin typeface="Sakkal Majalla" panose="02000000000000000000" pitchFamily="2" charset="-78"/>
              <a:cs typeface="Sakkal Majalla" panose="02000000000000000000" pitchFamily="2" charset="-78"/>
            </a:rPr>
            <a:t> </a:t>
          </a:r>
          <a:r>
            <a:rPr lang="ar-SA" sz="2800" kern="1200" dirty="0" err="1">
              <a:latin typeface="Sakkal Majalla" panose="02000000000000000000" pitchFamily="2" charset="-78"/>
              <a:cs typeface="Sakkal Majalla" panose="02000000000000000000" pitchFamily="2" charset="-78"/>
            </a:rPr>
            <a:t>عَلَیۡهِۚ</a:t>
          </a:r>
          <a:r>
            <a:rPr lang="ar-SA" sz="2800" kern="1200" dirty="0">
              <a:latin typeface="Sakkal Majalla" panose="02000000000000000000" pitchFamily="2" charset="-78"/>
              <a:cs typeface="Sakkal Majalla" panose="02000000000000000000" pitchFamily="2" charset="-78"/>
            </a:rPr>
            <a:t> إِنَّ </a:t>
          </a:r>
          <a:r>
            <a:rPr lang="ar-SA" sz="2800" kern="1200" dirty="0" err="1">
              <a:latin typeface="Sakkal Majalla" panose="02000000000000000000" pitchFamily="2" charset="-78"/>
              <a:cs typeface="Sakkal Majalla" panose="02000000000000000000" pitchFamily="2" charset="-78"/>
            </a:rPr>
            <a:t>ٱللَّهَ</a:t>
          </a:r>
          <a:r>
            <a:rPr lang="ar-SA" sz="2800" kern="1200" dirty="0">
              <a:latin typeface="Sakkal Majalla" panose="02000000000000000000" pitchFamily="2" charset="-78"/>
              <a:cs typeface="Sakkal Majalla" panose="02000000000000000000" pitchFamily="2" charset="-78"/>
            </a:rPr>
            <a:t> غَفُورࣱ </a:t>
          </a:r>
          <a:r>
            <a:rPr lang="ar-SA" sz="2800" kern="1200" dirty="0" err="1">
              <a:latin typeface="Sakkal Majalla" panose="02000000000000000000" pitchFamily="2" charset="-78"/>
              <a:cs typeface="Sakkal Majalla" panose="02000000000000000000" pitchFamily="2" charset="-78"/>
            </a:rPr>
            <a:t>رَّحِیمٌ</a:t>
          </a:r>
          <a:r>
            <a:rPr lang="ar-SA" sz="2800" kern="1200" dirty="0">
              <a:latin typeface="Sakkal Majalla" panose="02000000000000000000" pitchFamily="2" charset="-78"/>
              <a:cs typeface="Sakkal Majalla" panose="02000000000000000000" pitchFamily="2" charset="-78"/>
            </a:rPr>
            <a:t>(173))</a:t>
          </a:r>
          <a:endParaRPr lang="en-US" sz="2800" kern="1200" dirty="0">
            <a:latin typeface="Sakkal Majalla" panose="02000000000000000000" pitchFamily="2" charset="-78"/>
            <a:cs typeface="Sakkal Majalla" panose="02000000000000000000" pitchFamily="2" charset="-78"/>
          </a:endParaRPr>
        </a:p>
      </dsp:txBody>
      <dsp:txXfrm>
        <a:off x="1534802" y="2116206"/>
        <a:ext cx="6806253" cy="843234"/>
      </dsp:txXfrm>
    </dsp:sp>
    <dsp:sp modelId="{D5997FB6-A5FE-4C06-BF9E-64807667A1D9}">
      <dsp:nvSpPr>
        <dsp:cNvPr id="0" name=""/>
        <dsp:cNvSpPr/>
      </dsp:nvSpPr>
      <dsp:spPr>
        <a:xfrm>
          <a:off x="7647200" y="679241"/>
          <a:ext cx="582206" cy="582206"/>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7778196" y="679241"/>
        <a:ext cx="320214" cy="438110"/>
      </dsp:txXfrm>
    </dsp:sp>
    <dsp:sp modelId="{AE1BFBB7-50E2-4D16-953E-843707232272}">
      <dsp:nvSpPr>
        <dsp:cNvPr id="0" name=""/>
        <dsp:cNvSpPr/>
      </dsp:nvSpPr>
      <dsp:spPr>
        <a:xfrm>
          <a:off x="8367289" y="1718255"/>
          <a:ext cx="582206" cy="582206"/>
        </a:xfrm>
        <a:prstGeom prst="downArrow">
          <a:avLst>
            <a:gd name="adj1" fmla="val 55000"/>
            <a:gd name="adj2" fmla="val 45000"/>
          </a:avLst>
        </a:prstGeom>
        <a:solidFill>
          <a:schemeClr val="accent2">
            <a:tint val="40000"/>
            <a:alpha val="90000"/>
            <a:hueOff val="4183470"/>
            <a:satOff val="1428"/>
            <a:lumOff val="439"/>
            <a:alphaOff val="0"/>
          </a:schemeClr>
        </a:solidFill>
        <a:ln w="15875" cap="flat" cmpd="sng" algn="ctr">
          <a:solidFill>
            <a:schemeClr val="accent2">
              <a:tint val="40000"/>
              <a:alpha val="90000"/>
              <a:hueOff val="4183470"/>
              <a:satOff val="1428"/>
              <a:lumOff val="43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8498285" y="1718255"/>
        <a:ext cx="320214" cy="43811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EC1CC2-7978-46CE-8A75-67A769C03883}">
      <dsp:nvSpPr>
        <dsp:cNvPr id="0" name=""/>
        <dsp:cNvSpPr/>
      </dsp:nvSpPr>
      <dsp:spPr>
        <a:xfrm>
          <a:off x="-68389" y="0"/>
          <a:ext cx="8434574" cy="895702"/>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كل آية فيها ذكر </a:t>
          </a:r>
          <a:r>
            <a:rPr lang="ar-SA" sz="2800" kern="1200" dirty="0">
              <a:solidFill>
                <a:schemeClr val="tx1">
                  <a:lumMod val="95000"/>
                  <a:lumOff val="5000"/>
                </a:schemeClr>
              </a:solidFill>
              <a:latin typeface="Sakkal Majalla" panose="02000000000000000000" pitchFamily="2" charset="-78"/>
              <a:cs typeface="Sakkal Majalla" panose="02000000000000000000" pitchFamily="2" charset="-78"/>
            </a:rPr>
            <a:t>(عنكم سيئاتكم)</a:t>
          </a:r>
          <a:r>
            <a:rPr lang="ar-SA" sz="2800" kern="1200" dirty="0">
              <a:latin typeface="Sakkal Majalla" panose="02000000000000000000" pitchFamily="2" charset="-78"/>
              <a:cs typeface="Sakkal Majalla" panose="02000000000000000000" pitchFamily="2" charset="-78"/>
            </a:rPr>
            <a:t> مع تكفيرها فهي بهذا اللفظ</a:t>
          </a:r>
          <a:endParaRPr lang="en-US" sz="2800" kern="1200" dirty="0">
            <a:solidFill>
              <a:schemeClr val="tx1">
                <a:lumMod val="95000"/>
                <a:lumOff val="5000"/>
              </a:schemeClr>
            </a:solidFill>
            <a:latin typeface="Sakkal Majalla" panose="02000000000000000000" pitchFamily="2" charset="-78"/>
            <a:cs typeface="Sakkal Majalla" panose="02000000000000000000" pitchFamily="2" charset="-78"/>
          </a:endParaRPr>
        </a:p>
      </dsp:txBody>
      <dsp:txXfrm>
        <a:off x="-42155" y="26234"/>
        <a:ext cx="7437402" cy="843234"/>
      </dsp:txXfrm>
    </dsp:sp>
    <dsp:sp modelId="{918FF342-9837-4234-8DD7-A0A2BD624B00}">
      <dsp:nvSpPr>
        <dsp:cNvPr id="0" name=""/>
        <dsp:cNvSpPr/>
      </dsp:nvSpPr>
      <dsp:spPr>
        <a:xfrm>
          <a:off x="788479" y="1044986"/>
          <a:ext cx="8161017" cy="895702"/>
        </a:xfrm>
        <a:prstGeom prst="roundRect">
          <a:avLst>
            <a:gd name="adj" fmla="val 10000"/>
          </a:avLst>
        </a:prstGeom>
        <a:solidFill>
          <a:schemeClr val="accent2">
            <a:hueOff val="1681577"/>
            <a:satOff val="-1786"/>
            <a:lumOff val="137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إلا موضع البقرة آية (271) </a:t>
          </a:r>
          <a:r>
            <a:rPr lang="ar-SA" sz="2800" kern="1200" dirty="0">
              <a:solidFill>
                <a:schemeClr val="tx1"/>
              </a:solidFill>
              <a:latin typeface="Sakkal Majalla" panose="02000000000000000000" pitchFamily="2" charset="-78"/>
              <a:cs typeface="Sakkal Majalla" panose="02000000000000000000" pitchFamily="2" charset="-78"/>
            </a:rPr>
            <a:t>(</a:t>
          </a:r>
          <a:r>
            <a:rPr lang="ar-SA" sz="2800" u="none" kern="1200" dirty="0">
              <a:solidFill>
                <a:schemeClr val="tx1"/>
              </a:solidFill>
              <a:latin typeface="Sakkal Majalla" panose="02000000000000000000" pitchFamily="2" charset="-78"/>
              <a:cs typeface="Sakkal Majalla" panose="02000000000000000000" pitchFamily="2" charset="-78"/>
            </a:rPr>
            <a:t>عنكم </a:t>
          </a:r>
          <a:r>
            <a:rPr lang="ar-SA" sz="2800" u="sng" kern="1200" dirty="0">
              <a:solidFill>
                <a:schemeClr val="tx1"/>
              </a:solidFill>
              <a:latin typeface="Sakkal Majalla" panose="02000000000000000000" pitchFamily="2" charset="-78"/>
              <a:cs typeface="Sakkal Majalla" panose="02000000000000000000" pitchFamily="2" charset="-78"/>
            </a:rPr>
            <a:t>من</a:t>
          </a:r>
          <a:r>
            <a:rPr lang="ar-SA" sz="2800" u="none" kern="1200" dirty="0">
              <a:solidFill>
                <a:schemeClr val="tx1"/>
              </a:solidFill>
              <a:latin typeface="Sakkal Majalla" panose="02000000000000000000" pitchFamily="2" charset="-78"/>
              <a:cs typeface="Sakkal Majalla" panose="02000000000000000000" pitchFamily="2" charset="-78"/>
            </a:rPr>
            <a:t> سيئاتكم</a:t>
          </a:r>
          <a:r>
            <a:rPr lang="ar-SA" sz="2800" kern="1200" dirty="0">
              <a:solidFill>
                <a:schemeClr val="tx1"/>
              </a:solidFill>
              <a:latin typeface="Sakkal Majalla" panose="02000000000000000000" pitchFamily="2" charset="-78"/>
              <a:cs typeface="Sakkal Majalla" panose="02000000000000000000" pitchFamily="2" charset="-78"/>
            </a:rPr>
            <a:t>)</a:t>
          </a:r>
          <a:endParaRPr lang="en-US" sz="2800" kern="1200" dirty="0">
            <a:solidFill>
              <a:schemeClr val="bg1"/>
            </a:solidFill>
            <a:latin typeface="Sakkal Majalla" panose="02000000000000000000" pitchFamily="2" charset="-78"/>
            <a:cs typeface="Sakkal Majalla" panose="02000000000000000000" pitchFamily="2" charset="-78"/>
          </a:endParaRPr>
        </a:p>
      </dsp:txBody>
      <dsp:txXfrm>
        <a:off x="814713" y="1071220"/>
        <a:ext cx="6806253" cy="843234"/>
      </dsp:txXfrm>
    </dsp:sp>
    <dsp:sp modelId="{AC77514B-0541-443E-AFE6-08C360B90EC1}">
      <dsp:nvSpPr>
        <dsp:cNvPr id="0" name=""/>
        <dsp:cNvSpPr/>
      </dsp:nvSpPr>
      <dsp:spPr>
        <a:xfrm>
          <a:off x="1508568" y="2089972"/>
          <a:ext cx="8161017" cy="895702"/>
        </a:xfrm>
        <a:prstGeom prst="roundRect">
          <a:avLst>
            <a:gd name="adj" fmla="val 10000"/>
          </a:avLst>
        </a:prstGeom>
        <a:solidFill>
          <a:schemeClr val="accent2">
            <a:hueOff val="3363155"/>
            <a:satOff val="-3572"/>
            <a:lumOff val="274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ar-SA" sz="2400" kern="1200" dirty="0">
              <a:latin typeface="Sakkal Majalla" panose="02000000000000000000" pitchFamily="2" charset="-78"/>
              <a:cs typeface="Sakkal Majalla" panose="02000000000000000000" pitchFamily="2" charset="-78"/>
            </a:rPr>
            <a:t>(إِن </a:t>
          </a:r>
          <a:r>
            <a:rPr lang="ar-SA" sz="2400" kern="1200" dirty="0" err="1">
              <a:latin typeface="Sakkal Majalla" panose="02000000000000000000" pitchFamily="2" charset="-78"/>
              <a:cs typeface="Sakkal Majalla" panose="02000000000000000000" pitchFamily="2" charset="-78"/>
            </a:rPr>
            <a:t>تُبۡدُوا</a:t>
          </a:r>
          <a:r>
            <a:rPr lang="ar-SA" sz="2400" kern="1200" dirty="0">
              <a:latin typeface="Sakkal Majalla" panose="02000000000000000000" pitchFamily="2" charset="-78"/>
              <a:cs typeface="Sakkal Majalla" panose="02000000000000000000" pitchFamily="2" charset="-78"/>
            </a:rPr>
            <a:t>۟ </a:t>
          </a:r>
          <a:r>
            <a:rPr lang="ar-SA" sz="2400" kern="1200" dirty="0" err="1">
              <a:latin typeface="Sakkal Majalla" panose="02000000000000000000" pitchFamily="2" charset="-78"/>
              <a:cs typeface="Sakkal Majalla" panose="02000000000000000000" pitchFamily="2" charset="-78"/>
            </a:rPr>
            <a:t>ٱلصَّدَقَـٰتِ</a:t>
          </a:r>
          <a:r>
            <a:rPr lang="ar-SA" sz="2400" kern="1200" dirty="0">
              <a:latin typeface="Sakkal Majalla" panose="02000000000000000000" pitchFamily="2" charset="-78"/>
              <a:cs typeface="Sakkal Majalla" panose="02000000000000000000" pitchFamily="2" charset="-78"/>
            </a:rPr>
            <a:t> فَنِعِمَّا </a:t>
          </a:r>
          <a:r>
            <a:rPr lang="ar-SA" sz="2400" kern="1200" dirty="0" err="1">
              <a:latin typeface="Sakkal Majalla" panose="02000000000000000000" pitchFamily="2" charset="-78"/>
              <a:cs typeface="Sakkal Majalla" panose="02000000000000000000" pitchFamily="2" charset="-78"/>
            </a:rPr>
            <a:t>هِیَۖ</a:t>
          </a:r>
          <a:r>
            <a:rPr lang="ar-SA" sz="2400" kern="1200" dirty="0">
              <a:latin typeface="Sakkal Majalla" panose="02000000000000000000" pitchFamily="2" charset="-78"/>
              <a:cs typeface="Sakkal Majalla" panose="02000000000000000000" pitchFamily="2" charset="-78"/>
            </a:rPr>
            <a:t> وَإِن </a:t>
          </a:r>
          <a:r>
            <a:rPr lang="ar-SA" sz="2400" kern="1200" dirty="0" err="1">
              <a:latin typeface="Sakkal Majalla" panose="02000000000000000000" pitchFamily="2" charset="-78"/>
              <a:cs typeface="Sakkal Majalla" panose="02000000000000000000" pitchFamily="2" charset="-78"/>
            </a:rPr>
            <a:t>تُخۡفُوهَا</a:t>
          </a:r>
          <a:r>
            <a:rPr lang="ar-SA" sz="2400" kern="1200" dirty="0">
              <a:latin typeface="Sakkal Majalla" panose="02000000000000000000" pitchFamily="2" charset="-78"/>
              <a:cs typeface="Sakkal Majalla" panose="02000000000000000000" pitchFamily="2" charset="-78"/>
            </a:rPr>
            <a:t> </a:t>
          </a:r>
          <a:r>
            <a:rPr lang="ar-SA" sz="2400" kern="1200" dirty="0" err="1">
              <a:latin typeface="Sakkal Majalla" panose="02000000000000000000" pitchFamily="2" charset="-78"/>
              <a:cs typeface="Sakkal Majalla" panose="02000000000000000000" pitchFamily="2" charset="-78"/>
            </a:rPr>
            <a:t>وَتُؤۡتُوهَا</a:t>
          </a:r>
          <a:r>
            <a:rPr lang="ar-SA" sz="2400" kern="1200" dirty="0">
              <a:latin typeface="Sakkal Majalla" panose="02000000000000000000" pitchFamily="2" charset="-78"/>
              <a:cs typeface="Sakkal Majalla" panose="02000000000000000000" pitchFamily="2" charset="-78"/>
            </a:rPr>
            <a:t> </a:t>
          </a:r>
          <a:r>
            <a:rPr lang="ar-SA" sz="2400" kern="1200" dirty="0" err="1">
              <a:latin typeface="Sakkal Majalla" panose="02000000000000000000" pitchFamily="2" charset="-78"/>
              <a:cs typeface="Sakkal Majalla" panose="02000000000000000000" pitchFamily="2" charset="-78"/>
            </a:rPr>
            <a:t>ٱلۡفُقَرَاۤءَ</a:t>
          </a:r>
          <a:r>
            <a:rPr lang="ar-SA" sz="2400" kern="1200" dirty="0">
              <a:latin typeface="Sakkal Majalla" panose="02000000000000000000" pitchFamily="2" charset="-78"/>
              <a:cs typeface="Sakkal Majalla" panose="02000000000000000000" pitchFamily="2" charset="-78"/>
            </a:rPr>
            <a:t> فَهُوَ </a:t>
          </a:r>
          <a:r>
            <a:rPr lang="ar-SA" sz="2400" kern="1200" dirty="0" err="1">
              <a:latin typeface="Sakkal Majalla" panose="02000000000000000000" pitchFamily="2" charset="-78"/>
              <a:cs typeface="Sakkal Majalla" panose="02000000000000000000" pitchFamily="2" charset="-78"/>
            </a:rPr>
            <a:t>خَیۡر</a:t>
          </a:r>
          <a:r>
            <a:rPr lang="ar-SA" sz="2400" kern="1200" dirty="0">
              <a:latin typeface="Sakkal Majalla" panose="02000000000000000000" pitchFamily="2" charset="-78"/>
              <a:cs typeface="Sakkal Majalla" panose="02000000000000000000" pitchFamily="2" charset="-78"/>
            </a:rPr>
            <a:t>ࣱ </a:t>
          </a:r>
          <a:r>
            <a:rPr lang="ar-SA" sz="2400" kern="1200" dirty="0" err="1">
              <a:latin typeface="Sakkal Majalla" panose="02000000000000000000" pitchFamily="2" charset="-78"/>
              <a:cs typeface="Sakkal Majalla" panose="02000000000000000000" pitchFamily="2" charset="-78"/>
            </a:rPr>
            <a:t>لَّكُمۡۚ</a:t>
          </a:r>
          <a:r>
            <a:rPr lang="ar-SA" sz="2400" kern="1200" dirty="0">
              <a:latin typeface="Sakkal Majalla" panose="02000000000000000000" pitchFamily="2" charset="-78"/>
              <a:cs typeface="Sakkal Majalla" panose="02000000000000000000" pitchFamily="2" charset="-78"/>
            </a:rPr>
            <a:t> </a:t>
          </a:r>
          <a:r>
            <a:rPr lang="ar-SA" sz="2400" kern="1200" dirty="0" err="1">
              <a:latin typeface="Sakkal Majalla" panose="02000000000000000000" pitchFamily="2" charset="-78"/>
              <a:cs typeface="Sakkal Majalla" panose="02000000000000000000" pitchFamily="2" charset="-78"/>
            </a:rPr>
            <a:t>وَیُكَفِّرُ</a:t>
          </a:r>
          <a:r>
            <a:rPr lang="ar-SA" sz="2400" kern="1200" dirty="0">
              <a:latin typeface="Sakkal Majalla" panose="02000000000000000000" pitchFamily="2" charset="-78"/>
              <a:cs typeface="Sakkal Majalla" panose="02000000000000000000" pitchFamily="2" charset="-78"/>
            </a:rPr>
            <a:t> </a:t>
          </a:r>
          <a:r>
            <a:rPr lang="ar-SA" sz="2400" u="sng" kern="1200" dirty="0">
              <a:solidFill>
                <a:schemeClr val="tx1"/>
              </a:solidFill>
              <a:latin typeface="Sakkal Majalla" panose="02000000000000000000" pitchFamily="2" charset="-78"/>
              <a:cs typeface="Sakkal Majalla" panose="02000000000000000000" pitchFamily="2" charset="-78"/>
            </a:rPr>
            <a:t>عَنكُم مِّن </a:t>
          </a:r>
          <a:r>
            <a:rPr lang="ar-SA" sz="2400" u="sng" kern="1200" dirty="0" err="1">
              <a:solidFill>
                <a:schemeClr val="tx1"/>
              </a:solidFill>
              <a:latin typeface="Sakkal Majalla" panose="02000000000000000000" pitchFamily="2" charset="-78"/>
              <a:cs typeface="Sakkal Majalla" panose="02000000000000000000" pitchFamily="2" charset="-78"/>
            </a:rPr>
            <a:t>سَیِّـَٔاتِكُمۡۗ</a:t>
          </a:r>
          <a:r>
            <a:rPr lang="ar-SA" sz="2400" u="sng" kern="1200" dirty="0">
              <a:solidFill>
                <a:schemeClr val="tx1"/>
              </a:solidFill>
              <a:latin typeface="Sakkal Majalla" panose="02000000000000000000" pitchFamily="2" charset="-78"/>
              <a:cs typeface="Sakkal Majalla" panose="02000000000000000000" pitchFamily="2" charset="-78"/>
            </a:rPr>
            <a:t> </a:t>
          </a:r>
          <a:r>
            <a:rPr lang="ar-SA" sz="2400" kern="1200" dirty="0" err="1">
              <a:latin typeface="Sakkal Majalla" panose="02000000000000000000" pitchFamily="2" charset="-78"/>
              <a:cs typeface="Sakkal Majalla" panose="02000000000000000000" pitchFamily="2" charset="-78"/>
            </a:rPr>
            <a:t>وَٱللَّهُ</a:t>
          </a:r>
          <a:r>
            <a:rPr lang="ar-SA" sz="2400" kern="1200" dirty="0">
              <a:latin typeface="Sakkal Majalla" panose="02000000000000000000" pitchFamily="2" charset="-78"/>
              <a:cs typeface="Sakkal Majalla" panose="02000000000000000000" pitchFamily="2" charset="-78"/>
            </a:rPr>
            <a:t> بِمَا </a:t>
          </a:r>
          <a:r>
            <a:rPr lang="ar-SA" sz="2400" kern="1200" dirty="0" err="1">
              <a:latin typeface="Sakkal Majalla" panose="02000000000000000000" pitchFamily="2" charset="-78"/>
              <a:cs typeface="Sakkal Majalla" panose="02000000000000000000" pitchFamily="2" charset="-78"/>
            </a:rPr>
            <a:t>تَعۡمَلُونَ</a:t>
          </a:r>
          <a:r>
            <a:rPr lang="ar-SA" sz="2400" kern="1200" dirty="0">
              <a:latin typeface="Sakkal Majalla" panose="02000000000000000000" pitchFamily="2" charset="-78"/>
              <a:cs typeface="Sakkal Majalla" panose="02000000000000000000" pitchFamily="2" charset="-78"/>
            </a:rPr>
            <a:t> </a:t>
          </a:r>
          <a:r>
            <a:rPr lang="ar-SA" sz="2400" kern="1200" dirty="0" err="1">
              <a:latin typeface="Sakkal Majalla" panose="02000000000000000000" pitchFamily="2" charset="-78"/>
              <a:cs typeface="Sakkal Majalla" panose="02000000000000000000" pitchFamily="2" charset="-78"/>
            </a:rPr>
            <a:t>خَبِیر</a:t>
          </a:r>
          <a:r>
            <a:rPr lang="ar-SA" sz="2400" kern="1200" dirty="0">
              <a:latin typeface="Sakkal Majalla" panose="02000000000000000000" pitchFamily="2" charset="-78"/>
              <a:cs typeface="Sakkal Majalla" panose="02000000000000000000" pitchFamily="2" charset="-78"/>
            </a:rPr>
            <a:t>ࣱ(271))</a:t>
          </a:r>
          <a:endParaRPr lang="en-US" sz="2400" kern="1200" dirty="0">
            <a:latin typeface="Sakkal Majalla" panose="02000000000000000000" pitchFamily="2" charset="-78"/>
            <a:cs typeface="Sakkal Majalla" panose="02000000000000000000" pitchFamily="2" charset="-78"/>
          </a:endParaRPr>
        </a:p>
      </dsp:txBody>
      <dsp:txXfrm>
        <a:off x="1534802" y="2116206"/>
        <a:ext cx="6806253" cy="843234"/>
      </dsp:txXfrm>
    </dsp:sp>
    <dsp:sp modelId="{D5997FB6-A5FE-4C06-BF9E-64807667A1D9}">
      <dsp:nvSpPr>
        <dsp:cNvPr id="0" name=""/>
        <dsp:cNvSpPr/>
      </dsp:nvSpPr>
      <dsp:spPr>
        <a:xfrm>
          <a:off x="7647200" y="679241"/>
          <a:ext cx="582206" cy="582206"/>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7778196" y="679241"/>
        <a:ext cx="320214" cy="438110"/>
      </dsp:txXfrm>
    </dsp:sp>
    <dsp:sp modelId="{AE1BFBB7-50E2-4D16-953E-843707232272}">
      <dsp:nvSpPr>
        <dsp:cNvPr id="0" name=""/>
        <dsp:cNvSpPr/>
      </dsp:nvSpPr>
      <dsp:spPr>
        <a:xfrm>
          <a:off x="8367289" y="1718255"/>
          <a:ext cx="582206" cy="582206"/>
        </a:xfrm>
        <a:prstGeom prst="downArrow">
          <a:avLst>
            <a:gd name="adj1" fmla="val 55000"/>
            <a:gd name="adj2" fmla="val 45000"/>
          </a:avLst>
        </a:prstGeom>
        <a:solidFill>
          <a:schemeClr val="accent2">
            <a:tint val="40000"/>
            <a:alpha val="90000"/>
            <a:hueOff val="4183470"/>
            <a:satOff val="1428"/>
            <a:lumOff val="439"/>
            <a:alphaOff val="0"/>
          </a:schemeClr>
        </a:solidFill>
        <a:ln w="15875" cap="flat" cmpd="sng" algn="ctr">
          <a:solidFill>
            <a:schemeClr val="accent2">
              <a:tint val="40000"/>
              <a:alpha val="90000"/>
              <a:hueOff val="4183470"/>
              <a:satOff val="1428"/>
              <a:lumOff val="43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8498285" y="1718255"/>
        <a:ext cx="320214" cy="438110"/>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EC1CC2-7978-46CE-8A75-67A769C03883}">
      <dsp:nvSpPr>
        <dsp:cNvPr id="0" name=""/>
        <dsp:cNvSpPr/>
      </dsp:nvSpPr>
      <dsp:spPr>
        <a:xfrm>
          <a:off x="-68389" y="0"/>
          <a:ext cx="8434574" cy="895702"/>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كل آية فيها ذكر التفريق مع ذكر </a:t>
          </a:r>
          <a:r>
            <a:rPr lang="ar-SA" sz="2800" kern="1200" dirty="0">
              <a:solidFill>
                <a:schemeClr val="tx1">
                  <a:lumMod val="95000"/>
                  <a:lumOff val="5000"/>
                </a:schemeClr>
              </a:solidFill>
              <a:latin typeface="Sakkal Majalla" panose="02000000000000000000" pitchFamily="2" charset="-78"/>
              <a:cs typeface="Sakkal Majalla" panose="02000000000000000000" pitchFamily="2" charset="-78"/>
            </a:rPr>
            <a:t>(بين أحدٍ منهم)</a:t>
          </a:r>
          <a:r>
            <a:rPr lang="ar-SA" sz="2800" kern="1200" dirty="0">
              <a:latin typeface="Sakkal Majalla" panose="02000000000000000000" pitchFamily="2" charset="-78"/>
              <a:cs typeface="Sakkal Majalla" panose="02000000000000000000" pitchFamily="2" charset="-78"/>
            </a:rPr>
            <a:t> فهي بهذا اللفظ </a:t>
          </a:r>
          <a:r>
            <a:rPr lang="ar-SA" sz="2800" kern="1200" dirty="0">
              <a:solidFill>
                <a:schemeClr val="tx1">
                  <a:lumMod val="95000"/>
                  <a:lumOff val="5000"/>
                </a:schemeClr>
              </a:solidFill>
              <a:latin typeface="Sakkal Majalla" panose="02000000000000000000" pitchFamily="2" charset="-78"/>
              <a:cs typeface="Sakkal Majalla" panose="02000000000000000000" pitchFamily="2" charset="-78"/>
            </a:rPr>
            <a:t>(منهم)</a:t>
          </a:r>
          <a:endParaRPr lang="en-US" sz="2800" kern="1200" dirty="0">
            <a:solidFill>
              <a:schemeClr val="tx1">
                <a:lumMod val="95000"/>
                <a:lumOff val="5000"/>
              </a:schemeClr>
            </a:solidFill>
            <a:latin typeface="Sakkal Majalla" panose="02000000000000000000" pitchFamily="2" charset="-78"/>
            <a:cs typeface="Sakkal Majalla" panose="02000000000000000000" pitchFamily="2" charset="-78"/>
          </a:endParaRPr>
        </a:p>
      </dsp:txBody>
      <dsp:txXfrm>
        <a:off x="-42155" y="26234"/>
        <a:ext cx="7437402" cy="843234"/>
      </dsp:txXfrm>
    </dsp:sp>
    <dsp:sp modelId="{918FF342-9837-4234-8DD7-A0A2BD624B00}">
      <dsp:nvSpPr>
        <dsp:cNvPr id="0" name=""/>
        <dsp:cNvSpPr/>
      </dsp:nvSpPr>
      <dsp:spPr>
        <a:xfrm>
          <a:off x="788479" y="1044986"/>
          <a:ext cx="8161017" cy="895702"/>
        </a:xfrm>
        <a:prstGeom prst="roundRect">
          <a:avLst>
            <a:gd name="adj" fmla="val 10000"/>
          </a:avLst>
        </a:prstGeom>
        <a:solidFill>
          <a:schemeClr val="accent2">
            <a:hueOff val="1681577"/>
            <a:satOff val="-1786"/>
            <a:lumOff val="137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إلا موضع البقرة الثاني آية (285) </a:t>
          </a:r>
          <a:r>
            <a:rPr lang="ar-SA" sz="2800" kern="1200" dirty="0">
              <a:solidFill>
                <a:schemeClr val="tx1"/>
              </a:solidFill>
              <a:latin typeface="Sakkal Majalla" panose="02000000000000000000" pitchFamily="2" charset="-78"/>
              <a:cs typeface="Sakkal Majalla" panose="02000000000000000000" pitchFamily="2" charset="-78"/>
            </a:rPr>
            <a:t>(</a:t>
          </a:r>
          <a:r>
            <a:rPr lang="ar-SA" sz="2800" u="none" kern="1200" dirty="0">
              <a:solidFill>
                <a:schemeClr val="tx1"/>
              </a:solidFill>
              <a:latin typeface="Sakkal Majalla" panose="02000000000000000000" pitchFamily="2" charset="-78"/>
              <a:cs typeface="Sakkal Majalla" panose="02000000000000000000" pitchFamily="2" charset="-78"/>
            </a:rPr>
            <a:t>بين أحدٍ </a:t>
          </a:r>
          <a:r>
            <a:rPr lang="ar-SA" sz="2800" u="sng" kern="1200" dirty="0">
              <a:solidFill>
                <a:schemeClr val="tx1"/>
              </a:solidFill>
              <a:latin typeface="Sakkal Majalla" panose="02000000000000000000" pitchFamily="2" charset="-78"/>
              <a:cs typeface="Sakkal Majalla" panose="02000000000000000000" pitchFamily="2" charset="-78"/>
            </a:rPr>
            <a:t>من رسله</a:t>
          </a:r>
          <a:r>
            <a:rPr lang="ar-SA" sz="2800" kern="1200" dirty="0">
              <a:solidFill>
                <a:schemeClr val="tx1"/>
              </a:solidFill>
              <a:latin typeface="Sakkal Majalla" panose="02000000000000000000" pitchFamily="2" charset="-78"/>
              <a:cs typeface="Sakkal Majalla" panose="02000000000000000000" pitchFamily="2" charset="-78"/>
            </a:rPr>
            <a:t>)</a:t>
          </a:r>
          <a:endParaRPr lang="en-US" sz="2800" kern="1200" dirty="0">
            <a:solidFill>
              <a:schemeClr val="bg1"/>
            </a:solidFill>
            <a:latin typeface="Sakkal Majalla" panose="02000000000000000000" pitchFamily="2" charset="-78"/>
            <a:cs typeface="Sakkal Majalla" panose="02000000000000000000" pitchFamily="2" charset="-78"/>
          </a:endParaRPr>
        </a:p>
      </dsp:txBody>
      <dsp:txXfrm>
        <a:off x="814713" y="1071220"/>
        <a:ext cx="6806253" cy="843234"/>
      </dsp:txXfrm>
    </dsp:sp>
    <dsp:sp modelId="{AC77514B-0541-443E-AFE6-08C360B90EC1}">
      <dsp:nvSpPr>
        <dsp:cNvPr id="0" name=""/>
        <dsp:cNvSpPr/>
      </dsp:nvSpPr>
      <dsp:spPr>
        <a:xfrm>
          <a:off x="1508568" y="2089972"/>
          <a:ext cx="8161017" cy="895702"/>
        </a:xfrm>
        <a:prstGeom prst="roundRect">
          <a:avLst>
            <a:gd name="adj" fmla="val 10000"/>
          </a:avLst>
        </a:prstGeom>
        <a:solidFill>
          <a:schemeClr val="accent2">
            <a:hueOff val="3363155"/>
            <a:satOff val="-3572"/>
            <a:lumOff val="274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1">
            <a:lnSpc>
              <a:spcPct val="90000"/>
            </a:lnSpc>
            <a:spcBef>
              <a:spcPct val="0"/>
            </a:spcBef>
            <a:spcAft>
              <a:spcPct val="35000"/>
            </a:spcAft>
            <a:buNone/>
          </a:pPr>
          <a:r>
            <a:rPr lang="ar-SA" sz="2000" kern="1200" dirty="0">
              <a:latin typeface="Sakkal Majalla" panose="02000000000000000000" pitchFamily="2" charset="-78"/>
              <a:cs typeface="Sakkal Majalla" panose="02000000000000000000" pitchFamily="2" charset="-78"/>
            </a:rPr>
            <a:t>(ءَامَنَ </a:t>
          </a:r>
          <a:r>
            <a:rPr lang="ar-SA" sz="2000" kern="1200" dirty="0" err="1">
              <a:latin typeface="Sakkal Majalla" panose="02000000000000000000" pitchFamily="2" charset="-78"/>
              <a:cs typeface="Sakkal Majalla" panose="02000000000000000000" pitchFamily="2" charset="-78"/>
            </a:rPr>
            <a:t>ٱلرَّسُولُ</a:t>
          </a:r>
          <a:r>
            <a:rPr lang="ar-SA" sz="2000" kern="1200" dirty="0">
              <a:latin typeface="Sakkal Majalla" panose="02000000000000000000" pitchFamily="2" charset="-78"/>
              <a:cs typeface="Sakkal Majalla" panose="02000000000000000000" pitchFamily="2" charset="-78"/>
            </a:rPr>
            <a:t> </a:t>
          </a:r>
          <a:r>
            <a:rPr lang="ar-SA" sz="2000" kern="1200" dirty="0" err="1">
              <a:latin typeface="Sakkal Majalla" panose="02000000000000000000" pitchFamily="2" charset="-78"/>
              <a:cs typeface="Sakkal Majalla" panose="02000000000000000000" pitchFamily="2" charset="-78"/>
            </a:rPr>
            <a:t>بِمَاۤ</a:t>
          </a:r>
          <a:r>
            <a:rPr lang="ar-SA" sz="2000" kern="1200" dirty="0">
              <a:latin typeface="Sakkal Majalla" panose="02000000000000000000" pitchFamily="2" charset="-78"/>
              <a:cs typeface="Sakkal Majalla" panose="02000000000000000000" pitchFamily="2" charset="-78"/>
            </a:rPr>
            <a:t> أُنزِلَ </a:t>
          </a:r>
          <a:r>
            <a:rPr lang="ar-SA" sz="2000" kern="1200" dirty="0" err="1">
              <a:latin typeface="Sakkal Majalla" panose="02000000000000000000" pitchFamily="2" charset="-78"/>
              <a:cs typeface="Sakkal Majalla" panose="02000000000000000000" pitchFamily="2" charset="-78"/>
            </a:rPr>
            <a:t>إِلَیۡهِ</a:t>
          </a:r>
          <a:r>
            <a:rPr lang="ar-SA" sz="2000" kern="1200" dirty="0">
              <a:latin typeface="Sakkal Majalla" panose="02000000000000000000" pitchFamily="2" charset="-78"/>
              <a:cs typeface="Sakkal Majalla" panose="02000000000000000000" pitchFamily="2" charset="-78"/>
            </a:rPr>
            <a:t> مِن </a:t>
          </a:r>
          <a:r>
            <a:rPr lang="ar-SA" sz="2000" kern="1200" dirty="0" err="1">
              <a:latin typeface="Sakkal Majalla" panose="02000000000000000000" pitchFamily="2" charset="-78"/>
              <a:cs typeface="Sakkal Majalla" panose="02000000000000000000" pitchFamily="2" charset="-78"/>
            </a:rPr>
            <a:t>رَّبِّهِۦ</a:t>
          </a:r>
          <a:r>
            <a:rPr lang="ar-SA" sz="2000" kern="1200" dirty="0">
              <a:latin typeface="Sakkal Majalla" panose="02000000000000000000" pitchFamily="2" charset="-78"/>
              <a:cs typeface="Sakkal Majalla" panose="02000000000000000000" pitchFamily="2" charset="-78"/>
            </a:rPr>
            <a:t> </a:t>
          </a:r>
          <a:r>
            <a:rPr lang="ar-SA" sz="2000" kern="1200" dirty="0" err="1">
              <a:latin typeface="Sakkal Majalla" panose="02000000000000000000" pitchFamily="2" charset="-78"/>
              <a:cs typeface="Sakkal Majalla" panose="02000000000000000000" pitchFamily="2" charset="-78"/>
            </a:rPr>
            <a:t>وَٱلۡمُؤۡمِنُونَۚ</a:t>
          </a:r>
          <a:r>
            <a:rPr lang="ar-SA" sz="2000" kern="1200" dirty="0">
              <a:latin typeface="Sakkal Majalla" panose="02000000000000000000" pitchFamily="2" charset="-78"/>
              <a:cs typeface="Sakkal Majalla" panose="02000000000000000000" pitchFamily="2" charset="-78"/>
            </a:rPr>
            <a:t> كُلٌّ ءَامَنَ </a:t>
          </a:r>
          <a:r>
            <a:rPr lang="ar-SA" sz="2000" kern="1200" dirty="0" err="1">
              <a:latin typeface="Sakkal Majalla" panose="02000000000000000000" pitchFamily="2" charset="-78"/>
              <a:cs typeface="Sakkal Majalla" panose="02000000000000000000" pitchFamily="2" charset="-78"/>
            </a:rPr>
            <a:t>بِٱللَّهِ</a:t>
          </a:r>
          <a:r>
            <a:rPr lang="ar-SA" sz="2000" kern="1200" dirty="0">
              <a:latin typeface="Sakkal Majalla" panose="02000000000000000000" pitchFamily="2" charset="-78"/>
              <a:cs typeface="Sakkal Majalla" panose="02000000000000000000" pitchFamily="2" charset="-78"/>
            </a:rPr>
            <a:t> </a:t>
          </a:r>
          <a:r>
            <a:rPr lang="ar-SA" sz="2000" kern="1200" dirty="0" err="1">
              <a:latin typeface="Sakkal Majalla" panose="02000000000000000000" pitchFamily="2" charset="-78"/>
              <a:cs typeface="Sakkal Majalla" panose="02000000000000000000" pitchFamily="2" charset="-78"/>
            </a:rPr>
            <a:t>وَمَلَـٰۤىِٕكَتِهِۦ</a:t>
          </a:r>
          <a:r>
            <a:rPr lang="ar-SA" sz="2000" kern="1200" dirty="0">
              <a:latin typeface="Sakkal Majalla" panose="02000000000000000000" pitchFamily="2" charset="-78"/>
              <a:cs typeface="Sakkal Majalla" panose="02000000000000000000" pitchFamily="2" charset="-78"/>
            </a:rPr>
            <a:t> </a:t>
          </a:r>
          <a:r>
            <a:rPr lang="ar-SA" sz="2000" kern="1200" dirty="0" err="1">
              <a:latin typeface="Sakkal Majalla" panose="02000000000000000000" pitchFamily="2" charset="-78"/>
              <a:cs typeface="Sakkal Majalla" panose="02000000000000000000" pitchFamily="2" charset="-78"/>
            </a:rPr>
            <a:t>وَكُتُبِهِۦ</a:t>
          </a:r>
          <a:r>
            <a:rPr lang="ar-SA" sz="2000" kern="1200" dirty="0">
              <a:latin typeface="Sakkal Majalla" panose="02000000000000000000" pitchFamily="2" charset="-78"/>
              <a:cs typeface="Sakkal Majalla" panose="02000000000000000000" pitchFamily="2" charset="-78"/>
            </a:rPr>
            <a:t> </a:t>
          </a:r>
          <a:r>
            <a:rPr lang="ar-SA" sz="2000" kern="1200" dirty="0" err="1">
              <a:latin typeface="Sakkal Majalla" panose="02000000000000000000" pitchFamily="2" charset="-78"/>
              <a:cs typeface="Sakkal Majalla" panose="02000000000000000000" pitchFamily="2" charset="-78"/>
            </a:rPr>
            <a:t>وَرُسُلِهِۦ</a:t>
          </a:r>
          <a:r>
            <a:rPr lang="ar-SA" sz="2000" kern="1200" dirty="0">
              <a:latin typeface="Sakkal Majalla" panose="02000000000000000000" pitchFamily="2" charset="-78"/>
              <a:cs typeface="Sakkal Majalla" panose="02000000000000000000" pitchFamily="2" charset="-78"/>
            </a:rPr>
            <a:t> لَا نُفَرِّقُ </a:t>
          </a:r>
          <a:r>
            <a:rPr lang="ar-SA" sz="2000" u="sng" kern="1200" dirty="0" err="1">
              <a:solidFill>
                <a:schemeClr val="tx1"/>
              </a:solidFill>
              <a:latin typeface="Sakkal Majalla" panose="02000000000000000000" pitchFamily="2" charset="-78"/>
              <a:cs typeface="Sakkal Majalla" panose="02000000000000000000" pitchFamily="2" charset="-78"/>
            </a:rPr>
            <a:t>بَیۡنَ</a:t>
          </a:r>
          <a:r>
            <a:rPr lang="ar-SA" sz="2000" u="sng" kern="1200" dirty="0">
              <a:solidFill>
                <a:schemeClr val="tx1"/>
              </a:solidFill>
              <a:latin typeface="Sakkal Majalla" panose="02000000000000000000" pitchFamily="2" charset="-78"/>
              <a:cs typeface="Sakkal Majalla" panose="02000000000000000000" pitchFamily="2" charset="-78"/>
            </a:rPr>
            <a:t> أَحَدࣲ مِّن </a:t>
          </a:r>
          <a:r>
            <a:rPr lang="ar-SA" sz="2000" u="sng" kern="1200" dirty="0" err="1">
              <a:solidFill>
                <a:schemeClr val="tx1"/>
              </a:solidFill>
              <a:latin typeface="Sakkal Majalla" panose="02000000000000000000" pitchFamily="2" charset="-78"/>
              <a:cs typeface="Sakkal Majalla" panose="02000000000000000000" pitchFamily="2" charset="-78"/>
            </a:rPr>
            <a:t>رُّسُلِهِۦۚ</a:t>
          </a:r>
          <a:r>
            <a:rPr lang="ar-SA" sz="2000" u="sng" kern="1200" dirty="0">
              <a:solidFill>
                <a:schemeClr val="tx1"/>
              </a:solidFill>
              <a:latin typeface="Sakkal Majalla" panose="02000000000000000000" pitchFamily="2" charset="-78"/>
              <a:cs typeface="Sakkal Majalla" panose="02000000000000000000" pitchFamily="2" charset="-78"/>
            </a:rPr>
            <a:t> </a:t>
          </a:r>
          <a:r>
            <a:rPr lang="ar-SA" sz="2000" kern="1200" dirty="0">
              <a:latin typeface="Sakkal Majalla" panose="02000000000000000000" pitchFamily="2" charset="-78"/>
              <a:cs typeface="Sakkal Majalla" panose="02000000000000000000" pitchFamily="2" charset="-78"/>
            </a:rPr>
            <a:t>وَقَالُوا۟ </a:t>
          </a:r>
          <a:r>
            <a:rPr lang="ar-SA" sz="2000" kern="1200" dirty="0" err="1">
              <a:latin typeface="Sakkal Majalla" panose="02000000000000000000" pitchFamily="2" charset="-78"/>
              <a:cs typeface="Sakkal Majalla" panose="02000000000000000000" pitchFamily="2" charset="-78"/>
            </a:rPr>
            <a:t>سَمِعۡنَا</a:t>
          </a:r>
          <a:r>
            <a:rPr lang="ar-SA" sz="2000" kern="1200" dirty="0">
              <a:latin typeface="Sakkal Majalla" panose="02000000000000000000" pitchFamily="2" charset="-78"/>
              <a:cs typeface="Sakkal Majalla" panose="02000000000000000000" pitchFamily="2" charset="-78"/>
            </a:rPr>
            <a:t> </a:t>
          </a:r>
          <a:r>
            <a:rPr lang="ar-SA" sz="2000" kern="1200" dirty="0" err="1">
              <a:latin typeface="Sakkal Majalla" panose="02000000000000000000" pitchFamily="2" charset="-78"/>
              <a:cs typeface="Sakkal Majalla" panose="02000000000000000000" pitchFamily="2" charset="-78"/>
            </a:rPr>
            <a:t>وَأَطَعۡنَاۖ</a:t>
          </a:r>
          <a:r>
            <a:rPr lang="ar-SA" sz="2000" kern="1200" dirty="0">
              <a:latin typeface="Sakkal Majalla" panose="02000000000000000000" pitchFamily="2" charset="-78"/>
              <a:cs typeface="Sakkal Majalla" panose="02000000000000000000" pitchFamily="2" charset="-78"/>
            </a:rPr>
            <a:t> </a:t>
          </a:r>
          <a:r>
            <a:rPr lang="ar-SA" sz="2000" kern="1200" dirty="0" err="1">
              <a:latin typeface="Sakkal Majalla" panose="02000000000000000000" pitchFamily="2" charset="-78"/>
              <a:cs typeface="Sakkal Majalla" panose="02000000000000000000" pitchFamily="2" charset="-78"/>
            </a:rPr>
            <a:t>غُفۡرَانَكَ</a:t>
          </a:r>
          <a:r>
            <a:rPr lang="ar-SA" sz="2000" kern="1200" dirty="0">
              <a:latin typeface="Sakkal Majalla" panose="02000000000000000000" pitchFamily="2" charset="-78"/>
              <a:cs typeface="Sakkal Majalla" panose="02000000000000000000" pitchFamily="2" charset="-78"/>
            </a:rPr>
            <a:t> رَبَّنَا </a:t>
          </a:r>
          <a:r>
            <a:rPr lang="ar-SA" sz="2000" kern="1200" dirty="0" err="1">
              <a:latin typeface="Sakkal Majalla" panose="02000000000000000000" pitchFamily="2" charset="-78"/>
              <a:cs typeface="Sakkal Majalla" panose="02000000000000000000" pitchFamily="2" charset="-78"/>
            </a:rPr>
            <a:t>وَإِلَیۡكَ</a:t>
          </a:r>
          <a:r>
            <a:rPr lang="ar-SA" sz="2000" kern="1200" dirty="0">
              <a:latin typeface="Sakkal Majalla" panose="02000000000000000000" pitchFamily="2" charset="-78"/>
              <a:cs typeface="Sakkal Majalla" panose="02000000000000000000" pitchFamily="2" charset="-78"/>
            </a:rPr>
            <a:t> </a:t>
          </a:r>
          <a:r>
            <a:rPr lang="ar-SA" sz="2000" kern="1200" dirty="0" err="1">
              <a:latin typeface="Sakkal Majalla" panose="02000000000000000000" pitchFamily="2" charset="-78"/>
              <a:cs typeface="Sakkal Majalla" panose="02000000000000000000" pitchFamily="2" charset="-78"/>
            </a:rPr>
            <a:t>ٱلۡمَصِیرُ</a:t>
          </a:r>
          <a:r>
            <a:rPr lang="ar-SA" sz="2000" kern="1200" dirty="0">
              <a:latin typeface="Sakkal Majalla" panose="02000000000000000000" pitchFamily="2" charset="-78"/>
              <a:cs typeface="Sakkal Majalla" panose="02000000000000000000" pitchFamily="2" charset="-78"/>
            </a:rPr>
            <a:t>(285))</a:t>
          </a:r>
          <a:endParaRPr lang="en-US" sz="2000" kern="1200" dirty="0">
            <a:latin typeface="Sakkal Majalla" panose="02000000000000000000" pitchFamily="2" charset="-78"/>
            <a:cs typeface="Sakkal Majalla" panose="02000000000000000000" pitchFamily="2" charset="-78"/>
          </a:endParaRPr>
        </a:p>
      </dsp:txBody>
      <dsp:txXfrm>
        <a:off x="1534802" y="2116206"/>
        <a:ext cx="6806253" cy="843234"/>
      </dsp:txXfrm>
    </dsp:sp>
    <dsp:sp modelId="{D5997FB6-A5FE-4C06-BF9E-64807667A1D9}">
      <dsp:nvSpPr>
        <dsp:cNvPr id="0" name=""/>
        <dsp:cNvSpPr/>
      </dsp:nvSpPr>
      <dsp:spPr>
        <a:xfrm>
          <a:off x="7647200" y="679241"/>
          <a:ext cx="582206" cy="582206"/>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7778196" y="679241"/>
        <a:ext cx="320214" cy="438110"/>
      </dsp:txXfrm>
    </dsp:sp>
    <dsp:sp modelId="{AE1BFBB7-50E2-4D16-953E-843707232272}">
      <dsp:nvSpPr>
        <dsp:cNvPr id="0" name=""/>
        <dsp:cNvSpPr/>
      </dsp:nvSpPr>
      <dsp:spPr>
        <a:xfrm>
          <a:off x="8367289" y="1718255"/>
          <a:ext cx="582206" cy="582206"/>
        </a:xfrm>
        <a:prstGeom prst="downArrow">
          <a:avLst>
            <a:gd name="adj1" fmla="val 55000"/>
            <a:gd name="adj2" fmla="val 45000"/>
          </a:avLst>
        </a:prstGeom>
        <a:solidFill>
          <a:schemeClr val="accent2">
            <a:tint val="40000"/>
            <a:alpha val="90000"/>
            <a:hueOff val="4183470"/>
            <a:satOff val="1428"/>
            <a:lumOff val="439"/>
            <a:alphaOff val="0"/>
          </a:schemeClr>
        </a:solidFill>
        <a:ln w="15875" cap="flat" cmpd="sng" algn="ctr">
          <a:solidFill>
            <a:schemeClr val="accent2">
              <a:tint val="40000"/>
              <a:alpha val="90000"/>
              <a:hueOff val="4183470"/>
              <a:satOff val="1428"/>
              <a:lumOff val="43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8498285" y="1718255"/>
        <a:ext cx="320214" cy="4381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EC1CC2-7978-46CE-8A75-67A769C03883}">
      <dsp:nvSpPr>
        <dsp:cNvPr id="0" name=""/>
        <dsp:cNvSpPr/>
      </dsp:nvSpPr>
      <dsp:spPr>
        <a:xfrm>
          <a:off x="0" y="0"/>
          <a:ext cx="8161017" cy="895702"/>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كل آية فيها ذكر </a:t>
          </a:r>
          <a:r>
            <a:rPr lang="ar-SA" sz="2800" kern="1200" dirty="0">
              <a:solidFill>
                <a:schemeClr val="bg2">
                  <a:lumMod val="10000"/>
                </a:schemeClr>
              </a:solidFill>
              <a:latin typeface="Sakkal Majalla" panose="02000000000000000000" pitchFamily="2" charset="-78"/>
              <a:cs typeface="Sakkal Majalla" panose="02000000000000000000" pitchFamily="2" charset="-78"/>
            </a:rPr>
            <a:t>(يأيها الناس اتقوا ربكم)</a:t>
          </a:r>
          <a:r>
            <a:rPr lang="ar-SA" sz="2800" kern="1200" dirty="0">
              <a:latin typeface="Sakkal Majalla" panose="02000000000000000000" pitchFamily="2" charset="-78"/>
              <a:cs typeface="Sakkal Majalla" panose="02000000000000000000" pitchFamily="2" charset="-78"/>
            </a:rPr>
            <a:t> فهي بهذا اللفظ </a:t>
          </a:r>
          <a:r>
            <a:rPr lang="ar-SA" sz="2800" kern="1200" dirty="0">
              <a:solidFill>
                <a:schemeClr val="bg2">
                  <a:lumMod val="10000"/>
                </a:schemeClr>
              </a:solidFill>
              <a:latin typeface="Sakkal Majalla" panose="02000000000000000000" pitchFamily="2" charset="-78"/>
              <a:cs typeface="Sakkal Majalla" panose="02000000000000000000" pitchFamily="2" charset="-78"/>
            </a:rPr>
            <a:t>(اتقوا)</a:t>
          </a:r>
          <a:endParaRPr lang="en-US" sz="2800" kern="1200" dirty="0">
            <a:solidFill>
              <a:schemeClr val="bg2">
                <a:lumMod val="10000"/>
              </a:schemeClr>
            </a:solidFill>
            <a:latin typeface="Sakkal Majalla" panose="02000000000000000000" pitchFamily="2" charset="-78"/>
            <a:cs typeface="Sakkal Majalla" panose="02000000000000000000" pitchFamily="2" charset="-78"/>
          </a:endParaRPr>
        </a:p>
      </dsp:txBody>
      <dsp:txXfrm>
        <a:off x="26234" y="26234"/>
        <a:ext cx="7194485" cy="843234"/>
      </dsp:txXfrm>
    </dsp:sp>
    <dsp:sp modelId="{918FF342-9837-4234-8DD7-A0A2BD624B00}">
      <dsp:nvSpPr>
        <dsp:cNvPr id="0" name=""/>
        <dsp:cNvSpPr/>
      </dsp:nvSpPr>
      <dsp:spPr>
        <a:xfrm>
          <a:off x="720089" y="1044986"/>
          <a:ext cx="8161017" cy="895702"/>
        </a:xfrm>
        <a:prstGeom prst="roundRect">
          <a:avLst>
            <a:gd name="adj" fmla="val 10000"/>
          </a:avLst>
        </a:prstGeom>
        <a:solidFill>
          <a:schemeClr val="accent2">
            <a:hueOff val="1681577"/>
            <a:satOff val="-1786"/>
            <a:lumOff val="137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إلا أول البقرة آية (21) </a:t>
          </a:r>
          <a:r>
            <a:rPr lang="ar-SA" sz="2800" kern="1200" dirty="0">
              <a:solidFill>
                <a:schemeClr val="bg2">
                  <a:lumMod val="10000"/>
                </a:schemeClr>
              </a:solidFill>
              <a:latin typeface="Sakkal Majalla" panose="02000000000000000000" pitchFamily="2" charset="-78"/>
              <a:cs typeface="Sakkal Majalla" panose="02000000000000000000" pitchFamily="2" charset="-78"/>
            </a:rPr>
            <a:t>(اعبدوا)</a:t>
          </a:r>
          <a:endParaRPr lang="en-US" sz="2800" kern="1200" dirty="0">
            <a:solidFill>
              <a:schemeClr val="bg2">
                <a:lumMod val="10000"/>
              </a:schemeClr>
            </a:solidFill>
            <a:latin typeface="Sakkal Majalla" panose="02000000000000000000" pitchFamily="2" charset="-78"/>
            <a:cs typeface="Sakkal Majalla" panose="02000000000000000000" pitchFamily="2" charset="-78"/>
          </a:endParaRPr>
        </a:p>
      </dsp:txBody>
      <dsp:txXfrm>
        <a:off x="746323" y="1071220"/>
        <a:ext cx="6806253" cy="843234"/>
      </dsp:txXfrm>
    </dsp:sp>
    <dsp:sp modelId="{AC77514B-0541-443E-AFE6-08C360B90EC1}">
      <dsp:nvSpPr>
        <dsp:cNvPr id="0" name=""/>
        <dsp:cNvSpPr/>
      </dsp:nvSpPr>
      <dsp:spPr>
        <a:xfrm>
          <a:off x="1440179" y="2089972"/>
          <a:ext cx="8161017" cy="895702"/>
        </a:xfrm>
        <a:prstGeom prst="roundRect">
          <a:avLst>
            <a:gd name="adj" fmla="val 10000"/>
          </a:avLst>
        </a:prstGeom>
        <a:solidFill>
          <a:schemeClr val="accent2">
            <a:hueOff val="3363155"/>
            <a:satOff val="-3572"/>
            <a:lumOff val="274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rtl="1">
            <a:lnSpc>
              <a:spcPct val="90000"/>
            </a:lnSpc>
            <a:spcBef>
              <a:spcPct val="0"/>
            </a:spcBef>
            <a:spcAft>
              <a:spcPct val="35000"/>
            </a:spcAft>
            <a:buNone/>
          </a:pPr>
          <a:r>
            <a:rPr lang="ar-SA" sz="2500" kern="1200" dirty="0">
              <a:latin typeface="Sakkal Majalla" panose="02000000000000000000" pitchFamily="2" charset="-78"/>
              <a:cs typeface="Sakkal Majalla" panose="02000000000000000000" pitchFamily="2" charset="-78"/>
            </a:rPr>
            <a:t>(</a:t>
          </a:r>
          <a:r>
            <a:rPr lang="ar-SA" sz="2500" kern="1200" dirty="0" err="1">
              <a:latin typeface="Sakkal Majalla" panose="02000000000000000000" pitchFamily="2" charset="-78"/>
              <a:cs typeface="Sakkal Majalla" panose="02000000000000000000" pitchFamily="2" charset="-78"/>
            </a:rPr>
            <a:t>یَـٰۤأَیُّهَا</a:t>
          </a:r>
          <a:r>
            <a:rPr lang="ar-SA" sz="2500" kern="1200" dirty="0">
              <a:latin typeface="Sakkal Majalla" panose="02000000000000000000" pitchFamily="2" charset="-78"/>
              <a:cs typeface="Sakkal Majalla" panose="02000000000000000000" pitchFamily="2" charset="-78"/>
            </a:rPr>
            <a:t> </a:t>
          </a:r>
          <a:r>
            <a:rPr lang="ar-SA" sz="2500" kern="1200" dirty="0" err="1">
              <a:latin typeface="Sakkal Majalla" panose="02000000000000000000" pitchFamily="2" charset="-78"/>
              <a:cs typeface="Sakkal Majalla" panose="02000000000000000000" pitchFamily="2" charset="-78"/>
            </a:rPr>
            <a:t>ٱلنَّاسُ</a:t>
          </a:r>
          <a:r>
            <a:rPr lang="ar-SA" sz="2500" kern="1200" dirty="0">
              <a:latin typeface="Sakkal Majalla" panose="02000000000000000000" pitchFamily="2" charset="-78"/>
              <a:cs typeface="Sakkal Majalla" panose="02000000000000000000" pitchFamily="2" charset="-78"/>
            </a:rPr>
            <a:t> </a:t>
          </a:r>
          <a:r>
            <a:rPr lang="ar-SA" sz="2500" u="sng" kern="1200" dirty="0" err="1">
              <a:solidFill>
                <a:schemeClr val="tx1"/>
              </a:solidFill>
              <a:latin typeface="Sakkal Majalla" panose="02000000000000000000" pitchFamily="2" charset="-78"/>
              <a:cs typeface="Sakkal Majalla" panose="02000000000000000000" pitchFamily="2" charset="-78"/>
            </a:rPr>
            <a:t>ٱعۡبُدُوا</a:t>
          </a:r>
          <a:r>
            <a:rPr lang="ar-SA" sz="2500" u="sng" kern="1200" dirty="0">
              <a:solidFill>
                <a:schemeClr val="tx1"/>
              </a:solidFill>
              <a:latin typeface="Sakkal Majalla" panose="02000000000000000000" pitchFamily="2" charset="-78"/>
              <a:cs typeface="Sakkal Majalla" panose="02000000000000000000" pitchFamily="2" charset="-78"/>
            </a:rPr>
            <a:t>۟</a:t>
          </a:r>
          <a:r>
            <a:rPr lang="ar-SA" sz="2500" kern="1200" dirty="0">
              <a:latin typeface="Sakkal Majalla" panose="02000000000000000000" pitchFamily="2" charset="-78"/>
              <a:cs typeface="Sakkal Majalla" panose="02000000000000000000" pitchFamily="2" charset="-78"/>
            </a:rPr>
            <a:t> رَبَّكُمُ </a:t>
          </a:r>
          <a:r>
            <a:rPr lang="ar-SA" sz="2500" kern="1200" dirty="0" err="1">
              <a:latin typeface="Sakkal Majalla" panose="02000000000000000000" pitchFamily="2" charset="-78"/>
              <a:cs typeface="Sakkal Majalla" panose="02000000000000000000" pitchFamily="2" charset="-78"/>
            </a:rPr>
            <a:t>ٱلَّذِی</a:t>
          </a:r>
          <a:r>
            <a:rPr lang="ar-SA" sz="2500" kern="1200" dirty="0">
              <a:latin typeface="Sakkal Majalla" panose="02000000000000000000" pitchFamily="2" charset="-78"/>
              <a:cs typeface="Sakkal Majalla" panose="02000000000000000000" pitchFamily="2" charset="-78"/>
            </a:rPr>
            <a:t> </a:t>
          </a:r>
          <a:r>
            <a:rPr lang="ar-SA" sz="2500" kern="1200" dirty="0" err="1">
              <a:latin typeface="Sakkal Majalla" panose="02000000000000000000" pitchFamily="2" charset="-78"/>
              <a:cs typeface="Sakkal Majalla" panose="02000000000000000000" pitchFamily="2" charset="-78"/>
            </a:rPr>
            <a:t>خَلَقَكُمۡ</a:t>
          </a:r>
          <a:r>
            <a:rPr lang="ar-SA" sz="2500" kern="1200" dirty="0">
              <a:latin typeface="Sakkal Majalla" panose="02000000000000000000" pitchFamily="2" charset="-78"/>
              <a:cs typeface="Sakkal Majalla" panose="02000000000000000000" pitchFamily="2" charset="-78"/>
            </a:rPr>
            <a:t> </a:t>
          </a:r>
          <a:r>
            <a:rPr lang="ar-SA" sz="2500" kern="1200" dirty="0" err="1">
              <a:latin typeface="Sakkal Majalla" panose="02000000000000000000" pitchFamily="2" charset="-78"/>
              <a:cs typeface="Sakkal Majalla" panose="02000000000000000000" pitchFamily="2" charset="-78"/>
            </a:rPr>
            <a:t>وَٱلَّذِینَ</a:t>
          </a:r>
          <a:r>
            <a:rPr lang="ar-SA" sz="2500" kern="1200" dirty="0">
              <a:latin typeface="Sakkal Majalla" panose="02000000000000000000" pitchFamily="2" charset="-78"/>
              <a:cs typeface="Sakkal Majalla" panose="02000000000000000000" pitchFamily="2" charset="-78"/>
            </a:rPr>
            <a:t> مِن </a:t>
          </a:r>
          <a:r>
            <a:rPr lang="ar-SA" sz="2500" kern="1200" dirty="0" err="1">
              <a:latin typeface="Sakkal Majalla" panose="02000000000000000000" pitchFamily="2" charset="-78"/>
              <a:cs typeface="Sakkal Majalla" panose="02000000000000000000" pitchFamily="2" charset="-78"/>
            </a:rPr>
            <a:t>قَبۡلِكُمۡ</a:t>
          </a:r>
          <a:r>
            <a:rPr lang="ar-SA" sz="2500" kern="1200" dirty="0">
              <a:latin typeface="Sakkal Majalla" panose="02000000000000000000" pitchFamily="2" charset="-78"/>
              <a:cs typeface="Sakkal Majalla" panose="02000000000000000000" pitchFamily="2" charset="-78"/>
            </a:rPr>
            <a:t> </a:t>
          </a:r>
          <a:r>
            <a:rPr lang="ar-SA" sz="2500" kern="1200" dirty="0" err="1">
              <a:latin typeface="Sakkal Majalla" panose="02000000000000000000" pitchFamily="2" charset="-78"/>
              <a:cs typeface="Sakkal Majalla" panose="02000000000000000000" pitchFamily="2" charset="-78"/>
            </a:rPr>
            <a:t>لَعَلَّكُمۡ</a:t>
          </a:r>
          <a:r>
            <a:rPr lang="ar-SA" sz="2500" kern="1200" dirty="0">
              <a:latin typeface="Sakkal Majalla" panose="02000000000000000000" pitchFamily="2" charset="-78"/>
              <a:cs typeface="Sakkal Majalla" panose="02000000000000000000" pitchFamily="2" charset="-78"/>
            </a:rPr>
            <a:t> تَتَّقُونَ(21))</a:t>
          </a:r>
          <a:endParaRPr lang="en-US" sz="2500" kern="1200" dirty="0">
            <a:latin typeface="Sakkal Majalla" panose="02000000000000000000" pitchFamily="2" charset="-78"/>
            <a:cs typeface="Sakkal Majalla" panose="02000000000000000000" pitchFamily="2" charset="-78"/>
          </a:endParaRPr>
        </a:p>
      </dsp:txBody>
      <dsp:txXfrm>
        <a:off x="1466413" y="2116206"/>
        <a:ext cx="6806253" cy="843234"/>
      </dsp:txXfrm>
    </dsp:sp>
    <dsp:sp modelId="{D5997FB6-A5FE-4C06-BF9E-64807667A1D9}">
      <dsp:nvSpPr>
        <dsp:cNvPr id="0" name=""/>
        <dsp:cNvSpPr/>
      </dsp:nvSpPr>
      <dsp:spPr>
        <a:xfrm>
          <a:off x="7578810" y="679241"/>
          <a:ext cx="582206" cy="582206"/>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7709806" y="679241"/>
        <a:ext cx="320214" cy="438110"/>
      </dsp:txXfrm>
    </dsp:sp>
    <dsp:sp modelId="{AE1BFBB7-50E2-4D16-953E-843707232272}">
      <dsp:nvSpPr>
        <dsp:cNvPr id="0" name=""/>
        <dsp:cNvSpPr/>
      </dsp:nvSpPr>
      <dsp:spPr>
        <a:xfrm>
          <a:off x="8298900" y="1718255"/>
          <a:ext cx="582206" cy="582206"/>
        </a:xfrm>
        <a:prstGeom prst="downArrow">
          <a:avLst>
            <a:gd name="adj1" fmla="val 55000"/>
            <a:gd name="adj2" fmla="val 45000"/>
          </a:avLst>
        </a:prstGeom>
        <a:solidFill>
          <a:schemeClr val="accent2">
            <a:tint val="40000"/>
            <a:alpha val="90000"/>
            <a:hueOff val="4183470"/>
            <a:satOff val="1428"/>
            <a:lumOff val="439"/>
            <a:alphaOff val="0"/>
          </a:schemeClr>
        </a:solidFill>
        <a:ln w="15875" cap="flat" cmpd="sng" algn="ctr">
          <a:solidFill>
            <a:schemeClr val="accent2">
              <a:tint val="40000"/>
              <a:alpha val="90000"/>
              <a:hueOff val="4183470"/>
              <a:satOff val="1428"/>
              <a:lumOff val="43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8429896" y="1718255"/>
        <a:ext cx="320214" cy="438110"/>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EC1CC2-7978-46CE-8A75-67A769C03883}">
      <dsp:nvSpPr>
        <dsp:cNvPr id="0" name=""/>
        <dsp:cNvSpPr/>
      </dsp:nvSpPr>
      <dsp:spPr>
        <a:xfrm>
          <a:off x="-68389" y="0"/>
          <a:ext cx="8434574" cy="895702"/>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كل آية فيها ذكر </a:t>
          </a:r>
          <a:r>
            <a:rPr lang="ar-SA" sz="2800" kern="1200" dirty="0">
              <a:solidFill>
                <a:schemeClr val="tx1">
                  <a:lumMod val="95000"/>
                  <a:lumOff val="5000"/>
                </a:schemeClr>
              </a:solidFill>
              <a:latin typeface="Sakkal Majalla" panose="02000000000000000000" pitchFamily="2" charset="-78"/>
              <a:cs typeface="Sakkal Majalla" panose="02000000000000000000" pitchFamily="2" charset="-78"/>
            </a:rPr>
            <a:t>(ربنا آمنا)</a:t>
          </a:r>
          <a:r>
            <a:rPr lang="ar-SA" sz="2800" kern="1200" dirty="0">
              <a:latin typeface="Sakkal Majalla" panose="02000000000000000000" pitchFamily="2" charset="-78"/>
              <a:cs typeface="Sakkal Majalla" panose="02000000000000000000" pitchFamily="2" charset="-78"/>
            </a:rPr>
            <a:t> فهي بهذا اللفظ من غير ذكر </a:t>
          </a:r>
          <a:r>
            <a:rPr lang="ar-SA" sz="2800" kern="1200" dirty="0">
              <a:solidFill>
                <a:schemeClr val="tx1">
                  <a:lumMod val="95000"/>
                  <a:lumOff val="5000"/>
                </a:schemeClr>
              </a:solidFill>
              <a:latin typeface="Sakkal Majalla" panose="02000000000000000000" pitchFamily="2" charset="-78"/>
              <a:cs typeface="Sakkal Majalla" panose="02000000000000000000" pitchFamily="2" charset="-78"/>
            </a:rPr>
            <a:t>(إننا)</a:t>
          </a:r>
          <a:endParaRPr lang="en-US" sz="2800" kern="1200" dirty="0">
            <a:solidFill>
              <a:schemeClr val="tx1">
                <a:lumMod val="95000"/>
                <a:lumOff val="5000"/>
              </a:schemeClr>
            </a:solidFill>
            <a:latin typeface="Sakkal Majalla" panose="02000000000000000000" pitchFamily="2" charset="-78"/>
            <a:cs typeface="Sakkal Majalla" panose="02000000000000000000" pitchFamily="2" charset="-78"/>
          </a:endParaRPr>
        </a:p>
      </dsp:txBody>
      <dsp:txXfrm>
        <a:off x="-42155" y="26234"/>
        <a:ext cx="7437402" cy="843234"/>
      </dsp:txXfrm>
    </dsp:sp>
    <dsp:sp modelId="{918FF342-9837-4234-8DD7-A0A2BD624B00}">
      <dsp:nvSpPr>
        <dsp:cNvPr id="0" name=""/>
        <dsp:cNvSpPr/>
      </dsp:nvSpPr>
      <dsp:spPr>
        <a:xfrm>
          <a:off x="788479" y="1044986"/>
          <a:ext cx="8161017" cy="895702"/>
        </a:xfrm>
        <a:prstGeom prst="roundRect">
          <a:avLst>
            <a:gd name="adj" fmla="val 10000"/>
          </a:avLst>
        </a:prstGeom>
        <a:solidFill>
          <a:schemeClr val="accent2">
            <a:hueOff val="1681577"/>
            <a:satOff val="-1786"/>
            <a:lumOff val="137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إلا موضع آل عمران الأول آية (16) </a:t>
          </a:r>
          <a:r>
            <a:rPr lang="ar-SA" sz="2800" kern="1200" dirty="0">
              <a:solidFill>
                <a:schemeClr val="tx1"/>
              </a:solidFill>
              <a:latin typeface="Sakkal Majalla" panose="02000000000000000000" pitchFamily="2" charset="-78"/>
              <a:cs typeface="Sakkal Majalla" panose="02000000000000000000" pitchFamily="2" charset="-78"/>
            </a:rPr>
            <a:t>(</a:t>
          </a:r>
          <a:r>
            <a:rPr lang="ar-SA" sz="2800" u="none" kern="1200" dirty="0">
              <a:solidFill>
                <a:schemeClr val="tx1"/>
              </a:solidFill>
              <a:latin typeface="Sakkal Majalla" panose="02000000000000000000" pitchFamily="2" charset="-78"/>
              <a:cs typeface="Sakkal Majalla" panose="02000000000000000000" pitchFamily="2" charset="-78"/>
            </a:rPr>
            <a:t>ربنا إننا آمنا</a:t>
          </a:r>
          <a:r>
            <a:rPr lang="ar-SA" sz="2800" kern="1200" dirty="0">
              <a:solidFill>
                <a:schemeClr val="tx1"/>
              </a:solidFill>
              <a:latin typeface="Sakkal Majalla" panose="02000000000000000000" pitchFamily="2" charset="-78"/>
              <a:cs typeface="Sakkal Majalla" panose="02000000000000000000" pitchFamily="2" charset="-78"/>
            </a:rPr>
            <a:t>)</a:t>
          </a:r>
          <a:endParaRPr lang="en-US" sz="2800" kern="1200" dirty="0">
            <a:solidFill>
              <a:schemeClr val="bg1"/>
            </a:solidFill>
            <a:latin typeface="Sakkal Majalla" panose="02000000000000000000" pitchFamily="2" charset="-78"/>
            <a:cs typeface="Sakkal Majalla" panose="02000000000000000000" pitchFamily="2" charset="-78"/>
          </a:endParaRPr>
        </a:p>
      </dsp:txBody>
      <dsp:txXfrm>
        <a:off x="814713" y="1071220"/>
        <a:ext cx="6806253" cy="843234"/>
      </dsp:txXfrm>
    </dsp:sp>
    <dsp:sp modelId="{AC77514B-0541-443E-AFE6-08C360B90EC1}">
      <dsp:nvSpPr>
        <dsp:cNvPr id="0" name=""/>
        <dsp:cNvSpPr/>
      </dsp:nvSpPr>
      <dsp:spPr>
        <a:xfrm>
          <a:off x="1508568" y="2089972"/>
          <a:ext cx="8161017" cy="895702"/>
        </a:xfrm>
        <a:prstGeom prst="roundRect">
          <a:avLst>
            <a:gd name="adj" fmla="val 10000"/>
          </a:avLst>
        </a:prstGeom>
        <a:solidFill>
          <a:schemeClr val="accent2">
            <a:hueOff val="3363155"/>
            <a:satOff val="-3572"/>
            <a:lumOff val="274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a:t>
          </a:r>
          <a:r>
            <a:rPr lang="ar-SA" sz="2800" kern="1200" dirty="0" err="1">
              <a:latin typeface="Sakkal Majalla" panose="02000000000000000000" pitchFamily="2" charset="-78"/>
              <a:cs typeface="Sakkal Majalla" panose="02000000000000000000" pitchFamily="2" charset="-78"/>
            </a:rPr>
            <a:t>ٱلَّذِینَ</a:t>
          </a:r>
          <a:r>
            <a:rPr lang="ar-SA" sz="2800" kern="1200" dirty="0">
              <a:latin typeface="Sakkal Majalla" panose="02000000000000000000" pitchFamily="2" charset="-78"/>
              <a:cs typeface="Sakkal Majalla" panose="02000000000000000000" pitchFamily="2" charset="-78"/>
            </a:rPr>
            <a:t> </a:t>
          </a:r>
          <a:r>
            <a:rPr lang="ar-SA" sz="2800" kern="1200" dirty="0" err="1">
              <a:latin typeface="Sakkal Majalla" panose="02000000000000000000" pitchFamily="2" charset="-78"/>
              <a:cs typeface="Sakkal Majalla" panose="02000000000000000000" pitchFamily="2" charset="-78"/>
            </a:rPr>
            <a:t>یَقُولُونَ</a:t>
          </a:r>
          <a:r>
            <a:rPr lang="ar-SA" sz="2800" u="sng" kern="1200" dirty="0">
              <a:solidFill>
                <a:schemeClr val="tx1"/>
              </a:solidFill>
              <a:latin typeface="Sakkal Majalla" panose="02000000000000000000" pitchFamily="2" charset="-78"/>
              <a:cs typeface="Sakkal Majalla" panose="02000000000000000000" pitchFamily="2" charset="-78"/>
            </a:rPr>
            <a:t> </a:t>
          </a:r>
          <a:r>
            <a:rPr lang="ar-SA" sz="2800" u="sng" kern="1200" dirty="0" err="1">
              <a:solidFill>
                <a:schemeClr val="tx1"/>
              </a:solidFill>
              <a:latin typeface="Sakkal Majalla" panose="02000000000000000000" pitchFamily="2" charset="-78"/>
              <a:cs typeface="Sakkal Majalla" panose="02000000000000000000" pitchFamily="2" charset="-78"/>
            </a:rPr>
            <a:t>رَبَّنَاۤ</a:t>
          </a:r>
          <a:r>
            <a:rPr lang="ar-SA" sz="2800" u="sng" kern="1200" dirty="0">
              <a:solidFill>
                <a:schemeClr val="tx1"/>
              </a:solidFill>
              <a:latin typeface="Sakkal Majalla" panose="02000000000000000000" pitchFamily="2" charset="-78"/>
              <a:cs typeface="Sakkal Majalla" panose="02000000000000000000" pitchFamily="2" charset="-78"/>
            </a:rPr>
            <a:t> </a:t>
          </a:r>
          <a:r>
            <a:rPr lang="ar-SA" sz="2800" u="sng" kern="1200" dirty="0" err="1">
              <a:solidFill>
                <a:schemeClr val="tx1"/>
              </a:solidFill>
              <a:latin typeface="Sakkal Majalla" panose="02000000000000000000" pitchFamily="2" charset="-78"/>
              <a:cs typeface="Sakkal Majalla" panose="02000000000000000000" pitchFamily="2" charset="-78"/>
            </a:rPr>
            <a:t>إِنَّنَاۤ</a:t>
          </a:r>
          <a:r>
            <a:rPr lang="ar-SA" sz="2800" u="sng" kern="1200" dirty="0">
              <a:solidFill>
                <a:schemeClr val="tx1"/>
              </a:solidFill>
              <a:latin typeface="Sakkal Majalla" panose="02000000000000000000" pitchFamily="2" charset="-78"/>
              <a:cs typeface="Sakkal Majalla" panose="02000000000000000000" pitchFamily="2" charset="-78"/>
            </a:rPr>
            <a:t> ءَامَنَّا</a:t>
          </a:r>
          <a:r>
            <a:rPr lang="ar-SA" sz="2800" kern="1200" dirty="0">
              <a:latin typeface="Sakkal Majalla" panose="02000000000000000000" pitchFamily="2" charset="-78"/>
              <a:cs typeface="Sakkal Majalla" panose="02000000000000000000" pitchFamily="2" charset="-78"/>
            </a:rPr>
            <a:t> </a:t>
          </a:r>
          <a:r>
            <a:rPr lang="ar-SA" sz="2800" kern="1200" dirty="0" err="1">
              <a:latin typeface="Sakkal Majalla" panose="02000000000000000000" pitchFamily="2" charset="-78"/>
              <a:cs typeface="Sakkal Majalla" panose="02000000000000000000" pitchFamily="2" charset="-78"/>
            </a:rPr>
            <a:t>فَٱغۡفِرۡ</a:t>
          </a:r>
          <a:r>
            <a:rPr lang="ar-SA" sz="2800" kern="1200" dirty="0">
              <a:latin typeface="Sakkal Majalla" panose="02000000000000000000" pitchFamily="2" charset="-78"/>
              <a:cs typeface="Sakkal Majalla" panose="02000000000000000000" pitchFamily="2" charset="-78"/>
            </a:rPr>
            <a:t> لَنَا ذُنُوبَنَا وَقِنَا عَذَابَ </a:t>
          </a:r>
          <a:r>
            <a:rPr lang="ar-SA" sz="2800" kern="1200" dirty="0" err="1">
              <a:latin typeface="Sakkal Majalla" panose="02000000000000000000" pitchFamily="2" charset="-78"/>
              <a:cs typeface="Sakkal Majalla" panose="02000000000000000000" pitchFamily="2" charset="-78"/>
            </a:rPr>
            <a:t>ٱلنَّارِ</a:t>
          </a:r>
          <a:r>
            <a:rPr lang="ar-SA" sz="2800" kern="1200" dirty="0">
              <a:latin typeface="Sakkal Majalla" panose="02000000000000000000" pitchFamily="2" charset="-78"/>
              <a:cs typeface="Sakkal Majalla" panose="02000000000000000000" pitchFamily="2" charset="-78"/>
            </a:rPr>
            <a:t>(16))</a:t>
          </a:r>
          <a:endParaRPr lang="en-US" sz="2800" kern="1200" dirty="0">
            <a:latin typeface="Sakkal Majalla" panose="02000000000000000000" pitchFamily="2" charset="-78"/>
            <a:cs typeface="Sakkal Majalla" panose="02000000000000000000" pitchFamily="2" charset="-78"/>
          </a:endParaRPr>
        </a:p>
      </dsp:txBody>
      <dsp:txXfrm>
        <a:off x="1534802" y="2116206"/>
        <a:ext cx="6806253" cy="843234"/>
      </dsp:txXfrm>
    </dsp:sp>
    <dsp:sp modelId="{D5997FB6-A5FE-4C06-BF9E-64807667A1D9}">
      <dsp:nvSpPr>
        <dsp:cNvPr id="0" name=""/>
        <dsp:cNvSpPr/>
      </dsp:nvSpPr>
      <dsp:spPr>
        <a:xfrm>
          <a:off x="7647200" y="679241"/>
          <a:ext cx="582206" cy="582206"/>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7778196" y="679241"/>
        <a:ext cx="320214" cy="438110"/>
      </dsp:txXfrm>
    </dsp:sp>
    <dsp:sp modelId="{AE1BFBB7-50E2-4D16-953E-843707232272}">
      <dsp:nvSpPr>
        <dsp:cNvPr id="0" name=""/>
        <dsp:cNvSpPr/>
      </dsp:nvSpPr>
      <dsp:spPr>
        <a:xfrm>
          <a:off x="8367289" y="1718255"/>
          <a:ext cx="582206" cy="582206"/>
        </a:xfrm>
        <a:prstGeom prst="downArrow">
          <a:avLst>
            <a:gd name="adj1" fmla="val 55000"/>
            <a:gd name="adj2" fmla="val 45000"/>
          </a:avLst>
        </a:prstGeom>
        <a:solidFill>
          <a:schemeClr val="accent2">
            <a:tint val="40000"/>
            <a:alpha val="90000"/>
            <a:hueOff val="4183470"/>
            <a:satOff val="1428"/>
            <a:lumOff val="439"/>
            <a:alphaOff val="0"/>
          </a:schemeClr>
        </a:solidFill>
        <a:ln w="15875" cap="flat" cmpd="sng" algn="ctr">
          <a:solidFill>
            <a:schemeClr val="accent2">
              <a:tint val="40000"/>
              <a:alpha val="90000"/>
              <a:hueOff val="4183470"/>
              <a:satOff val="1428"/>
              <a:lumOff val="43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8498285" y="1718255"/>
        <a:ext cx="320214" cy="438110"/>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EC1CC2-7978-46CE-8A75-67A769C03883}">
      <dsp:nvSpPr>
        <dsp:cNvPr id="0" name=""/>
        <dsp:cNvSpPr/>
      </dsp:nvSpPr>
      <dsp:spPr>
        <a:xfrm>
          <a:off x="-68389" y="0"/>
          <a:ext cx="8434574" cy="895702"/>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كل آية فيها ذكر </a:t>
          </a:r>
          <a:r>
            <a:rPr lang="ar-SA" sz="2800" kern="1200" dirty="0">
              <a:solidFill>
                <a:schemeClr val="tx1">
                  <a:lumMod val="95000"/>
                  <a:lumOff val="5000"/>
                </a:schemeClr>
              </a:solidFill>
              <a:latin typeface="Sakkal Majalla" panose="02000000000000000000" pitchFamily="2" charset="-78"/>
              <a:cs typeface="Sakkal Majalla" panose="02000000000000000000" pitchFamily="2" charset="-78"/>
            </a:rPr>
            <a:t>(أوْلئك)</a:t>
          </a:r>
          <a:r>
            <a:rPr lang="ar-SA" sz="2800" kern="1200" dirty="0">
              <a:latin typeface="Sakkal Majalla" panose="02000000000000000000" pitchFamily="2" charset="-78"/>
              <a:cs typeface="Sakkal Majalla" panose="02000000000000000000" pitchFamily="2" charset="-78"/>
            </a:rPr>
            <a:t> أو </a:t>
          </a:r>
          <a:r>
            <a:rPr lang="ar-SA" sz="2800" kern="1200" dirty="0">
              <a:solidFill>
                <a:schemeClr val="tx1">
                  <a:lumMod val="95000"/>
                  <a:lumOff val="5000"/>
                </a:schemeClr>
              </a:solidFill>
              <a:latin typeface="Sakkal Majalla" panose="02000000000000000000" pitchFamily="2" charset="-78"/>
              <a:cs typeface="Sakkal Majalla" panose="02000000000000000000" pitchFamily="2" charset="-78"/>
            </a:rPr>
            <a:t>(فأوْلئك حبطت أعمالهم)</a:t>
          </a:r>
          <a:r>
            <a:rPr lang="ar-SA" sz="2800" kern="1200" dirty="0">
              <a:latin typeface="Sakkal Majalla" panose="02000000000000000000" pitchFamily="2" charset="-78"/>
              <a:cs typeface="Sakkal Majalla" panose="02000000000000000000" pitchFamily="2" charset="-78"/>
            </a:rPr>
            <a:t> فهي بهذا اللفظ من غير ذكر </a:t>
          </a:r>
          <a:r>
            <a:rPr lang="ar-SA" sz="2800" kern="1200" dirty="0">
              <a:solidFill>
                <a:schemeClr val="tx1">
                  <a:lumMod val="95000"/>
                  <a:lumOff val="5000"/>
                </a:schemeClr>
              </a:solidFill>
              <a:latin typeface="Sakkal Majalla" panose="02000000000000000000" pitchFamily="2" charset="-78"/>
              <a:cs typeface="Sakkal Majalla" panose="02000000000000000000" pitchFamily="2" charset="-78"/>
            </a:rPr>
            <a:t>(الذّين)</a:t>
          </a:r>
          <a:endParaRPr lang="en-US" sz="2800" kern="1200" dirty="0">
            <a:solidFill>
              <a:schemeClr val="tx1">
                <a:lumMod val="95000"/>
                <a:lumOff val="5000"/>
              </a:schemeClr>
            </a:solidFill>
            <a:latin typeface="Sakkal Majalla" panose="02000000000000000000" pitchFamily="2" charset="-78"/>
            <a:cs typeface="Sakkal Majalla" panose="02000000000000000000" pitchFamily="2" charset="-78"/>
          </a:endParaRPr>
        </a:p>
      </dsp:txBody>
      <dsp:txXfrm>
        <a:off x="-42155" y="26234"/>
        <a:ext cx="7437402" cy="843234"/>
      </dsp:txXfrm>
    </dsp:sp>
    <dsp:sp modelId="{918FF342-9837-4234-8DD7-A0A2BD624B00}">
      <dsp:nvSpPr>
        <dsp:cNvPr id="0" name=""/>
        <dsp:cNvSpPr/>
      </dsp:nvSpPr>
      <dsp:spPr>
        <a:xfrm>
          <a:off x="788479" y="1044986"/>
          <a:ext cx="8161017" cy="895702"/>
        </a:xfrm>
        <a:prstGeom prst="roundRect">
          <a:avLst>
            <a:gd name="adj" fmla="val 10000"/>
          </a:avLst>
        </a:prstGeom>
        <a:solidFill>
          <a:schemeClr val="accent2">
            <a:hueOff val="1681577"/>
            <a:satOff val="-1786"/>
            <a:lumOff val="137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إلا موضع آل عمران آية (22) </a:t>
          </a:r>
          <a:r>
            <a:rPr lang="ar-SA" sz="2800" kern="1200" dirty="0">
              <a:solidFill>
                <a:schemeClr val="tx1"/>
              </a:solidFill>
              <a:latin typeface="Sakkal Majalla" panose="02000000000000000000" pitchFamily="2" charset="-78"/>
              <a:cs typeface="Sakkal Majalla" panose="02000000000000000000" pitchFamily="2" charset="-78"/>
            </a:rPr>
            <a:t>(</a:t>
          </a:r>
          <a:r>
            <a:rPr lang="ar-SA" sz="2800" u="none" kern="1200" dirty="0">
              <a:solidFill>
                <a:schemeClr val="tx1"/>
              </a:solidFill>
              <a:latin typeface="Sakkal Majalla" panose="02000000000000000000" pitchFamily="2" charset="-78"/>
              <a:cs typeface="Sakkal Majalla" panose="02000000000000000000" pitchFamily="2" charset="-78"/>
            </a:rPr>
            <a:t>أوْلئك الذّين حبطت</a:t>
          </a:r>
          <a:r>
            <a:rPr lang="ar-SA" sz="2800" kern="1200" dirty="0">
              <a:solidFill>
                <a:schemeClr val="tx1"/>
              </a:solidFill>
              <a:latin typeface="Sakkal Majalla" panose="02000000000000000000" pitchFamily="2" charset="-78"/>
              <a:cs typeface="Sakkal Majalla" panose="02000000000000000000" pitchFamily="2" charset="-78"/>
            </a:rPr>
            <a:t>)</a:t>
          </a:r>
          <a:endParaRPr lang="en-US" sz="2800" kern="1200" dirty="0">
            <a:solidFill>
              <a:schemeClr val="bg1"/>
            </a:solidFill>
            <a:latin typeface="Sakkal Majalla" panose="02000000000000000000" pitchFamily="2" charset="-78"/>
            <a:cs typeface="Sakkal Majalla" panose="02000000000000000000" pitchFamily="2" charset="-78"/>
          </a:endParaRPr>
        </a:p>
      </dsp:txBody>
      <dsp:txXfrm>
        <a:off x="814713" y="1071220"/>
        <a:ext cx="6806253" cy="843234"/>
      </dsp:txXfrm>
    </dsp:sp>
    <dsp:sp modelId="{AC77514B-0541-443E-AFE6-08C360B90EC1}">
      <dsp:nvSpPr>
        <dsp:cNvPr id="0" name=""/>
        <dsp:cNvSpPr/>
      </dsp:nvSpPr>
      <dsp:spPr>
        <a:xfrm>
          <a:off x="1508568" y="2089972"/>
          <a:ext cx="8161017" cy="895702"/>
        </a:xfrm>
        <a:prstGeom prst="roundRect">
          <a:avLst>
            <a:gd name="adj" fmla="val 10000"/>
          </a:avLst>
        </a:prstGeom>
        <a:solidFill>
          <a:schemeClr val="accent2">
            <a:hueOff val="3363155"/>
            <a:satOff val="-3572"/>
            <a:lumOff val="274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ar-SA" sz="2400" kern="1200" dirty="0">
              <a:latin typeface="Sakkal Majalla" panose="02000000000000000000" pitchFamily="2" charset="-78"/>
              <a:cs typeface="Sakkal Majalla" panose="02000000000000000000" pitchFamily="2" charset="-78"/>
            </a:rPr>
            <a:t>(</a:t>
          </a:r>
          <a:r>
            <a:rPr lang="ar-SA" sz="2400" u="sng" kern="1200" dirty="0" err="1">
              <a:solidFill>
                <a:schemeClr val="tx1"/>
              </a:solidFill>
              <a:latin typeface="Sakkal Majalla" panose="02000000000000000000" pitchFamily="2" charset="-78"/>
              <a:cs typeface="Sakkal Majalla" panose="02000000000000000000" pitchFamily="2" charset="-78"/>
            </a:rPr>
            <a:t>أُو۟لَـٰۤىِٕكَ</a:t>
          </a:r>
          <a:r>
            <a:rPr lang="ar-SA" sz="2400" u="sng" kern="1200" dirty="0">
              <a:solidFill>
                <a:schemeClr val="tx1"/>
              </a:solidFill>
              <a:latin typeface="Sakkal Majalla" panose="02000000000000000000" pitchFamily="2" charset="-78"/>
              <a:cs typeface="Sakkal Majalla" panose="02000000000000000000" pitchFamily="2" charset="-78"/>
            </a:rPr>
            <a:t> </a:t>
          </a:r>
          <a:r>
            <a:rPr lang="ar-SA" sz="2400" u="sng" kern="1200" dirty="0" err="1">
              <a:solidFill>
                <a:schemeClr val="tx1"/>
              </a:solidFill>
              <a:latin typeface="Sakkal Majalla" panose="02000000000000000000" pitchFamily="2" charset="-78"/>
              <a:cs typeface="Sakkal Majalla" panose="02000000000000000000" pitchFamily="2" charset="-78"/>
            </a:rPr>
            <a:t>ٱلَّذِینَ</a:t>
          </a:r>
          <a:r>
            <a:rPr lang="ar-SA" sz="2400" u="sng" kern="1200" dirty="0">
              <a:solidFill>
                <a:schemeClr val="tx1"/>
              </a:solidFill>
              <a:latin typeface="Sakkal Majalla" panose="02000000000000000000" pitchFamily="2" charset="-78"/>
              <a:cs typeface="Sakkal Majalla" panose="02000000000000000000" pitchFamily="2" charset="-78"/>
            </a:rPr>
            <a:t> </a:t>
          </a:r>
          <a:r>
            <a:rPr lang="ar-SA" sz="2400" u="sng" kern="1200" dirty="0" err="1">
              <a:solidFill>
                <a:schemeClr val="tx1"/>
              </a:solidFill>
              <a:latin typeface="Sakkal Majalla" panose="02000000000000000000" pitchFamily="2" charset="-78"/>
              <a:cs typeface="Sakkal Majalla" panose="02000000000000000000" pitchFamily="2" charset="-78"/>
            </a:rPr>
            <a:t>حَبِطَتۡ</a:t>
          </a:r>
          <a:r>
            <a:rPr lang="ar-SA" sz="2400" kern="1200" dirty="0">
              <a:latin typeface="Sakkal Majalla" panose="02000000000000000000" pitchFamily="2" charset="-78"/>
              <a:cs typeface="Sakkal Majalla" panose="02000000000000000000" pitchFamily="2" charset="-78"/>
            </a:rPr>
            <a:t> </a:t>
          </a:r>
          <a:r>
            <a:rPr lang="ar-SA" sz="2400" kern="1200" dirty="0" err="1">
              <a:latin typeface="Sakkal Majalla" panose="02000000000000000000" pitchFamily="2" charset="-78"/>
              <a:cs typeface="Sakkal Majalla" panose="02000000000000000000" pitchFamily="2" charset="-78"/>
            </a:rPr>
            <a:t>أَعۡمَـٰلُهُمۡ</a:t>
          </a:r>
          <a:r>
            <a:rPr lang="ar-SA" sz="2400" kern="1200" dirty="0">
              <a:latin typeface="Sakkal Majalla" panose="02000000000000000000" pitchFamily="2" charset="-78"/>
              <a:cs typeface="Sakkal Majalla" panose="02000000000000000000" pitchFamily="2" charset="-78"/>
            </a:rPr>
            <a:t> </a:t>
          </a:r>
          <a:r>
            <a:rPr lang="ar-SA" sz="2400" kern="1200" dirty="0" err="1">
              <a:latin typeface="Sakkal Majalla" panose="02000000000000000000" pitchFamily="2" charset="-78"/>
              <a:cs typeface="Sakkal Majalla" panose="02000000000000000000" pitchFamily="2" charset="-78"/>
            </a:rPr>
            <a:t>فِی</a:t>
          </a:r>
          <a:r>
            <a:rPr lang="ar-SA" sz="2400" kern="1200" dirty="0">
              <a:latin typeface="Sakkal Majalla" panose="02000000000000000000" pitchFamily="2" charset="-78"/>
              <a:cs typeface="Sakkal Majalla" panose="02000000000000000000" pitchFamily="2" charset="-78"/>
            </a:rPr>
            <a:t> </a:t>
          </a:r>
          <a:r>
            <a:rPr lang="ar-SA" sz="2400" kern="1200" dirty="0" err="1">
              <a:latin typeface="Sakkal Majalla" panose="02000000000000000000" pitchFamily="2" charset="-78"/>
              <a:cs typeface="Sakkal Majalla" panose="02000000000000000000" pitchFamily="2" charset="-78"/>
            </a:rPr>
            <a:t>ٱلدُّنۡیَا</a:t>
          </a:r>
          <a:r>
            <a:rPr lang="ar-SA" sz="2400" kern="1200" dirty="0">
              <a:latin typeface="Sakkal Majalla" panose="02000000000000000000" pitchFamily="2" charset="-78"/>
              <a:cs typeface="Sakkal Majalla" panose="02000000000000000000" pitchFamily="2" charset="-78"/>
            </a:rPr>
            <a:t> </a:t>
          </a:r>
          <a:r>
            <a:rPr lang="ar-SA" sz="2400" kern="1200" dirty="0" err="1">
              <a:latin typeface="Sakkal Majalla" panose="02000000000000000000" pitchFamily="2" charset="-78"/>
              <a:cs typeface="Sakkal Majalla" panose="02000000000000000000" pitchFamily="2" charset="-78"/>
            </a:rPr>
            <a:t>وَٱلۡـَٔاخِرَةِ</a:t>
          </a:r>
          <a:r>
            <a:rPr lang="ar-SA" sz="2400" kern="1200" dirty="0">
              <a:latin typeface="Sakkal Majalla" panose="02000000000000000000" pitchFamily="2" charset="-78"/>
              <a:cs typeface="Sakkal Majalla" panose="02000000000000000000" pitchFamily="2" charset="-78"/>
            </a:rPr>
            <a:t> وَمَا لَهُم مِّن </a:t>
          </a:r>
          <a:r>
            <a:rPr lang="ar-SA" sz="2400" kern="1200" dirty="0" err="1">
              <a:latin typeface="Sakkal Majalla" panose="02000000000000000000" pitchFamily="2" charset="-78"/>
              <a:cs typeface="Sakkal Majalla" panose="02000000000000000000" pitchFamily="2" charset="-78"/>
            </a:rPr>
            <a:t>نَّـٰصِرِینَ</a:t>
          </a:r>
          <a:r>
            <a:rPr lang="ar-SA" sz="2400" kern="1200" dirty="0">
              <a:latin typeface="Sakkal Majalla" panose="02000000000000000000" pitchFamily="2" charset="-78"/>
              <a:cs typeface="Sakkal Majalla" panose="02000000000000000000" pitchFamily="2" charset="-78"/>
            </a:rPr>
            <a:t> (22))</a:t>
          </a:r>
          <a:endParaRPr lang="en-US" sz="2400" kern="1200" dirty="0">
            <a:latin typeface="Sakkal Majalla" panose="02000000000000000000" pitchFamily="2" charset="-78"/>
            <a:cs typeface="Sakkal Majalla" panose="02000000000000000000" pitchFamily="2" charset="-78"/>
          </a:endParaRPr>
        </a:p>
      </dsp:txBody>
      <dsp:txXfrm>
        <a:off x="1534802" y="2116206"/>
        <a:ext cx="6806253" cy="843234"/>
      </dsp:txXfrm>
    </dsp:sp>
    <dsp:sp modelId="{D5997FB6-A5FE-4C06-BF9E-64807667A1D9}">
      <dsp:nvSpPr>
        <dsp:cNvPr id="0" name=""/>
        <dsp:cNvSpPr/>
      </dsp:nvSpPr>
      <dsp:spPr>
        <a:xfrm>
          <a:off x="7647200" y="679241"/>
          <a:ext cx="582206" cy="582206"/>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7778196" y="679241"/>
        <a:ext cx="320214" cy="438110"/>
      </dsp:txXfrm>
    </dsp:sp>
    <dsp:sp modelId="{AE1BFBB7-50E2-4D16-953E-843707232272}">
      <dsp:nvSpPr>
        <dsp:cNvPr id="0" name=""/>
        <dsp:cNvSpPr/>
      </dsp:nvSpPr>
      <dsp:spPr>
        <a:xfrm>
          <a:off x="8367289" y="1718255"/>
          <a:ext cx="582206" cy="582206"/>
        </a:xfrm>
        <a:prstGeom prst="downArrow">
          <a:avLst>
            <a:gd name="adj1" fmla="val 55000"/>
            <a:gd name="adj2" fmla="val 45000"/>
          </a:avLst>
        </a:prstGeom>
        <a:solidFill>
          <a:schemeClr val="accent2">
            <a:tint val="40000"/>
            <a:alpha val="90000"/>
            <a:hueOff val="4183470"/>
            <a:satOff val="1428"/>
            <a:lumOff val="439"/>
            <a:alphaOff val="0"/>
          </a:schemeClr>
        </a:solidFill>
        <a:ln w="15875" cap="flat" cmpd="sng" algn="ctr">
          <a:solidFill>
            <a:schemeClr val="accent2">
              <a:tint val="40000"/>
              <a:alpha val="90000"/>
              <a:hueOff val="4183470"/>
              <a:satOff val="1428"/>
              <a:lumOff val="43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8498285" y="1718255"/>
        <a:ext cx="320214" cy="438110"/>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EC1CC2-7978-46CE-8A75-67A769C03883}">
      <dsp:nvSpPr>
        <dsp:cNvPr id="0" name=""/>
        <dsp:cNvSpPr/>
      </dsp:nvSpPr>
      <dsp:spPr>
        <a:xfrm>
          <a:off x="-68389" y="0"/>
          <a:ext cx="8434574" cy="895702"/>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كل آية فيها ذكر </a:t>
          </a:r>
          <a:r>
            <a:rPr lang="ar-SA" sz="2800" kern="1200" dirty="0">
              <a:solidFill>
                <a:schemeClr val="tx1">
                  <a:lumMod val="95000"/>
                  <a:lumOff val="5000"/>
                </a:schemeClr>
              </a:solidFill>
              <a:latin typeface="Sakkal Majalla" panose="02000000000000000000" pitchFamily="2" charset="-78"/>
              <a:cs typeface="Sakkal Majalla" panose="02000000000000000000" pitchFamily="2" charset="-78"/>
            </a:rPr>
            <a:t>(أطيعوا الله وأطيعوا الرسول)</a:t>
          </a:r>
          <a:r>
            <a:rPr lang="ar-SA" sz="2800" kern="1200" dirty="0">
              <a:latin typeface="Sakkal Majalla" panose="02000000000000000000" pitchFamily="2" charset="-78"/>
              <a:cs typeface="Sakkal Majalla" panose="02000000000000000000" pitchFamily="2" charset="-78"/>
            </a:rPr>
            <a:t> فهي بهذا اللفظ</a:t>
          </a:r>
          <a:endParaRPr lang="en-US" sz="2800" kern="1200" dirty="0">
            <a:solidFill>
              <a:schemeClr val="tx1">
                <a:lumMod val="95000"/>
                <a:lumOff val="5000"/>
              </a:schemeClr>
            </a:solidFill>
            <a:latin typeface="Sakkal Majalla" panose="02000000000000000000" pitchFamily="2" charset="-78"/>
            <a:cs typeface="Sakkal Majalla" panose="02000000000000000000" pitchFamily="2" charset="-78"/>
          </a:endParaRPr>
        </a:p>
      </dsp:txBody>
      <dsp:txXfrm>
        <a:off x="-42155" y="26234"/>
        <a:ext cx="7437402" cy="843234"/>
      </dsp:txXfrm>
    </dsp:sp>
    <dsp:sp modelId="{918FF342-9837-4234-8DD7-A0A2BD624B00}">
      <dsp:nvSpPr>
        <dsp:cNvPr id="0" name=""/>
        <dsp:cNvSpPr/>
      </dsp:nvSpPr>
      <dsp:spPr>
        <a:xfrm>
          <a:off x="788479" y="1044986"/>
          <a:ext cx="8161017" cy="895702"/>
        </a:xfrm>
        <a:prstGeom prst="roundRect">
          <a:avLst>
            <a:gd name="adj" fmla="val 10000"/>
          </a:avLst>
        </a:prstGeom>
        <a:solidFill>
          <a:schemeClr val="accent2">
            <a:hueOff val="1681577"/>
            <a:satOff val="-1786"/>
            <a:lumOff val="137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إلا موضعا آل عمران آية (32-132) </a:t>
          </a:r>
          <a:r>
            <a:rPr lang="ar-SA" sz="2800" kern="1200" dirty="0">
              <a:solidFill>
                <a:schemeClr val="tx1"/>
              </a:solidFill>
              <a:latin typeface="Sakkal Majalla" panose="02000000000000000000" pitchFamily="2" charset="-78"/>
              <a:cs typeface="Sakkal Majalla" panose="02000000000000000000" pitchFamily="2" charset="-78"/>
            </a:rPr>
            <a:t>(</a:t>
          </a:r>
          <a:r>
            <a:rPr lang="ar-SA" sz="2800" u="none" kern="1200" dirty="0">
              <a:solidFill>
                <a:schemeClr val="tx1"/>
              </a:solidFill>
              <a:latin typeface="Sakkal Majalla" panose="02000000000000000000" pitchFamily="2" charset="-78"/>
              <a:cs typeface="Sakkal Majalla" panose="02000000000000000000" pitchFamily="2" charset="-78"/>
            </a:rPr>
            <a:t>أطيعوا الله والرسول</a:t>
          </a:r>
          <a:r>
            <a:rPr lang="ar-SA" sz="2800" kern="1200" dirty="0">
              <a:solidFill>
                <a:schemeClr val="tx1"/>
              </a:solidFill>
              <a:latin typeface="Sakkal Majalla" panose="02000000000000000000" pitchFamily="2" charset="-78"/>
              <a:cs typeface="Sakkal Majalla" panose="02000000000000000000" pitchFamily="2" charset="-78"/>
            </a:rPr>
            <a:t>)</a:t>
          </a:r>
          <a:endParaRPr lang="en-US" sz="2800" kern="1200" dirty="0">
            <a:solidFill>
              <a:schemeClr val="bg1"/>
            </a:solidFill>
            <a:latin typeface="Sakkal Majalla" panose="02000000000000000000" pitchFamily="2" charset="-78"/>
            <a:cs typeface="Sakkal Majalla" panose="02000000000000000000" pitchFamily="2" charset="-78"/>
          </a:endParaRPr>
        </a:p>
      </dsp:txBody>
      <dsp:txXfrm>
        <a:off x="814713" y="1071220"/>
        <a:ext cx="6806253" cy="843234"/>
      </dsp:txXfrm>
    </dsp:sp>
    <dsp:sp modelId="{AC77514B-0541-443E-AFE6-08C360B90EC1}">
      <dsp:nvSpPr>
        <dsp:cNvPr id="0" name=""/>
        <dsp:cNvSpPr/>
      </dsp:nvSpPr>
      <dsp:spPr>
        <a:xfrm>
          <a:off x="1508568" y="2089972"/>
          <a:ext cx="8161017" cy="895702"/>
        </a:xfrm>
        <a:prstGeom prst="roundRect">
          <a:avLst>
            <a:gd name="adj" fmla="val 10000"/>
          </a:avLst>
        </a:prstGeom>
        <a:solidFill>
          <a:schemeClr val="accent2">
            <a:hueOff val="3363155"/>
            <a:satOff val="-3572"/>
            <a:lumOff val="274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a:t>
          </a:r>
          <a:r>
            <a:rPr lang="ar-SA" sz="2800" kern="1200" dirty="0" err="1">
              <a:latin typeface="Sakkal Majalla" panose="02000000000000000000" pitchFamily="2" charset="-78"/>
              <a:cs typeface="Sakkal Majalla" panose="02000000000000000000" pitchFamily="2" charset="-78"/>
            </a:rPr>
            <a:t>قُلۡ</a:t>
          </a:r>
          <a:r>
            <a:rPr lang="ar-SA" sz="2800" kern="1200" dirty="0">
              <a:latin typeface="Sakkal Majalla" panose="02000000000000000000" pitchFamily="2" charset="-78"/>
              <a:cs typeface="Sakkal Majalla" panose="02000000000000000000" pitchFamily="2" charset="-78"/>
            </a:rPr>
            <a:t> </a:t>
          </a:r>
          <a:r>
            <a:rPr lang="ar-SA" sz="2800" u="sng" kern="1200" dirty="0" err="1">
              <a:solidFill>
                <a:schemeClr val="tx1"/>
              </a:solidFill>
              <a:latin typeface="Sakkal Majalla" panose="02000000000000000000" pitchFamily="2" charset="-78"/>
              <a:cs typeface="Sakkal Majalla" panose="02000000000000000000" pitchFamily="2" charset="-78"/>
            </a:rPr>
            <a:t>أَطِیعُوا</a:t>
          </a:r>
          <a:r>
            <a:rPr lang="ar-SA" sz="2800" u="sng" kern="1200" dirty="0">
              <a:solidFill>
                <a:schemeClr val="tx1"/>
              </a:solidFill>
              <a:latin typeface="Sakkal Majalla" panose="02000000000000000000" pitchFamily="2" charset="-78"/>
              <a:cs typeface="Sakkal Majalla" panose="02000000000000000000" pitchFamily="2" charset="-78"/>
            </a:rPr>
            <a:t>۟ </a:t>
          </a:r>
          <a:r>
            <a:rPr lang="ar-SA" sz="2800" u="sng" kern="1200" dirty="0" err="1">
              <a:solidFill>
                <a:schemeClr val="tx1"/>
              </a:solidFill>
              <a:latin typeface="Sakkal Majalla" panose="02000000000000000000" pitchFamily="2" charset="-78"/>
              <a:cs typeface="Sakkal Majalla" panose="02000000000000000000" pitchFamily="2" charset="-78"/>
            </a:rPr>
            <a:t>ٱللَّهَ</a:t>
          </a:r>
          <a:r>
            <a:rPr lang="ar-SA" sz="2800" u="sng" kern="1200" dirty="0">
              <a:solidFill>
                <a:schemeClr val="tx1"/>
              </a:solidFill>
              <a:latin typeface="Sakkal Majalla" panose="02000000000000000000" pitchFamily="2" charset="-78"/>
              <a:cs typeface="Sakkal Majalla" panose="02000000000000000000" pitchFamily="2" charset="-78"/>
            </a:rPr>
            <a:t> </a:t>
          </a:r>
          <a:r>
            <a:rPr lang="ar-SA" sz="2800" u="sng" kern="1200" dirty="0" err="1">
              <a:solidFill>
                <a:schemeClr val="tx1"/>
              </a:solidFill>
              <a:latin typeface="Sakkal Majalla" panose="02000000000000000000" pitchFamily="2" charset="-78"/>
              <a:cs typeface="Sakkal Majalla" panose="02000000000000000000" pitchFamily="2" charset="-78"/>
            </a:rPr>
            <a:t>وَٱلرَّسُولَۖ</a:t>
          </a:r>
          <a:r>
            <a:rPr lang="ar-SA" sz="2800" u="sng" kern="1200" dirty="0">
              <a:solidFill>
                <a:schemeClr val="tx1"/>
              </a:solidFill>
              <a:latin typeface="Sakkal Majalla" panose="02000000000000000000" pitchFamily="2" charset="-78"/>
              <a:cs typeface="Sakkal Majalla" panose="02000000000000000000" pitchFamily="2" charset="-78"/>
            </a:rPr>
            <a:t> </a:t>
          </a:r>
          <a:r>
            <a:rPr lang="ar-SA" sz="2800" kern="1200" dirty="0">
              <a:latin typeface="Sakkal Majalla" panose="02000000000000000000" pitchFamily="2" charset="-78"/>
              <a:cs typeface="Sakkal Majalla" panose="02000000000000000000" pitchFamily="2" charset="-78"/>
            </a:rPr>
            <a:t>فَإِن </a:t>
          </a:r>
          <a:r>
            <a:rPr lang="ar-SA" sz="2800" kern="1200" dirty="0" err="1">
              <a:latin typeface="Sakkal Majalla" panose="02000000000000000000" pitchFamily="2" charset="-78"/>
              <a:cs typeface="Sakkal Majalla" panose="02000000000000000000" pitchFamily="2" charset="-78"/>
            </a:rPr>
            <a:t>تَوَلَّوۡا</a:t>
          </a:r>
          <a:r>
            <a:rPr lang="ar-SA" sz="2800" kern="1200" dirty="0">
              <a:latin typeface="Sakkal Majalla" panose="02000000000000000000" pitchFamily="2" charset="-78"/>
              <a:cs typeface="Sakkal Majalla" panose="02000000000000000000" pitchFamily="2" charset="-78"/>
            </a:rPr>
            <a:t>۟ فَإِنَّ </a:t>
          </a:r>
          <a:r>
            <a:rPr lang="ar-SA" sz="2800" kern="1200" dirty="0" err="1">
              <a:latin typeface="Sakkal Majalla" panose="02000000000000000000" pitchFamily="2" charset="-78"/>
              <a:cs typeface="Sakkal Majalla" panose="02000000000000000000" pitchFamily="2" charset="-78"/>
            </a:rPr>
            <a:t>ٱللَّهَ</a:t>
          </a:r>
          <a:r>
            <a:rPr lang="ar-SA" sz="2800" kern="1200" dirty="0">
              <a:latin typeface="Sakkal Majalla" panose="02000000000000000000" pitchFamily="2" charset="-78"/>
              <a:cs typeface="Sakkal Majalla" panose="02000000000000000000" pitchFamily="2" charset="-78"/>
            </a:rPr>
            <a:t> لَا </a:t>
          </a:r>
          <a:r>
            <a:rPr lang="ar-SA" sz="2800" kern="1200" dirty="0" err="1">
              <a:latin typeface="Sakkal Majalla" panose="02000000000000000000" pitchFamily="2" charset="-78"/>
              <a:cs typeface="Sakkal Majalla" panose="02000000000000000000" pitchFamily="2" charset="-78"/>
            </a:rPr>
            <a:t>یُحِبُّ</a:t>
          </a:r>
          <a:r>
            <a:rPr lang="ar-SA" sz="2800" kern="1200" dirty="0">
              <a:latin typeface="Sakkal Majalla" panose="02000000000000000000" pitchFamily="2" charset="-78"/>
              <a:cs typeface="Sakkal Majalla" panose="02000000000000000000" pitchFamily="2" charset="-78"/>
            </a:rPr>
            <a:t> </a:t>
          </a:r>
          <a:r>
            <a:rPr lang="ar-SA" sz="2800" kern="1200" dirty="0" err="1">
              <a:latin typeface="Sakkal Majalla" panose="02000000000000000000" pitchFamily="2" charset="-78"/>
              <a:cs typeface="Sakkal Majalla" panose="02000000000000000000" pitchFamily="2" charset="-78"/>
            </a:rPr>
            <a:t>ٱلۡكَـٰفِرِینَ</a:t>
          </a:r>
          <a:r>
            <a:rPr lang="ar-SA" sz="2800" kern="1200" dirty="0">
              <a:latin typeface="Sakkal Majalla" panose="02000000000000000000" pitchFamily="2" charset="-78"/>
              <a:cs typeface="Sakkal Majalla" panose="02000000000000000000" pitchFamily="2" charset="-78"/>
            </a:rPr>
            <a:t> (32))</a:t>
          </a:r>
          <a:endParaRPr lang="en-US" sz="2800" kern="1200" dirty="0">
            <a:latin typeface="Sakkal Majalla" panose="02000000000000000000" pitchFamily="2" charset="-78"/>
            <a:cs typeface="Sakkal Majalla" panose="02000000000000000000" pitchFamily="2" charset="-78"/>
          </a:endParaRPr>
        </a:p>
      </dsp:txBody>
      <dsp:txXfrm>
        <a:off x="1534802" y="2116206"/>
        <a:ext cx="6806253" cy="843234"/>
      </dsp:txXfrm>
    </dsp:sp>
    <dsp:sp modelId="{D5997FB6-A5FE-4C06-BF9E-64807667A1D9}">
      <dsp:nvSpPr>
        <dsp:cNvPr id="0" name=""/>
        <dsp:cNvSpPr/>
      </dsp:nvSpPr>
      <dsp:spPr>
        <a:xfrm>
          <a:off x="7647200" y="679241"/>
          <a:ext cx="582206" cy="582206"/>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7778196" y="679241"/>
        <a:ext cx="320214" cy="438110"/>
      </dsp:txXfrm>
    </dsp:sp>
    <dsp:sp modelId="{AE1BFBB7-50E2-4D16-953E-843707232272}">
      <dsp:nvSpPr>
        <dsp:cNvPr id="0" name=""/>
        <dsp:cNvSpPr/>
      </dsp:nvSpPr>
      <dsp:spPr>
        <a:xfrm>
          <a:off x="8367289" y="1718255"/>
          <a:ext cx="582206" cy="582206"/>
        </a:xfrm>
        <a:prstGeom prst="downArrow">
          <a:avLst>
            <a:gd name="adj1" fmla="val 55000"/>
            <a:gd name="adj2" fmla="val 45000"/>
          </a:avLst>
        </a:prstGeom>
        <a:solidFill>
          <a:schemeClr val="accent2">
            <a:tint val="40000"/>
            <a:alpha val="90000"/>
            <a:hueOff val="4183470"/>
            <a:satOff val="1428"/>
            <a:lumOff val="439"/>
            <a:alphaOff val="0"/>
          </a:schemeClr>
        </a:solidFill>
        <a:ln w="15875" cap="flat" cmpd="sng" algn="ctr">
          <a:solidFill>
            <a:schemeClr val="accent2">
              <a:tint val="40000"/>
              <a:alpha val="90000"/>
              <a:hueOff val="4183470"/>
              <a:satOff val="1428"/>
              <a:lumOff val="43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8498285" y="1718255"/>
        <a:ext cx="320214" cy="438110"/>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EC1CC2-7978-46CE-8A75-67A769C03883}">
      <dsp:nvSpPr>
        <dsp:cNvPr id="0" name=""/>
        <dsp:cNvSpPr/>
      </dsp:nvSpPr>
      <dsp:spPr>
        <a:xfrm>
          <a:off x="-68389" y="0"/>
          <a:ext cx="8434574" cy="895702"/>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كل آية فيها ذكر </a:t>
          </a:r>
          <a:r>
            <a:rPr lang="ar-SA" sz="2800" kern="1200" dirty="0">
              <a:solidFill>
                <a:schemeClr val="tx1">
                  <a:lumMod val="95000"/>
                  <a:lumOff val="5000"/>
                </a:schemeClr>
              </a:solidFill>
              <a:latin typeface="Sakkal Majalla" panose="02000000000000000000" pitchFamily="2" charset="-78"/>
              <a:cs typeface="Sakkal Majalla" panose="02000000000000000000" pitchFamily="2" charset="-78"/>
            </a:rPr>
            <a:t>(أنّى يكونُ لي غلام)</a:t>
          </a:r>
          <a:r>
            <a:rPr lang="ar-SA" sz="2800" kern="1200" dirty="0">
              <a:latin typeface="Sakkal Majalla" panose="02000000000000000000" pitchFamily="2" charset="-78"/>
              <a:cs typeface="Sakkal Majalla" panose="02000000000000000000" pitchFamily="2" charset="-78"/>
            </a:rPr>
            <a:t> فهي بهذا اللفظ</a:t>
          </a:r>
          <a:endParaRPr lang="en-US" sz="2800" kern="1200" dirty="0">
            <a:solidFill>
              <a:schemeClr val="tx1">
                <a:lumMod val="95000"/>
                <a:lumOff val="5000"/>
              </a:schemeClr>
            </a:solidFill>
            <a:latin typeface="Sakkal Majalla" panose="02000000000000000000" pitchFamily="2" charset="-78"/>
            <a:cs typeface="Sakkal Majalla" panose="02000000000000000000" pitchFamily="2" charset="-78"/>
          </a:endParaRPr>
        </a:p>
      </dsp:txBody>
      <dsp:txXfrm>
        <a:off x="-42155" y="26234"/>
        <a:ext cx="7437402" cy="843234"/>
      </dsp:txXfrm>
    </dsp:sp>
    <dsp:sp modelId="{918FF342-9837-4234-8DD7-A0A2BD624B00}">
      <dsp:nvSpPr>
        <dsp:cNvPr id="0" name=""/>
        <dsp:cNvSpPr/>
      </dsp:nvSpPr>
      <dsp:spPr>
        <a:xfrm>
          <a:off x="788479" y="1044986"/>
          <a:ext cx="8161017" cy="895702"/>
        </a:xfrm>
        <a:prstGeom prst="roundRect">
          <a:avLst>
            <a:gd name="adj" fmla="val 10000"/>
          </a:avLst>
        </a:prstGeom>
        <a:solidFill>
          <a:schemeClr val="accent2">
            <a:hueOff val="1681577"/>
            <a:satOff val="-1786"/>
            <a:lumOff val="137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إلا موضع آل عمران الثاني آية (47) </a:t>
          </a:r>
          <a:r>
            <a:rPr lang="ar-SA" sz="2800" kern="1200" dirty="0">
              <a:solidFill>
                <a:schemeClr val="tx1"/>
              </a:solidFill>
              <a:latin typeface="Sakkal Majalla" panose="02000000000000000000" pitchFamily="2" charset="-78"/>
              <a:cs typeface="Sakkal Majalla" panose="02000000000000000000" pitchFamily="2" charset="-78"/>
            </a:rPr>
            <a:t>(</a:t>
          </a:r>
          <a:r>
            <a:rPr lang="ar-SA" sz="2800" u="none" kern="1200" dirty="0">
              <a:solidFill>
                <a:schemeClr val="tx1"/>
              </a:solidFill>
              <a:latin typeface="Sakkal Majalla" panose="02000000000000000000" pitchFamily="2" charset="-78"/>
              <a:cs typeface="Sakkal Majalla" panose="02000000000000000000" pitchFamily="2" charset="-78"/>
            </a:rPr>
            <a:t>أنّى يكونُ لي ولد</a:t>
          </a:r>
          <a:r>
            <a:rPr lang="ar-SA" sz="2800" kern="1200" dirty="0">
              <a:solidFill>
                <a:schemeClr val="tx1"/>
              </a:solidFill>
              <a:latin typeface="Sakkal Majalla" panose="02000000000000000000" pitchFamily="2" charset="-78"/>
              <a:cs typeface="Sakkal Majalla" panose="02000000000000000000" pitchFamily="2" charset="-78"/>
            </a:rPr>
            <a:t>)</a:t>
          </a:r>
          <a:endParaRPr lang="en-US" sz="2800" kern="1200" dirty="0">
            <a:solidFill>
              <a:schemeClr val="bg1"/>
            </a:solidFill>
            <a:latin typeface="Sakkal Majalla" panose="02000000000000000000" pitchFamily="2" charset="-78"/>
            <a:cs typeface="Sakkal Majalla" panose="02000000000000000000" pitchFamily="2" charset="-78"/>
          </a:endParaRPr>
        </a:p>
      </dsp:txBody>
      <dsp:txXfrm>
        <a:off x="814713" y="1071220"/>
        <a:ext cx="6806253" cy="843234"/>
      </dsp:txXfrm>
    </dsp:sp>
    <dsp:sp modelId="{AC77514B-0541-443E-AFE6-08C360B90EC1}">
      <dsp:nvSpPr>
        <dsp:cNvPr id="0" name=""/>
        <dsp:cNvSpPr/>
      </dsp:nvSpPr>
      <dsp:spPr>
        <a:xfrm>
          <a:off x="1508568" y="2089972"/>
          <a:ext cx="8161017" cy="895702"/>
        </a:xfrm>
        <a:prstGeom prst="roundRect">
          <a:avLst>
            <a:gd name="adj" fmla="val 10000"/>
          </a:avLst>
        </a:prstGeom>
        <a:solidFill>
          <a:schemeClr val="accent2">
            <a:hueOff val="3363155"/>
            <a:satOff val="-3572"/>
            <a:lumOff val="274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ar-SA" sz="2400" kern="1200" dirty="0">
              <a:latin typeface="Sakkal Majalla" panose="02000000000000000000" pitchFamily="2" charset="-78"/>
              <a:cs typeface="Sakkal Majalla" panose="02000000000000000000" pitchFamily="2" charset="-78"/>
            </a:rPr>
            <a:t>(</a:t>
          </a:r>
          <a:r>
            <a:rPr lang="ar-SA" sz="2400" kern="1200" dirty="0" err="1">
              <a:latin typeface="Sakkal Majalla" panose="02000000000000000000" pitchFamily="2" charset="-78"/>
              <a:cs typeface="Sakkal Majalla" panose="02000000000000000000" pitchFamily="2" charset="-78"/>
            </a:rPr>
            <a:t>قَالَتۡ</a:t>
          </a:r>
          <a:r>
            <a:rPr lang="ar-SA" sz="2400" kern="1200" dirty="0">
              <a:latin typeface="Sakkal Majalla" panose="02000000000000000000" pitchFamily="2" charset="-78"/>
              <a:cs typeface="Sakkal Majalla" panose="02000000000000000000" pitchFamily="2" charset="-78"/>
            </a:rPr>
            <a:t> </a:t>
          </a:r>
          <a:r>
            <a:rPr lang="ar-SA" sz="2400" u="sng" kern="1200" dirty="0">
              <a:solidFill>
                <a:schemeClr val="tx1"/>
              </a:solidFill>
              <a:latin typeface="Sakkal Majalla" panose="02000000000000000000" pitchFamily="2" charset="-78"/>
              <a:cs typeface="Sakkal Majalla" panose="02000000000000000000" pitchFamily="2" charset="-78"/>
            </a:rPr>
            <a:t>رَبِّ </a:t>
          </a:r>
          <a:r>
            <a:rPr lang="ar-SA" sz="2400" u="sng" kern="1200" dirty="0" err="1">
              <a:solidFill>
                <a:schemeClr val="tx1"/>
              </a:solidFill>
              <a:latin typeface="Sakkal Majalla" panose="02000000000000000000" pitchFamily="2" charset="-78"/>
              <a:cs typeface="Sakkal Majalla" panose="02000000000000000000" pitchFamily="2" charset="-78"/>
            </a:rPr>
            <a:t>أَنَّىٰ</a:t>
          </a:r>
          <a:r>
            <a:rPr lang="ar-SA" sz="2400" u="sng" kern="1200" dirty="0">
              <a:solidFill>
                <a:schemeClr val="tx1"/>
              </a:solidFill>
              <a:latin typeface="Sakkal Majalla" panose="02000000000000000000" pitchFamily="2" charset="-78"/>
              <a:cs typeface="Sakkal Majalla" panose="02000000000000000000" pitchFamily="2" charset="-78"/>
            </a:rPr>
            <a:t> </a:t>
          </a:r>
          <a:r>
            <a:rPr lang="ar-SA" sz="2400" u="sng" kern="1200" dirty="0" err="1">
              <a:solidFill>
                <a:schemeClr val="tx1"/>
              </a:solidFill>
              <a:latin typeface="Sakkal Majalla" panose="02000000000000000000" pitchFamily="2" charset="-78"/>
              <a:cs typeface="Sakkal Majalla" panose="02000000000000000000" pitchFamily="2" charset="-78"/>
            </a:rPr>
            <a:t>یَكُونُ</a:t>
          </a:r>
          <a:r>
            <a:rPr lang="ar-SA" sz="2400" u="sng" kern="1200" dirty="0">
              <a:solidFill>
                <a:schemeClr val="tx1"/>
              </a:solidFill>
              <a:latin typeface="Sakkal Majalla" panose="02000000000000000000" pitchFamily="2" charset="-78"/>
              <a:cs typeface="Sakkal Majalla" panose="02000000000000000000" pitchFamily="2" charset="-78"/>
            </a:rPr>
            <a:t> </a:t>
          </a:r>
          <a:r>
            <a:rPr lang="ar-SA" sz="2400" u="sng" kern="1200" dirty="0" err="1">
              <a:solidFill>
                <a:schemeClr val="tx1"/>
              </a:solidFill>
              <a:latin typeface="Sakkal Majalla" panose="02000000000000000000" pitchFamily="2" charset="-78"/>
              <a:cs typeface="Sakkal Majalla" panose="02000000000000000000" pitchFamily="2" charset="-78"/>
            </a:rPr>
            <a:t>لِی</a:t>
          </a:r>
          <a:r>
            <a:rPr lang="ar-SA" sz="2400" u="sng" kern="1200" dirty="0">
              <a:solidFill>
                <a:schemeClr val="tx1"/>
              </a:solidFill>
              <a:latin typeface="Sakkal Majalla" panose="02000000000000000000" pitchFamily="2" charset="-78"/>
              <a:cs typeface="Sakkal Majalla" panose="02000000000000000000" pitchFamily="2" charset="-78"/>
            </a:rPr>
            <a:t> وَلَد</a:t>
          </a:r>
          <a:r>
            <a:rPr lang="ar-SA" sz="2400" kern="1200" dirty="0">
              <a:latin typeface="Sakkal Majalla" panose="02000000000000000000" pitchFamily="2" charset="-78"/>
              <a:cs typeface="Sakkal Majalla" panose="02000000000000000000" pitchFamily="2" charset="-78"/>
            </a:rPr>
            <a:t>ࣱ </a:t>
          </a:r>
          <a:r>
            <a:rPr lang="ar-SA" sz="2400" kern="1200" dirty="0" err="1">
              <a:latin typeface="Sakkal Majalla" panose="02000000000000000000" pitchFamily="2" charset="-78"/>
              <a:cs typeface="Sakkal Majalla" panose="02000000000000000000" pitchFamily="2" charset="-78"/>
            </a:rPr>
            <a:t>وَلَمۡ</a:t>
          </a:r>
          <a:r>
            <a:rPr lang="ar-SA" sz="2400" kern="1200" dirty="0">
              <a:latin typeface="Sakkal Majalla" panose="02000000000000000000" pitchFamily="2" charset="-78"/>
              <a:cs typeface="Sakkal Majalla" panose="02000000000000000000" pitchFamily="2" charset="-78"/>
            </a:rPr>
            <a:t> </a:t>
          </a:r>
          <a:r>
            <a:rPr lang="ar-SA" sz="2400" kern="1200" dirty="0" err="1">
              <a:latin typeface="Sakkal Majalla" panose="02000000000000000000" pitchFamily="2" charset="-78"/>
              <a:cs typeface="Sakkal Majalla" panose="02000000000000000000" pitchFamily="2" charset="-78"/>
            </a:rPr>
            <a:t>یَمۡسَسۡنِی</a:t>
          </a:r>
          <a:r>
            <a:rPr lang="ar-SA" sz="2400" kern="1200" dirty="0">
              <a:latin typeface="Sakkal Majalla" panose="02000000000000000000" pitchFamily="2" charset="-78"/>
              <a:cs typeface="Sakkal Majalla" panose="02000000000000000000" pitchFamily="2" charset="-78"/>
            </a:rPr>
            <a:t> </a:t>
          </a:r>
          <a:r>
            <a:rPr lang="ar-SA" sz="2400" kern="1200" dirty="0" err="1">
              <a:latin typeface="Sakkal Majalla" panose="02000000000000000000" pitchFamily="2" charset="-78"/>
              <a:cs typeface="Sakkal Majalla" panose="02000000000000000000" pitchFamily="2" charset="-78"/>
            </a:rPr>
            <a:t>بَشَرࣱۖ</a:t>
          </a:r>
          <a:r>
            <a:rPr lang="ar-SA" sz="2400" kern="1200" dirty="0">
              <a:latin typeface="Sakkal Majalla" panose="02000000000000000000" pitchFamily="2" charset="-78"/>
              <a:cs typeface="Sakkal Majalla" panose="02000000000000000000" pitchFamily="2" charset="-78"/>
            </a:rPr>
            <a:t> قَالَ </a:t>
          </a:r>
          <a:r>
            <a:rPr lang="ar-SA" sz="2400" kern="1200" dirty="0" err="1">
              <a:latin typeface="Sakkal Majalla" panose="02000000000000000000" pitchFamily="2" charset="-78"/>
              <a:cs typeface="Sakkal Majalla" panose="02000000000000000000" pitchFamily="2" charset="-78"/>
            </a:rPr>
            <a:t>كَذَ⁠لِكِ</a:t>
          </a:r>
          <a:r>
            <a:rPr lang="ar-SA" sz="2400" kern="1200" dirty="0">
              <a:latin typeface="Sakkal Majalla" panose="02000000000000000000" pitchFamily="2" charset="-78"/>
              <a:cs typeface="Sakkal Majalla" panose="02000000000000000000" pitchFamily="2" charset="-78"/>
            </a:rPr>
            <a:t> </a:t>
          </a:r>
          <a:r>
            <a:rPr lang="ar-SA" sz="2400" kern="1200" dirty="0" err="1">
              <a:latin typeface="Sakkal Majalla" panose="02000000000000000000" pitchFamily="2" charset="-78"/>
              <a:cs typeface="Sakkal Majalla" panose="02000000000000000000" pitchFamily="2" charset="-78"/>
            </a:rPr>
            <a:t>ٱللَّهُ</a:t>
          </a:r>
          <a:r>
            <a:rPr lang="ar-SA" sz="2400" kern="1200" dirty="0">
              <a:latin typeface="Sakkal Majalla" panose="02000000000000000000" pitchFamily="2" charset="-78"/>
              <a:cs typeface="Sakkal Majalla" panose="02000000000000000000" pitchFamily="2" charset="-78"/>
            </a:rPr>
            <a:t> </a:t>
          </a:r>
          <a:r>
            <a:rPr lang="ar-SA" sz="2400" kern="1200" dirty="0" err="1">
              <a:latin typeface="Sakkal Majalla" panose="02000000000000000000" pitchFamily="2" charset="-78"/>
              <a:cs typeface="Sakkal Majalla" panose="02000000000000000000" pitchFamily="2" charset="-78"/>
            </a:rPr>
            <a:t>یَخۡلُقُ</a:t>
          </a:r>
          <a:r>
            <a:rPr lang="ar-SA" sz="2400" kern="1200" dirty="0">
              <a:latin typeface="Sakkal Majalla" panose="02000000000000000000" pitchFamily="2" charset="-78"/>
              <a:cs typeface="Sakkal Majalla" panose="02000000000000000000" pitchFamily="2" charset="-78"/>
            </a:rPr>
            <a:t> مَا </a:t>
          </a:r>
          <a:r>
            <a:rPr lang="ar-SA" sz="2400" kern="1200" dirty="0" err="1">
              <a:latin typeface="Sakkal Majalla" panose="02000000000000000000" pitchFamily="2" charset="-78"/>
              <a:cs typeface="Sakkal Majalla" panose="02000000000000000000" pitchFamily="2" charset="-78"/>
            </a:rPr>
            <a:t>یَشَاۤءُۚ</a:t>
          </a:r>
          <a:r>
            <a:rPr lang="ar-SA" sz="2400" kern="1200" dirty="0">
              <a:latin typeface="Sakkal Majalla" panose="02000000000000000000" pitchFamily="2" charset="-78"/>
              <a:cs typeface="Sakkal Majalla" panose="02000000000000000000" pitchFamily="2" charset="-78"/>
            </a:rPr>
            <a:t> إِذَا </a:t>
          </a:r>
          <a:r>
            <a:rPr lang="ar-SA" sz="2400" kern="1200" dirty="0" err="1">
              <a:latin typeface="Sakkal Majalla" panose="02000000000000000000" pitchFamily="2" charset="-78"/>
              <a:cs typeface="Sakkal Majalla" panose="02000000000000000000" pitchFamily="2" charset="-78"/>
            </a:rPr>
            <a:t>قَضَىٰۤ</a:t>
          </a:r>
          <a:r>
            <a:rPr lang="ar-SA" sz="2400" kern="1200" dirty="0">
              <a:latin typeface="Sakkal Majalla" panose="02000000000000000000" pitchFamily="2" charset="-78"/>
              <a:cs typeface="Sakkal Majalla" panose="02000000000000000000" pitchFamily="2" charset="-78"/>
            </a:rPr>
            <a:t> </a:t>
          </a:r>
          <a:r>
            <a:rPr lang="ar-SA" sz="2400" kern="1200" dirty="0" err="1">
              <a:latin typeface="Sakkal Majalla" panose="02000000000000000000" pitchFamily="2" charset="-78"/>
              <a:cs typeface="Sakkal Majalla" panose="02000000000000000000" pitchFamily="2" charset="-78"/>
            </a:rPr>
            <a:t>أَمۡرࣰا</a:t>
          </a:r>
          <a:r>
            <a:rPr lang="ar-SA" sz="2400" kern="1200" dirty="0">
              <a:latin typeface="Sakkal Majalla" panose="02000000000000000000" pitchFamily="2" charset="-78"/>
              <a:cs typeface="Sakkal Majalla" panose="02000000000000000000" pitchFamily="2" charset="-78"/>
            </a:rPr>
            <a:t> فَإِنَّمَا </a:t>
          </a:r>
          <a:r>
            <a:rPr lang="ar-SA" sz="2400" kern="1200" dirty="0" err="1">
              <a:latin typeface="Sakkal Majalla" panose="02000000000000000000" pitchFamily="2" charset="-78"/>
              <a:cs typeface="Sakkal Majalla" panose="02000000000000000000" pitchFamily="2" charset="-78"/>
            </a:rPr>
            <a:t>یَقُولُ</a:t>
          </a:r>
          <a:r>
            <a:rPr lang="ar-SA" sz="2400" kern="1200" dirty="0">
              <a:latin typeface="Sakkal Majalla" panose="02000000000000000000" pitchFamily="2" charset="-78"/>
              <a:cs typeface="Sakkal Majalla" panose="02000000000000000000" pitchFamily="2" charset="-78"/>
            </a:rPr>
            <a:t> </a:t>
          </a:r>
          <a:r>
            <a:rPr lang="ar-SA" sz="2400" kern="1200" dirty="0" err="1">
              <a:latin typeface="Sakkal Majalla" panose="02000000000000000000" pitchFamily="2" charset="-78"/>
              <a:cs typeface="Sakkal Majalla" panose="02000000000000000000" pitchFamily="2" charset="-78"/>
            </a:rPr>
            <a:t>لَهُۥ</a:t>
          </a:r>
          <a:r>
            <a:rPr lang="ar-SA" sz="2400" kern="1200" dirty="0">
              <a:latin typeface="Sakkal Majalla" panose="02000000000000000000" pitchFamily="2" charset="-78"/>
              <a:cs typeface="Sakkal Majalla" panose="02000000000000000000" pitchFamily="2" charset="-78"/>
            </a:rPr>
            <a:t> كُن </a:t>
          </a:r>
          <a:r>
            <a:rPr lang="ar-SA" sz="2400" kern="1200" dirty="0" err="1">
              <a:latin typeface="Sakkal Majalla" panose="02000000000000000000" pitchFamily="2" charset="-78"/>
              <a:cs typeface="Sakkal Majalla" panose="02000000000000000000" pitchFamily="2" charset="-78"/>
            </a:rPr>
            <a:t>فَیَكُونُ</a:t>
          </a:r>
          <a:r>
            <a:rPr lang="ar-SA" sz="2400" kern="1200" dirty="0">
              <a:latin typeface="Sakkal Majalla" panose="02000000000000000000" pitchFamily="2" charset="-78"/>
              <a:cs typeface="Sakkal Majalla" panose="02000000000000000000" pitchFamily="2" charset="-78"/>
            </a:rPr>
            <a:t>(47))</a:t>
          </a:r>
          <a:endParaRPr lang="en-US" sz="2400" kern="1200" dirty="0">
            <a:latin typeface="Sakkal Majalla" panose="02000000000000000000" pitchFamily="2" charset="-78"/>
            <a:cs typeface="Sakkal Majalla" panose="02000000000000000000" pitchFamily="2" charset="-78"/>
          </a:endParaRPr>
        </a:p>
      </dsp:txBody>
      <dsp:txXfrm>
        <a:off x="1534802" y="2116206"/>
        <a:ext cx="6806253" cy="843234"/>
      </dsp:txXfrm>
    </dsp:sp>
    <dsp:sp modelId="{D5997FB6-A5FE-4C06-BF9E-64807667A1D9}">
      <dsp:nvSpPr>
        <dsp:cNvPr id="0" name=""/>
        <dsp:cNvSpPr/>
      </dsp:nvSpPr>
      <dsp:spPr>
        <a:xfrm>
          <a:off x="7647200" y="679241"/>
          <a:ext cx="582206" cy="582206"/>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7778196" y="679241"/>
        <a:ext cx="320214" cy="438110"/>
      </dsp:txXfrm>
    </dsp:sp>
    <dsp:sp modelId="{AE1BFBB7-50E2-4D16-953E-843707232272}">
      <dsp:nvSpPr>
        <dsp:cNvPr id="0" name=""/>
        <dsp:cNvSpPr/>
      </dsp:nvSpPr>
      <dsp:spPr>
        <a:xfrm>
          <a:off x="8367289" y="1718255"/>
          <a:ext cx="582206" cy="582206"/>
        </a:xfrm>
        <a:prstGeom prst="downArrow">
          <a:avLst>
            <a:gd name="adj1" fmla="val 55000"/>
            <a:gd name="adj2" fmla="val 45000"/>
          </a:avLst>
        </a:prstGeom>
        <a:solidFill>
          <a:schemeClr val="accent2">
            <a:tint val="40000"/>
            <a:alpha val="90000"/>
            <a:hueOff val="4183470"/>
            <a:satOff val="1428"/>
            <a:lumOff val="439"/>
            <a:alphaOff val="0"/>
          </a:schemeClr>
        </a:solidFill>
        <a:ln w="15875" cap="flat" cmpd="sng" algn="ctr">
          <a:solidFill>
            <a:schemeClr val="accent2">
              <a:tint val="40000"/>
              <a:alpha val="90000"/>
              <a:hueOff val="4183470"/>
              <a:satOff val="1428"/>
              <a:lumOff val="43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8498285" y="1718255"/>
        <a:ext cx="320214" cy="438110"/>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EC1CC2-7978-46CE-8A75-67A769C03883}">
      <dsp:nvSpPr>
        <dsp:cNvPr id="0" name=""/>
        <dsp:cNvSpPr/>
      </dsp:nvSpPr>
      <dsp:spPr>
        <a:xfrm>
          <a:off x="-68389" y="0"/>
          <a:ext cx="8434574" cy="895702"/>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كل آية فيها ذكر نداء </a:t>
          </a:r>
          <a:r>
            <a:rPr lang="ar-SA" sz="2800" kern="1200" dirty="0">
              <a:solidFill>
                <a:schemeClr val="tx1">
                  <a:lumMod val="95000"/>
                  <a:lumOff val="5000"/>
                </a:schemeClr>
              </a:solidFill>
              <a:latin typeface="Sakkal Majalla" panose="02000000000000000000" pitchFamily="2" charset="-78"/>
              <a:cs typeface="Sakkal Majalla" panose="02000000000000000000" pitchFamily="2" charset="-78"/>
            </a:rPr>
            <a:t>(عيسى)</a:t>
          </a:r>
          <a:r>
            <a:rPr lang="ar-SA" sz="2800" kern="1200" dirty="0">
              <a:latin typeface="Sakkal Majalla" panose="02000000000000000000" pitchFamily="2" charset="-78"/>
              <a:cs typeface="Sakkal Majalla" panose="02000000000000000000" pitchFamily="2" charset="-78"/>
            </a:rPr>
            <a:t> </a:t>
          </a:r>
          <a:r>
            <a:rPr lang="ar-SA" sz="2800" kern="1200" dirty="0">
              <a:solidFill>
                <a:schemeClr val="tx1">
                  <a:lumMod val="95000"/>
                  <a:lumOff val="5000"/>
                </a:schemeClr>
              </a:solidFill>
              <a:latin typeface="Sakkal Majalla" panose="02000000000000000000" pitchFamily="2" charset="-78"/>
              <a:cs typeface="Sakkal Majalla" panose="02000000000000000000" pitchFamily="2" charset="-78"/>
            </a:rPr>
            <a:t>(</a:t>
          </a:r>
          <a:r>
            <a:rPr lang="ar-SA" sz="2800" kern="1200" dirty="0" err="1">
              <a:solidFill>
                <a:schemeClr val="tx1">
                  <a:lumMod val="95000"/>
                  <a:lumOff val="5000"/>
                </a:schemeClr>
              </a:solidFill>
              <a:latin typeface="Sakkal Majalla" panose="02000000000000000000" pitchFamily="2" charset="-78"/>
              <a:cs typeface="Sakkal Majalla" panose="02000000000000000000" pitchFamily="2" charset="-78"/>
            </a:rPr>
            <a:t>يعيسى</a:t>
          </a:r>
          <a:r>
            <a:rPr lang="ar-SA" sz="2800" kern="1200" dirty="0">
              <a:solidFill>
                <a:schemeClr val="tx1">
                  <a:lumMod val="95000"/>
                  <a:lumOff val="5000"/>
                </a:schemeClr>
              </a:solidFill>
              <a:latin typeface="Sakkal Majalla" panose="02000000000000000000" pitchFamily="2" charset="-78"/>
              <a:cs typeface="Sakkal Majalla" panose="02000000000000000000" pitchFamily="2" charset="-78"/>
            </a:rPr>
            <a:t> ابن مريم)</a:t>
          </a:r>
          <a:r>
            <a:rPr lang="ar-SA" sz="2800" kern="1200" dirty="0">
              <a:latin typeface="Sakkal Majalla" panose="02000000000000000000" pitchFamily="2" charset="-78"/>
              <a:cs typeface="Sakkal Majalla" panose="02000000000000000000" pitchFamily="2" charset="-78"/>
            </a:rPr>
            <a:t> فهي بهذا اللفظ </a:t>
          </a:r>
          <a:r>
            <a:rPr lang="ar-SA" sz="2800" kern="1200" dirty="0">
              <a:solidFill>
                <a:schemeClr val="tx1">
                  <a:lumMod val="95000"/>
                  <a:lumOff val="5000"/>
                </a:schemeClr>
              </a:solidFill>
              <a:latin typeface="Sakkal Majalla" panose="02000000000000000000" pitchFamily="2" charset="-78"/>
              <a:cs typeface="Sakkal Majalla" panose="02000000000000000000" pitchFamily="2" charset="-78"/>
            </a:rPr>
            <a:t>(ابن مريم)</a:t>
          </a:r>
          <a:endParaRPr lang="en-US" sz="2800" kern="1200" dirty="0">
            <a:solidFill>
              <a:schemeClr val="tx1">
                <a:lumMod val="95000"/>
                <a:lumOff val="5000"/>
              </a:schemeClr>
            </a:solidFill>
            <a:latin typeface="Sakkal Majalla" panose="02000000000000000000" pitchFamily="2" charset="-78"/>
            <a:cs typeface="Sakkal Majalla" panose="02000000000000000000" pitchFamily="2" charset="-78"/>
          </a:endParaRPr>
        </a:p>
      </dsp:txBody>
      <dsp:txXfrm>
        <a:off x="-42155" y="26234"/>
        <a:ext cx="7437402" cy="843234"/>
      </dsp:txXfrm>
    </dsp:sp>
    <dsp:sp modelId="{918FF342-9837-4234-8DD7-A0A2BD624B00}">
      <dsp:nvSpPr>
        <dsp:cNvPr id="0" name=""/>
        <dsp:cNvSpPr/>
      </dsp:nvSpPr>
      <dsp:spPr>
        <a:xfrm>
          <a:off x="788479" y="1044986"/>
          <a:ext cx="8161017" cy="895702"/>
        </a:xfrm>
        <a:prstGeom prst="roundRect">
          <a:avLst>
            <a:gd name="adj" fmla="val 10000"/>
          </a:avLst>
        </a:prstGeom>
        <a:solidFill>
          <a:schemeClr val="accent2">
            <a:hueOff val="1681577"/>
            <a:satOff val="-1786"/>
            <a:lumOff val="137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إلا موضع آل عمران آية (55) </a:t>
          </a:r>
          <a:r>
            <a:rPr lang="ar-SA" sz="2800" kern="1200" dirty="0">
              <a:solidFill>
                <a:schemeClr val="tx1"/>
              </a:solidFill>
              <a:latin typeface="Sakkal Majalla" panose="02000000000000000000" pitchFamily="2" charset="-78"/>
              <a:cs typeface="Sakkal Majalla" panose="02000000000000000000" pitchFamily="2" charset="-78"/>
            </a:rPr>
            <a:t>(</a:t>
          </a:r>
          <a:r>
            <a:rPr lang="ar-SA" sz="2800" u="none" kern="1200" dirty="0" err="1">
              <a:solidFill>
                <a:schemeClr val="tx1"/>
              </a:solidFill>
              <a:latin typeface="Sakkal Majalla" panose="02000000000000000000" pitchFamily="2" charset="-78"/>
              <a:cs typeface="Sakkal Majalla" panose="02000000000000000000" pitchFamily="2" charset="-78"/>
            </a:rPr>
            <a:t>يعيسى</a:t>
          </a:r>
          <a:r>
            <a:rPr lang="ar-SA" sz="2800" kern="1200" dirty="0">
              <a:solidFill>
                <a:schemeClr val="tx1"/>
              </a:solidFill>
              <a:latin typeface="Sakkal Majalla" panose="02000000000000000000" pitchFamily="2" charset="-78"/>
              <a:cs typeface="Sakkal Majalla" panose="02000000000000000000" pitchFamily="2" charset="-78"/>
            </a:rPr>
            <a:t>) </a:t>
          </a:r>
          <a:r>
            <a:rPr lang="ar-SA" sz="2800" kern="1200" dirty="0">
              <a:solidFill>
                <a:schemeClr val="bg1"/>
              </a:solidFill>
              <a:latin typeface="Sakkal Majalla" panose="02000000000000000000" pitchFamily="2" charset="-78"/>
              <a:cs typeface="Sakkal Majalla" panose="02000000000000000000" pitchFamily="2" charset="-78"/>
            </a:rPr>
            <a:t>من غير </a:t>
          </a:r>
          <a:r>
            <a:rPr lang="ar-SA" sz="2800" kern="1200" dirty="0">
              <a:solidFill>
                <a:schemeClr val="tx1"/>
              </a:solidFill>
              <a:latin typeface="Sakkal Majalla" panose="02000000000000000000" pitchFamily="2" charset="-78"/>
              <a:cs typeface="Sakkal Majalla" panose="02000000000000000000" pitchFamily="2" charset="-78"/>
            </a:rPr>
            <a:t>(ابن مريم)</a:t>
          </a:r>
          <a:endParaRPr lang="en-US" sz="2800" kern="1200" dirty="0">
            <a:solidFill>
              <a:schemeClr val="bg1"/>
            </a:solidFill>
            <a:latin typeface="Sakkal Majalla" panose="02000000000000000000" pitchFamily="2" charset="-78"/>
            <a:cs typeface="Sakkal Majalla" panose="02000000000000000000" pitchFamily="2" charset="-78"/>
          </a:endParaRPr>
        </a:p>
      </dsp:txBody>
      <dsp:txXfrm>
        <a:off x="814713" y="1071220"/>
        <a:ext cx="6806253" cy="843234"/>
      </dsp:txXfrm>
    </dsp:sp>
    <dsp:sp modelId="{AC77514B-0541-443E-AFE6-08C360B90EC1}">
      <dsp:nvSpPr>
        <dsp:cNvPr id="0" name=""/>
        <dsp:cNvSpPr/>
      </dsp:nvSpPr>
      <dsp:spPr>
        <a:xfrm>
          <a:off x="1508568" y="2089972"/>
          <a:ext cx="8161017" cy="895702"/>
        </a:xfrm>
        <a:prstGeom prst="roundRect">
          <a:avLst>
            <a:gd name="adj" fmla="val 10000"/>
          </a:avLst>
        </a:prstGeom>
        <a:solidFill>
          <a:schemeClr val="accent2">
            <a:hueOff val="3363155"/>
            <a:satOff val="-3572"/>
            <a:lumOff val="274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1">
            <a:lnSpc>
              <a:spcPct val="90000"/>
            </a:lnSpc>
            <a:spcBef>
              <a:spcPct val="0"/>
            </a:spcBef>
            <a:spcAft>
              <a:spcPct val="35000"/>
            </a:spcAft>
            <a:buNone/>
          </a:pPr>
          <a:r>
            <a:rPr lang="ar-SA" sz="2000" u="none" kern="1200" dirty="0">
              <a:latin typeface="Sakkal Majalla" panose="02000000000000000000" pitchFamily="2" charset="-78"/>
              <a:cs typeface="Sakkal Majalla" panose="02000000000000000000" pitchFamily="2" charset="-78"/>
            </a:rPr>
            <a:t>(</a:t>
          </a:r>
          <a:r>
            <a:rPr lang="ar-SA" sz="2000" u="sng" kern="1200" dirty="0" err="1">
              <a:solidFill>
                <a:schemeClr val="tx1"/>
              </a:solidFill>
              <a:latin typeface="Sakkal Majalla" panose="02000000000000000000" pitchFamily="2" charset="-78"/>
              <a:cs typeface="Sakkal Majalla" panose="02000000000000000000" pitchFamily="2" charset="-78"/>
            </a:rPr>
            <a:t>إِذۡ</a:t>
          </a:r>
          <a:r>
            <a:rPr lang="ar-SA" sz="2000" u="sng" kern="1200" dirty="0">
              <a:solidFill>
                <a:schemeClr val="tx1"/>
              </a:solidFill>
              <a:latin typeface="Sakkal Majalla" panose="02000000000000000000" pitchFamily="2" charset="-78"/>
              <a:cs typeface="Sakkal Majalla" panose="02000000000000000000" pitchFamily="2" charset="-78"/>
            </a:rPr>
            <a:t> قَالَ </a:t>
          </a:r>
          <a:r>
            <a:rPr lang="ar-SA" sz="2000" u="sng" kern="1200" dirty="0" err="1">
              <a:solidFill>
                <a:schemeClr val="tx1"/>
              </a:solidFill>
              <a:latin typeface="Sakkal Majalla" panose="02000000000000000000" pitchFamily="2" charset="-78"/>
              <a:cs typeface="Sakkal Majalla" panose="02000000000000000000" pitchFamily="2" charset="-78"/>
            </a:rPr>
            <a:t>ٱللَّهُ</a:t>
          </a:r>
          <a:r>
            <a:rPr lang="ar-SA" sz="2000" u="sng" kern="1200" dirty="0">
              <a:solidFill>
                <a:schemeClr val="tx1"/>
              </a:solidFill>
              <a:latin typeface="Sakkal Majalla" panose="02000000000000000000" pitchFamily="2" charset="-78"/>
              <a:cs typeface="Sakkal Majalla" panose="02000000000000000000" pitchFamily="2" charset="-78"/>
            </a:rPr>
            <a:t> </a:t>
          </a:r>
          <a:r>
            <a:rPr lang="ar-SA" sz="2000" u="sng" kern="1200" dirty="0" err="1">
              <a:solidFill>
                <a:schemeClr val="tx1"/>
              </a:solidFill>
              <a:latin typeface="Sakkal Majalla" panose="02000000000000000000" pitchFamily="2" charset="-78"/>
              <a:cs typeface="Sakkal Majalla" panose="02000000000000000000" pitchFamily="2" charset="-78"/>
            </a:rPr>
            <a:t>یَـٰعِیسَىٰۤ</a:t>
          </a:r>
          <a:r>
            <a:rPr lang="ar-SA" sz="2000" u="sng" kern="1200" dirty="0">
              <a:solidFill>
                <a:schemeClr val="tx1"/>
              </a:solidFill>
              <a:latin typeface="Sakkal Majalla" panose="02000000000000000000" pitchFamily="2" charset="-78"/>
              <a:cs typeface="Sakkal Majalla" panose="02000000000000000000" pitchFamily="2" charset="-78"/>
            </a:rPr>
            <a:t> </a:t>
          </a:r>
          <a:r>
            <a:rPr lang="ar-SA" sz="2000" u="none" kern="1200" dirty="0" err="1">
              <a:latin typeface="Sakkal Majalla" panose="02000000000000000000" pitchFamily="2" charset="-78"/>
              <a:cs typeface="Sakkal Majalla" panose="02000000000000000000" pitchFamily="2" charset="-78"/>
            </a:rPr>
            <a:t>إِنِّی</a:t>
          </a:r>
          <a:r>
            <a:rPr lang="ar-SA" sz="2000" u="none" kern="1200" dirty="0">
              <a:latin typeface="Sakkal Majalla" panose="02000000000000000000" pitchFamily="2" charset="-78"/>
              <a:cs typeface="Sakkal Majalla" panose="02000000000000000000" pitchFamily="2" charset="-78"/>
            </a:rPr>
            <a:t> </a:t>
          </a:r>
          <a:r>
            <a:rPr lang="ar-SA" sz="2000" u="none" kern="1200" dirty="0" err="1">
              <a:latin typeface="Sakkal Majalla" panose="02000000000000000000" pitchFamily="2" charset="-78"/>
              <a:cs typeface="Sakkal Majalla" panose="02000000000000000000" pitchFamily="2" charset="-78"/>
            </a:rPr>
            <a:t>مُتَوَفِّیكَ</a:t>
          </a:r>
          <a:r>
            <a:rPr lang="ar-SA" sz="2000" u="none" kern="1200" dirty="0">
              <a:latin typeface="Sakkal Majalla" panose="02000000000000000000" pitchFamily="2" charset="-78"/>
              <a:cs typeface="Sakkal Majalla" panose="02000000000000000000" pitchFamily="2" charset="-78"/>
            </a:rPr>
            <a:t> وَرَافِعُكَ </a:t>
          </a:r>
          <a:r>
            <a:rPr lang="ar-SA" sz="2000" u="none" kern="1200" dirty="0" err="1">
              <a:latin typeface="Sakkal Majalla" panose="02000000000000000000" pitchFamily="2" charset="-78"/>
              <a:cs typeface="Sakkal Majalla" panose="02000000000000000000" pitchFamily="2" charset="-78"/>
            </a:rPr>
            <a:t>إِلَیَّ</a:t>
          </a:r>
          <a:r>
            <a:rPr lang="ar-SA" sz="2000" u="none" kern="1200" dirty="0">
              <a:latin typeface="Sakkal Majalla" panose="02000000000000000000" pitchFamily="2" charset="-78"/>
              <a:cs typeface="Sakkal Majalla" panose="02000000000000000000" pitchFamily="2" charset="-78"/>
            </a:rPr>
            <a:t> وَمُطَهِّرُكَ مِنَ </a:t>
          </a:r>
          <a:r>
            <a:rPr lang="ar-SA" sz="2000" u="none" kern="1200" dirty="0" err="1">
              <a:latin typeface="Sakkal Majalla" panose="02000000000000000000" pitchFamily="2" charset="-78"/>
              <a:cs typeface="Sakkal Majalla" panose="02000000000000000000" pitchFamily="2" charset="-78"/>
            </a:rPr>
            <a:t>ٱلَّذِینَ</a:t>
          </a:r>
          <a:r>
            <a:rPr lang="ar-SA" sz="2000" u="none" kern="1200" dirty="0">
              <a:latin typeface="Sakkal Majalla" panose="02000000000000000000" pitchFamily="2" charset="-78"/>
              <a:cs typeface="Sakkal Majalla" panose="02000000000000000000" pitchFamily="2" charset="-78"/>
            </a:rPr>
            <a:t> كَفَرُوا۟ وَجَاعِلُ </a:t>
          </a:r>
          <a:r>
            <a:rPr lang="ar-SA" sz="2000" u="none" kern="1200" dirty="0" err="1">
              <a:latin typeface="Sakkal Majalla" panose="02000000000000000000" pitchFamily="2" charset="-78"/>
              <a:cs typeface="Sakkal Majalla" panose="02000000000000000000" pitchFamily="2" charset="-78"/>
            </a:rPr>
            <a:t>ٱلَّذِینَ</a:t>
          </a:r>
          <a:r>
            <a:rPr lang="ar-SA" sz="2000" u="none" kern="1200" dirty="0">
              <a:latin typeface="Sakkal Majalla" panose="02000000000000000000" pitchFamily="2" charset="-78"/>
              <a:cs typeface="Sakkal Majalla" panose="02000000000000000000" pitchFamily="2" charset="-78"/>
            </a:rPr>
            <a:t> </a:t>
          </a:r>
          <a:r>
            <a:rPr lang="ar-SA" sz="2000" u="none" kern="1200" dirty="0" err="1">
              <a:latin typeface="Sakkal Majalla" panose="02000000000000000000" pitchFamily="2" charset="-78"/>
              <a:cs typeface="Sakkal Majalla" panose="02000000000000000000" pitchFamily="2" charset="-78"/>
            </a:rPr>
            <a:t>ٱتَّبَعُوكَ</a:t>
          </a:r>
          <a:r>
            <a:rPr lang="ar-SA" sz="2000" u="none" kern="1200" dirty="0">
              <a:latin typeface="Sakkal Majalla" panose="02000000000000000000" pitchFamily="2" charset="-78"/>
              <a:cs typeface="Sakkal Majalla" panose="02000000000000000000" pitchFamily="2" charset="-78"/>
            </a:rPr>
            <a:t> </a:t>
          </a:r>
          <a:r>
            <a:rPr lang="ar-SA" sz="2000" u="none" kern="1200" dirty="0" err="1">
              <a:latin typeface="Sakkal Majalla" panose="02000000000000000000" pitchFamily="2" charset="-78"/>
              <a:cs typeface="Sakkal Majalla" panose="02000000000000000000" pitchFamily="2" charset="-78"/>
            </a:rPr>
            <a:t>فَوۡقَ</a:t>
          </a:r>
          <a:r>
            <a:rPr lang="ar-SA" sz="2000" u="none" kern="1200" dirty="0">
              <a:latin typeface="Sakkal Majalla" panose="02000000000000000000" pitchFamily="2" charset="-78"/>
              <a:cs typeface="Sakkal Majalla" panose="02000000000000000000" pitchFamily="2" charset="-78"/>
            </a:rPr>
            <a:t> </a:t>
          </a:r>
          <a:r>
            <a:rPr lang="ar-SA" sz="2000" u="none" kern="1200" dirty="0" err="1">
              <a:latin typeface="Sakkal Majalla" panose="02000000000000000000" pitchFamily="2" charset="-78"/>
              <a:cs typeface="Sakkal Majalla" panose="02000000000000000000" pitchFamily="2" charset="-78"/>
            </a:rPr>
            <a:t>ٱلَّذِینَ</a:t>
          </a:r>
          <a:r>
            <a:rPr lang="ar-SA" sz="2000" u="none" kern="1200" dirty="0">
              <a:latin typeface="Sakkal Majalla" panose="02000000000000000000" pitchFamily="2" charset="-78"/>
              <a:cs typeface="Sakkal Majalla" panose="02000000000000000000" pitchFamily="2" charset="-78"/>
            </a:rPr>
            <a:t> </a:t>
          </a:r>
          <a:r>
            <a:rPr lang="ar-SA" sz="2000" u="none" kern="1200" dirty="0" err="1">
              <a:latin typeface="Sakkal Majalla" panose="02000000000000000000" pitchFamily="2" charset="-78"/>
              <a:cs typeface="Sakkal Majalla" panose="02000000000000000000" pitchFamily="2" charset="-78"/>
            </a:rPr>
            <a:t>كَفَرُوۤا</a:t>
          </a:r>
          <a:r>
            <a:rPr lang="ar-SA" sz="2000" u="none" kern="1200" dirty="0">
              <a:latin typeface="Sakkal Majalla" panose="02000000000000000000" pitchFamily="2" charset="-78"/>
              <a:cs typeface="Sakkal Majalla" panose="02000000000000000000" pitchFamily="2" charset="-78"/>
            </a:rPr>
            <a:t>۟ </a:t>
          </a:r>
          <a:r>
            <a:rPr lang="ar-SA" sz="2000" u="none" kern="1200" dirty="0" err="1">
              <a:latin typeface="Sakkal Majalla" panose="02000000000000000000" pitchFamily="2" charset="-78"/>
              <a:cs typeface="Sakkal Majalla" panose="02000000000000000000" pitchFamily="2" charset="-78"/>
            </a:rPr>
            <a:t>إِلَىٰ</a:t>
          </a:r>
          <a:r>
            <a:rPr lang="ar-SA" sz="2000" u="none" kern="1200" dirty="0">
              <a:latin typeface="Sakkal Majalla" panose="02000000000000000000" pitchFamily="2" charset="-78"/>
              <a:cs typeface="Sakkal Majalla" panose="02000000000000000000" pitchFamily="2" charset="-78"/>
            </a:rPr>
            <a:t> </a:t>
          </a:r>
          <a:r>
            <a:rPr lang="ar-SA" sz="2000" u="none" kern="1200" dirty="0" err="1">
              <a:latin typeface="Sakkal Majalla" panose="02000000000000000000" pitchFamily="2" charset="-78"/>
              <a:cs typeface="Sakkal Majalla" panose="02000000000000000000" pitchFamily="2" charset="-78"/>
            </a:rPr>
            <a:t>یَوۡمِ</a:t>
          </a:r>
          <a:r>
            <a:rPr lang="ar-SA" sz="2000" u="none" kern="1200" dirty="0">
              <a:latin typeface="Sakkal Majalla" panose="02000000000000000000" pitchFamily="2" charset="-78"/>
              <a:cs typeface="Sakkal Majalla" panose="02000000000000000000" pitchFamily="2" charset="-78"/>
            </a:rPr>
            <a:t> </a:t>
          </a:r>
          <a:r>
            <a:rPr lang="ar-SA" sz="2000" u="none" kern="1200" dirty="0" err="1">
              <a:latin typeface="Sakkal Majalla" panose="02000000000000000000" pitchFamily="2" charset="-78"/>
              <a:cs typeface="Sakkal Majalla" panose="02000000000000000000" pitchFamily="2" charset="-78"/>
            </a:rPr>
            <a:t>ٱلۡقِیَـٰمَةِۖ</a:t>
          </a:r>
          <a:r>
            <a:rPr lang="ar-SA" sz="2000" u="none" kern="1200" dirty="0">
              <a:latin typeface="Sakkal Majalla" panose="02000000000000000000" pitchFamily="2" charset="-78"/>
              <a:cs typeface="Sakkal Majalla" panose="02000000000000000000" pitchFamily="2" charset="-78"/>
            </a:rPr>
            <a:t> ثُمَّ </a:t>
          </a:r>
          <a:r>
            <a:rPr lang="ar-SA" sz="2000" u="none" kern="1200" dirty="0" err="1">
              <a:latin typeface="Sakkal Majalla" panose="02000000000000000000" pitchFamily="2" charset="-78"/>
              <a:cs typeface="Sakkal Majalla" panose="02000000000000000000" pitchFamily="2" charset="-78"/>
            </a:rPr>
            <a:t>إِلَیَّ</a:t>
          </a:r>
          <a:r>
            <a:rPr lang="ar-SA" sz="2000" u="none" kern="1200" dirty="0">
              <a:latin typeface="Sakkal Majalla" panose="02000000000000000000" pitchFamily="2" charset="-78"/>
              <a:cs typeface="Sakkal Majalla" panose="02000000000000000000" pitchFamily="2" charset="-78"/>
            </a:rPr>
            <a:t> </a:t>
          </a:r>
          <a:r>
            <a:rPr lang="ar-SA" sz="2000" u="none" kern="1200" dirty="0" err="1">
              <a:latin typeface="Sakkal Majalla" panose="02000000000000000000" pitchFamily="2" charset="-78"/>
              <a:cs typeface="Sakkal Majalla" panose="02000000000000000000" pitchFamily="2" charset="-78"/>
            </a:rPr>
            <a:t>مَرۡجِعُكُمۡ</a:t>
          </a:r>
          <a:r>
            <a:rPr lang="ar-SA" sz="2000" u="none" kern="1200" dirty="0">
              <a:latin typeface="Sakkal Majalla" panose="02000000000000000000" pitchFamily="2" charset="-78"/>
              <a:cs typeface="Sakkal Majalla" panose="02000000000000000000" pitchFamily="2" charset="-78"/>
            </a:rPr>
            <a:t> </a:t>
          </a:r>
          <a:r>
            <a:rPr lang="ar-SA" sz="2000" u="none" kern="1200" dirty="0" err="1">
              <a:latin typeface="Sakkal Majalla" panose="02000000000000000000" pitchFamily="2" charset="-78"/>
              <a:cs typeface="Sakkal Majalla" panose="02000000000000000000" pitchFamily="2" charset="-78"/>
            </a:rPr>
            <a:t>فَأَحۡكُمُ</a:t>
          </a:r>
          <a:r>
            <a:rPr lang="ar-SA" sz="2000" u="none" kern="1200" dirty="0">
              <a:latin typeface="Sakkal Majalla" panose="02000000000000000000" pitchFamily="2" charset="-78"/>
              <a:cs typeface="Sakkal Majalla" panose="02000000000000000000" pitchFamily="2" charset="-78"/>
            </a:rPr>
            <a:t> </a:t>
          </a:r>
          <a:r>
            <a:rPr lang="ar-SA" sz="2000" u="none" kern="1200" dirty="0" err="1">
              <a:latin typeface="Sakkal Majalla" panose="02000000000000000000" pitchFamily="2" charset="-78"/>
              <a:cs typeface="Sakkal Majalla" panose="02000000000000000000" pitchFamily="2" charset="-78"/>
            </a:rPr>
            <a:t>بَیۡنَكُمۡ</a:t>
          </a:r>
          <a:r>
            <a:rPr lang="ar-SA" sz="2000" u="none" kern="1200" dirty="0">
              <a:latin typeface="Sakkal Majalla" panose="02000000000000000000" pitchFamily="2" charset="-78"/>
              <a:cs typeface="Sakkal Majalla" panose="02000000000000000000" pitchFamily="2" charset="-78"/>
            </a:rPr>
            <a:t> </a:t>
          </a:r>
          <a:r>
            <a:rPr lang="ar-SA" sz="2000" u="none" kern="1200" dirty="0" err="1">
              <a:latin typeface="Sakkal Majalla" panose="02000000000000000000" pitchFamily="2" charset="-78"/>
              <a:cs typeface="Sakkal Majalla" panose="02000000000000000000" pitchFamily="2" charset="-78"/>
            </a:rPr>
            <a:t>فِیمَا</a:t>
          </a:r>
          <a:r>
            <a:rPr lang="ar-SA" sz="2000" u="none" kern="1200" dirty="0">
              <a:latin typeface="Sakkal Majalla" panose="02000000000000000000" pitchFamily="2" charset="-78"/>
              <a:cs typeface="Sakkal Majalla" panose="02000000000000000000" pitchFamily="2" charset="-78"/>
            </a:rPr>
            <a:t> </a:t>
          </a:r>
          <a:r>
            <a:rPr lang="ar-SA" sz="2000" u="none" kern="1200" dirty="0" err="1">
              <a:latin typeface="Sakkal Majalla" panose="02000000000000000000" pitchFamily="2" charset="-78"/>
              <a:cs typeface="Sakkal Majalla" panose="02000000000000000000" pitchFamily="2" charset="-78"/>
            </a:rPr>
            <a:t>كُنتُمۡ</a:t>
          </a:r>
          <a:r>
            <a:rPr lang="ar-SA" sz="2000" u="none" kern="1200" dirty="0">
              <a:latin typeface="Sakkal Majalla" panose="02000000000000000000" pitchFamily="2" charset="-78"/>
              <a:cs typeface="Sakkal Majalla" panose="02000000000000000000" pitchFamily="2" charset="-78"/>
            </a:rPr>
            <a:t> </a:t>
          </a:r>
          <a:r>
            <a:rPr lang="ar-SA" sz="2000" u="none" kern="1200" dirty="0" err="1">
              <a:latin typeface="Sakkal Majalla" panose="02000000000000000000" pitchFamily="2" charset="-78"/>
              <a:cs typeface="Sakkal Majalla" panose="02000000000000000000" pitchFamily="2" charset="-78"/>
            </a:rPr>
            <a:t>فِیهِ</a:t>
          </a:r>
          <a:r>
            <a:rPr lang="ar-SA" sz="2000" u="none" kern="1200" dirty="0">
              <a:latin typeface="Sakkal Majalla" panose="02000000000000000000" pitchFamily="2" charset="-78"/>
              <a:cs typeface="Sakkal Majalla" panose="02000000000000000000" pitchFamily="2" charset="-78"/>
            </a:rPr>
            <a:t> </a:t>
          </a:r>
          <a:r>
            <a:rPr lang="ar-SA" sz="2000" u="none" kern="1200" dirty="0" err="1">
              <a:latin typeface="Sakkal Majalla" panose="02000000000000000000" pitchFamily="2" charset="-78"/>
              <a:cs typeface="Sakkal Majalla" panose="02000000000000000000" pitchFamily="2" charset="-78"/>
            </a:rPr>
            <a:t>تَخۡتَلِفُونَ</a:t>
          </a:r>
          <a:r>
            <a:rPr lang="ar-SA" sz="2000" u="none" kern="1200" dirty="0">
              <a:latin typeface="Sakkal Majalla" panose="02000000000000000000" pitchFamily="2" charset="-78"/>
              <a:cs typeface="Sakkal Majalla" panose="02000000000000000000" pitchFamily="2" charset="-78"/>
            </a:rPr>
            <a:t>(</a:t>
          </a:r>
          <a:r>
            <a:rPr lang="ar-SA" sz="2000" kern="1200" dirty="0">
              <a:latin typeface="Sakkal Majalla" panose="02000000000000000000" pitchFamily="2" charset="-78"/>
              <a:cs typeface="Sakkal Majalla" panose="02000000000000000000" pitchFamily="2" charset="-78"/>
            </a:rPr>
            <a:t>55))</a:t>
          </a:r>
          <a:endParaRPr lang="en-US" sz="2000" kern="1200" dirty="0">
            <a:latin typeface="Sakkal Majalla" panose="02000000000000000000" pitchFamily="2" charset="-78"/>
            <a:cs typeface="Sakkal Majalla" panose="02000000000000000000" pitchFamily="2" charset="-78"/>
          </a:endParaRPr>
        </a:p>
      </dsp:txBody>
      <dsp:txXfrm>
        <a:off x="1534802" y="2116206"/>
        <a:ext cx="6806253" cy="843234"/>
      </dsp:txXfrm>
    </dsp:sp>
    <dsp:sp modelId="{D5997FB6-A5FE-4C06-BF9E-64807667A1D9}">
      <dsp:nvSpPr>
        <dsp:cNvPr id="0" name=""/>
        <dsp:cNvSpPr/>
      </dsp:nvSpPr>
      <dsp:spPr>
        <a:xfrm>
          <a:off x="7647200" y="679241"/>
          <a:ext cx="582206" cy="582206"/>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7778196" y="679241"/>
        <a:ext cx="320214" cy="438110"/>
      </dsp:txXfrm>
    </dsp:sp>
    <dsp:sp modelId="{AE1BFBB7-50E2-4D16-953E-843707232272}">
      <dsp:nvSpPr>
        <dsp:cNvPr id="0" name=""/>
        <dsp:cNvSpPr/>
      </dsp:nvSpPr>
      <dsp:spPr>
        <a:xfrm>
          <a:off x="8367289" y="1718255"/>
          <a:ext cx="582206" cy="582206"/>
        </a:xfrm>
        <a:prstGeom prst="downArrow">
          <a:avLst>
            <a:gd name="adj1" fmla="val 55000"/>
            <a:gd name="adj2" fmla="val 45000"/>
          </a:avLst>
        </a:prstGeom>
        <a:solidFill>
          <a:schemeClr val="accent2">
            <a:tint val="40000"/>
            <a:alpha val="90000"/>
            <a:hueOff val="4183470"/>
            <a:satOff val="1428"/>
            <a:lumOff val="439"/>
            <a:alphaOff val="0"/>
          </a:schemeClr>
        </a:solidFill>
        <a:ln w="15875" cap="flat" cmpd="sng" algn="ctr">
          <a:solidFill>
            <a:schemeClr val="accent2">
              <a:tint val="40000"/>
              <a:alpha val="90000"/>
              <a:hueOff val="4183470"/>
              <a:satOff val="1428"/>
              <a:lumOff val="43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8498285" y="1718255"/>
        <a:ext cx="320214" cy="438110"/>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EC1CC2-7978-46CE-8A75-67A769C03883}">
      <dsp:nvSpPr>
        <dsp:cNvPr id="0" name=""/>
        <dsp:cNvSpPr/>
      </dsp:nvSpPr>
      <dsp:spPr>
        <a:xfrm>
          <a:off x="-68389" y="0"/>
          <a:ext cx="8434574" cy="895702"/>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كل آية فيها ذكر </a:t>
          </a:r>
          <a:r>
            <a:rPr lang="ar-SA" sz="2800" kern="1200" dirty="0">
              <a:solidFill>
                <a:schemeClr val="tx1">
                  <a:lumMod val="95000"/>
                  <a:lumOff val="5000"/>
                </a:schemeClr>
              </a:solidFill>
              <a:latin typeface="Sakkal Majalla" panose="02000000000000000000" pitchFamily="2" charset="-78"/>
              <a:cs typeface="Sakkal Majalla" panose="02000000000000000000" pitchFamily="2" charset="-78"/>
            </a:rPr>
            <a:t>(فأما الذّين آمنوا)</a:t>
          </a:r>
          <a:r>
            <a:rPr lang="ar-SA" sz="2800" kern="1200" dirty="0">
              <a:latin typeface="Sakkal Majalla" panose="02000000000000000000" pitchFamily="2" charset="-78"/>
              <a:cs typeface="Sakkal Majalla" panose="02000000000000000000" pitchFamily="2" charset="-78"/>
            </a:rPr>
            <a:t> فهي بهذا اللفظ</a:t>
          </a:r>
          <a:endParaRPr lang="en-US" sz="2800" kern="1200" dirty="0">
            <a:solidFill>
              <a:schemeClr val="tx1">
                <a:lumMod val="95000"/>
                <a:lumOff val="5000"/>
              </a:schemeClr>
            </a:solidFill>
            <a:latin typeface="Sakkal Majalla" panose="02000000000000000000" pitchFamily="2" charset="-78"/>
            <a:cs typeface="Sakkal Majalla" panose="02000000000000000000" pitchFamily="2" charset="-78"/>
          </a:endParaRPr>
        </a:p>
      </dsp:txBody>
      <dsp:txXfrm>
        <a:off x="-42155" y="26234"/>
        <a:ext cx="7437402" cy="843234"/>
      </dsp:txXfrm>
    </dsp:sp>
    <dsp:sp modelId="{918FF342-9837-4234-8DD7-A0A2BD624B00}">
      <dsp:nvSpPr>
        <dsp:cNvPr id="0" name=""/>
        <dsp:cNvSpPr/>
      </dsp:nvSpPr>
      <dsp:spPr>
        <a:xfrm>
          <a:off x="788479" y="1044986"/>
          <a:ext cx="8161017" cy="895702"/>
        </a:xfrm>
        <a:prstGeom prst="roundRect">
          <a:avLst>
            <a:gd name="adj" fmla="val 10000"/>
          </a:avLst>
        </a:prstGeom>
        <a:solidFill>
          <a:schemeClr val="accent2">
            <a:hueOff val="1681577"/>
            <a:satOff val="-1786"/>
            <a:lumOff val="137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إلا موضع آل عمران آية (57) فهي </a:t>
          </a:r>
          <a:r>
            <a:rPr lang="ar-SA" sz="2800" u="sng" kern="1200" dirty="0">
              <a:latin typeface="Sakkal Majalla" panose="02000000000000000000" pitchFamily="2" charset="-78"/>
              <a:cs typeface="Sakkal Majalla" panose="02000000000000000000" pitchFamily="2" charset="-78"/>
            </a:rPr>
            <a:t>بالواو</a:t>
          </a:r>
          <a:r>
            <a:rPr lang="ar-SA" sz="2800" kern="1200" dirty="0">
              <a:latin typeface="Sakkal Majalla" panose="02000000000000000000" pitchFamily="2" charset="-78"/>
              <a:cs typeface="Sakkal Majalla" panose="02000000000000000000" pitchFamily="2" charset="-78"/>
            </a:rPr>
            <a:t> </a:t>
          </a:r>
          <a:r>
            <a:rPr lang="ar-SA" sz="2800" kern="1200" dirty="0">
              <a:solidFill>
                <a:schemeClr val="tx1"/>
              </a:solidFill>
              <a:latin typeface="Sakkal Majalla" panose="02000000000000000000" pitchFamily="2" charset="-78"/>
              <a:cs typeface="Sakkal Majalla" panose="02000000000000000000" pitchFamily="2" charset="-78"/>
            </a:rPr>
            <a:t>(</a:t>
          </a:r>
          <a:r>
            <a:rPr lang="ar-SA" sz="2800" u="none" kern="1200" dirty="0">
              <a:solidFill>
                <a:schemeClr val="tx1"/>
              </a:solidFill>
              <a:latin typeface="Sakkal Majalla" panose="02000000000000000000" pitchFamily="2" charset="-78"/>
              <a:cs typeface="Sakkal Majalla" panose="02000000000000000000" pitchFamily="2" charset="-78"/>
            </a:rPr>
            <a:t>و</a:t>
          </a:r>
          <a:r>
            <a:rPr lang="ar-SA" sz="2800" kern="1200" dirty="0">
              <a:solidFill>
                <a:schemeClr val="tx1">
                  <a:lumMod val="95000"/>
                  <a:lumOff val="5000"/>
                </a:schemeClr>
              </a:solidFill>
              <a:latin typeface="Sakkal Majalla" panose="02000000000000000000" pitchFamily="2" charset="-78"/>
              <a:cs typeface="Sakkal Majalla" panose="02000000000000000000" pitchFamily="2" charset="-78"/>
            </a:rPr>
            <a:t>أما الذّين آمنوا</a:t>
          </a:r>
          <a:r>
            <a:rPr lang="ar-SA" sz="2800" kern="1200" dirty="0">
              <a:solidFill>
                <a:schemeClr val="tx1"/>
              </a:solidFill>
              <a:latin typeface="Sakkal Majalla" panose="02000000000000000000" pitchFamily="2" charset="-78"/>
              <a:cs typeface="Sakkal Majalla" panose="02000000000000000000" pitchFamily="2" charset="-78"/>
            </a:rPr>
            <a:t>)</a:t>
          </a:r>
          <a:endParaRPr lang="en-US" sz="2800" kern="1200" dirty="0">
            <a:solidFill>
              <a:schemeClr val="bg1"/>
            </a:solidFill>
            <a:latin typeface="Sakkal Majalla" panose="02000000000000000000" pitchFamily="2" charset="-78"/>
            <a:cs typeface="Sakkal Majalla" panose="02000000000000000000" pitchFamily="2" charset="-78"/>
          </a:endParaRPr>
        </a:p>
      </dsp:txBody>
      <dsp:txXfrm>
        <a:off x="814713" y="1071220"/>
        <a:ext cx="6806253" cy="843234"/>
      </dsp:txXfrm>
    </dsp:sp>
    <dsp:sp modelId="{AC77514B-0541-443E-AFE6-08C360B90EC1}">
      <dsp:nvSpPr>
        <dsp:cNvPr id="0" name=""/>
        <dsp:cNvSpPr/>
      </dsp:nvSpPr>
      <dsp:spPr>
        <a:xfrm>
          <a:off x="1508568" y="2089972"/>
          <a:ext cx="8161017" cy="895702"/>
        </a:xfrm>
        <a:prstGeom prst="roundRect">
          <a:avLst>
            <a:gd name="adj" fmla="val 10000"/>
          </a:avLst>
        </a:prstGeom>
        <a:solidFill>
          <a:schemeClr val="accent2">
            <a:hueOff val="3363155"/>
            <a:satOff val="-3572"/>
            <a:lumOff val="274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ar-SA" sz="2400" kern="1200" dirty="0">
              <a:solidFill>
                <a:schemeClr val="bg1"/>
              </a:solidFill>
              <a:latin typeface="Sakkal Majalla" panose="02000000000000000000" pitchFamily="2" charset="-78"/>
              <a:ea typeface="+mn-ea"/>
              <a:cs typeface="Sakkal Majalla" panose="02000000000000000000" pitchFamily="2" charset="-78"/>
            </a:rPr>
            <a:t>(</a:t>
          </a:r>
          <a:r>
            <a:rPr lang="ar-SA" sz="2400" u="sng" kern="1200" dirty="0">
              <a:solidFill>
                <a:schemeClr val="tx1"/>
              </a:solidFill>
              <a:latin typeface="Sakkal Majalla" panose="02000000000000000000" pitchFamily="2" charset="-78"/>
              <a:ea typeface="+mn-ea"/>
              <a:cs typeface="Sakkal Majalla" panose="02000000000000000000" pitchFamily="2" charset="-78"/>
            </a:rPr>
            <a:t>وَأَمَّا </a:t>
          </a:r>
          <a:r>
            <a:rPr lang="ar-SA" sz="2400" u="sng" kern="1200" dirty="0" err="1">
              <a:solidFill>
                <a:schemeClr val="tx1"/>
              </a:solidFill>
              <a:latin typeface="Sakkal Majalla" panose="02000000000000000000" pitchFamily="2" charset="-78"/>
              <a:ea typeface="+mn-ea"/>
              <a:cs typeface="Sakkal Majalla" panose="02000000000000000000" pitchFamily="2" charset="-78"/>
            </a:rPr>
            <a:t>ٱلَّذِینَ</a:t>
          </a:r>
          <a:r>
            <a:rPr lang="ar-SA" sz="2400" u="sng" kern="1200" dirty="0">
              <a:solidFill>
                <a:schemeClr val="tx1"/>
              </a:solidFill>
              <a:latin typeface="Sakkal Majalla" panose="02000000000000000000" pitchFamily="2" charset="-78"/>
              <a:ea typeface="+mn-ea"/>
              <a:cs typeface="Sakkal Majalla" panose="02000000000000000000" pitchFamily="2" charset="-78"/>
            </a:rPr>
            <a:t> ءَامَنُوا۟</a:t>
          </a:r>
          <a:r>
            <a:rPr lang="ar-SA" sz="2400" kern="1200" dirty="0">
              <a:solidFill>
                <a:schemeClr val="bg1"/>
              </a:solidFill>
              <a:latin typeface="Sakkal Majalla" panose="02000000000000000000" pitchFamily="2" charset="-78"/>
              <a:ea typeface="+mn-ea"/>
              <a:cs typeface="Sakkal Majalla" panose="02000000000000000000" pitchFamily="2" charset="-78"/>
            </a:rPr>
            <a:t> وَعَمِلُوا۟ </a:t>
          </a:r>
          <a:r>
            <a:rPr lang="ar-SA" sz="2400" kern="1200" dirty="0" err="1">
              <a:solidFill>
                <a:schemeClr val="bg1"/>
              </a:solidFill>
              <a:latin typeface="Sakkal Majalla" panose="02000000000000000000" pitchFamily="2" charset="-78"/>
              <a:ea typeface="+mn-ea"/>
              <a:cs typeface="Sakkal Majalla" panose="02000000000000000000" pitchFamily="2" charset="-78"/>
            </a:rPr>
            <a:t>ٱلصَّـٰلِحَـٰتِ</a:t>
          </a:r>
          <a:r>
            <a:rPr lang="ar-SA" sz="2400" kern="1200" dirty="0">
              <a:solidFill>
                <a:schemeClr val="bg1"/>
              </a:solidFill>
              <a:latin typeface="Sakkal Majalla" panose="02000000000000000000" pitchFamily="2" charset="-78"/>
              <a:ea typeface="+mn-ea"/>
              <a:cs typeface="Sakkal Majalla" panose="02000000000000000000" pitchFamily="2" charset="-78"/>
            </a:rPr>
            <a:t> </a:t>
          </a:r>
          <a:r>
            <a:rPr lang="ar-SA" sz="2400" kern="1200" dirty="0" err="1">
              <a:solidFill>
                <a:schemeClr val="bg1"/>
              </a:solidFill>
              <a:latin typeface="Sakkal Majalla" panose="02000000000000000000" pitchFamily="2" charset="-78"/>
              <a:ea typeface="+mn-ea"/>
              <a:cs typeface="Sakkal Majalla" panose="02000000000000000000" pitchFamily="2" charset="-78"/>
            </a:rPr>
            <a:t>فَیُوَفِّیهِمۡ</a:t>
          </a:r>
          <a:r>
            <a:rPr lang="ar-SA" sz="2400" kern="1200" dirty="0">
              <a:solidFill>
                <a:schemeClr val="bg1"/>
              </a:solidFill>
              <a:latin typeface="Sakkal Majalla" panose="02000000000000000000" pitchFamily="2" charset="-78"/>
              <a:ea typeface="+mn-ea"/>
              <a:cs typeface="Sakkal Majalla" panose="02000000000000000000" pitchFamily="2" charset="-78"/>
            </a:rPr>
            <a:t> </a:t>
          </a:r>
          <a:r>
            <a:rPr lang="ar-SA" sz="2400" kern="1200" dirty="0" err="1">
              <a:solidFill>
                <a:schemeClr val="bg1"/>
              </a:solidFill>
              <a:latin typeface="Sakkal Majalla" panose="02000000000000000000" pitchFamily="2" charset="-78"/>
              <a:ea typeface="+mn-ea"/>
              <a:cs typeface="Sakkal Majalla" panose="02000000000000000000" pitchFamily="2" charset="-78"/>
            </a:rPr>
            <a:t>أُجُورَهُمۡۗ</a:t>
          </a:r>
          <a:r>
            <a:rPr lang="ar-SA" sz="2400" kern="1200" dirty="0">
              <a:solidFill>
                <a:schemeClr val="bg1"/>
              </a:solidFill>
              <a:latin typeface="Sakkal Majalla" panose="02000000000000000000" pitchFamily="2" charset="-78"/>
              <a:ea typeface="+mn-ea"/>
              <a:cs typeface="Sakkal Majalla" panose="02000000000000000000" pitchFamily="2" charset="-78"/>
            </a:rPr>
            <a:t> </a:t>
          </a:r>
          <a:r>
            <a:rPr lang="ar-SA" sz="2400" kern="1200" dirty="0" err="1">
              <a:solidFill>
                <a:schemeClr val="bg1"/>
              </a:solidFill>
              <a:latin typeface="Sakkal Majalla" panose="02000000000000000000" pitchFamily="2" charset="-78"/>
              <a:ea typeface="+mn-ea"/>
              <a:cs typeface="Sakkal Majalla" panose="02000000000000000000" pitchFamily="2" charset="-78"/>
            </a:rPr>
            <a:t>وَٱللَّهُ</a:t>
          </a:r>
          <a:r>
            <a:rPr lang="ar-SA" sz="2400" kern="1200" dirty="0">
              <a:solidFill>
                <a:schemeClr val="bg1"/>
              </a:solidFill>
              <a:latin typeface="Sakkal Majalla" panose="02000000000000000000" pitchFamily="2" charset="-78"/>
              <a:ea typeface="+mn-ea"/>
              <a:cs typeface="Sakkal Majalla" panose="02000000000000000000" pitchFamily="2" charset="-78"/>
            </a:rPr>
            <a:t> لَا </a:t>
          </a:r>
          <a:r>
            <a:rPr lang="ar-SA" sz="2400" kern="1200" dirty="0" err="1">
              <a:solidFill>
                <a:schemeClr val="bg1"/>
              </a:solidFill>
              <a:latin typeface="Sakkal Majalla" panose="02000000000000000000" pitchFamily="2" charset="-78"/>
              <a:ea typeface="+mn-ea"/>
              <a:cs typeface="Sakkal Majalla" panose="02000000000000000000" pitchFamily="2" charset="-78"/>
            </a:rPr>
            <a:t>یُحِبُّ</a:t>
          </a:r>
          <a:r>
            <a:rPr lang="ar-SA" sz="2400" kern="1200" dirty="0">
              <a:solidFill>
                <a:schemeClr val="bg1"/>
              </a:solidFill>
              <a:latin typeface="Sakkal Majalla" panose="02000000000000000000" pitchFamily="2" charset="-78"/>
              <a:ea typeface="+mn-ea"/>
              <a:cs typeface="Sakkal Majalla" panose="02000000000000000000" pitchFamily="2" charset="-78"/>
            </a:rPr>
            <a:t> </a:t>
          </a:r>
          <a:r>
            <a:rPr lang="ar-SA" sz="2400" kern="1200" dirty="0" err="1">
              <a:solidFill>
                <a:schemeClr val="bg1"/>
              </a:solidFill>
              <a:latin typeface="Sakkal Majalla" panose="02000000000000000000" pitchFamily="2" charset="-78"/>
              <a:ea typeface="+mn-ea"/>
              <a:cs typeface="Sakkal Majalla" panose="02000000000000000000" pitchFamily="2" charset="-78"/>
            </a:rPr>
            <a:t>ٱلظَّـٰلِمِینَ</a:t>
          </a:r>
          <a:r>
            <a:rPr lang="ar-SA" sz="2400" kern="1200" dirty="0">
              <a:solidFill>
                <a:schemeClr val="bg1"/>
              </a:solidFill>
              <a:latin typeface="Sakkal Majalla" panose="02000000000000000000" pitchFamily="2" charset="-78"/>
              <a:ea typeface="+mn-ea"/>
              <a:cs typeface="Sakkal Majalla" panose="02000000000000000000" pitchFamily="2" charset="-78"/>
            </a:rPr>
            <a:t>(57))</a:t>
          </a:r>
          <a:endParaRPr lang="en-US" sz="2400" kern="1200" dirty="0">
            <a:solidFill>
              <a:schemeClr val="bg1"/>
            </a:solidFill>
            <a:latin typeface="Sakkal Majalla" panose="02000000000000000000" pitchFamily="2" charset="-78"/>
            <a:ea typeface="+mn-ea"/>
            <a:cs typeface="Sakkal Majalla" panose="02000000000000000000" pitchFamily="2" charset="-78"/>
          </a:endParaRPr>
        </a:p>
      </dsp:txBody>
      <dsp:txXfrm>
        <a:off x="1534802" y="2116206"/>
        <a:ext cx="6806253" cy="843234"/>
      </dsp:txXfrm>
    </dsp:sp>
    <dsp:sp modelId="{D5997FB6-A5FE-4C06-BF9E-64807667A1D9}">
      <dsp:nvSpPr>
        <dsp:cNvPr id="0" name=""/>
        <dsp:cNvSpPr/>
      </dsp:nvSpPr>
      <dsp:spPr>
        <a:xfrm>
          <a:off x="7647200" y="679241"/>
          <a:ext cx="582206" cy="582206"/>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7778196" y="679241"/>
        <a:ext cx="320214" cy="438110"/>
      </dsp:txXfrm>
    </dsp:sp>
    <dsp:sp modelId="{AE1BFBB7-50E2-4D16-953E-843707232272}">
      <dsp:nvSpPr>
        <dsp:cNvPr id="0" name=""/>
        <dsp:cNvSpPr/>
      </dsp:nvSpPr>
      <dsp:spPr>
        <a:xfrm>
          <a:off x="8367289" y="1718255"/>
          <a:ext cx="582206" cy="582206"/>
        </a:xfrm>
        <a:prstGeom prst="downArrow">
          <a:avLst>
            <a:gd name="adj1" fmla="val 55000"/>
            <a:gd name="adj2" fmla="val 45000"/>
          </a:avLst>
        </a:prstGeom>
        <a:solidFill>
          <a:schemeClr val="accent2">
            <a:tint val="40000"/>
            <a:alpha val="90000"/>
            <a:hueOff val="4183470"/>
            <a:satOff val="1428"/>
            <a:lumOff val="439"/>
            <a:alphaOff val="0"/>
          </a:schemeClr>
        </a:solidFill>
        <a:ln w="15875" cap="flat" cmpd="sng" algn="ctr">
          <a:solidFill>
            <a:schemeClr val="accent2">
              <a:tint val="40000"/>
              <a:alpha val="90000"/>
              <a:hueOff val="4183470"/>
              <a:satOff val="1428"/>
              <a:lumOff val="43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8498285" y="1718255"/>
        <a:ext cx="320214" cy="438110"/>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EC1CC2-7978-46CE-8A75-67A769C03883}">
      <dsp:nvSpPr>
        <dsp:cNvPr id="0" name=""/>
        <dsp:cNvSpPr/>
      </dsp:nvSpPr>
      <dsp:spPr>
        <a:xfrm>
          <a:off x="-68389" y="0"/>
          <a:ext cx="8434574" cy="895702"/>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كل آية فيها ذكر </a:t>
          </a:r>
          <a:r>
            <a:rPr lang="ar-SA" sz="2800" kern="1200" dirty="0">
              <a:solidFill>
                <a:schemeClr val="tx1">
                  <a:lumMod val="95000"/>
                  <a:lumOff val="5000"/>
                </a:schemeClr>
              </a:solidFill>
              <a:latin typeface="Sakkal Majalla" panose="02000000000000000000" pitchFamily="2" charset="-78"/>
              <a:cs typeface="Sakkal Majalla" panose="02000000000000000000" pitchFamily="2" charset="-78"/>
            </a:rPr>
            <a:t>(فلا تكونن من الممترين)</a:t>
          </a:r>
          <a:r>
            <a:rPr lang="ar-SA" sz="2800" kern="1200" dirty="0">
              <a:latin typeface="Sakkal Majalla" panose="02000000000000000000" pitchFamily="2" charset="-78"/>
              <a:cs typeface="Sakkal Majalla" panose="02000000000000000000" pitchFamily="2" charset="-78"/>
            </a:rPr>
            <a:t> فهي بهذا اللفظ </a:t>
          </a:r>
          <a:r>
            <a:rPr lang="ar-SA" sz="2800" kern="1200" dirty="0">
              <a:solidFill>
                <a:schemeClr val="tx1">
                  <a:lumMod val="95000"/>
                  <a:lumOff val="5000"/>
                </a:schemeClr>
              </a:solidFill>
              <a:latin typeface="Sakkal Majalla" panose="02000000000000000000" pitchFamily="2" charset="-78"/>
              <a:cs typeface="Sakkal Majalla" panose="02000000000000000000" pitchFamily="2" charset="-78"/>
            </a:rPr>
            <a:t>(تكونن) </a:t>
          </a:r>
          <a:r>
            <a:rPr lang="ar-SA" sz="2800" kern="1200" dirty="0">
              <a:solidFill>
                <a:schemeClr val="bg1"/>
              </a:solidFill>
              <a:latin typeface="Sakkal Majalla" panose="02000000000000000000" pitchFamily="2" charset="-78"/>
              <a:cs typeface="Sakkal Majalla" panose="02000000000000000000" pitchFamily="2" charset="-78"/>
            </a:rPr>
            <a:t>بنونين</a:t>
          </a:r>
          <a:r>
            <a:rPr lang="ar-SA" sz="2800" kern="1200" dirty="0">
              <a:solidFill>
                <a:schemeClr val="tx1">
                  <a:lumMod val="95000"/>
                  <a:lumOff val="5000"/>
                </a:schemeClr>
              </a:solidFill>
              <a:latin typeface="Sakkal Majalla" panose="02000000000000000000" pitchFamily="2" charset="-78"/>
              <a:cs typeface="Sakkal Majalla" panose="02000000000000000000" pitchFamily="2" charset="-78"/>
            </a:rPr>
            <a:t> </a:t>
          </a:r>
          <a:endParaRPr lang="en-US" sz="2800" kern="1200" dirty="0">
            <a:solidFill>
              <a:schemeClr val="tx1">
                <a:lumMod val="95000"/>
                <a:lumOff val="5000"/>
              </a:schemeClr>
            </a:solidFill>
            <a:latin typeface="Sakkal Majalla" panose="02000000000000000000" pitchFamily="2" charset="-78"/>
            <a:cs typeface="Sakkal Majalla" panose="02000000000000000000" pitchFamily="2" charset="-78"/>
          </a:endParaRPr>
        </a:p>
      </dsp:txBody>
      <dsp:txXfrm>
        <a:off x="-42155" y="26234"/>
        <a:ext cx="7437402" cy="843234"/>
      </dsp:txXfrm>
    </dsp:sp>
    <dsp:sp modelId="{918FF342-9837-4234-8DD7-A0A2BD624B00}">
      <dsp:nvSpPr>
        <dsp:cNvPr id="0" name=""/>
        <dsp:cNvSpPr/>
      </dsp:nvSpPr>
      <dsp:spPr>
        <a:xfrm>
          <a:off x="788479" y="1044986"/>
          <a:ext cx="8161017" cy="895702"/>
        </a:xfrm>
        <a:prstGeom prst="roundRect">
          <a:avLst>
            <a:gd name="adj" fmla="val 10000"/>
          </a:avLst>
        </a:prstGeom>
        <a:solidFill>
          <a:schemeClr val="accent2">
            <a:hueOff val="1681577"/>
            <a:satOff val="-1786"/>
            <a:lumOff val="137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إلا موضع آل عمران آية (60) بنون واحدة </a:t>
          </a:r>
          <a:r>
            <a:rPr lang="ar-SA" sz="2800" kern="1200" dirty="0">
              <a:solidFill>
                <a:schemeClr val="tx1"/>
              </a:solidFill>
              <a:latin typeface="Sakkal Majalla" panose="02000000000000000000" pitchFamily="2" charset="-78"/>
              <a:cs typeface="Sakkal Majalla" panose="02000000000000000000" pitchFamily="2" charset="-78"/>
            </a:rPr>
            <a:t>(</a:t>
          </a:r>
          <a:r>
            <a:rPr lang="ar-SA" sz="2800" u="none" kern="1200" dirty="0">
              <a:solidFill>
                <a:schemeClr val="tx1"/>
              </a:solidFill>
              <a:latin typeface="Sakkal Majalla" panose="02000000000000000000" pitchFamily="2" charset="-78"/>
              <a:cs typeface="Sakkal Majalla" panose="02000000000000000000" pitchFamily="2" charset="-78"/>
            </a:rPr>
            <a:t>تكن</a:t>
          </a:r>
          <a:r>
            <a:rPr lang="ar-SA" sz="2800" kern="1200" dirty="0">
              <a:solidFill>
                <a:schemeClr val="tx1"/>
              </a:solidFill>
              <a:latin typeface="Sakkal Majalla" panose="02000000000000000000" pitchFamily="2" charset="-78"/>
              <a:cs typeface="Sakkal Majalla" panose="02000000000000000000" pitchFamily="2" charset="-78"/>
            </a:rPr>
            <a:t>)</a:t>
          </a:r>
          <a:endParaRPr lang="en-US" sz="2800" kern="1200" dirty="0">
            <a:solidFill>
              <a:schemeClr val="bg1"/>
            </a:solidFill>
            <a:latin typeface="Sakkal Majalla" panose="02000000000000000000" pitchFamily="2" charset="-78"/>
            <a:cs typeface="Sakkal Majalla" panose="02000000000000000000" pitchFamily="2" charset="-78"/>
          </a:endParaRPr>
        </a:p>
      </dsp:txBody>
      <dsp:txXfrm>
        <a:off x="814713" y="1071220"/>
        <a:ext cx="6806253" cy="843234"/>
      </dsp:txXfrm>
    </dsp:sp>
    <dsp:sp modelId="{AC77514B-0541-443E-AFE6-08C360B90EC1}">
      <dsp:nvSpPr>
        <dsp:cNvPr id="0" name=""/>
        <dsp:cNvSpPr/>
      </dsp:nvSpPr>
      <dsp:spPr>
        <a:xfrm>
          <a:off x="1508568" y="2089972"/>
          <a:ext cx="8161017" cy="895702"/>
        </a:xfrm>
        <a:prstGeom prst="roundRect">
          <a:avLst>
            <a:gd name="adj" fmla="val 10000"/>
          </a:avLst>
        </a:prstGeom>
        <a:solidFill>
          <a:schemeClr val="accent2">
            <a:hueOff val="3363155"/>
            <a:satOff val="-3572"/>
            <a:lumOff val="274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u="none" kern="1200" dirty="0">
              <a:latin typeface="Sakkal Majalla" panose="02000000000000000000" pitchFamily="2" charset="-78"/>
              <a:cs typeface="Sakkal Majalla" panose="02000000000000000000" pitchFamily="2" charset="-78"/>
            </a:rPr>
            <a:t>(</a:t>
          </a:r>
          <a:r>
            <a:rPr lang="ar-SA" sz="2800" u="none" kern="1200" dirty="0" err="1">
              <a:latin typeface="Sakkal Majalla" panose="02000000000000000000" pitchFamily="2" charset="-78"/>
              <a:cs typeface="Sakkal Majalla" panose="02000000000000000000" pitchFamily="2" charset="-78"/>
            </a:rPr>
            <a:t>ٱلۡحَقُّ</a:t>
          </a:r>
          <a:r>
            <a:rPr lang="ar-SA" sz="2800" u="none" kern="1200" dirty="0">
              <a:latin typeface="Sakkal Majalla" panose="02000000000000000000" pitchFamily="2" charset="-78"/>
              <a:cs typeface="Sakkal Majalla" panose="02000000000000000000" pitchFamily="2" charset="-78"/>
            </a:rPr>
            <a:t> مِن رَّبِّكَ فَلَا </a:t>
          </a:r>
          <a:r>
            <a:rPr lang="ar-SA" sz="2800" u="sng" kern="1200" dirty="0">
              <a:solidFill>
                <a:schemeClr val="tx1"/>
              </a:solidFill>
              <a:latin typeface="Sakkal Majalla" panose="02000000000000000000" pitchFamily="2" charset="-78"/>
              <a:cs typeface="Sakkal Majalla" panose="02000000000000000000" pitchFamily="2" charset="-78"/>
            </a:rPr>
            <a:t>تَكُن</a:t>
          </a:r>
          <a:r>
            <a:rPr lang="ar-SA" sz="2800" u="none" kern="1200" dirty="0">
              <a:latin typeface="Sakkal Majalla" panose="02000000000000000000" pitchFamily="2" charset="-78"/>
              <a:cs typeface="Sakkal Majalla" panose="02000000000000000000" pitchFamily="2" charset="-78"/>
            </a:rPr>
            <a:t> مِّنَ </a:t>
          </a:r>
          <a:r>
            <a:rPr lang="ar-SA" sz="2800" u="none" kern="1200" dirty="0" err="1">
              <a:latin typeface="Sakkal Majalla" panose="02000000000000000000" pitchFamily="2" charset="-78"/>
              <a:cs typeface="Sakkal Majalla" panose="02000000000000000000" pitchFamily="2" charset="-78"/>
            </a:rPr>
            <a:t>ٱلۡمُمۡتَرِینَ</a:t>
          </a:r>
          <a:r>
            <a:rPr lang="ar-SA" sz="2800" u="none" kern="1200" dirty="0">
              <a:latin typeface="Sakkal Majalla" panose="02000000000000000000" pitchFamily="2" charset="-78"/>
              <a:cs typeface="Sakkal Majalla" panose="02000000000000000000" pitchFamily="2" charset="-78"/>
            </a:rPr>
            <a:t>(</a:t>
          </a:r>
          <a:r>
            <a:rPr lang="ar-SA" sz="2800" kern="1200" dirty="0">
              <a:latin typeface="Sakkal Majalla" panose="02000000000000000000" pitchFamily="2" charset="-78"/>
              <a:cs typeface="Sakkal Majalla" panose="02000000000000000000" pitchFamily="2" charset="-78"/>
            </a:rPr>
            <a:t>60))</a:t>
          </a:r>
          <a:endParaRPr lang="en-US" sz="2800" kern="1200" dirty="0">
            <a:latin typeface="Sakkal Majalla" panose="02000000000000000000" pitchFamily="2" charset="-78"/>
            <a:cs typeface="Sakkal Majalla" panose="02000000000000000000" pitchFamily="2" charset="-78"/>
          </a:endParaRPr>
        </a:p>
      </dsp:txBody>
      <dsp:txXfrm>
        <a:off x="1534802" y="2116206"/>
        <a:ext cx="6806253" cy="843234"/>
      </dsp:txXfrm>
    </dsp:sp>
    <dsp:sp modelId="{D5997FB6-A5FE-4C06-BF9E-64807667A1D9}">
      <dsp:nvSpPr>
        <dsp:cNvPr id="0" name=""/>
        <dsp:cNvSpPr/>
      </dsp:nvSpPr>
      <dsp:spPr>
        <a:xfrm>
          <a:off x="7647200" y="679241"/>
          <a:ext cx="582206" cy="582206"/>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7778196" y="679241"/>
        <a:ext cx="320214" cy="438110"/>
      </dsp:txXfrm>
    </dsp:sp>
    <dsp:sp modelId="{AE1BFBB7-50E2-4D16-953E-843707232272}">
      <dsp:nvSpPr>
        <dsp:cNvPr id="0" name=""/>
        <dsp:cNvSpPr/>
      </dsp:nvSpPr>
      <dsp:spPr>
        <a:xfrm>
          <a:off x="8367289" y="1718255"/>
          <a:ext cx="582206" cy="582206"/>
        </a:xfrm>
        <a:prstGeom prst="downArrow">
          <a:avLst>
            <a:gd name="adj1" fmla="val 55000"/>
            <a:gd name="adj2" fmla="val 45000"/>
          </a:avLst>
        </a:prstGeom>
        <a:solidFill>
          <a:schemeClr val="accent2">
            <a:tint val="40000"/>
            <a:alpha val="90000"/>
            <a:hueOff val="4183470"/>
            <a:satOff val="1428"/>
            <a:lumOff val="439"/>
            <a:alphaOff val="0"/>
          </a:schemeClr>
        </a:solidFill>
        <a:ln w="15875" cap="flat" cmpd="sng" algn="ctr">
          <a:solidFill>
            <a:schemeClr val="accent2">
              <a:tint val="40000"/>
              <a:alpha val="90000"/>
              <a:hueOff val="4183470"/>
              <a:satOff val="1428"/>
              <a:lumOff val="43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8498285" y="1718255"/>
        <a:ext cx="320214" cy="438110"/>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EC1CC2-7978-46CE-8A75-67A769C03883}">
      <dsp:nvSpPr>
        <dsp:cNvPr id="0" name=""/>
        <dsp:cNvSpPr/>
      </dsp:nvSpPr>
      <dsp:spPr>
        <a:xfrm>
          <a:off x="-68389" y="0"/>
          <a:ext cx="8434574" cy="895702"/>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كل آية فيها ذكر </a:t>
          </a:r>
          <a:r>
            <a:rPr lang="ar-SA" sz="2800" kern="1200" dirty="0">
              <a:solidFill>
                <a:schemeClr val="tx1">
                  <a:lumMod val="95000"/>
                  <a:lumOff val="5000"/>
                </a:schemeClr>
              </a:solidFill>
              <a:latin typeface="Sakkal Majalla" panose="02000000000000000000" pitchFamily="2" charset="-78"/>
              <a:cs typeface="Sakkal Majalla" panose="02000000000000000000" pitchFamily="2" charset="-78"/>
            </a:rPr>
            <a:t>(وإليه ترجعون)</a:t>
          </a:r>
          <a:r>
            <a:rPr lang="ar-SA" sz="2800" kern="1200" dirty="0">
              <a:latin typeface="Sakkal Majalla" panose="02000000000000000000" pitchFamily="2" charset="-78"/>
              <a:cs typeface="Sakkal Majalla" panose="02000000000000000000" pitchFamily="2" charset="-78"/>
            </a:rPr>
            <a:t> فهي بالخطاب</a:t>
          </a:r>
          <a:endParaRPr lang="en-US" sz="2800" kern="1200" dirty="0">
            <a:solidFill>
              <a:schemeClr val="tx1">
                <a:lumMod val="95000"/>
                <a:lumOff val="5000"/>
              </a:schemeClr>
            </a:solidFill>
            <a:latin typeface="Sakkal Majalla" panose="02000000000000000000" pitchFamily="2" charset="-78"/>
            <a:cs typeface="Sakkal Majalla" panose="02000000000000000000" pitchFamily="2" charset="-78"/>
          </a:endParaRPr>
        </a:p>
      </dsp:txBody>
      <dsp:txXfrm>
        <a:off x="-42155" y="26234"/>
        <a:ext cx="7437402" cy="843234"/>
      </dsp:txXfrm>
    </dsp:sp>
    <dsp:sp modelId="{918FF342-9837-4234-8DD7-A0A2BD624B00}">
      <dsp:nvSpPr>
        <dsp:cNvPr id="0" name=""/>
        <dsp:cNvSpPr/>
      </dsp:nvSpPr>
      <dsp:spPr>
        <a:xfrm>
          <a:off x="788479" y="1044986"/>
          <a:ext cx="8161017" cy="895702"/>
        </a:xfrm>
        <a:prstGeom prst="roundRect">
          <a:avLst>
            <a:gd name="adj" fmla="val 10000"/>
          </a:avLst>
        </a:prstGeom>
        <a:solidFill>
          <a:schemeClr val="accent2">
            <a:hueOff val="1681577"/>
            <a:satOff val="-1786"/>
            <a:lumOff val="137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إلا موضع آل عمران (83) </a:t>
          </a:r>
          <a:r>
            <a:rPr lang="ar-SA" sz="2800" kern="1200" dirty="0">
              <a:solidFill>
                <a:schemeClr val="tx1"/>
              </a:solidFill>
              <a:latin typeface="Sakkal Majalla" panose="02000000000000000000" pitchFamily="2" charset="-78"/>
              <a:cs typeface="Sakkal Majalla" panose="02000000000000000000" pitchFamily="2" charset="-78"/>
            </a:rPr>
            <a:t>بالغيبة</a:t>
          </a:r>
          <a:endParaRPr lang="en-US" sz="2800" kern="1200" dirty="0">
            <a:solidFill>
              <a:schemeClr val="tx1"/>
            </a:solidFill>
            <a:latin typeface="Sakkal Majalla" panose="02000000000000000000" pitchFamily="2" charset="-78"/>
            <a:cs typeface="Sakkal Majalla" panose="02000000000000000000" pitchFamily="2" charset="-78"/>
          </a:endParaRPr>
        </a:p>
      </dsp:txBody>
      <dsp:txXfrm>
        <a:off x="814713" y="1071220"/>
        <a:ext cx="6806253" cy="843234"/>
      </dsp:txXfrm>
    </dsp:sp>
    <dsp:sp modelId="{AC77514B-0541-443E-AFE6-08C360B90EC1}">
      <dsp:nvSpPr>
        <dsp:cNvPr id="0" name=""/>
        <dsp:cNvSpPr/>
      </dsp:nvSpPr>
      <dsp:spPr>
        <a:xfrm>
          <a:off x="1508568" y="2089972"/>
          <a:ext cx="8161017" cy="895702"/>
        </a:xfrm>
        <a:prstGeom prst="roundRect">
          <a:avLst>
            <a:gd name="adj" fmla="val 10000"/>
          </a:avLst>
        </a:prstGeom>
        <a:solidFill>
          <a:schemeClr val="accent2">
            <a:hueOff val="3363155"/>
            <a:satOff val="-3572"/>
            <a:lumOff val="274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ar-SA" sz="2400" kern="1200" dirty="0">
              <a:latin typeface="Sakkal Majalla" panose="02000000000000000000" pitchFamily="2" charset="-78"/>
              <a:cs typeface="Sakkal Majalla" panose="02000000000000000000" pitchFamily="2" charset="-78"/>
            </a:rPr>
            <a:t>(</a:t>
          </a:r>
          <a:r>
            <a:rPr lang="ar-SA" sz="2400" kern="1200" dirty="0" err="1">
              <a:latin typeface="Sakkal Majalla" panose="02000000000000000000" pitchFamily="2" charset="-78"/>
              <a:cs typeface="Sakkal Majalla" panose="02000000000000000000" pitchFamily="2" charset="-78"/>
            </a:rPr>
            <a:t>أَفَغَیۡرَ</a:t>
          </a:r>
          <a:r>
            <a:rPr lang="ar-SA" sz="2400" kern="1200" dirty="0">
              <a:latin typeface="Sakkal Majalla" panose="02000000000000000000" pitchFamily="2" charset="-78"/>
              <a:cs typeface="Sakkal Majalla" panose="02000000000000000000" pitchFamily="2" charset="-78"/>
            </a:rPr>
            <a:t> </a:t>
          </a:r>
          <a:r>
            <a:rPr lang="ar-SA" sz="2400" kern="1200" dirty="0" err="1">
              <a:latin typeface="Sakkal Majalla" panose="02000000000000000000" pitchFamily="2" charset="-78"/>
              <a:cs typeface="Sakkal Majalla" panose="02000000000000000000" pitchFamily="2" charset="-78"/>
            </a:rPr>
            <a:t>دِینِ</a:t>
          </a:r>
          <a:r>
            <a:rPr lang="ar-SA" sz="2400" kern="1200" dirty="0">
              <a:latin typeface="Sakkal Majalla" panose="02000000000000000000" pitchFamily="2" charset="-78"/>
              <a:cs typeface="Sakkal Majalla" panose="02000000000000000000" pitchFamily="2" charset="-78"/>
            </a:rPr>
            <a:t> </a:t>
          </a:r>
          <a:r>
            <a:rPr lang="ar-SA" sz="2400" kern="1200" dirty="0" err="1">
              <a:latin typeface="Sakkal Majalla" panose="02000000000000000000" pitchFamily="2" charset="-78"/>
              <a:cs typeface="Sakkal Majalla" panose="02000000000000000000" pitchFamily="2" charset="-78"/>
            </a:rPr>
            <a:t>ٱللَّهِ</a:t>
          </a:r>
          <a:r>
            <a:rPr lang="ar-SA" sz="2400" kern="1200" dirty="0">
              <a:latin typeface="Sakkal Majalla" panose="02000000000000000000" pitchFamily="2" charset="-78"/>
              <a:cs typeface="Sakkal Majalla" panose="02000000000000000000" pitchFamily="2" charset="-78"/>
            </a:rPr>
            <a:t> </a:t>
          </a:r>
          <a:r>
            <a:rPr lang="ar-SA" sz="2400" kern="1200" dirty="0" err="1">
              <a:latin typeface="Sakkal Majalla" panose="02000000000000000000" pitchFamily="2" charset="-78"/>
              <a:cs typeface="Sakkal Majalla" panose="02000000000000000000" pitchFamily="2" charset="-78"/>
            </a:rPr>
            <a:t>یَبۡغُونَ</a:t>
          </a:r>
          <a:r>
            <a:rPr lang="ar-SA" sz="2400" kern="1200" dirty="0">
              <a:latin typeface="Sakkal Majalla" panose="02000000000000000000" pitchFamily="2" charset="-78"/>
              <a:cs typeface="Sakkal Majalla" panose="02000000000000000000" pitchFamily="2" charset="-78"/>
            </a:rPr>
            <a:t> </a:t>
          </a:r>
          <a:r>
            <a:rPr lang="ar-SA" sz="2400" kern="1200" dirty="0" err="1">
              <a:latin typeface="Sakkal Majalla" panose="02000000000000000000" pitchFamily="2" charset="-78"/>
              <a:cs typeface="Sakkal Majalla" panose="02000000000000000000" pitchFamily="2" charset="-78"/>
            </a:rPr>
            <a:t>وَلَهُۥۤ</a:t>
          </a:r>
          <a:r>
            <a:rPr lang="ar-SA" sz="2400" kern="1200" dirty="0">
              <a:latin typeface="Sakkal Majalla" panose="02000000000000000000" pitchFamily="2" charset="-78"/>
              <a:cs typeface="Sakkal Majalla" panose="02000000000000000000" pitchFamily="2" charset="-78"/>
            </a:rPr>
            <a:t> </a:t>
          </a:r>
          <a:r>
            <a:rPr lang="ar-SA" sz="2400" kern="1200" dirty="0" err="1">
              <a:latin typeface="Sakkal Majalla" panose="02000000000000000000" pitchFamily="2" charset="-78"/>
              <a:cs typeface="Sakkal Majalla" panose="02000000000000000000" pitchFamily="2" charset="-78"/>
            </a:rPr>
            <a:t>أَسۡلَمَ</a:t>
          </a:r>
          <a:r>
            <a:rPr lang="ar-SA" sz="2400" kern="1200" dirty="0">
              <a:latin typeface="Sakkal Majalla" panose="02000000000000000000" pitchFamily="2" charset="-78"/>
              <a:cs typeface="Sakkal Majalla" panose="02000000000000000000" pitchFamily="2" charset="-78"/>
            </a:rPr>
            <a:t> مَن </a:t>
          </a:r>
          <a:r>
            <a:rPr lang="ar-SA" sz="2400" kern="1200" dirty="0" err="1">
              <a:latin typeface="Sakkal Majalla" panose="02000000000000000000" pitchFamily="2" charset="-78"/>
              <a:cs typeface="Sakkal Majalla" panose="02000000000000000000" pitchFamily="2" charset="-78"/>
            </a:rPr>
            <a:t>فِی</a:t>
          </a:r>
          <a:r>
            <a:rPr lang="ar-SA" sz="2400" kern="1200" dirty="0">
              <a:latin typeface="Sakkal Majalla" panose="02000000000000000000" pitchFamily="2" charset="-78"/>
              <a:cs typeface="Sakkal Majalla" panose="02000000000000000000" pitchFamily="2" charset="-78"/>
            </a:rPr>
            <a:t> </a:t>
          </a:r>
          <a:r>
            <a:rPr lang="ar-SA" sz="2400" kern="1200" dirty="0" err="1">
              <a:latin typeface="Sakkal Majalla" panose="02000000000000000000" pitchFamily="2" charset="-78"/>
              <a:cs typeface="Sakkal Majalla" panose="02000000000000000000" pitchFamily="2" charset="-78"/>
            </a:rPr>
            <a:t>ٱلسَّمَـٰوَا⁠تِ</a:t>
          </a:r>
          <a:r>
            <a:rPr lang="ar-SA" sz="2400" kern="1200" dirty="0">
              <a:latin typeface="Sakkal Majalla" panose="02000000000000000000" pitchFamily="2" charset="-78"/>
              <a:cs typeface="Sakkal Majalla" panose="02000000000000000000" pitchFamily="2" charset="-78"/>
            </a:rPr>
            <a:t> </a:t>
          </a:r>
          <a:r>
            <a:rPr lang="ar-SA" sz="2400" kern="1200" dirty="0" err="1">
              <a:latin typeface="Sakkal Majalla" panose="02000000000000000000" pitchFamily="2" charset="-78"/>
              <a:cs typeface="Sakkal Majalla" panose="02000000000000000000" pitchFamily="2" charset="-78"/>
            </a:rPr>
            <a:t>وَٱلۡأَرۡضِ</a:t>
          </a:r>
          <a:r>
            <a:rPr lang="ar-SA" sz="2400" kern="1200" dirty="0">
              <a:latin typeface="Sakkal Majalla" panose="02000000000000000000" pitchFamily="2" charset="-78"/>
              <a:cs typeface="Sakkal Majalla" panose="02000000000000000000" pitchFamily="2" charset="-78"/>
            </a:rPr>
            <a:t> </a:t>
          </a:r>
          <a:r>
            <a:rPr lang="ar-SA" sz="2400" kern="1200" dirty="0" err="1">
              <a:latin typeface="Sakkal Majalla" panose="02000000000000000000" pitchFamily="2" charset="-78"/>
              <a:cs typeface="Sakkal Majalla" panose="02000000000000000000" pitchFamily="2" charset="-78"/>
            </a:rPr>
            <a:t>طَوۡعࣰا</a:t>
          </a:r>
          <a:r>
            <a:rPr lang="ar-SA" sz="2400" kern="1200" dirty="0">
              <a:latin typeface="Sakkal Majalla" panose="02000000000000000000" pitchFamily="2" charset="-78"/>
              <a:cs typeface="Sakkal Majalla" panose="02000000000000000000" pitchFamily="2" charset="-78"/>
            </a:rPr>
            <a:t> </a:t>
          </a:r>
          <a:r>
            <a:rPr lang="ar-SA" sz="2400" kern="1200" dirty="0" err="1">
              <a:latin typeface="Sakkal Majalla" panose="02000000000000000000" pitchFamily="2" charset="-78"/>
              <a:cs typeface="Sakkal Majalla" panose="02000000000000000000" pitchFamily="2" charset="-78"/>
            </a:rPr>
            <a:t>وَكَرۡهࣰ</a:t>
          </a:r>
          <a:r>
            <a:rPr lang="ar-SA" sz="2400" u="sng" kern="1200" dirty="0" err="1">
              <a:solidFill>
                <a:schemeClr val="tx1"/>
              </a:solidFill>
              <a:latin typeface="Sakkal Majalla" panose="02000000000000000000" pitchFamily="2" charset="-78"/>
              <a:cs typeface="Sakkal Majalla" panose="02000000000000000000" pitchFamily="2" charset="-78"/>
            </a:rPr>
            <a:t>ا</a:t>
          </a:r>
          <a:r>
            <a:rPr lang="ar-SA" sz="2400" u="sng" kern="1200" dirty="0">
              <a:solidFill>
                <a:schemeClr val="tx1"/>
              </a:solidFill>
              <a:latin typeface="Sakkal Majalla" panose="02000000000000000000" pitchFamily="2" charset="-78"/>
              <a:cs typeface="Sakkal Majalla" panose="02000000000000000000" pitchFamily="2" charset="-78"/>
            </a:rPr>
            <a:t> </a:t>
          </a:r>
          <a:r>
            <a:rPr lang="ar-SA" sz="2400" u="sng" kern="1200" dirty="0" err="1">
              <a:solidFill>
                <a:schemeClr val="tx1"/>
              </a:solidFill>
              <a:latin typeface="Sakkal Majalla" panose="02000000000000000000" pitchFamily="2" charset="-78"/>
              <a:cs typeface="Sakkal Majalla" panose="02000000000000000000" pitchFamily="2" charset="-78"/>
            </a:rPr>
            <a:t>وَإِلَیۡهِ</a:t>
          </a:r>
          <a:r>
            <a:rPr lang="ar-SA" sz="2400" u="sng" kern="1200" dirty="0">
              <a:solidFill>
                <a:schemeClr val="tx1"/>
              </a:solidFill>
              <a:latin typeface="Sakkal Majalla" panose="02000000000000000000" pitchFamily="2" charset="-78"/>
              <a:cs typeface="Sakkal Majalla" panose="02000000000000000000" pitchFamily="2" charset="-78"/>
            </a:rPr>
            <a:t> </a:t>
          </a:r>
          <a:r>
            <a:rPr lang="ar-SA" sz="2400" u="sng" kern="1200" dirty="0" err="1">
              <a:solidFill>
                <a:schemeClr val="tx1"/>
              </a:solidFill>
              <a:latin typeface="Sakkal Majalla" panose="02000000000000000000" pitchFamily="2" charset="-78"/>
              <a:cs typeface="Sakkal Majalla" panose="02000000000000000000" pitchFamily="2" charset="-78"/>
            </a:rPr>
            <a:t>یُرۡجَعُون</a:t>
          </a:r>
          <a:r>
            <a:rPr lang="ar-SA" sz="2400" kern="1200" dirty="0" err="1">
              <a:latin typeface="Sakkal Majalla" panose="02000000000000000000" pitchFamily="2" charset="-78"/>
              <a:cs typeface="Sakkal Majalla" panose="02000000000000000000" pitchFamily="2" charset="-78"/>
            </a:rPr>
            <a:t>َ</a:t>
          </a:r>
          <a:r>
            <a:rPr lang="ar-SA" sz="2400" kern="1200" dirty="0">
              <a:latin typeface="Sakkal Majalla" panose="02000000000000000000" pitchFamily="2" charset="-78"/>
              <a:cs typeface="Sakkal Majalla" panose="02000000000000000000" pitchFamily="2" charset="-78"/>
            </a:rPr>
            <a:t>(83))</a:t>
          </a:r>
          <a:endParaRPr lang="en-US" sz="2400" kern="1200" dirty="0">
            <a:latin typeface="Sakkal Majalla" panose="02000000000000000000" pitchFamily="2" charset="-78"/>
            <a:cs typeface="Sakkal Majalla" panose="02000000000000000000" pitchFamily="2" charset="-78"/>
          </a:endParaRPr>
        </a:p>
      </dsp:txBody>
      <dsp:txXfrm>
        <a:off x="1534802" y="2116206"/>
        <a:ext cx="6806253" cy="843234"/>
      </dsp:txXfrm>
    </dsp:sp>
    <dsp:sp modelId="{D5997FB6-A5FE-4C06-BF9E-64807667A1D9}">
      <dsp:nvSpPr>
        <dsp:cNvPr id="0" name=""/>
        <dsp:cNvSpPr/>
      </dsp:nvSpPr>
      <dsp:spPr>
        <a:xfrm>
          <a:off x="7647200" y="679241"/>
          <a:ext cx="582206" cy="582206"/>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7778196" y="679241"/>
        <a:ext cx="320214" cy="438110"/>
      </dsp:txXfrm>
    </dsp:sp>
    <dsp:sp modelId="{AE1BFBB7-50E2-4D16-953E-843707232272}">
      <dsp:nvSpPr>
        <dsp:cNvPr id="0" name=""/>
        <dsp:cNvSpPr/>
      </dsp:nvSpPr>
      <dsp:spPr>
        <a:xfrm>
          <a:off x="8367289" y="1718255"/>
          <a:ext cx="582206" cy="582206"/>
        </a:xfrm>
        <a:prstGeom prst="downArrow">
          <a:avLst>
            <a:gd name="adj1" fmla="val 55000"/>
            <a:gd name="adj2" fmla="val 45000"/>
          </a:avLst>
        </a:prstGeom>
        <a:solidFill>
          <a:schemeClr val="accent2">
            <a:tint val="40000"/>
            <a:alpha val="90000"/>
            <a:hueOff val="4183470"/>
            <a:satOff val="1428"/>
            <a:lumOff val="439"/>
            <a:alphaOff val="0"/>
          </a:schemeClr>
        </a:solidFill>
        <a:ln w="15875" cap="flat" cmpd="sng" algn="ctr">
          <a:solidFill>
            <a:schemeClr val="accent2">
              <a:tint val="40000"/>
              <a:alpha val="90000"/>
              <a:hueOff val="4183470"/>
              <a:satOff val="1428"/>
              <a:lumOff val="43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8498285" y="1718255"/>
        <a:ext cx="320214" cy="438110"/>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EC1CC2-7978-46CE-8A75-67A769C03883}">
      <dsp:nvSpPr>
        <dsp:cNvPr id="0" name=""/>
        <dsp:cNvSpPr/>
      </dsp:nvSpPr>
      <dsp:spPr>
        <a:xfrm>
          <a:off x="-68389" y="0"/>
          <a:ext cx="8434574" cy="895702"/>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كل آية فيها ذكر </a:t>
          </a:r>
          <a:r>
            <a:rPr lang="ar-SA" sz="2800" kern="1200" dirty="0">
              <a:solidFill>
                <a:schemeClr val="tx1">
                  <a:lumMod val="95000"/>
                  <a:lumOff val="5000"/>
                </a:schemeClr>
              </a:solidFill>
              <a:latin typeface="Sakkal Majalla" panose="02000000000000000000" pitchFamily="2" charset="-78"/>
              <a:cs typeface="Sakkal Majalla" panose="02000000000000000000" pitchFamily="2" charset="-78"/>
            </a:rPr>
            <a:t>(وما تفعلوا من خير)</a:t>
          </a:r>
          <a:r>
            <a:rPr lang="ar-SA" sz="2800" kern="1200" dirty="0">
              <a:latin typeface="Sakkal Majalla" panose="02000000000000000000" pitchFamily="2" charset="-78"/>
              <a:cs typeface="Sakkal Majalla" panose="02000000000000000000" pitchFamily="2" charset="-78"/>
            </a:rPr>
            <a:t> فهي بتاء الخطاب</a:t>
          </a:r>
          <a:r>
            <a:rPr lang="ar-SA" sz="2800" kern="1200" dirty="0">
              <a:solidFill>
                <a:schemeClr val="tx1">
                  <a:lumMod val="95000"/>
                  <a:lumOff val="5000"/>
                </a:schemeClr>
              </a:solidFill>
              <a:latin typeface="Sakkal Majalla" panose="02000000000000000000" pitchFamily="2" charset="-78"/>
              <a:cs typeface="Sakkal Majalla" panose="02000000000000000000" pitchFamily="2" charset="-78"/>
            </a:rPr>
            <a:t> </a:t>
          </a:r>
          <a:endParaRPr lang="en-US" sz="2800" kern="1200" dirty="0">
            <a:solidFill>
              <a:schemeClr val="tx1">
                <a:lumMod val="95000"/>
                <a:lumOff val="5000"/>
              </a:schemeClr>
            </a:solidFill>
            <a:latin typeface="Sakkal Majalla" panose="02000000000000000000" pitchFamily="2" charset="-78"/>
            <a:cs typeface="Sakkal Majalla" panose="02000000000000000000" pitchFamily="2" charset="-78"/>
          </a:endParaRPr>
        </a:p>
      </dsp:txBody>
      <dsp:txXfrm>
        <a:off x="-42155" y="26234"/>
        <a:ext cx="7437402" cy="843234"/>
      </dsp:txXfrm>
    </dsp:sp>
    <dsp:sp modelId="{918FF342-9837-4234-8DD7-A0A2BD624B00}">
      <dsp:nvSpPr>
        <dsp:cNvPr id="0" name=""/>
        <dsp:cNvSpPr/>
      </dsp:nvSpPr>
      <dsp:spPr>
        <a:xfrm>
          <a:off x="788479" y="1044986"/>
          <a:ext cx="8161017" cy="895702"/>
        </a:xfrm>
        <a:prstGeom prst="roundRect">
          <a:avLst>
            <a:gd name="adj" fmla="val 10000"/>
          </a:avLst>
        </a:prstGeom>
        <a:solidFill>
          <a:schemeClr val="accent2">
            <a:hueOff val="1681577"/>
            <a:satOff val="-1786"/>
            <a:lumOff val="137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إلا موضع آل عمران آية (115) فهي بياء </a:t>
          </a:r>
          <a:r>
            <a:rPr lang="ar-SA" sz="2800" kern="1200" dirty="0">
              <a:solidFill>
                <a:schemeClr val="tx1"/>
              </a:solidFill>
              <a:latin typeface="Sakkal Majalla" panose="02000000000000000000" pitchFamily="2" charset="-78"/>
              <a:cs typeface="Sakkal Majalla" panose="02000000000000000000" pitchFamily="2" charset="-78"/>
            </a:rPr>
            <a:t>الغيبة</a:t>
          </a:r>
          <a:endParaRPr lang="en-US" sz="2800" kern="1200" dirty="0">
            <a:solidFill>
              <a:schemeClr val="tx1"/>
            </a:solidFill>
            <a:latin typeface="Sakkal Majalla" panose="02000000000000000000" pitchFamily="2" charset="-78"/>
            <a:cs typeface="Sakkal Majalla" panose="02000000000000000000" pitchFamily="2" charset="-78"/>
          </a:endParaRPr>
        </a:p>
      </dsp:txBody>
      <dsp:txXfrm>
        <a:off x="814713" y="1071220"/>
        <a:ext cx="6806253" cy="843234"/>
      </dsp:txXfrm>
    </dsp:sp>
    <dsp:sp modelId="{AC77514B-0541-443E-AFE6-08C360B90EC1}">
      <dsp:nvSpPr>
        <dsp:cNvPr id="0" name=""/>
        <dsp:cNvSpPr/>
      </dsp:nvSpPr>
      <dsp:spPr>
        <a:xfrm>
          <a:off x="1508568" y="2089972"/>
          <a:ext cx="8161017" cy="895702"/>
        </a:xfrm>
        <a:prstGeom prst="roundRect">
          <a:avLst>
            <a:gd name="adj" fmla="val 10000"/>
          </a:avLst>
        </a:prstGeom>
        <a:solidFill>
          <a:schemeClr val="accent2">
            <a:hueOff val="3363155"/>
            <a:satOff val="-3572"/>
            <a:lumOff val="274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u="none" kern="1200" dirty="0">
              <a:latin typeface="Sakkal Majalla" panose="02000000000000000000" pitchFamily="2" charset="-78"/>
              <a:cs typeface="Sakkal Majalla" panose="02000000000000000000" pitchFamily="2" charset="-78"/>
            </a:rPr>
            <a:t>(</a:t>
          </a:r>
          <a:r>
            <a:rPr lang="ar-SA" sz="2800" u="sng" kern="1200" dirty="0">
              <a:solidFill>
                <a:schemeClr val="tx1"/>
              </a:solidFill>
              <a:latin typeface="Sakkal Majalla" panose="02000000000000000000" pitchFamily="2" charset="-78"/>
              <a:ea typeface="+mn-ea"/>
              <a:cs typeface="Sakkal Majalla" panose="02000000000000000000" pitchFamily="2" charset="-78"/>
            </a:rPr>
            <a:t>وَمَا </a:t>
          </a:r>
          <a:r>
            <a:rPr lang="ar-SA" sz="2800" u="sng" kern="1200" dirty="0" err="1">
              <a:solidFill>
                <a:schemeClr val="tx1"/>
              </a:solidFill>
              <a:latin typeface="Sakkal Majalla" panose="02000000000000000000" pitchFamily="2" charset="-78"/>
              <a:ea typeface="+mn-ea"/>
              <a:cs typeface="Sakkal Majalla" panose="02000000000000000000" pitchFamily="2" charset="-78"/>
            </a:rPr>
            <a:t>یَفۡعَلُوا</a:t>
          </a:r>
          <a:r>
            <a:rPr lang="ar-SA" sz="2800" u="sng" kern="1200" dirty="0">
              <a:solidFill>
                <a:schemeClr val="tx1"/>
              </a:solidFill>
              <a:latin typeface="Sakkal Majalla" panose="02000000000000000000" pitchFamily="2" charset="-78"/>
              <a:ea typeface="+mn-ea"/>
              <a:cs typeface="Sakkal Majalla" panose="02000000000000000000" pitchFamily="2" charset="-78"/>
            </a:rPr>
            <a:t>۟ </a:t>
          </a:r>
          <a:r>
            <a:rPr lang="ar-SA" sz="2800" u="sng" kern="1200" dirty="0" err="1">
              <a:solidFill>
                <a:schemeClr val="tx1"/>
              </a:solidFill>
              <a:latin typeface="Sakkal Majalla" panose="02000000000000000000" pitchFamily="2" charset="-78"/>
              <a:ea typeface="+mn-ea"/>
              <a:cs typeface="Sakkal Majalla" panose="02000000000000000000" pitchFamily="2" charset="-78"/>
            </a:rPr>
            <a:t>مِنۡ</a:t>
          </a:r>
          <a:r>
            <a:rPr lang="ar-SA" sz="2800" u="sng" kern="1200" dirty="0">
              <a:solidFill>
                <a:schemeClr val="tx1"/>
              </a:solidFill>
              <a:latin typeface="Sakkal Majalla" panose="02000000000000000000" pitchFamily="2" charset="-78"/>
              <a:ea typeface="+mn-ea"/>
              <a:cs typeface="Sakkal Majalla" panose="02000000000000000000" pitchFamily="2" charset="-78"/>
            </a:rPr>
            <a:t> </a:t>
          </a:r>
          <a:r>
            <a:rPr lang="ar-SA" sz="2800" u="sng" kern="1200" dirty="0" err="1">
              <a:solidFill>
                <a:schemeClr val="tx1"/>
              </a:solidFill>
              <a:latin typeface="Sakkal Majalla" panose="02000000000000000000" pitchFamily="2" charset="-78"/>
              <a:ea typeface="+mn-ea"/>
              <a:cs typeface="Sakkal Majalla" panose="02000000000000000000" pitchFamily="2" charset="-78"/>
            </a:rPr>
            <a:t>خَیۡر</a:t>
          </a:r>
          <a:r>
            <a:rPr lang="ar-SA" sz="2800" u="sng" kern="1200" dirty="0">
              <a:solidFill>
                <a:schemeClr val="tx1"/>
              </a:solidFill>
              <a:latin typeface="Sakkal Majalla" panose="02000000000000000000" pitchFamily="2" charset="-78"/>
              <a:ea typeface="+mn-ea"/>
              <a:cs typeface="Sakkal Majalla" panose="02000000000000000000" pitchFamily="2" charset="-78"/>
            </a:rPr>
            <a:t>ࣲ </a:t>
          </a:r>
          <a:r>
            <a:rPr lang="ar-SA" sz="2800" kern="1200" dirty="0">
              <a:solidFill>
                <a:schemeClr val="bg1"/>
              </a:solidFill>
              <a:latin typeface="Sakkal Majalla" panose="02000000000000000000" pitchFamily="2" charset="-78"/>
              <a:ea typeface="+mn-ea"/>
              <a:cs typeface="Sakkal Majalla" panose="02000000000000000000" pitchFamily="2" charset="-78"/>
            </a:rPr>
            <a:t>فَلَن </a:t>
          </a:r>
          <a:r>
            <a:rPr lang="ar-SA" sz="2800" kern="1200" dirty="0" err="1">
              <a:solidFill>
                <a:schemeClr val="bg1"/>
              </a:solidFill>
              <a:latin typeface="Sakkal Majalla" panose="02000000000000000000" pitchFamily="2" charset="-78"/>
              <a:ea typeface="+mn-ea"/>
              <a:cs typeface="Sakkal Majalla" panose="02000000000000000000" pitchFamily="2" charset="-78"/>
            </a:rPr>
            <a:t>یُكۡفَرُوهُۗ</a:t>
          </a:r>
          <a:r>
            <a:rPr lang="ar-SA" sz="2800" kern="1200" dirty="0">
              <a:solidFill>
                <a:schemeClr val="bg1"/>
              </a:solidFill>
              <a:latin typeface="Sakkal Majalla" panose="02000000000000000000" pitchFamily="2" charset="-78"/>
              <a:ea typeface="+mn-ea"/>
              <a:cs typeface="Sakkal Majalla" panose="02000000000000000000" pitchFamily="2" charset="-78"/>
            </a:rPr>
            <a:t> </a:t>
          </a:r>
          <a:r>
            <a:rPr lang="ar-SA" sz="2800" kern="1200" dirty="0" err="1">
              <a:solidFill>
                <a:schemeClr val="bg1"/>
              </a:solidFill>
              <a:latin typeface="Sakkal Majalla" panose="02000000000000000000" pitchFamily="2" charset="-78"/>
              <a:ea typeface="+mn-ea"/>
              <a:cs typeface="Sakkal Majalla" panose="02000000000000000000" pitchFamily="2" charset="-78"/>
            </a:rPr>
            <a:t>وَٱللَّهُ</a:t>
          </a:r>
          <a:r>
            <a:rPr lang="ar-SA" sz="2800" kern="1200" dirty="0">
              <a:solidFill>
                <a:schemeClr val="bg1"/>
              </a:solidFill>
              <a:latin typeface="Sakkal Majalla" panose="02000000000000000000" pitchFamily="2" charset="-78"/>
              <a:ea typeface="+mn-ea"/>
              <a:cs typeface="Sakkal Majalla" panose="02000000000000000000" pitchFamily="2" charset="-78"/>
            </a:rPr>
            <a:t> </a:t>
          </a:r>
          <a:r>
            <a:rPr lang="ar-SA" sz="2800" kern="1200" dirty="0" err="1">
              <a:solidFill>
                <a:schemeClr val="bg1"/>
              </a:solidFill>
              <a:latin typeface="Sakkal Majalla" panose="02000000000000000000" pitchFamily="2" charset="-78"/>
              <a:ea typeface="+mn-ea"/>
              <a:cs typeface="Sakkal Majalla" panose="02000000000000000000" pitchFamily="2" charset="-78"/>
            </a:rPr>
            <a:t>عَلِیمُۢ</a:t>
          </a:r>
          <a:r>
            <a:rPr lang="ar-SA" sz="2800" kern="1200" dirty="0">
              <a:solidFill>
                <a:schemeClr val="bg1"/>
              </a:solidFill>
              <a:latin typeface="Sakkal Majalla" panose="02000000000000000000" pitchFamily="2" charset="-78"/>
              <a:ea typeface="+mn-ea"/>
              <a:cs typeface="Sakkal Majalla" panose="02000000000000000000" pitchFamily="2" charset="-78"/>
            </a:rPr>
            <a:t> </a:t>
          </a:r>
          <a:r>
            <a:rPr lang="ar-SA" sz="2800" kern="1200" dirty="0" err="1">
              <a:solidFill>
                <a:schemeClr val="bg1"/>
              </a:solidFill>
              <a:latin typeface="Sakkal Majalla" panose="02000000000000000000" pitchFamily="2" charset="-78"/>
              <a:ea typeface="+mn-ea"/>
              <a:cs typeface="Sakkal Majalla" panose="02000000000000000000" pitchFamily="2" charset="-78"/>
            </a:rPr>
            <a:t>بِٱلۡمُتَّقِینَ</a:t>
          </a:r>
          <a:r>
            <a:rPr lang="ar-SA" sz="2800" u="none" kern="1200" dirty="0">
              <a:latin typeface="Sakkal Majalla" panose="02000000000000000000" pitchFamily="2" charset="-78"/>
              <a:cs typeface="Sakkal Majalla" panose="02000000000000000000" pitchFamily="2" charset="-78"/>
            </a:rPr>
            <a:t>(</a:t>
          </a:r>
          <a:r>
            <a:rPr lang="ar-SA" sz="2800" kern="1200" dirty="0">
              <a:latin typeface="Sakkal Majalla" panose="02000000000000000000" pitchFamily="2" charset="-78"/>
              <a:cs typeface="Sakkal Majalla" panose="02000000000000000000" pitchFamily="2" charset="-78"/>
            </a:rPr>
            <a:t>115))</a:t>
          </a:r>
          <a:endParaRPr lang="en-US" sz="2800" kern="1200" dirty="0">
            <a:latin typeface="Sakkal Majalla" panose="02000000000000000000" pitchFamily="2" charset="-78"/>
            <a:cs typeface="Sakkal Majalla" panose="02000000000000000000" pitchFamily="2" charset="-78"/>
          </a:endParaRPr>
        </a:p>
      </dsp:txBody>
      <dsp:txXfrm>
        <a:off x="1534802" y="2116206"/>
        <a:ext cx="6806253" cy="843234"/>
      </dsp:txXfrm>
    </dsp:sp>
    <dsp:sp modelId="{D5997FB6-A5FE-4C06-BF9E-64807667A1D9}">
      <dsp:nvSpPr>
        <dsp:cNvPr id="0" name=""/>
        <dsp:cNvSpPr/>
      </dsp:nvSpPr>
      <dsp:spPr>
        <a:xfrm>
          <a:off x="7647200" y="679241"/>
          <a:ext cx="582206" cy="582206"/>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7778196" y="679241"/>
        <a:ext cx="320214" cy="438110"/>
      </dsp:txXfrm>
    </dsp:sp>
    <dsp:sp modelId="{AE1BFBB7-50E2-4D16-953E-843707232272}">
      <dsp:nvSpPr>
        <dsp:cNvPr id="0" name=""/>
        <dsp:cNvSpPr/>
      </dsp:nvSpPr>
      <dsp:spPr>
        <a:xfrm>
          <a:off x="8367289" y="1718255"/>
          <a:ext cx="582206" cy="582206"/>
        </a:xfrm>
        <a:prstGeom prst="downArrow">
          <a:avLst>
            <a:gd name="adj1" fmla="val 55000"/>
            <a:gd name="adj2" fmla="val 45000"/>
          </a:avLst>
        </a:prstGeom>
        <a:solidFill>
          <a:schemeClr val="accent2">
            <a:tint val="40000"/>
            <a:alpha val="90000"/>
            <a:hueOff val="4183470"/>
            <a:satOff val="1428"/>
            <a:lumOff val="439"/>
            <a:alphaOff val="0"/>
          </a:schemeClr>
        </a:solidFill>
        <a:ln w="15875" cap="flat" cmpd="sng" algn="ctr">
          <a:solidFill>
            <a:schemeClr val="accent2">
              <a:tint val="40000"/>
              <a:alpha val="90000"/>
              <a:hueOff val="4183470"/>
              <a:satOff val="1428"/>
              <a:lumOff val="43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8498285" y="1718255"/>
        <a:ext cx="320214" cy="438110"/>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EC1CC2-7978-46CE-8A75-67A769C03883}">
      <dsp:nvSpPr>
        <dsp:cNvPr id="0" name=""/>
        <dsp:cNvSpPr/>
      </dsp:nvSpPr>
      <dsp:spPr>
        <a:xfrm>
          <a:off x="-68389" y="0"/>
          <a:ext cx="8434574" cy="895702"/>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كل آية فيها ذكر </a:t>
          </a:r>
          <a:r>
            <a:rPr lang="ar-SA" sz="2800" kern="1200" dirty="0">
              <a:solidFill>
                <a:schemeClr val="tx1">
                  <a:lumMod val="95000"/>
                  <a:lumOff val="5000"/>
                </a:schemeClr>
              </a:solidFill>
              <a:latin typeface="Sakkal Majalla" panose="02000000000000000000" pitchFamily="2" charset="-78"/>
              <a:cs typeface="Sakkal Majalla" panose="02000000000000000000" pitchFamily="2" charset="-78"/>
            </a:rPr>
            <a:t>(ولكن كانوا أنفسهم يظلمون)</a:t>
          </a:r>
          <a:r>
            <a:rPr lang="ar-SA" sz="2800" kern="1200" dirty="0">
              <a:latin typeface="Sakkal Majalla" panose="02000000000000000000" pitchFamily="2" charset="-78"/>
              <a:cs typeface="Sakkal Majalla" panose="02000000000000000000" pitchFamily="2" charset="-78"/>
            </a:rPr>
            <a:t> فهي بهذا اللفظ</a:t>
          </a:r>
          <a:r>
            <a:rPr lang="ar-SA" sz="2800" kern="1200" dirty="0">
              <a:solidFill>
                <a:schemeClr val="tx1">
                  <a:lumMod val="95000"/>
                  <a:lumOff val="5000"/>
                </a:schemeClr>
              </a:solidFill>
              <a:latin typeface="Sakkal Majalla" panose="02000000000000000000" pitchFamily="2" charset="-78"/>
              <a:cs typeface="Sakkal Majalla" panose="02000000000000000000" pitchFamily="2" charset="-78"/>
            </a:rPr>
            <a:t> </a:t>
          </a:r>
          <a:endParaRPr lang="en-US" sz="2800" kern="1200" dirty="0">
            <a:solidFill>
              <a:schemeClr val="tx1">
                <a:lumMod val="95000"/>
                <a:lumOff val="5000"/>
              </a:schemeClr>
            </a:solidFill>
            <a:latin typeface="Sakkal Majalla" panose="02000000000000000000" pitchFamily="2" charset="-78"/>
            <a:cs typeface="Sakkal Majalla" panose="02000000000000000000" pitchFamily="2" charset="-78"/>
          </a:endParaRPr>
        </a:p>
      </dsp:txBody>
      <dsp:txXfrm>
        <a:off x="-42155" y="26234"/>
        <a:ext cx="7437402" cy="843234"/>
      </dsp:txXfrm>
    </dsp:sp>
    <dsp:sp modelId="{918FF342-9837-4234-8DD7-A0A2BD624B00}">
      <dsp:nvSpPr>
        <dsp:cNvPr id="0" name=""/>
        <dsp:cNvSpPr/>
      </dsp:nvSpPr>
      <dsp:spPr>
        <a:xfrm>
          <a:off x="788479" y="1044986"/>
          <a:ext cx="8161017" cy="895702"/>
        </a:xfrm>
        <a:prstGeom prst="roundRect">
          <a:avLst>
            <a:gd name="adj" fmla="val 10000"/>
          </a:avLst>
        </a:prstGeom>
        <a:solidFill>
          <a:schemeClr val="accent2">
            <a:hueOff val="1681577"/>
            <a:satOff val="-1786"/>
            <a:lumOff val="137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إلا موضع آل عمران آية (117)</a:t>
          </a:r>
          <a:r>
            <a:rPr lang="ar-SA" sz="2800" kern="1200" dirty="0">
              <a:solidFill>
                <a:schemeClr val="tx1"/>
              </a:solidFill>
              <a:latin typeface="Sakkal Majalla" panose="02000000000000000000" pitchFamily="2" charset="-78"/>
              <a:cs typeface="Sakkal Majalla" panose="02000000000000000000" pitchFamily="2" charset="-78"/>
            </a:rPr>
            <a:t>(ولكن أنفسهم يظلمون) </a:t>
          </a:r>
          <a:r>
            <a:rPr lang="ar-SA" sz="2800" kern="1200" dirty="0">
              <a:solidFill>
                <a:schemeClr val="bg1"/>
              </a:solidFill>
              <a:latin typeface="Sakkal Majalla" panose="02000000000000000000" pitchFamily="2" charset="-78"/>
              <a:cs typeface="Sakkal Majalla" panose="02000000000000000000" pitchFamily="2" charset="-78"/>
            </a:rPr>
            <a:t>من غير</a:t>
          </a:r>
          <a:r>
            <a:rPr lang="ar-SA" sz="2800" kern="1200" dirty="0">
              <a:solidFill>
                <a:schemeClr val="tx1"/>
              </a:solidFill>
              <a:latin typeface="Sakkal Majalla" panose="02000000000000000000" pitchFamily="2" charset="-78"/>
              <a:cs typeface="Sakkal Majalla" panose="02000000000000000000" pitchFamily="2" charset="-78"/>
            </a:rPr>
            <a:t> كانوا</a:t>
          </a:r>
          <a:endParaRPr lang="en-US" sz="2800" kern="1200" dirty="0">
            <a:solidFill>
              <a:schemeClr val="bg1"/>
            </a:solidFill>
            <a:latin typeface="Sakkal Majalla" panose="02000000000000000000" pitchFamily="2" charset="-78"/>
            <a:cs typeface="Sakkal Majalla" panose="02000000000000000000" pitchFamily="2" charset="-78"/>
          </a:endParaRPr>
        </a:p>
      </dsp:txBody>
      <dsp:txXfrm>
        <a:off x="814713" y="1071220"/>
        <a:ext cx="6806253" cy="843234"/>
      </dsp:txXfrm>
    </dsp:sp>
    <dsp:sp modelId="{AC77514B-0541-443E-AFE6-08C360B90EC1}">
      <dsp:nvSpPr>
        <dsp:cNvPr id="0" name=""/>
        <dsp:cNvSpPr/>
      </dsp:nvSpPr>
      <dsp:spPr>
        <a:xfrm>
          <a:off x="1508568" y="2089972"/>
          <a:ext cx="8161017" cy="895702"/>
        </a:xfrm>
        <a:prstGeom prst="roundRect">
          <a:avLst>
            <a:gd name="adj" fmla="val 10000"/>
          </a:avLst>
        </a:prstGeom>
        <a:solidFill>
          <a:schemeClr val="accent2">
            <a:hueOff val="3363155"/>
            <a:satOff val="-3572"/>
            <a:lumOff val="274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ar-SA" sz="2400" u="none" kern="1200" dirty="0">
              <a:latin typeface="Sakkal Majalla" panose="02000000000000000000" pitchFamily="2" charset="-78"/>
              <a:cs typeface="Sakkal Majalla" panose="02000000000000000000" pitchFamily="2" charset="-78"/>
            </a:rPr>
            <a:t>(مَثَلُ مَا </a:t>
          </a:r>
          <a:r>
            <a:rPr lang="ar-SA" sz="2400" u="none" kern="1200" dirty="0" err="1">
              <a:latin typeface="Sakkal Majalla" panose="02000000000000000000" pitchFamily="2" charset="-78"/>
              <a:cs typeface="Sakkal Majalla" panose="02000000000000000000" pitchFamily="2" charset="-78"/>
            </a:rPr>
            <a:t>یُنفِقُونَ</a:t>
          </a:r>
          <a:r>
            <a:rPr lang="ar-SA" sz="2400" u="none" kern="1200" dirty="0">
              <a:latin typeface="Sakkal Majalla" panose="02000000000000000000" pitchFamily="2" charset="-78"/>
              <a:cs typeface="Sakkal Majalla" panose="02000000000000000000" pitchFamily="2" charset="-78"/>
            </a:rPr>
            <a:t> </a:t>
          </a:r>
          <a:r>
            <a:rPr lang="ar-SA" sz="2400" u="none" kern="1200" dirty="0" err="1">
              <a:latin typeface="Sakkal Majalla" panose="02000000000000000000" pitchFamily="2" charset="-78"/>
              <a:cs typeface="Sakkal Majalla" panose="02000000000000000000" pitchFamily="2" charset="-78"/>
            </a:rPr>
            <a:t>فِی</a:t>
          </a:r>
          <a:r>
            <a:rPr lang="ar-SA" sz="2400" u="none" kern="1200" dirty="0">
              <a:latin typeface="Sakkal Majalla" panose="02000000000000000000" pitchFamily="2" charset="-78"/>
              <a:cs typeface="Sakkal Majalla" panose="02000000000000000000" pitchFamily="2" charset="-78"/>
            </a:rPr>
            <a:t> </a:t>
          </a:r>
          <a:r>
            <a:rPr lang="ar-SA" sz="2400" u="none" kern="1200" dirty="0" err="1">
              <a:latin typeface="Sakkal Majalla" panose="02000000000000000000" pitchFamily="2" charset="-78"/>
              <a:cs typeface="Sakkal Majalla" panose="02000000000000000000" pitchFamily="2" charset="-78"/>
            </a:rPr>
            <a:t>هَـٰذِهِ</a:t>
          </a:r>
          <a:r>
            <a:rPr lang="ar-SA" sz="2400" u="none" kern="1200" dirty="0">
              <a:latin typeface="Sakkal Majalla" panose="02000000000000000000" pitchFamily="2" charset="-78"/>
              <a:cs typeface="Sakkal Majalla" panose="02000000000000000000" pitchFamily="2" charset="-78"/>
            </a:rPr>
            <a:t> </a:t>
          </a:r>
          <a:r>
            <a:rPr lang="ar-SA" sz="2400" u="none" kern="1200" dirty="0" err="1">
              <a:latin typeface="Sakkal Majalla" panose="02000000000000000000" pitchFamily="2" charset="-78"/>
              <a:cs typeface="Sakkal Majalla" panose="02000000000000000000" pitchFamily="2" charset="-78"/>
            </a:rPr>
            <a:t>ٱلۡحَیَوٰةِ</a:t>
          </a:r>
          <a:r>
            <a:rPr lang="ar-SA" sz="2400" u="none" kern="1200" dirty="0">
              <a:latin typeface="Sakkal Majalla" panose="02000000000000000000" pitchFamily="2" charset="-78"/>
              <a:cs typeface="Sakkal Majalla" panose="02000000000000000000" pitchFamily="2" charset="-78"/>
            </a:rPr>
            <a:t> </a:t>
          </a:r>
          <a:r>
            <a:rPr lang="ar-SA" sz="2400" u="none" kern="1200" dirty="0" err="1">
              <a:latin typeface="Sakkal Majalla" panose="02000000000000000000" pitchFamily="2" charset="-78"/>
              <a:cs typeface="Sakkal Majalla" panose="02000000000000000000" pitchFamily="2" charset="-78"/>
            </a:rPr>
            <a:t>ٱلدُّنۡیَا</a:t>
          </a:r>
          <a:r>
            <a:rPr lang="ar-SA" sz="2400" u="none" kern="1200" dirty="0">
              <a:latin typeface="Sakkal Majalla" panose="02000000000000000000" pitchFamily="2" charset="-78"/>
              <a:cs typeface="Sakkal Majalla" panose="02000000000000000000" pitchFamily="2" charset="-78"/>
            </a:rPr>
            <a:t> كَمَثَلِ </a:t>
          </a:r>
          <a:r>
            <a:rPr lang="ar-SA" sz="2400" u="none" kern="1200" dirty="0" err="1">
              <a:latin typeface="Sakkal Majalla" panose="02000000000000000000" pitchFamily="2" charset="-78"/>
              <a:cs typeface="Sakkal Majalla" panose="02000000000000000000" pitchFamily="2" charset="-78"/>
            </a:rPr>
            <a:t>رِیح</a:t>
          </a:r>
          <a:r>
            <a:rPr lang="ar-SA" sz="2400" u="none" kern="1200" dirty="0">
              <a:latin typeface="Sakkal Majalla" panose="02000000000000000000" pitchFamily="2" charset="-78"/>
              <a:cs typeface="Sakkal Majalla" panose="02000000000000000000" pitchFamily="2" charset="-78"/>
            </a:rPr>
            <a:t>ࣲ </a:t>
          </a:r>
          <a:r>
            <a:rPr lang="ar-SA" sz="2400" u="none" kern="1200" dirty="0" err="1">
              <a:latin typeface="Sakkal Majalla" panose="02000000000000000000" pitchFamily="2" charset="-78"/>
              <a:cs typeface="Sakkal Majalla" panose="02000000000000000000" pitchFamily="2" charset="-78"/>
            </a:rPr>
            <a:t>فِیهَا</a:t>
          </a:r>
          <a:r>
            <a:rPr lang="ar-SA" sz="2400" u="none" kern="1200" dirty="0">
              <a:latin typeface="Sakkal Majalla" panose="02000000000000000000" pitchFamily="2" charset="-78"/>
              <a:cs typeface="Sakkal Majalla" panose="02000000000000000000" pitchFamily="2" charset="-78"/>
            </a:rPr>
            <a:t> صِرٌّ </a:t>
          </a:r>
          <a:r>
            <a:rPr lang="ar-SA" sz="2400" u="none" kern="1200" dirty="0" err="1">
              <a:latin typeface="Sakkal Majalla" panose="02000000000000000000" pitchFamily="2" charset="-78"/>
              <a:cs typeface="Sakkal Majalla" panose="02000000000000000000" pitchFamily="2" charset="-78"/>
            </a:rPr>
            <a:t>أَصَابَتۡ</a:t>
          </a:r>
          <a:r>
            <a:rPr lang="ar-SA" sz="2400" u="none" kern="1200" dirty="0">
              <a:latin typeface="Sakkal Majalla" panose="02000000000000000000" pitchFamily="2" charset="-78"/>
              <a:cs typeface="Sakkal Majalla" panose="02000000000000000000" pitchFamily="2" charset="-78"/>
            </a:rPr>
            <a:t> </a:t>
          </a:r>
          <a:r>
            <a:rPr lang="ar-SA" sz="2400" u="none" kern="1200" dirty="0" err="1">
              <a:latin typeface="Sakkal Majalla" panose="02000000000000000000" pitchFamily="2" charset="-78"/>
              <a:cs typeface="Sakkal Majalla" panose="02000000000000000000" pitchFamily="2" charset="-78"/>
            </a:rPr>
            <a:t>حَرۡثَ</a:t>
          </a:r>
          <a:r>
            <a:rPr lang="ar-SA" sz="2400" u="none" kern="1200" dirty="0">
              <a:latin typeface="Sakkal Majalla" panose="02000000000000000000" pitchFamily="2" charset="-78"/>
              <a:cs typeface="Sakkal Majalla" panose="02000000000000000000" pitchFamily="2" charset="-78"/>
            </a:rPr>
            <a:t> </a:t>
          </a:r>
          <a:r>
            <a:rPr lang="ar-SA" sz="2400" u="none" kern="1200" dirty="0" err="1">
              <a:latin typeface="Sakkal Majalla" panose="02000000000000000000" pitchFamily="2" charset="-78"/>
              <a:cs typeface="Sakkal Majalla" panose="02000000000000000000" pitchFamily="2" charset="-78"/>
            </a:rPr>
            <a:t>قَوۡم</a:t>
          </a:r>
          <a:r>
            <a:rPr lang="ar-SA" sz="2400" u="none" kern="1200" dirty="0">
              <a:latin typeface="Sakkal Majalla" panose="02000000000000000000" pitchFamily="2" charset="-78"/>
              <a:cs typeface="Sakkal Majalla" panose="02000000000000000000" pitchFamily="2" charset="-78"/>
            </a:rPr>
            <a:t>ࣲ </a:t>
          </a:r>
          <a:r>
            <a:rPr lang="ar-SA" sz="2400" u="none" kern="1200" dirty="0" err="1">
              <a:latin typeface="Sakkal Majalla" panose="02000000000000000000" pitchFamily="2" charset="-78"/>
              <a:cs typeface="Sakkal Majalla" panose="02000000000000000000" pitchFamily="2" charset="-78"/>
            </a:rPr>
            <a:t>ظَلَمُوۤا</a:t>
          </a:r>
          <a:r>
            <a:rPr lang="ar-SA" sz="2400" u="none" kern="1200" dirty="0">
              <a:latin typeface="Sakkal Majalla" panose="02000000000000000000" pitchFamily="2" charset="-78"/>
              <a:cs typeface="Sakkal Majalla" panose="02000000000000000000" pitchFamily="2" charset="-78"/>
            </a:rPr>
            <a:t>۟ </a:t>
          </a:r>
          <a:r>
            <a:rPr lang="ar-SA" sz="2400" u="none" kern="1200" dirty="0" err="1">
              <a:latin typeface="Sakkal Majalla" panose="02000000000000000000" pitchFamily="2" charset="-78"/>
              <a:cs typeface="Sakkal Majalla" panose="02000000000000000000" pitchFamily="2" charset="-78"/>
            </a:rPr>
            <a:t>أَنفُسَهُمۡ</a:t>
          </a:r>
          <a:r>
            <a:rPr lang="ar-SA" sz="2400" u="none" kern="1200" dirty="0">
              <a:latin typeface="Sakkal Majalla" panose="02000000000000000000" pitchFamily="2" charset="-78"/>
              <a:cs typeface="Sakkal Majalla" panose="02000000000000000000" pitchFamily="2" charset="-78"/>
            </a:rPr>
            <a:t> </a:t>
          </a:r>
          <a:r>
            <a:rPr lang="ar-SA" sz="2400" u="none" kern="1200" dirty="0" err="1">
              <a:latin typeface="Sakkal Majalla" panose="02000000000000000000" pitchFamily="2" charset="-78"/>
              <a:cs typeface="Sakkal Majalla" panose="02000000000000000000" pitchFamily="2" charset="-78"/>
            </a:rPr>
            <a:t>فَأَهۡلَكَتۡهُۚ</a:t>
          </a:r>
          <a:r>
            <a:rPr lang="ar-SA" sz="2400" u="none" kern="1200" dirty="0">
              <a:latin typeface="Sakkal Majalla" panose="02000000000000000000" pitchFamily="2" charset="-78"/>
              <a:cs typeface="Sakkal Majalla" panose="02000000000000000000" pitchFamily="2" charset="-78"/>
            </a:rPr>
            <a:t> وَمَا ظَلَمَهُمُ </a:t>
          </a:r>
          <a:r>
            <a:rPr lang="ar-SA" sz="2400" u="none" kern="1200" dirty="0" err="1">
              <a:latin typeface="Sakkal Majalla" panose="02000000000000000000" pitchFamily="2" charset="-78"/>
              <a:cs typeface="Sakkal Majalla" panose="02000000000000000000" pitchFamily="2" charset="-78"/>
            </a:rPr>
            <a:t>ٱللَّهُ</a:t>
          </a:r>
          <a:r>
            <a:rPr lang="ar-SA" sz="2400" u="none" kern="1200" dirty="0">
              <a:latin typeface="Sakkal Majalla" panose="02000000000000000000" pitchFamily="2" charset="-78"/>
              <a:cs typeface="Sakkal Majalla" panose="02000000000000000000" pitchFamily="2" charset="-78"/>
            </a:rPr>
            <a:t> </a:t>
          </a:r>
          <a:r>
            <a:rPr lang="ar-SA" sz="2400" u="sng" kern="1200" dirty="0" err="1">
              <a:solidFill>
                <a:schemeClr val="tx1"/>
              </a:solidFill>
              <a:latin typeface="Sakkal Majalla" panose="02000000000000000000" pitchFamily="2" charset="-78"/>
              <a:cs typeface="Sakkal Majalla" panose="02000000000000000000" pitchFamily="2" charset="-78"/>
            </a:rPr>
            <a:t>وَلَـٰكِنۡ</a:t>
          </a:r>
          <a:r>
            <a:rPr lang="ar-SA" sz="2400" u="sng" kern="1200" dirty="0">
              <a:solidFill>
                <a:schemeClr val="tx1"/>
              </a:solidFill>
              <a:latin typeface="Sakkal Majalla" panose="02000000000000000000" pitchFamily="2" charset="-78"/>
              <a:cs typeface="Sakkal Majalla" panose="02000000000000000000" pitchFamily="2" charset="-78"/>
            </a:rPr>
            <a:t> </a:t>
          </a:r>
          <a:r>
            <a:rPr lang="ar-SA" sz="2400" u="sng" kern="1200" dirty="0" err="1">
              <a:solidFill>
                <a:schemeClr val="tx1"/>
              </a:solidFill>
              <a:latin typeface="Sakkal Majalla" panose="02000000000000000000" pitchFamily="2" charset="-78"/>
              <a:cs typeface="Sakkal Majalla" panose="02000000000000000000" pitchFamily="2" charset="-78"/>
            </a:rPr>
            <a:t>أَنفُسَهُمۡ</a:t>
          </a:r>
          <a:r>
            <a:rPr lang="ar-SA" sz="2400" u="sng" kern="1200" dirty="0">
              <a:solidFill>
                <a:schemeClr val="tx1"/>
              </a:solidFill>
              <a:latin typeface="Sakkal Majalla" panose="02000000000000000000" pitchFamily="2" charset="-78"/>
              <a:cs typeface="Sakkal Majalla" panose="02000000000000000000" pitchFamily="2" charset="-78"/>
            </a:rPr>
            <a:t> </a:t>
          </a:r>
          <a:r>
            <a:rPr lang="ar-SA" sz="2400" u="sng" kern="1200" dirty="0" err="1">
              <a:solidFill>
                <a:schemeClr val="tx1"/>
              </a:solidFill>
              <a:latin typeface="Sakkal Majalla" panose="02000000000000000000" pitchFamily="2" charset="-78"/>
              <a:cs typeface="Sakkal Majalla" panose="02000000000000000000" pitchFamily="2" charset="-78"/>
            </a:rPr>
            <a:t>یَظۡلِمُونَ</a:t>
          </a:r>
          <a:r>
            <a:rPr lang="ar-SA" sz="2400" u="none" kern="1200" dirty="0">
              <a:latin typeface="Sakkal Majalla" panose="02000000000000000000" pitchFamily="2" charset="-78"/>
              <a:cs typeface="Sakkal Majalla" panose="02000000000000000000" pitchFamily="2" charset="-78"/>
            </a:rPr>
            <a:t>(</a:t>
          </a:r>
          <a:r>
            <a:rPr lang="ar-SA" sz="2400" kern="1200" dirty="0">
              <a:latin typeface="Sakkal Majalla" panose="02000000000000000000" pitchFamily="2" charset="-78"/>
              <a:cs typeface="Sakkal Majalla" panose="02000000000000000000" pitchFamily="2" charset="-78"/>
            </a:rPr>
            <a:t>117))</a:t>
          </a:r>
          <a:endParaRPr lang="en-US" sz="2400" kern="1200" dirty="0">
            <a:latin typeface="Sakkal Majalla" panose="02000000000000000000" pitchFamily="2" charset="-78"/>
            <a:cs typeface="Sakkal Majalla" panose="02000000000000000000" pitchFamily="2" charset="-78"/>
          </a:endParaRPr>
        </a:p>
      </dsp:txBody>
      <dsp:txXfrm>
        <a:off x="1534802" y="2116206"/>
        <a:ext cx="6806253" cy="843234"/>
      </dsp:txXfrm>
    </dsp:sp>
    <dsp:sp modelId="{D5997FB6-A5FE-4C06-BF9E-64807667A1D9}">
      <dsp:nvSpPr>
        <dsp:cNvPr id="0" name=""/>
        <dsp:cNvSpPr/>
      </dsp:nvSpPr>
      <dsp:spPr>
        <a:xfrm>
          <a:off x="7647200" y="679241"/>
          <a:ext cx="582206" cy="582206"/>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7778196" y="679241"/>
        <a:ext cx="320214" cy="438110"/>
      </dsp:txXfrm>
    </dsp:sp>
    <dsp:sp modelId="{AE1BFBB7-50E2-4D16-953E-843707232272}">
      <dsp:nvSpPr>
        <dsp:cNvPr id="0" name=""/>
        <dsp:cNvSpPr/>
      </dsp:nvSpPr>
      <dsp:spPr>
        <a:xfrm>
          <a:off x="8367289" y="1718255"/>
          <a:ext cx="582206" cy="582206"/>
        </a:xfrm>
        <a:prstGeom prst="downArrow">
          <a:avLst>
            <a:gd name="adj1" fmla="val 55000"/>
            <a:gd name="adj2" fmla="val 45000"/>
          </a:avLst>
        </a:prstGeom>
        <a:solidFill>
          <a:schemeClr val="accent2">
            <a:tint val="40000"/>
            <a:alpha val="90000"/>
            <a:hueOff val="4183470"/>
            <a:satOff val="1428"/>
            <a:lumOff val="439"/>
            <a:alphaOff val="0"/>
          </a:schemeClr>
        </a:solidFill>
        <a:ln w="15875" cap="flat" cmpd="sng" algn="ctr">
          <a:solidFill>
            <a:schemeClr val="accent2">
              <a:tint val="40000"/>
              <a:alpha val="90000"/>
              <a:hueOff val="4183470"/>
              <a:satOff val="1428"/>
              <a:lumOff val="43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8498285" y="1718255"/>
        <a:ext cx="320214" cy="4381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EC1CC2-7978-46CE-8A75-67A769C03883}">
      <dsp:nvSpPr>
        <dsp:cNvPr id="0" name=""/>
        <dsp:cNvSpPr/>
      </dsp:nvSpPr>
      <dsp:spPr>
        <a:xfrm>
          <a:off x="0" y="0"/>
          <a:ext cx="8161017" cy="895702"/>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كل آية فيها ذكر </a:t>
          </a:r>
          <a:r>
            <a:rPr lang="ar-SA" sz="2800" kern="1200" dirty="0">
              <a:solidFill>
                <a:schemeClr val="bg2">
                  <a:lumMod val="10000"/>
                </a:schemeClr>
              </a:solidFill>
              <a:latin typeface="Sakkal Majalla" panose="02000000000000000000" pitchFamily="2" charset="-78"/>
              <a:cs typeface="Sakkal Majalla" panose="02000000000000000000" pitchFamily="2" charset="-78"/>
            </a:rPr>
            <a:t>(ما تبدون وما تكتمون)</a:t>
          </a:r>
          <a:r>
            <a:rPr lang="ar-SA" sz="2800" kern="1200" dirty="0">
              <a:latin typeface="Sakkal Majalla" panose="02000000000000000000" pitchFamily="2" charset="-78"/>
              <a:cs typeface="Sakkal Majalla" panose="02000000000000000000" pitchFamily="2" charset="-78"/>
            </a:rPr>
            <a:t> فهي بهذا اللفظ من غير </a:t>
          </a:r>
          <a:r>
            <a:rPr lang="ar-SA" sz="2800" kern="1200" dirty="0">
              <a:solidFill>
                <a:schemeClr val="bg2">
                  <a:lumMod val="10000"/>
                </a:schemeClr>
              </a:solidFill>
              <a:latin typeface="Sakkal Majalla" panose="02000000000000000000" pitchFamily="2" charset="-78"/>
              <a:cs typeface="Sakkal Majalla" panose="02000000000000000000" pitchFamily="2" charset="-78"/>
            </a:rPr>
            <a:t>(كنتم)</a:t>
          </a:r>
          <a:endParaRPr lang="en-US" sz="2800" kern="1200" dirty="0">
            <a:solidFill>
              <a:schemeClr val="bg2">
                <a:lumMod val="10000"/>
              </a:schemeClr>
            </a:solidFill>
            <a:latin typeface="Sakkal Majalla" panose="02000000000000000000" pitchFamily="2" charset="-78"/>
            <a:cs typeface="Sakkal Majalla" panose="02000000000000000000" pitchFamily="2" charset="-78"/>
          </a:endParaRPr>
        </a:p>
      </dsp:txBody>
      <dsp:txXfrm>
        <a:off x="26234" y="26234"/>
        <a:ext cx="7194485" cy="843234"/>
      </dsp:txXfrm>
    </dsp:sp>
    <dsp:sp modelId="{918FF342-9837-4234-8DD7-A0A2BD624B00}">
      <dsp:nvSpPr>
        <dsp:cNvPr id="0" name=""/>
        <dsp:cNvSpPr/>
      </dsp:nvSpPr>
      <dsp:spPr>
        <a:xfrm>
          <a:off x="720089" y="1044986"/>
          <a:ext cx="8161017" cy="895702"/>
        </a:xfrm>
        <a:prstGeom prst="roundRect">
          <a:avLst>
            <a:gd name="adj" fmla="val 10000"/>
          </a:avLst>
        </a:prstGeom>
        <a:solidFill>
          <a:schemeClr val="accent2">
            <a:hueOff val="1681577"/>
            <a:satOff val="-1786"/>
            <a:lumOff val="137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rtl="1">
            <a:lnSpc>
              <a:spcPct val="90000"/>
            </a:lnSpc>
            <a:spcBef>
              <a:spcPct val="0"/>
            </a:spcBef>
            <a:spcAft>
              <a:spcPct val="35000"/>
            </a:spcAft>
            <a:buNone/>
          </a:pPr>
          <a:r>
            <a:rPr lang="ar-SA" sz="3200" kern="1200" dirty="0">
              <a:latin typeface="Sakkal Majalla" panose="02000000000000000000" pitchFamily="2" charset="-78"/>
              <a:cs typeface="Sakkal Majalla" panose="02000000000000000000" pitchFamily="2" charset="-78"/>
            </a:rPr>
            <a:t>إلا موضع البقرة آية (33)  </a:t>
          </a:r>
          <a:r>
            <a:rPr lang="ar-SA" sz="3200" kern="1200" dirty="0">
              <a:solidFill>
                <a:schemeClr val="bg2">
                  <a:lumMod val="10000"/>
                </a:schemeClr>
              </a:solidFill>
              <a:latin typeface="Sakkal Majalla" panose="02000000000000000000" pitchFamily="2" charset="-78"/>
              <a:cs typeface="Sakkal Majalla" panose="02000000000000000000" pitchFamily="2" charset="-78"/>
            </a:rPr>
            <a:t>(ما تبدون وما </a:t>
          </a:r>
          <a:r>
            <a:rPr lang="ar-SA" sz="3200" u="sng" kern="1200" dirty="0">
              <a:solidFill>
                <a:schemeClr val="bg2">
                  <a:lumMod val="10000"/>
                </a:schemeClr>
              </a:solidFill>
              <a:latin typeface="Sakkal Majalla" panose="02000000000000000000" pitchFamily="2" charset="-78"/>
              <a:cs typeface="Sakkal Majalla" panose="02000000000000000000" pitchFamily="2" charset="-78"/>
            </a:rPr>
            <a:t>كنتم</a:t>
          </a:r>
          <a:r>
            <a:rPr lang="ar-SA" sz="3200" kern="1200" dirty="0">
              <a:solidFill>
                <a:schemeClr val="bg2">
                  <a:lumMod val="10000"/>
                </a:schemeClr>
              </a:solidFill>
              <a:latin typeface="Sakkal Majalla" panose="02000000000000000000" pitchFamily="2" charset="-78"/>
              <a:cs typeface="Sakkal Majalla" panose="02000000000000000000" pitchFamily="2" charset="-78"/>
            </a:rPr>
            <a:t> تكتمون)</a:t>
          </a:r>
          <a:endParaRPr lang="en-US" sz="3200" kern="1200" dirty="0">
            <a:solidFill>
              <a:schemeClr val="bg2">
                <a:lumMod val="10000"/>
              </a:schemeClr>
            </a:solidFill>
            <a:latin typeface="Sakkal Majalla" panose="02000000000000000000" pitchFamily="2" charset="-78"/>
            <a:cs typeface="Sakkal Majalla" panose="02000000000000000000" pitchFamily="2" charset="-78"/>
          </a:endParaRPr>
        </a:p>
      </dsp:txBody>
      <dsp:txXfrm>
        <a:off x="746323" y="1071220"/>
        <a:ext cx="6806253" cy="843234"/>
      </dsp:txXfrm>
    </dsp:sp>
    <dsp:sp modelId="{AC77514B-0541-443E-AFE6-08C360B90EC1}">
      <dsp:nvSpPr>
        <dsp:cNvPr id="0" name=""/>
        <dsp:cNvSpPr/>
      </dsp:nvSpPr>
      <dsp:spPr>
        <a:xfrm>
          <a:off x="1440179" y="2089972"/>
          <a:ext cx="8161017" cy="895702"/>
        </a:xfrm>
        <a:prstGeom prst="roundRect">
          <a:avLst>
            <a:gd name="adj" fmla="val 10000"/>
          </a:avLst>
        </a:prstGeom>
        <a:solidFill>
          <a:schemeClr val="accent2">
            <a:hueOff val="3363155"/>
            <a:satOff val="-3572"/>
            <a:lumOff val="274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ar-SA" sz="2400" kern="1200" dirty="0">
              <a:latin typeface="Sakkal Majalla" panose="02000000000000000000" pitchFamily="2" charset="-78"/>
              <a:cs typeface="Sakkal Majalla" panose="02000000000000000000" pitchFamily="2" charset="-78"/>
            </a:rPr>
            <a:t>(قَالَ </a:t>
          </a:r>
          <a:r>
            <a:rPr lang="ar-SA" sz="2400" kern="1200" dirty="0" err="1">
              <a:latin typeface="Sakkal Majalla" panose="02000000000000000000" pitchFamily="2" charset="-78"/>
              <a:cs typeface="Sakkal Majalla" panose="02000000000000000000" pitchFamily="2" charset="-78"/>
            </a:rPr>
            <a:t>یَـٰۤـَٔادَمُ</a:t>
          </a:r>
          <a:r>
            <a:rPr lang="ar-SA" sz="2400" kern="1200" dirty="0">
              <a:latin typeface="Sakkal Majalla" panose="02000000000000000000" pitchFamily="2" charset="-78"/>
              <a:cs typeface="Sakkal Majalla" panose="02000000000000000000" pitchFamily="2" charset="-78"/>
            </a:rPr>
            <a:t> </a:t>
          </a:r>
          <a:r>
            <a:rPr lang="ar-SA" sz="2400" kern="1200" dirty="0" err="1">
              <a:latin typeface="Sakkal Majalla" panose="02000000000000000000" pitchFamily="2" charset="-78"/>
              <a:cs typeface="Sakkal Majalla" panose="02000000000000000000" pitchFamily="2" charset="-78"/>
            </a:rPr>
            <a:t>أَنۢبِئۡهُم</a:t>
          </a:r>
          <a:r>
            <a:rPr lang="ar-SA" sz="2400" kern="1200" dirty="0">
              <a:latin typeface="Sakkal Majalla" panose="02000000000000000000" pitchFamily="2" charset="-78"/>
              <a:cs typeface="Sakkal Majalla" panose="02000000000000000000" pitchFamily="2" charset="-78"/>
            </a:rPr>
            <a:t> </a:t>
          </a:r>
          <a:r>
            <a:rPr lang="ar-SA" sz="2400" kern="1200" dirty="0" err="1">
              <a:latin typeface="Sakkal Majalla" panose="02000000000000000000" pitchFamily="2" charset="-78"/>
              <a:cs typeface="Sakkal Majalla" panose="02000000000000000000" pitchFamily="2" charset="-78"/>
            </a:rPr>
            <a:t>بِأَسۡمَاۤىِٕهِمۡۖ</a:t>
          </a:r>
          <a:r>
            <a:rPr lang="ar-SA" sz="2400" kern="1200" dirty="0">
              <a:latin typeface="Sakkal Majalla" panose="02000000000000000000" pitchFamily="2" charset="-78"/>
              <a:cs typeface="Sakkal Majalla" panose="02000000000000000000" pitchFamily="2" charset="-78"/>
            </a:rPr>
            <a:t> </a:t>
          </a:r>
          <a:r>
            <a:rPr lang="ar-SA" sz="2400" kern="1200" dirty="0" err="1">
              <a:latin typeface="Sakkal Majalla" panose="02000000000000000000" pitchFamily="2" charset="-78"/>
              <a:cs typeface="Sakkal Majalla" panose="02000000000000000000" pitchFamily="2" charset="-78"/>
            </a:rPr>
            <a:t>فَلَمَّاۤ</a:t>
          </a:r>
          <a:r>
            <a:rPr lang="ar-SA" sz="2400" kern="1200" dirty="0">
              <a:latin typeface="Sakkal Majalla" panose="02000000000000000000" pitchFamily="2" charset="-78"/>
              <a:cs typeface="Sakkal Majalla" panose="02000000000000000000" pitchFamily="2" charset="-78"/>
            </a:rPr>
            <a:t> </a:t>
          </a:r>
          <a:r>
            <a:rPr lang="ar-SA" sz="2400" kern="1200" dirty="0" err="1">
              <a:latin typeface="Sakkal Majalla" panose="02000000000000000000" pitchFamily="2" charset="-78"/>
              <a:cs typeface="Sakkal Majalla" panose="02000000000000000000" pitchFamily="2" charset="-78"/>
            </a:rPr>
            <a:t>أَنۢبَأَهُم</a:t>
          </a:r>
          <a:r>
            <a:rPr lang="ar-SA" sz="2400" kern="1200" dirty="0">
              <a:latin typeface="Sakkal Majalla" panose="02000000000000000000" pitchFamily="2" charset="-78"/>
              <a:cs typeface="Sakkal Majalla" panose="02000000000000000000" pitchFamily="2" charset="-78"/>
            </a:rPr>
            <a:t> </a:t>
          </a:r>
          <a:r>
            <a:rPr lang="ar-SA" sz="2400" kern="1200" dirty="0" err="1">
              <a:latin typeface="Sakkal Majalla" panose="02000000000000000000" pitchFamily="2" charset="-78"/>
              <a:cs typeface="Sakkal Majalla" panose="02000000000000000000" pitchFamily="2" charset="-78"/>
            </a:rPr>
            <a:t>بِأَسۡمَاۤىِٕهِمۡ</a:t>
          </a:r>
          <a:r>
            <a:rPr lang="ar-SA" sz="2400" kern="1200" dirty="0">
              <a:latin typeface="Sakkal Majalla" panose="02000000000000000000" pitchFamily="2" charset="-78"/>
              <a:cs typeface="Sakkal Majalla" panose="02000000000000000000" pitchFamily="2" charset="-78"/>
            </a:rPr>
            <a:t> قَالَ </a:t>
          </a:r>
          <a:r>
            <a:rPr lang="ar-SA" sz="2400" kern="1200" dirty="0" err="1">
              <a:latin typeface="Sakkal Majalla" panose="02000000000000000000" pitchFamily="2" charset="-78"/>
              <a:cs typeface="Sakkal Majalla" panose="02000000000000000000" pitchFamily="2" charset="-78"/>
            </a:rPr>
            <a:t>أَلَمۡ</a:t>
          </a:r>
          <a:r>
            <a:rPr lang="ar-SA" sz="2400" kern="1200" dirty="0">
              <a:latin typeface="Sakkal Majalla" panose="02000000000000000000" pitchFamily="2" charset="-78"/>
              <a:cs typeface="Sakkal Majalla" panose="02000000000000000000" pitchFamily="2" charset="-78"/>
            </a:rPr>
            <a:t> أَقُل </a:t>
          </a:r>
          <a:r>
            <a:rPr lang="ar-SA" sz="2400" kern="1200" dirty="0" err="1">
              <a:latin typeface="Sakkal Majalla" panose="02000000000000000000" pitchFamily="2" charset="-78"/>
              <a:cs typeface="Sakkal Majalla" panose="02000000000000000000" pitchFamily="2" charset="-78"/>
            </a:rPr>
            <a:t>لَّكُمۡ</a:t>
          </a:r>
          <a:r>
            <a:rPr lang="ar-SA" sz="2400" kern="1200" dirty="0">
              <a:latin typeface="Sakkal Majalla" panose="02000000000000000000" pitchFamily="2" charset="-78"/>
              <a:cs typeface="Sakkal Majalla" panose="02000000000000000000" pitchFamily="2" charset="-78"/>
            </a:rPr>
            <a:t> </a:t>
          </a:r>
          <a:r>
            <a:rPr lang="ar-SA" sz="2400" kern="1200" dirty="0" err="1">
              <a:latin typeface="Sakkal Majalla" panose="02000000000000000000" pitchFamily="2" charset="-78"/>
              <a:cs typeface="Sakkal Majalla" panose="02000000000000000000" pitchFamily="2" charset="-78"/>
            </a:rPr>
            <a:t>إِنِّیۤ</a:t>
          </a:r>
          <a:r>
            <a:rPr lang="ar-SA" sz="2400" kern="1200" dirty="0">
              <a:latin typeface="Sakkal Majalla" panose="02000000000000000000" pitchFamily="2" charset="-78"/>
              <a:cs typeface="Sakkal Majalla" panose="02000000000000000000" pitchFamily="2" charset="-78"/>
            </a:rPr>
            <a:t> </a:t>
          </a:r>
          <a:r>
            <a:rPr lang="ar-SA" sz="2400" kern="1200" dirty="0" err="1">
              <a:latin typeface="Sakkal Majalla" panose="02000000000000000000" pitchFamily="2" charset="-78"/>
              <a:cs typeface="Sakkal Majalla" panose="02000000000000000000" pitchFamily="2" charset="-78"/>
            </a:rPr>
            <a:t>أَعۡلَمُ</a:t>
          </a:r>
          <a:r>
            <a:rPr lang="ar-SA" sz="2400" kern="1200" dirty="0">
              <a:latin typeface="Sakkal Majalla" panose="02000000000000000000" pitchFamily="2" charset="-78"/>
              <a:cs typeface="Sakkal Majalla" panose="02000000000000000000" pitchFamily="2" charset="-78"/>
            </a:rPr>
            <a:t> </a:t>
          </a:r>
          <a:r>
            <a:rPr lang="ar-SA" sz="2400" kern="1200" dirty="0" err="1">
              <a:latin typeface="Sakkal Majalla" panose="02000000000000000000" pitchFamily="2" charset="-78"/>
              <a:cs typeface="Sakkal Majalla" panose="02000000000000000000" pitchFamily="2" charset="-78"/>
            </a:rPr>
            <a:t>غَیۡبَ</a:t>
          </a:r>
          <a:r>
            <a:rPr lang="ar-SA" sz="2400" kern="1200" dirty="0">
              <a:latin typeface="Sakkal Majalla" panose="02000000000000000000" pitchFamily="2" charset="-78"/>
              <a:cs typeface="Sakkal Majalla" panose="02000000000000000000" pitchFamily="2" charset="-78"/>
            </a:rPr>
            <a:t> </a:t>
          </a:r>
          <a:r>
            <a:rPr lang="ar-SA" sz="2400" kern="1200" dirty="0" err="1">
              <a:latin typeface="Sakkal Majalla" panose="02000000000000000000" pitchFamily="2" charset="-78"/>
              <a:cs typeface="Sakkal Majalla" panose="02000000000000000000" pitchFamily="2" charset="-78"/>
            </a:rPr>
            <a:t>ٱلسَّمَـٰوَا⁠تِ</a:t>
          </a:r>
          <a:r>
            <a:rPr lang="ar-SA" sz="2400" kern="1200" dirty="0">
              <a:latin typeface="Sakkal Majalla" panose="02000000000000000000" pitchFamily="2" charset="-78"/>
              <a:cs typeface="Sakkal Majalla" panose="02000000000000000000" pitchFamily="2" charset="-78"/>
            </a:rPr>
            <a:t> </a:t>
          </a:r>
          <a:r>
            <a:rPr lang="ar-SA" sz="2400" kern="1200" dirty="0" err="1">
              <a:latin typeface="Sakkal Majalla" panose="02000000000000000000" pitchFamily="2" charset="-78"/>
              <a:cs typeface="Sakkal Majalla" panose="02000000000000000000" pitchFamily="2" charset="-78"/>
            </a:rPr>
            <a:t>وَٱلۡأَرۡضِ</a:t>
          </a:r>
          <a:r>
            <a:rPr lang="ar-SA" sz="2400" kern="1200" dirty="0">
              <a:latin typeface="Sakkal Majalla" panose="02000000000000000000" pitchFamily="2" charset="-78"/>
              <a:cs typeface="Sakkal Majalla" panose="02000000000000000000" pitchFamily="2" charset="-78"/>
            </a:rPr>
            <a:t> </a:t>
          </a:r>
          <a:r>
            <a:rPr lang="ar-SA" sz="2400" kern="1200" dirty="0" err="1">
              <a:latin typeface="Sakkal Majalla" panose="02000000000000000000" pitchFamily="2" charset="-78"/>
              <a:cs typeface="Sakkal Majalla" panose="02000000000000000000" pitchFamily="2" charset="-78"/>
            </a:rPr>
            <a:t>وَأَعۡلَمُ</a:t>
          </a:r>
          <a:r>
            <a:rPr lang="ar-SA" sz="2400" kern="1200" dirty="0">
              <a:latin typeface="Sakkal Majalla" panose="02000000000000000000" pitchFamily="2" charset="-78"/>
              <a:cs typeface="Sakkal Majalla" panose="02000000000000000000" pitchFamily="2" charset="-78"/>
            </a:rPr>
            <a:t> </a:t>
          </a:r>
          <a:r>
            <a:rPr lang="ar-SA" sz="2400" u="sng" kern="1200" dirty="0">
              <a:solidFill>
                <a:schemeClr val="tx1"/>
              </a:solidFill>
              <a:latin typeface="Sakkal Majalla" panose="02000000000000000000" pitchFamily="2" charset="-78"/>
              <a:cs typeface="Sakkal Majalla" panose="02000000000000000000" pitchFamily="2" charset="-78"/>
            </a:rPr>
            <a:t>مَا </a:t>
          </a:r>
          <a:r>
            <a:rPr lang="ar-SA" sz="2400" u="sng" kern="1200" dirty="0" err="1">
              <a:solidFill>
                <a:schemeClr val="tx1"/>
              </a:solidFill>
              <a:latin typeface="Sakkal Majalla" panose="02000000000000000000" pitchFamily="2" charset="-78"/>
              <a:cs typeface="Sakkal Majalla" panose="02000000000000000000" pitchFamily="2" charset="-78"/>
            </a:rPr>
            <a:t>تُبۡدُونَ</a:t>
          </a:r>
          <a:r>
            <a:rPr lang="ar-SA" sz="2400" u="sng" kern="1200" dirty="0">
              <a:solidFill>
                <a:schemeClr val="tx1"/>
              </a:solidFill>
              <a:latin typeface="Sakkal Majalla" panose="02000000000000000000" pitchFamily="2" charset="-78"/>
              <a:cs typeface="Sakkal Majalla" panose="02000000000000000000" pitchFamily="2" charset="-78"/>
            </a:rPr>
            <a:t> وَمَا </a:t>
          </a:r>
          <a:r>
            <a:rPr lang="ar-SA" sz="2400" u="sng" kern="1200" dirty="0" err="1">
              <a:solidFill>
                <a:schemeClr val="tx1"/>
              </a:solidFill>
              <a:latin typeface="Sakkal Majalla" panose="02000000000000000000" pitchFamily="2" charset="-78"/>
              <a:cs typeface="Sakkal Majalla" panose="02000000000000000000" pitchFamily="2" charset="-78"/>
            </a:rPr>
            <a:t>كُنتُمۡ</a:t>
          </a:r>
          <a:r>
            <a:rPr lang="ar-SA" sz="2400" u="sng" kern="1200" dirty="0">
              <a:solidFill>
                <a:schemeClr val="tx1"/>
              </a:solidFill>
              <a:latin typeface="Sakkal Majalla" panose="02000000000000000000" pitchFamily="2" charset="-78"/>
              <a:cs typeface="Sakkal Majalla" panose="02000000000000000000" pitchFamily="2" charset="-78"/>
            </a:rPr>
            <a:t> </a:t>
          </a:r>
          <a:r>
            <a:rPr lang="ar-SA" sz="2400" u="sng" kern="1200" dirty="0" err="1">
              <a:solidFill>
                <a:schemeClr val="tx1"/>
              </a:solidFill>
              <a:latin typeface="Sakkal Majalla" panose="02000000000000000000" pitchFamily="2" charset="-78"/>
              <a:cs typeface="Sakkal Majalla" panose="02000000000000000000" pitchFamily="2" charset="-78"/>
            </a:rPr>
            <a:t>تَكۡتُمُونَ</a:t>
          </a:r>
          <a:r>
            <a:rPr lang="ar-SA" sz="2400" kern="1200" dirty="0">
              <a:latin typeface="Sakkal Majalla" panose="02000000000000000000" pitchFamily="2" charset="-78"/>
              <a:cs typeface="Sakkal Majalla" panose="02000000000000000000" pitchFamily="2" charset="-78"/>
            </a:rPr>
            <a:t>(33))</a:t>
          </a:r>
          <a:endParaRPr lang="en-US" sz="2400" kern="1200" dirty="0">
            <a:latin typeface="Sakkal Majalla" panose="02000000000000000000" pitchFamily="2" charset="-78"/>
            <a:cs typeface="Sakkal Majalla" panose="02000000000000000000" pitchFamily="2" charset="-78"/>
          </a:endParaRPr>
        </a:p>
      </dsp:txBody>
      <dsp:txXfrm>
        <a:off x="1466413" y="2116206"/>
        <a:ext cx="6806253" cy="843234"/>
      </dsp:txXfrm>
    </dsp:sp>
    <dsp:sp modelId="{D5997FB6-A5FE-4C06-BF9E-64807667A1D9}">
      <dsp:nvSpPr>
        <dsp:cNvPr id="0" name=""/>
        <dsp:cNvSpPr/>
      </dsp:nvSpPr>
      <dsp:spPr>
        <a:xfrm>
          <a:off x="7578810" y="679241"/>
          <a:ext cx="582206" cy="582206"/>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7709806" y="679241"/>
        <a:ext cx="320214" cy="438110"/>
      </dsp:txXfrm>
    </dsp:sp>
    <dsp:sp modelId="{AE1BFBB7-50E2-4D16-953E-843707232272}">
      <dsp:nvSpPr>
        <dsp:cNvPr id="0" name=""/>
        <dsp:cNvSpPr/>
      </dsp:nvSpPr>
      <dsp:spPr>
        <a:xfrm>
          <a:off x="8298900" y="1718255"/>
          <a:ext cx="582206" cy="582206"/>
        </a:xfrm>
        <a:prstGeom prst="downArrow">
          <a:avLst>
            <a:gd name="adj1" fmla="val 55000"/>
            <a:gd name="adj2" fmla="val 45000"/>
          </a:avLst>
        </a:prstGeom>
        <a:solidFill>
          <a:schemeClr val="accent2">
            <a:tint val="40000"/>
            <a:alpha val="90000"/>
            <a:hueOff val="4183470"/>
            <a:satOff val="1428"/>
            <a:lumOff val="439"/>
            <a:alphaOff val="0"/>
          </a:schemeClr>
        </a:solidFill>
        <a:ln w="15875" cap="flat" cmpd="sng" algn="ctr">
          <a:solidFill>
            <a:schemeClr val="accent2">
              <a:tint val="40000"/>
              <a:alpha val="90000"/>
              <a:hueOff val="4183470"/>
              <a:satOff val="1428"/>
              <a:lumOff val="43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8429896" y="1718255"/>
        <a:ext cx="320214" cy="438110"/>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EC1CC2-7978-46CE-8A75-67A769C03883}">
      <dsp:nvSpPr>
        <dsp:cNvPr id="0" name=""/>
        <dsp:cNvSpPr/>
      </dsp:nvSpPr>
      <dsp:spPr>
        <a:xfrm>
          <a:off x="-68389" y="0"/>
          <a:ext cx="8434574" cy="895702"/>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كل آية فيها ذكر </a:t>
          </a:r>
          <a:r>
            <a:rPr lang="ar-SA" sz="2800" kern="1200" dirty="0">
              <a:solidFill>
                <a:schemeClr val="tx1">
                  <a:lumMod val="95000"/>
                  <a:lumOff val="5000"/>
                </a:schemeClr>
              </a:solidFill>
              <a:latin typeface="Sakkal Majalla" panose="02000000000000000000" pitchFamily="2" charset="-78"/>
              <a:cs typeface="Sakkal Majalla" panose="02000000000000000000" pitchFamily="2" charset="-78"/>
            </a:rPr>
            <a:t>(ها أنتم هؤلاء)</a:t>
          </a:r>
          <a:r>
            <a:rPr lang="ar-SA" sz="2800" kern="1200" dirty="0">
              <a:latin typeface="Sakkal Majalla" panose="02000000000000000000" pitchFamily="2" charset="-78"/>
              <a:cs typeface="Sakkal Majalla" panose="02000000000000000000" pitchFamily="2" charset="-78"/>
            </a:rPr>
            <a:t> فهي بهذا اللفظ</a:t>
          </a:r>
          <a:endParaRPr lang="en-US" sz="2800" kern="1200" dirty="0">
            <a:solidFill>
              <a:schemeClr val="tx1">
                <a:lumMod val="95000"/>
                <a:lumOff val="5000"/>
              </a:schemeClr>
            </a:solidFill>
            <a:latin typeface="Sakkal Majalla" panose="02000000000000000000" pitchFamily="2" charset="-78"/>
            <a:cs typeface="Sakkal Majalla" panose="02000000000000000000" pitchFamily="2" charset="-78"/>
          </a:endParaRPr>
        </a:p>
      </dsp:txBody>
      <dsp:txXfrm>
        <a:off x="-42155" y="26234"/>
        <a:ext cx="7437402" cy="843234"/>
      </dsp:txXfrm>
    </dsp:sp>
    <dsp:sp modelId="{918FF342-9837-4234-8DD7-A0A2BD624B00}">
      <dsp:nvSpPr>
        <dsp:cNvPr id="0" name=""/>
        <dsp:cNvSpPr/>
      </dsp:nvSpPr>
      <dsp:spPr>
        <a:xfrm>
          <a:off x="788479" y="1044986"/>
          <a:ext cx="8161017" cy="895702"/>
        </a:xfrm>
        <a:prstGeom prst="roundRect">
          <a:avLst>
            <a:gd name="adj" fmla="val 10000"/>
          </a:avLst>
        </a:prstGeom>
        <a:solidFill>
          <a:schemeClr val="accent2">
            <a:hueOff val="1681577"/>
            <a:satOff val="-1786"/>
            <a:lumOff val="137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إلا موضع آل عمران الثاني آية (119) </a:t>
          </a:r>
          <a:r>
            <a:rPr lang="ar-SA" sz="2800" kern="1200" dirty="0">
              <a:solidFill>
                <a:schemeClr val="tx1"/>
              </a:solidFill>
              <a:latin typeface="Sakkal Majalla" panose="02000000000000000000" pitchFamily="2" charset="-78"/>
              <a:cs typeface="Sakkal Majalla" panose="02000000000000000000" pitchFamily="2" charset="-78"/>
            </a:rPr>
            <a:t>(ها أنتم أولاء) </a:t>
          </a:r>
          <a:r>
            <a:rPr lang="ar-SA" sz="2800" kern="1200" dirty="0">
              <a:solidFill>
                <a:schemeClr val="bg1"/>
              </a:solidFill>
              <a:latin typeface="Sakkal Majalla" panose="02000000000000000000" pitchFamily="2" charset="-78"/>
              <a:cs typeface="Sakkal Majalla" panose="02000000000000000000" pitchFamily="2" charset="-78"/>
            </a:rPr>
            <a:t>من غير </a:t>
          </a:r>
          <a:r>
            <a:rPr lang="ar-SA" sz="2800" kern="1200" dirty="0">
              <a:solidFill>
                <a:schemeClr val="tx1">
                  <a:lumMod val="95000"/>
                  <a:lumOff val="5000"/>
                </a:schemeClr>
              </a:solidFill>
              <a:latin typeface="Sakkal Majalla" panose="02000000000000000000" pitchFamily="2" charset="-78"/>
              <a:cs typeface="Sakkal Majalla" panose="02000000000000000000" pitchFamily="2" charset="-78"/>
            </a:rPr>
            <a:t>(هاء التنبيه)</a:t>
          </a:r>
          <a:endParaRPr lang="en-US" sz="2800" kern="1200" dirty="0">
            <a:solidFill>
              <a:schemeClr val="tx1">
                <a:lumMod val="95000"/>
                <a:lumOff val="5000"/>
              </a:schemeClr>
            </a:solidFill>
            <a:latin typeface="Sakkal Majalla" panose="02000000000000000000" pitchFamily="2" charset="-78"/>
            <a:cs typeface="Sakkal Majalla" panose="02000000000000000000" pitchFamily="2" charset="-78"/>
          </a:endParaRPr>
        </a:p>
      </dsp:txBody>
      <dsp:txXfrm>
        <a:off x="814713" y="1071220"/>
        <a:ext cx="6806253" cy="843234"/>
      </dsp:txXfrm>
    </dsp:sp>
    <dsp:sp modelId="{AC77514B-0541-443E-AFE6-08C360B90EC1}">
      <dsp:nvSpPr>
        <dsp:cNvPr id="0" name=""/>
        <dsp:cNvSpPr/>
      </dsp:nvSpPr>
      <dsp:spPr>
        <a:xfrm>
          <a:off x="1508568" y="2089972"/>
          <a:ext cx="8161017" cy="895702"/>
        </a:xfrm>
        <a:prstGeom prst="roundRect">
          <a:avLst>
            <a:gd name="adj" fmla="val 10000"/>
          </a:avLst>
        </a:prstGeom>
        <a:solidFill>
          <a:schemeClr val="accent2">
            <a:hueOff val="3363155"/>
            <a:satOff val="-3572"/>
            <a:lumOff val="274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1">
            <a:lnSpc>
              <a:spcPct val="90000"/>
            </a:lnSpc>
            <a:spcBef>
              <a:spcPct val="0"/>
            </a:spcBef>
            <a:spcAft>
              <a:spcPct val="35000"/>
            </a:spcAft>
            <a:buNone/>
          </a:pPr>
          <a:r>
            <a:rPr lang="ar-SA" sz="2000" u="none" kern="1200" dirty="0">
              <a:latin typeface="Sakkal Majalla" panose="02000000000000000000" pitchFamily="2" charset="-78"/>
              <a:cs typeface="Sakkal Majalla" panose="02000000000000000000" pitchFamily="2" charset="-78"/>
            </a:rPr>
            <a:t>(</a:t>
          </a:r>
          <a:r>
            <a:rPr lang="ar-SA" sz="2000" u="sng" kern="1200" dirty="0" err="1">
              <a:solidFill>
                <a:schemeClr val="tx1"/>
              </a:solidFill>
              <a:latin typeface="Sakkal Majalla" panose="02000000000000000000" pitchFamily="2" charset="-78"/>
              <a:ea typeface="+mn-ea"/>
              <a:cs typeface="Sakkal Majalla" panose="02000000000000000000" pitchFamily="2" charset="-78"/>
            </a:rPr>
            <a:t>هَـٰۤأَنتُمۡ</a:t>
          </a:r>
          <a:r>
            <a:rPr lang="ar-SA" sz="2000" u="sng" kern="1200" dirty="0">
              <a:solidFill>
                <a:schemeClr val="tx1"/>
              </a:solidFill>
              <a:latin typeface="Sakkal Majalla" panose="02000000000000000000" pitchFamily="2" charset="-78"/>
              <a:ea typeface="+mn-ea"/>
              <a:cs typeface="Sakkal Majalla" panose="02000000000000000000" pitchFamily="2" charset="-78"/>
            </a:rPr>
            <a:t> </a:t>
          </a:r>
          <a:r>
            <a:rPr lang="ar-SA" sz="2000" u="sng" kern="1200" dirty="0" err="1">
              <a:solidFill>
                <a:schemeClr val="tx1"/>
              </a:solidFill>
              <a:latin typeface="Sakkal Majalla" panose="02000000000000000000" pitchFamily="2" charset="-78"/>
              <a:ea typeface="+mn-ea"/>
              <a:cs typeface="Sakkal Majalla" panose="02000000000000000000" pitchFamily="2" charset="-78"/>
            </a:rPr>
            <a:t>أُو۟لَاۤءِ</a:t>
          </a:r>
          <a:r>
            <a:rPr lang="ar-SA" sz="2000" u="sng" kern="1200" dirty="0">
              <a:solidFill>
                <a:schemeClr val="tx1"/>
              </a:solidFill>
              <a:latin typeface="Sakkal Majalla" panose="02000000000000000000" pitchFamily="2" charset="-78"/>
              <a:ea typeface="+mn-ea"/>
              <a:cs typeface="Sakkal Majalla" panose="02000000000000000000" pitchFamily="2" charset="-78"/>
            </a:rPr>
            <a:t> </a:t>
          </a:r>
          <a:r>
            <a:rPr lang="ar-SA" sz="2000" u="sng" kern="1200" dirty="0" err="1">
              <a:solidFill>
                <a:schemeClr val="tx1"/>
              </a:solidFill>
              <a:latin typeface="Sakkal Majalla" panose="02000000000000000000" pitchFamily="2" charset="-78"/>
              <a:ea typeface="+mn-ea"/>
              <a:cs typeface="Sakkal Majalla" panose="02000000000000000000" pitchFamily="2" charset="-78"/>
            </a:rPr>
            <a:t>تُحِبُّونَهُمۡ</a:t>
          </a:r>
          <a:r>
            <a:rPr lang="ar-SA" sz="2000" u="sng" kern="1200" dirty="0">
              <a:solidFill>
                <a:schemeClr val="tx1"/>
              </a:solidFill>
              <a:latin typeface="Sakkal Majalla" panose="02000000000000000000" pitchFamily="2" charset="-78"/>
              <a:ea typeface="+mn-ea"/>
              <a:cs typeface="Sakkal Majalla" panose="02000000000000000000" pitchFamily="2" charset="-78"/>
            </a:rPr>
            <a:t> </a:t>
          </a:r>
          <a:r>
            <a:rPr lang="ar-SA" sz="2000" kern="1200" dirty="0">
              <a:solidFill>
                <a:schemeClr val="bg1"/>
              </a:solidFill>
              <a:latin typeface="Sakkal Majalla" panose="02000000000000000000" pitchFamily="2" charset="-78"/>
              <a:ea typeface="+mn-ea"/>
              <a:cs typeface="Sakkal Majalla" panose="02000000000000000000" pitchFamily="2" charset="-78"/>
            </a:rPr>
            <a:t>وَلَا </a:t>
          </a:r>
          <a:r>
            <a:rPr lang="ar-SA" sz="2000" kern="1200" dirty="0" err="1">
              <a:solidFill>
                <a:schemeClr val="bg1"/>
              </a:solidFill>
              <a:latin typeface="Sakkal Majalla" panose="02000000000000000000" pitchFamily="2" charset="-78"/>
              <a:ea typeface="+mn-ea"/>
              <a:cs typeface="Sakkal Majalla" panose="02000000000000000000" pitchFamily="2" charset="-78"/>
            </a:rPr>
            <a:t>یُحِبُّونَكُمۡ</a:t>
          </a:r>
          <a:r>
            <a:rPr lang="ar-SA" sz="2000" kern="1200" dirty="0">
              <a:solidFill>
                <a:schemeClr val="bg1"/>
              </a:solidFill>
              <a:latin typeface="Sakkal Majalla" panose="02000000000000000000" pitchFamily="2" charset="-78"/>
              <a:ea typeface="+mn-ea"/>
              <a:cs typeface="Sakkal Majalla" panose="02000000000000000000" pitchFamily="2" charset="-78"/>
            </a:rPr>
            <a:t> </a:t>
          </a:r>
          <a:r>
            <a:rPr lang="ar-SA" sz="2000" kern="1200" dirty="0" err="1">
              <a:solidFill>
                <a:schemeClr val="bg1"/>
              </a:solidFill>
              <a:latin typeface="Sakkal Majalla" panose="02000000000000000000" pitchFamily="2" charset="-78"/>
              <a:ea typeface="+mn-ea"/>
              <a:cs typeface="Sakkal Majalla" panose="02000000000000000000" pitchFamily="2" charset="-78"/>
            </a:rPr>
            <a:t>وَتُؤۡمِنُونَ</a:t>
          </a:r>
          <a:r>
            <a:rPr lang="ar-SA" sz="2000" kern="1200" dirty="0">
              <a:solidFill>
                <a:schemeClr val="bg1"/>
              </a:solidFill>
              <a:latin typeface="Sakkal Majalla" panose="02000000000000000000" pitchFamily="2" charset="-78"/>
              <a:ea typeface="+mn-ea"/>
              <a:cs typeface="Sakkal Majalla" panose="02000000000000000000" pitchFamily="2" charset="-78"/>
            </a:rPr>
            <a:t> </a:t>
          </a:r>
          <a:r>
            <a:rPr lang="ar-SA" sz="2000" kern="1200" dirty="0" err="1">
              <a:solidFill>
                <a:schemeClr val="bg1"/>
              </a:solidFill>
              <a:latin typeface="Sakkal Majalla" panose="02000000000000000000" pitchFamily="2" charset="-78"/>
              <a:ea typeface="+mn-ea"/>
              <a:cs typeface="Sakkal Majalla" panose="02000000000000000000" pitchFamily="2" charset="-78"/>
            </a:rPr>
            <a:t>بِٱلۡكِتَـٰبِ</a:t>
          </a:r>
          <a:r>
            <a:rPr lang="ar-SA" sz="2000" kern="1200" dirty="0">
              <a:solidFill>
                <a:schemeClr val="bg1"/>
              </a:solidFill>
              <a:latin typeface="Sakkal Majalla" panose="02000000000000000000" pitchFamily="2" charset="-78"/>
              <a:ea typeface="+mn-ea"/>
              <a:cs typeface="Sakkal Majalla" panose="02000000000000000000" pitchFamily="2" charset="-78"/>
            </a:rPr>
            <a:t> </a:t>
          </a:r>
          <a:r>
            <a:rPr lang="ar-SA" sz="2000" kern="1200" dirty="0" err="1">
              <a:solidFill>
                <a:schemeClr val="bg1"/>
              </a:solidFill>
              <a:latin typeface="Sakkal Majalla" panose="02000000000000000000" pitchFamily="2" charset="-78"/>
              <a:ea typeface="+mn-ea"/>
              <a:cs typeface="Sakkal Majalla" panose="02000000000000000000" pitchFamily="2" charset="-78"/>
            </a:rPr>
            <a:t>كُلِّهِۦ</a:t>
          </a:r>
          <a:r>
            <a:rPr lang="ar-SA" sz="2000" kern="1200" dirty="0">
              <a:solidFill>
                <a:schemeClr val="bg1"/>
              </a:solidFill>
              <a:latin typeface="Sakkal Majalla" panose="02000000000000000000" pitchFamily="2" charset="-78"/>
              <a:ea typeface="+mn-ea"/>
              <a:cs typeface="Sakkal Majalla" panose="02000000000000000000" pitchFamily="2" charset="-78"/>
            </a:rPr>
            <a:t> وَإِذَا </a:t>
          </a:r>
          <a:r>
            <a:rPr lang="ar-SA" sz="2000" kern="1200" dirty="0" err="1">
              <a:solidFill>
                <a:schemeClr val="bg1"/>
              </a:solidFill>
              <a:latin typeface="Sakkal Majalla" panose="02000000000000000000" pitchFamily="2" charset="-78"/>
              <a:ea typeface="+mn-ea"/>
              <a:cs typeface="Sakkal Majalla" panose="02000000000000000000" pitchFamily="2" charset="-78"/>
            </a:rPr>
            <a:t>لَقُوكُمۡ</a:t>
          </a:r>
          <a:r>
            <a:rPr lang="ar-SA" sz="2000" kern="1200" dirty="0">
              <a:solidFill>
                <a:schemeClr val="bg1"/>
              </a:solidFill>
              <a:latin typeface="Sakkal Majalla" panose="02000000000000000000" pitchFamily="2" charset="-78"/>
              <a:ea typeface="+mn-ea"/>
              <a:cs typeface="Sakkal Majalla" panose="02000000000000000000" pitchFamily="2" charset="-78"/>
            </a:rPr>
            <a:t> </a:t>
          </a:r>
          <a:r>
            <a:rPr lang="ar-SA" sz="2000" kern="1200" dirty="0" err="1">
              <a:solidFill>
                <a:schemeClr val="bg1"/>
              </a:solidFill>
              <a:latin typeface="Sakkal Majalla" panose="02000000000000000000" pitchFamily="2" charset="-78"/>
              <a:ea typeface="+mn-ea"/>
              <a:cs typeface="Sakkal Majalla" panose="02000000000000000000" pitchFamily="2" charset="-78"/>
            </a:rPr>
            <a:t>قَالُوۤا</a:t>
          </a:r>
          <a:r>
            <a:rPr lang="ar-SA" sz="2000" kern="1200" dirty="0">
              <a:solidFill>
                <a:schemeClr val="bg1"/>
              </a:solidFill>
              <a:latin typeface="Sakkal Majalla" panose="02000000000000000000" pitchFamily="2" charset="-78"/>
              <a:ea typeface="+mn-ea"/>
              <a:cs typeface="Sakkal Majalla" panose="02000000000000000000" pitchFamily="2" charset="-78"/>
            </a:rPr>
            <a:t>۟ ءَامَنَّا وَإِذَا </a:t>
          </a:r>
          <a:r>
            <a:rPr lang="ar-SA" sz="2000" kern="1200" dirty="0" err="1">
              <a:solidFill>
                <a:schemeClr val="bg1"/>
              </a:solidFill>
              <a:latin typeface="Sakkal Majalla" panose="02000000000000000000" pitchFamily="2" charset="-78"/>
              <a:ea typeface="+mn-ea"/>
              <a:cs typeface="Sakkal Majalla" panose="02000000000000000000" pitchFamily="2" charset="-78"/>
            </a:rPr>
            <a:t>خَلَوۡا</a:t>
          </a:r>
          <a:r>
            <a:rPr lang="ar-SA" sz="2000" kern="1200" dirty="0">
              <a:solidFill>
                <a:schemeClr val="bg1"/>
              </a:solidFill>
              <a:latin typeface="Sakkal Majalla" panose="02000000000000000000" pitchFamily="2" charset="-78"/>
              <a:ea typeface="+mn-ea"/>
              <a:cs typeface="Sakkal Majalla" panose="02000000000000000000" pitchFamily="2" charset="-78"/>
            </a:rPr>
            <a:t>۟ عَضُّوا۟ </a:t>
          </a:r>
          <a:r>
            <a:rPr lang="ar-SA" sz="2000" kern="1200" dirty="0" err="1">
              <a:solidFill>
                <a:schemeClr val="bg1"/>
              </a:solidFill>
              <a:latin typeface="Sakkal Majalla" panose="02000000000000000000" pitchFamily="2" charset="-78"/>
              <a:ea typeface="+mn-ea"/>
              <a:cs typeface="Sakkal Majalla" panose="02000000000000000000" pitchFamily="2" charset="-78"/>
            </a:rPr>
            <a:t>عَلَیۡكُمُ</a:t>
          </a:r>
          <a:r>
            <a:rPr lang="ar-SA" sz="2000" kern="1200" dirty="0">
              <a:solidFill>
                <a:schemeClr val="bg1"/>
              </a:solidFill>
              <a:latin typeface="Sakkal Majalla" panose="02000000000000000000" pitchFamily="2" charset="-78"/>
              <a:ea typeface="+mn-ea"/>
              <a:cs typeface="Sakkal Majalla" panose="02000000000000000000" pitchFamily="2" charset="-78"/>
            </a:rPr>
            <a:t> </a:t>
          </a:r>
          <a:r>
            <a:rPr lang="ar-SA" sz="2000" kern="1200" dirty="0" err="1">
              <a:solidFill>
                <a:schemeClr val="bg1"/>
              </a:solidFill>
              <a:latin typeface="Sakkal Majalla" panose="02000000000000000000" pitchFamily="2" charset="-78"/>
              <a:ea typeface="+mn-ea"/>
              <a:cs typeface="Sakkal Majalla" panose="02000000000000000000" pitchFamily="2" charset="-78"/>
            </a:rPr>
            <a:t>ٱلۡأَنَامِلَ</a:t>
          </a:r>
          <a:r>
            <a:rPr lang="ar-SA" sz="2000" kern="1200" dirty="0">
              <a:solidFill>
                <a:schemeClr val="bg1"/>
              </a:solidFill>
              <a:latin typeface="Sakkal Majalla" panose="02000000000000000000" pitchFamily="2" charset="-78"/>
              <a:ea typeface="+mn-ea"/>
              <a:cs typeface="Sakkal Majalla" panose="02000000000000000000" pitchFamily="2" charset="-78"/>
            </a:rPr>
            <a:t> مِنَ </a:t>
          </a:r>
          <a:r>
            <a:rPr lang="ar-SA" sz="2000" kern="1200" dirty="0" err="1">
              <a:solidFill>
                <a:schemeClr val="bg1"/>
              </a:solidFill>
              <a:latin typeface="Sakkal Majalla" panose="02000000000000000000" pitchFamily="2" charset="-78"/>
              <a:ea typeface="+mn-ea"/>
              <a:cs typeface="Sakkal Majalla" panose="02000000000000000000" pitchFamily="2" charset="-78"/>
            </a:rPr>
            <a:t>ٱلۡغَیۡظِۚ</a:t>
          </a:r>
          <a:r>
            <a:rPr lang="ar-SA" sz="2000" kern="1200" dirty="0">
              <a:solidFill>
                <a:schemeClr val="bg1"/>
              </a:solidFill>
              <a:latin typeface="Sakkal Majalla" panose="02000000000000000000" pitchFamily="2" charset="-78"/>
              <a:ea typeface="+mn-ea"/>
              <a:cs typeface="Sakkal Majalla" panose="02000000000000000000" pitchFamily="2" charset="-78"/>
            </a:rPr>
            <a:t> </a:t>
          </a:r>
          <a:r>
            <a:rPr lang="ar-SA" sz="2000" kern="1200" dirty="0" err="1">
              <a:solidFill>
                <a:schemeClr val="bg1"/>
              </a:solidFill>
              <a:latin typeface="Sakkal Majalla" panose="02000000000000000000" pitchFamily="2" charset="-78"/>
              <a:ea typeface="+mn-ea"/>
              <a:cs typeface="Sakkal Majalla" panose="02000000000000000000" pitchFamily="2" charset="-78"/>
            </a:rPr>
            <a:t>قُلۡ</a:t>
          </a:r>
          <a:r>
            <a:rPr lang="ar-SA" sz="2000" kern="1200" dirty="0">
              <a:solidFill>
                <a:schemeClr val="bg1"/>
              </a:solidFill>
              <a:latin typeface="Sakkal Majalla" panose="02000000000000000000" pitchFamily="2" charset="-78"/>
              <a:ea typeface="+mn-ea"/>
              <a:cs typeface="Sakkal Majalla" panose="02000000000000000000" pitchFamily="2" charset="-78"/>
            </a:rPr>
            <a:t> مُوتُوا۟ </a:t>
          </a:r>
          <a:r>
            <a:rPr lang="ar-SA" sz="2000" kern="1200" dirty="0" err="1">
              <a:solidFill>
                <a:schemeClr val="bg1"/>
              </a:solidFill>
              <a:latin typeface="Sakkal Majalla" panose="02000000000000000000" pitchFamily="2" charset="-78"/>
              <a:ea typeface="+mn-ea"/>
              <a:cs typeface="Sakkal Majalla" panose="02000000000000000000" pitchFamily="2" charset="-78"/>
            </a:rPr>
            <a:t>بِغَیۡظِكُمۡۗ</a:t>
          </a:r>
          <a:r>
            <a:rPr lang="ar-SA" sz="2000" kern="1200" dirty="0">
              <a:solidFill>
                <a:schemeClr val="bg1"/>
              </a:solidFill>
              <a:latin typeface="Sakkal Majalla" panose="02000000000000000000" pitchFamily="2" charset="-78"/>
              <a:ea typeface="+mn-ea"/>
              <a:cs typeface="Sakkal Majalla" panose="02000000000000000000" pitchFamily="2" charset="-78"/>
            </a:rPr>
            <a:t> إِنَّ </a:t>
          </a:r>
          <a:r>
            <a:rPr lang="ar-SA" sz="2000" kern="1200" dirty="0" err="1">
              <a:solidFill>
                <a:schemeClr val="bg1"/>
              </a:solidFill>
              <a:latin typeface="Sakkal Majalla" panose="02000000000000000000" pitchFamily="2" charset="-78"/>
              <a:ea typeface="+mn-ea"/>
              <a:cs typeface="Sakkal Majalla" panose="02000000000000000000" pitchFamily="2" charset="-78"/>
            </a:rPr>
            <a:t>ٱللَّهَ</a:t>
          </a:r>
          <a:r>
            <a:rPr lang="ar-SA" sz="2000" kern="1200" dirty="0">
              <a:solidFill>
                <a:schemeClr val="bg1"/>
              </a:solidFill>
              <a:latin typeface="Sakkal Majalla" panose="02000000000000000000" pitchFamily="2" charset="-78"/>
              <a:ea typeface="+mn-ea"/>
              <a:cs typeface="Sakkal Majalla" panose="02000000000000000000" pitchFamily="2" charset="-78"/>
            </a:rPr>
            <a:t> </a:t>
          </a:r>
          <a:r>
            <a:rPr lang="ar-SA" sz="2000" kern="1200" dirty="0" err="1">
              <a:solidFill>
                <a:schemeClr val="bg1"/>
              </a:solidFill>
              <a:latin typeface="Sakkal Majalla" panose="02000000000000000000" pitchFamily="2" charset="-78"/>
              <a:ea typeface="+mn-ea"/>
              <a:cs typeface="Sakkal Majalla" panose="02000000000000000000" pitchFamily="2" charset="-78"/>
            </a:rPr>
            <a:t>عَلِیمُۢ</a:t>
          </a:r>
          <a:r>
            <a:rPr lang="ar-SA" sz="2000" kern="1200" dirty="0">
              <a:solidFill>
                <a:schemeClr val="bg1"/>
              </a:solidFill>
              <a:latin typeface="Sakkal Majalla" panose="02000000000000000000" pitchFamily="2" charset="-78"/>
              <a:ea typeface="+mn-ea"/>
              <a:cs typeface="Sakkal Majalla" panose="02000000000000000000" pitchFamily="2" charset="-78"/>
            </a:rPr>
            <a:t> بِذَاتِ </a:t>
          </a:r>
          <a:r>
            <a:rPr lang="ar-SA" sz="2000" kern="1200" dirty="0" err="1">
              <a:solidFill>
                <a:schemeClr val="bg1"/>
              </a:solidFill>
              <a:latin typeface="Sakkal Majalla" panose="02000000000000000000" pitchFamily="2" charset="-78"/>
              <a:ea typeface="+mn-ea"/>
              <a:cs typeface="Sakkal Majalla" panose="02000000000000000000" pitchFamily="2" charset="-78"/>
            </a:rPr>
            <a:t>ٱلصُّدُورِ</a:t>
          </a:r>
          <a:r>
            <a:rPr lang="ar-SA" sz="2000" u="none" kern="1200" dirty="0">
              <a:latin typeface="Sakkal Majalla" panose="02000000000000000000" pitchFamily="2" charset="-78"/>
              <a:cs typeface="Sakkal Majalla" panose="02000000000000000000" pitchFamily="2" charset="-78"/>
            </a:rPr>
            <a:t> (</a:t>
          </a:r>
          <a:r>
            <a:rPr lang="ar-SA" sz="2000" kern="1200" dirty="0">
              <a:latin typeface="Sakkal Majalla" panose="02000000000000000000" pitchFamily="2" charset="-78"/>
              <a:cs typeface="Sakkal Majalla" panose="02000000000000000000" pitchFamily="2" charset="-78"/>
            </a:rPr>
            <a:t>119))</a:t>
          </a:r>
          <a:endParaRPr lang="en-US" sz="2000" kern="1200" dirty="0">
            <a:latin typeface="Sakkal Majalla" panose="02000000000000000000" pitchFamily="2" charset="-78"/>
            <a:cs typeface="Sakkal Majalla" panose="02000000000000000000" pitchFamily="2" charset="-78"/>
          </a:endParaRPr>
        </a:p>
      </dsp:txBody>
      <dsp:txXfrm>
        <a:off x="1534802" y="2116206"/>
        <a:ext cx="6806253" cy="843234"/>
      </dsp:txXfrm>
    </dsp:sp>
    <dsp:sp modelId="{D5997FB6-A5FE-4C06-BF9E-64807667A1D9}">
      <dsp:nvSpPr>
        <dsp:cNvPr id="0" name=""/>
        <dsp:cNvSpPr/>
      </dsp:nvSpPr>
      <dsp:spPr>
        <a:xfrm>
          <a:off x="7647200" y="679241"/>
          <a:ext cx="582206" cy="582206"/>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7778196" y="679241"/>
        <a:ext cx="320214" cy="438110"/>
      </dsp:txXfrm>
    </dsp:sp>
    <dsp:sp modelId="{AE1BFBB7-50E2-4D16-953E-843707232272}">
      <dsp:nvSpPr>
        <dsp:cNvPr id="0" name=""/>
        <dsp:cNvSpPr/>
      </dsp:nvSpPr>
      <dsp:spPr>
        <a:xfrm>
          <a:off x="8367289" y="1718255"/>
          <a:ext cx="582206" cy="582206"/>
        </a:xfrm>
        <a:prstGeom prst="downArrow">
          <a:avLst>
            <a:gd name="adj1" fmla="val 55000"/>
            <a:gd name="adj2" fmla="val 45000"/>
          </a:avLst>
        </a:prstGeom>
        <a:solidFill>
          <a:schemeClr val="accent2">
            <a:tint val="40000"/>
            <a:alpha val="90000"/>
            <a:hueOff val="4183470"/>
            <a:satOff val="1428"/>
            <a:lumOff val="439"/>
            <a:alphaOff val="0"/>
          </a:schemeClr>
        </a:solidFill>
        <a:ln w="15875" cap="flat" cmpd="sng" algn="ctr">
          <a:solidFill>
            <a:schemeClr val="accent2">
              <a:tint val="40000"/>
              <a:alpha val="90000"/>
              <a:hueOff val="4183470"/>
              <a:satOff val="1428"/>
              <a:lumOff val="43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8498285" y="1718255"/>
        <a:ext cx="320214" cy="438110"/>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EC1CC2-7978-46CE-8A75-67A769C03883}">
      <dsp:nvSpPr>
        <dsp:cNvPr id="0" name=""/>
        <dsp:cNvSpPr/>
      </dsp:nvSpPr>
      <dsp:spPr>
        <a:xfrm>
          <a:off x="-68389" y="0"/>
          <a:ext cx="8434574" cy="895702"/>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كل آية فيها ذكر </a:t>
          </a:r>
          <a:r>
            <a:rPr lang="ar-SA" sz="2800" kern="1200" dirty="0">
              <a:solidFill>
                <a:schemeClr val="tx1"/>
              </a:solidFill>
              <a:latin typeface="Sakkal Majalla" panose="02000000000000000000" pitchFamily="2" charset="-78"/>
              <a:cs typeface="Sakkal Majalla" panose="02000000000000000000" pitchFamily="2" charset="-78"/>
            </a:rPr>
            <a:t>(</a:t>
          </a:r>
          <a:r>
            <a:rPr lang="ar-EG" sz="2800" kern="1200" dirty="0">
              <a:solidFill>
                <a:schemeClr val="tx1"/>
              </a:solidFill>
              <a:latin typeface="Sakkal Majalla" panose="02000000000000000000" pitchFamily="2" charset="-78"/>
              <a:cs typeface="Sakkal Majalla" panose="02000000000000000000" pitchFamily="2" charset="-78"/>
            </a:rPr>
            <a:t>مِتم – مِتَّ – مِتُّ – مِتنا</a:t>
          </a:r>
          <a:r>
            <a:rPr lang="ar-SA" sz="2800" kern="1200" dirty="0">
              <a:solidFill>
                <a:schemeClr val="tx1"/>
              </a:solidFill>
              <a:latin typeface="Sakkal Majalla" panose="02000000000000000000" pitchFamily="2" charset="-78"/>
              <a:cs typeface="Sakkal Majalla" panose="02000000000000000000" pitchFamily="2" charset="-78"/>
            </a:rPr>
            <a:t>) </a:t>
          </a:r>
          <a:r>
            <a:rPr lang="ar-SA" sz="2800" kern="1200" dirty="0">
              <a:latin typeface="Sakkal Majalla" panose="02000000000000000000" pitchFamily="2" charset="-78"/>
              <a:cs typeface="Sakkal Majalla" panose="02000000000000000000" pitchFamily="2" charset="-78"/>
            </a:rPr>
            <a:t>فهي </a:t>
          </a:r>
          <a:r>
            <a:rPr lang="ar-EG" sz="2800" kern="1200" dirty="0">
              <a:latin typeface="Sakkal Majalla" panose="02000000000000000000" pitchFamily="2" charset="-78"/>
              <a:cs typeface="Sakkal Majalla" panose="02000000000000000000" pitchFamily="2" charset="-78"/>
            </a:rPr>
            <a:t>بكسر الميم</a:t>
          </a:r>
          <a:endParaRPr lang="en-US" sz="2800" kern="1200" dirty="0">
            <a:solidFill>
              <a:schemeClr val="tx1">
                <a:lumMod val="95000"/>
                <a:lumOff val="5000"/>
              </a:schemeClr>
            </a:solidFill>
            <a:latin typeface="Sakkal Majalla" panose="02000000000000000000" pitchFamily="2" charset="-78"/>
            <a:cs typeface="Sakkal Majalla" panose="02000000000000000000" pitchFamily="2" charset="-78"/>
          </a:endParaRPr>
        </a:p>
      </dsp:txBody>
      <dsp:txXfrm>
        <a:off x="-42155" y="26234"/>
        <a:ext cx="7437402" cy="843234"/>
      </dsp:txXfrm>
    </dsp:sp>
    <dsp:sp modelId="{918FF342-9837-4234-8DD7-A0A2BD624B00}">
      <dsp:nvSpPr>
        <dsp:cNvPr id="0" name=""/>
        <dsp:cNvSpPr/>
      </dsp:nvSpPr>
      <dsp:spPr>
        <a:xfrm>
          <a:off x="788479" y="1044986"/>
          <a:ext cx="8161017" cy="895702"/>
        </a:xfrm>
        <a:prstGeom prst="roundRect">
          <a:avLst>
            <a:gd name="adj" fmla="val 10000"/>
          </a:avLst>
        </a:prstGeom>
        <a:solidFill>
          <a:schemeClr val="accent2">
            <a:hueOff val="1681577"/>
            <a:satOff val="-1786"/>
            <a:lumOff val="137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إلا موضعا آل عمران آية (157-158) </a:t>
          </a:r>
          <a:r>
            <a:rPr lang="ar-SA" sz="2800" kern="1200" dirty="0">
              <a:solidFill>
                <a:schemeClr val="tx1"/>
              </a:solidFill>
              <a:latin typeface="Sakkal Majalla" panose="02000000000000000000" pitchFamily="2" charset="-78"/>
              <a:cs typeface="Sakkal Majalla" panose="02000000000000000000" pitchFamily="2" charset="-78"/>
            </a:rPr>
            <a:t>(</a:t>
          </a:r>
          <a:r>
            <a:rPr lang="ar-SA" sz="2800" u="none" kern="1200" dirty="0">
              <a:solidFill>
                <a:schemeClr val="tx1"/>
              </a:solidFill>
              <a:latin typeface="Sakkal Majalla" panose="02000000000000000000" pitchFamily="2" charset="-78"/>
              <a:cs typeface="Sakkal Majalla" panose="02000000000000000000" pitchFamily="2" charset="-78"/>
            </a:rPr>
            <a:t>مُتم</a:t>
          </a:r>
          <a:r>
            <a:rPr lang="ar-SA" sz="2800" kern="1200" dirty="0">
              <a:solidFill>
                <a:schemeClr val="tx1"/>
              </a:solidFill>
              <a:latin typeface="Sakkal Majalla" panose="02000000000000000000" pitchFamily="2" charset="-78"/>
              <a:cs typeface="Sakkal Majalla" panose="02000000000000000000" pitchFamily="2" charset="-78"/>
            </a:rPr>
            <a:t>) </a:t>
          </a:r>
          <a:r>
            <a:rPr lang="ar-SA" sz="2800" kern="1200" dirty="0">
              <a:solidFill>
                <a:schemeClr val="bg1"/>
              </a:solidFill>
              <a:latin typeface="Sakkal Majalla" panose="02000000000000000000" pitchFamily="2" charset="-78"/>
              <a:cs typeface="Sakkal Majalla" panose="02000000000000000000" pitchFamily="2" charset="-78"/>
            </a:rPr>
            <a:t>بضم الميم</a:t>
          </a:r>
          <a:endParaRPr lang="en-US" sz="2800" kern="1200" dirty="0">
            <a:solidFill>
              <a:schemeClr val="bg1"/>
            </a:solidFill>
            <a:latin typeface="Sakkal Majalla" panose="02000000000000000000" pitchFamily="2" charset="-78"/>
            <a:cs typeface="Sakkal Majalla" panose="02000000000000000000" pitchFamily="2" charset="-78"/>
          </a:endParaRPr>
        </a:p>
      </dsp:txBody>
      <dsp:txXfrm>
        <a:off x="814713" y="1071220"/>
        <a:ext cx="6806253" cy="843234"/>
      </dsp:txXfrm>
    </dsp:sp>
    <dsp:sp modelId="{AC77514B-0541-443E-AFE6-08C360B90EC1}">
      <dsp:nvSpPr>
        <dsp:cNvPr id="0" name=""/>
        <dsp:cNvSpPr/>
      </dsp:nvSpPr>
      <dsp:spPr>
        <a:xfrm>
          <a:off x="1508568" y="2089972"/>
          <a:ext cx="8161017" cy="895702"/>
        </a:xfrm>
        <a:prstGeom prst="roundRect">
          <a:avLst>
            <a:gd name="adj" fmla="val 10000"/>
          </a:avLst>
        </a:prstGeom>
        <a:solidFill>
          <a:schemeClr val="accent2">
            <a:hueOff val="3363155"/>
            <a:satOff val="-3572"/>
            <a:lumOff val="274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ar-SA" sz="2400" kern="1200" dirty="0">
              <a:latin typeface="Sakkal Majalla" panose="02000000000000000000" pitchFamily="2" charset="-78"/>
              <a:cs typeface="Sakkal Majalla" panose="02000000000000000000" pitchFamily="2" charset="-78"/>
            </a:rPr>
            <a:t>(</a:t>
          </a:r>
          <a:r>
            <a:rPr lang="ar-SA" sz="2400" kern="1200" dirty="0" err="1">
              <a:latin typeface="Sakkal Majalla" panose="02000000000000000000" pitchFamily="2" charset="-78"/>
              <a:cs typeface="Sakkal Majalla" panose="02000000000000000000" pitchFamily="2" charset="-78"/>
            </a:rPr>
            <a:t>وَلَىِٕن</a:t>
          </a:r>
          <a:r>
            <a:rPr lang="ar-SA" sz="2400" kern="1200" dirty="0">
              <a:latin typeface="Sakkal Majalla" panose="02000000000000000000" pitchFamily="2" charset="-78"/>
              <a:cs typeface="Sakkal Majalla" panose="02000000000000000000" pitchFamily="2" charset="-78"/>
            </a:rPr>
            <a:t> </a:t>
          </a:r>
          <a:r>
            <a:rPr lang="ar-SA" sz="2400" kern="1200" dirty="0" err="1">
              <a:latin typeface="Sakkal Majalla" panose="02000000000000000000" pitchFamily="2" charset="-78"/>
              <a:cs typeface="Sakkal Majalla" panose="02000000000000000000" pitchFamily="2" charset="-78"/>
            </a:rPr>
            <a:t>قُتِلۡتُمۡ</a:t>
          </a:r>
          <a:r>
            <a:rPr lang="ar-SA" sz="2400" kern="1200" dirty="0">
              <a:latin typeface="Sakkal Majalla" panose="02000000000000000000" pitchFamily="2" charset="-78"/>
              <a:cs typeface="Sakkal Majalla" panose="02000000000000000000" pitchFamily="2" charset="-78"/>
            </a:rPr>
            <a:t> </a:t>
          </a:r>
          <a:r>
            <a:rPr lang="ar-SA" sz="2400" kern="1200" dirty="0" err="1">
              <a:latin typeface="Sakkal Majalla" panose="02000000000000000000" pitchFamily="2" charset="-78"/>
              <a:cs typeface="Sakkal Majalla" panose="02000000000000000000" pitchFamily="2" charset="-78"/>
            </a:rPr>
            <a:t>فِی</a:t>
          </a:r>
          <a:r>
            <a:rPr lang="ar-SA" sz="2400" kern="1200" dirty="0">
              <a:latin typeface="Sakkal Majalla" panose="02000000000000000000" pitchFamily="2" charset="-78"/>
              <a:cs typeface="Sakkal Majalla" panose="02000000000000000000" pitchFamily="2" charset="-78"/>
            </a:rPr>
            <a:t> </a:t>
          </a:r>
          <a:r>
            <a:rPr lang="ar-SA" sz="2400" kern="1200" dirty="0" err="1">
              <a:latin typeface="Sakkal Majalla" panose="02000000000000000000" pitchFamily="2" charset="-78"/>
              <a:cs typeface="Sakkal Majalla" panose="02000000000000000000" pitchFamily="2" charset="-78"/>
            </a:rPr>
            <a:t>سَبِیلِ</a:t>
          </a:r>
          <a:r>
            <a:rPr lang="ar-SA" sz="2400" kern="1200" dirty="0">
              <a:latin typeface="Sakkal Majalla" panose="02000000000000000000" pitchFamily="2" charset="-78"/>
              <a:cs typeface="Sakkal Majalla" panose="02000000000000000000" pitchFamily="2" charset="-78"/>
            </a:rPr>
            <a:t> </a:t>
          </a:r>
          <a:r>
            <a:rPr lang="ar-SA" sz="2400" kern="1200" dirty="0" err="1">
              <a:latin typeface="Sakkal Majalla" panose="02000000000000000000" pitchFamily="2" charset="-78"/>
              <a:cs typeface="Sakkal Majalla" panose="02000000000000000000" pitchFamily="2" charset="-78"/>
            </a:rPr>
            <a:t>ٱللَّهِ</a:t>
          </a:r>
          <a:r>
            <a:rPr lang="ar-SA" sz="2400" kern="1200" dirty="0">
              <a:latin typeface="Sakkal Majalla" panose="02000000000000000000" pitchFamily="2" charset="-78"/>
              <a:cs typeface="Sakkal Majalla" panose="02000000000000000000" pitchFamily="2" charset="-78"/>
            </a:rPr>
            <a:t> </a:t>
          </a:r>
          <a:r>
            <a:rPr lang="ar-SA" sz="2400" kern="1200" dirty="0" err="1">
              <a:latin typeface="Sakkal Majalla" panose="02000000000000000000" pitchFamily="2" charset="-78"/>
              <a:cs typeface="Sakkal Majalla" panose="02000000000000000000" pitchFamily="2" charset="-78"/>
            </a:rPr>
            <a:t>أَوۡ</a:t>
          </a:r>
          <a:r>
            <a:rPr lang="ar-SA" sz="2400" kern="1200" dirty="0">
              <a:latin typeface="Sakkal Majalla" panose="02000000000000000000" pitchFamily="2" charset="-78"/>
              <a:cs typeface="Sakkal Majalla" panose="02000000000000000000" pitchFamily="2" charset="-78"/>
            </a:rPr>
            <a:t> </a:t>
          </a:r>
          <a:r>
            <a:rPr lang="ar-SA" sz="2400" u="sng" kern="1200" dirty="0" err="1">
              <a:solidFill>
                <a:schemeClr val="tx1"/>
              </a:solidFill>
              <a:latin typeface="Sakkal Majalla" panose="02000000000000000000" pitchFamily="2" charset="-78"/>
              <a:cs typeface="Sakkal Majalla" panose="02000000000000000000" pitchFamily="2" charset="-78"/>
            </a:rPr>
            <a:t>مُتُّمۡ</a:t>
          </a:r>
          <a:r>
            <a:rPr lang="ar-SA" sz="2400" kern="1200" dirty="0">
              <a:latin typeface="Sakkal Majalla" panose="02000000000000000000" pitchFamily="2" charset="-78"/>
              <a:cs typeface="Sakkal Majalla" panose="02000000000000000000" pitchFamily="2" charset="-78"/>
            </a:rPr>
            <a:t> </a:t>
          </a:r>
          <a:r>
            <a:rPr lang="ar-SA" sz="2400" kern="1200" dirty="0" err="1">
              <a:latin typeface="Sakkal Majalla" panose="02000000000000000000" pitchFamily="2" charset="-78"/>
              <a:cs typeface="Sakkal Majalla" panose="02000000000000000000" pitchFamily="2" charset="-78"/>
            </a:rPr>
            <a:t>لَمَغۡفِرَة</a:t>
          </a:r>
          <a:r>
            <a:rPr lang="ar-SA" sz="2400" kern="1200" dirty="0">
              <a:latin typeface="Sakkal Majalla" panose="02000000000000000000" pitchFamily="2" charset="-78"/>
              <a:cs typeface="Sakkal Majalla" panose="02000000000000000000" pitchFamily="2" charset="-78"/>
            </a:rPr>
            <a:t>ࣱ مِّنَ </a:t>
          </a:r>
          <a:r>
            <a:rPr lang="ar-SA" sz="2400" kern="1200" dirty="0" err="1">
              <a:latin typeface="Sakkal Majalla" panose="02000000000000000000" pitchFamily="2" charset="-78"/>
              <a:cs typeface="Sakkal Majalla" panose="02000000000000000000" pitchFamily="2" charset="-78"/>
            </a:rPr>
            <a:t>ٱللَّهِ</a:t>
          </a:r>
          <a:r>
            <a:rPr lang="ar-SA" sz="2400" kern="1200" dirty="0">
              <a:latin typeface="Sakkal Majalla" panose="02000000000000000000" pitchFamily="2" charset="-78"/>
              <a:cs typeface="Sakkal Majalla" panose="02000000000000000000" pitchFamily="2" charset="-78"/>
            </a:rPr>
            <a:t> </a:t>
          </a:r>
          <a:r>
            <a:rPr lang="ar-SA" sz="2400" kern="1200" dirty="0" err="1">
              <a:latin typeface="Sakkal Majalla" panose="02000000000000000000" pitchFamily="2" charset="-78"/>
              <a:cs typeface="Sakkal Majalla" panose="02000000000000000000" pitchFamily="2" charset="-78"/>
            </a:rPr>
            <a:t>وَرَحۡمَةٌ</a:t>
          </a:r>
          <a:r>
            <a:rPr lang="ar-SA" sz="2400" kern="1200" dirty="0">
              <a:latin typeface="Sakkal Majalla" panose="02000000000000000000" pitchFamily="2" charset="-78"/>
              <a:cs typeface="Sakkal Majalla" panose="02000000000000000000" pitchFamily="2" charset="-78"/>
            </a:rPr>
            <a:t> </a:t>
          </a:r>
          <a:r>
            <a:rPr lang="ar-SA" sz="2400" kern="1200" dirty="0" err="1">
              <a:latin typeface="Sakkal Majalla" panose="02000000000000000000" pitchFamily="2" charset="-78"/>
              <a:cs typeface="Sakkal Majalla" panose="02000000000000000000" pitchFamily="2" charset="-78"/>
            </a:rPr>
            <a:t>خَیۡر</a:t>
          </a:r>
          <a:r>
            <a:rPr lang="ar-SA" sz="2400" kern="1200" dirty="0">
              <a:latin typeface="Sakkal Majalla" panose="02000000000000000000" pitchFamily="2" charset="-78"/>
              <a:cs typeface="Sakkal Majalla" panose="02000000000000000000" pitchFamily="2" charset="-78"/>
            </a:rPr>
            <a:t>ࣱ مِّمَّا </a:t>
          </a:r>
          <a:r>
            <a:rPr lang="ar-SA" sz="2400" kern="1200" dirty="0" err="1">
              <a:latin typeface="Sakkal Majalla" panose="02000000000000000000" pitchFamily="2" charset="-78"/>
              <a:cs typeface="Sakkal Majalla" panose="02000000000000000000" pitchFamily="2" charset="-78"/>
            </a:rPr>
            <a:t>یَجۡمَعُونَ</a:t>
          </a:r>
          <a:r>
            <a:rPr lang="ar-SA" sz="2400" kern="1200" dirty="0">
              <a:latin typeface="Sakkal Majalla" panose="02000000000000000000" pitchFamily="2" charset="-78"/>
              <a:cs typeface="Sakkal Majalla" panose="02000000000000000000" pitchFamily="2" charset="-78"/>
            </a:rPr>
            <a:t>(157))</a:t>
          </a:r>
          <a:endParaRPr lang="en-US" sz="2400" kern="1200" dirty="0">
            <a:latin typeface="Sakkal Majalla" panose="02000000000000000000" pitchFamily="2" charset="-78"/>
            <a:cs typeface="Sakkal Majalla" panose="02000000000000000000" pitchFamily="2" charset="-78"/>
          </a:endParaRPr>
        </a:p>
      </dsp:txBody>
      <dsp:txXfrm>
        <a:off x="1534802" y="2116206"/>
        <a:ext cx="6806253" cy="843234"/>
      </dsp:txXfrm>
    </dsp:sp>
    <dsp:sp modelId="{D5997FB6-A5FE-4C06-BF9E-64807667A1D9}">
      <dsp:nvSpPr>
        <dsp:cNvPr id="0" name=""/>
        <dsp:cNvSpPr/>
      </dsp:nvSpPr>
      <dsp:spPr>
        <a:xfrm>
          <a:off x="7647200" y="679241"/>
          <a:ext cx="582206" cy="582206"/>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7778196" y="679241"/>
        <a:ext cx="320214" cy="438110"/>
      </dsp:txXfrm>
    </dsp:sp>
    <dsp:sp modelId="{AE1BFBB7-50E2-4D16-953E-843707232272}">
      <dsp:nvSpPr>
        <dsp:cNvPr id="0" name=""/>
        <dsp:cNvSpPr/>
      </dsp:nvSpPr>
      <dsp:spPr>
        <a:xfrm>
          <a:off x="8367289" y="1718255"/>
          <a:ext cx="582206" cy="582206"/>
        </a:xfrm>
        <a:prstGeom prst="downArrow">
          <a:avLst>
            <a:gd name="adj1" fmla="val 55000"/>
            <a:gd name="adj2" fmla="val 45000"/>
          </a:avLst>
        </a:prstGeom>
        <a:solidFill>
          <a:schemeClr val="accent2">
            <a:tint val="40000"/>
            <a:alpha val="90000"/>
            <a:hueOff val="4183470"/>
            <a:satOff val="1428"/>
            <a:lumOff val="439"/>
            <a:alphaOff val="0"/>
          </a:schemeClr>
        </a:solidFill>
        <a:ln w="15875" cap="flat" cmpd="sng" algn="ctr">
          <a:solidFill>
            <a:schemeClr val="accent2">
              <a:tint val="40000"/>
              <a:alpha val="90000"/>
              <a:hueOff val="4183470"/>
              <a:satOff val="1428"/>
              <a:lumOff val="43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8498285" y="1718255"/>
        <a:ext cx="320214" cy="438110"/>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79C065-66B0-43B6-A863-C0319B5375F3}">
      <dsp:nvSpPr>
        <dsp:cNvPr id="0" name=""/>
        <dsp:cNvSpPr/>
      </dsp:nvSpPr>
      <dsp:spPr>
        <a:xfrm>
          <a:off x="7316246" y="0"/>
          <a:ext cx="2210431" cy="1326259"/>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ar-SA" sz="2400" kern="1200"/>
            <a:t>هو أن تقرأ</a:t>
          </a:r>
          <a:endParaRPr lang="en-US" sz="2400" kern="1200"/>
        </a:p>
      </dsp:txBody>
      <dsp:txXfrm>
        <a:off x="7316246" y="0"/>
        <a:ext cx="2210431" cy="1326259"/>
      </dsp:txXfrm>
    </dsp:sp>
    <dsp:sp modelId="{0339FA7C-DDF9-4A54-8D82-7D5D4A31C5D2}">
      <dsp:nvSpPr>
        <dsp:cNvPr id="0" name=""/>
        <dsp:cNvSpPr/>
      </dsp:nvSpPr>
      <dsp:spPr>
        <a:xfrm>
          <a:off x="4921177" y="0"/>
          <a:ext cx="2210431" cy="1326259"/>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ar-SA" sz="2400" kern="1200"/>
            <a:t>من المصحف</a:t>
          </a:r>
          <a:endParaRPr lang="en-US" sz="2400" kern="1200"/>
        </a:p>
      </dsp:txBody>
      <dsp:txXfrm>
        <a:off x="4921177" y="0"/>
        <a:ext cx="2210431" cy="1326259"/>
      </dsp:txXfrm>
    </dsp:sp>
    <dsp:sp modelId="{EF55801F-B832-4E24-B1AA-919B47FA2AB1}">
      <dsp:nvSpPr>
        <dsp:cNvPr id="0" name=""/>
        <dsp:cNvSpPr/>
      </dsp:nvSpPr>
      <dsp:spPr>
        <a:xfrm>
          <a:off x="2469587" y="0"/>
          <a:ext cx="2210431" cy="1326259"/>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ar-SA" sz="2400" kern="1200"/>
            <a:t>مرتلا </a:t>
          </a:r>
          <a:endParaRPr lang="en-US" sz="2400" kern="1200"/>
        </a:p>
      </dsp:txBody>
      <dsp:txXfrm>
        <a:off x="2469587" y="0"/>
        <a:ext cx="2210431" cy="1326259"/>
      </dsp:txXfrm>
    </dsp:sp>
    <dsp:sp modelId="{24BF30B7-31A9-45A1-9FE4-F94BCBE978B0}">
      <dsp:nvSpPr>
        <dsp:cNvPr id="0" name=""/>
        <dsp:cNvSpPr/>
      </dsp:nvSpPr>
      <dsp:spPr>
        <a:xfrm>
          <a:off x="83956" y="0"/>
          <a:ext cx="2210431" cy="1326259"/>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ar-SA" sz="2400" kern="1200"/>
            <a:t>بصوت مسموع لك</a:t>
          </a:r>
          <a:endParaRPr lang="en-US" sz="2400" kern="1200"/>
        </a:p>
      </dsp:txBody>
      <dsp:txXfrm>
        <a:off x="83956" y="0"/>
        <a:ext cx="2210431" cy="1326259"/>
      </dsp:txXfrm>
    </dsp:sp>
    <dsp:sp modelId="{52A0240B-2474-444B-9ED7-F2D4E815B79C}">
      <dsp:nvSpPr>
        <dsp:cNvPr id="0" name=""/>
        <dsp:cNvSpPr/>
      </dsp:nvSpPr>
      <dsp:spPr>
        <a:xfrm>
          <a:off x="48170" y="1547963"/>
          <a:ext cx="2210431" cy="1326259"/>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ar-SA" sz="2400" kern="1200"/>
            <a:t>جزأين في مجلس واحد أو أكثر</a:t>
          </a:r>
          <a:endParaRPr lang="en-US" sz="2400" kern="1200"/>
        </a:p>
      </dsp:txBody>
      <dsp:txXfrm>
        <a:off x="48170" y="1547963"/>
        <a:ext cx="2210431" cy="1326259"/>
      </dsp:txXfrm>
    </dsp:sp>
    <dsp:sp modelId="{3BD0D418-9F61-4D36-93D9-91536F9F3A1E}">
      <dsp:nvSpPr>
        <dsp:cNvPr id="0" name=""/>
        <dsp:cNvSpPr/>
      </dsp:nvSpPr>
      <dsp:spPr>
        <a:xfrm>
          <a:off x="2479645" y="1547963"/>
          <a:ext cx="2210431" cy="1326259"/>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ar-SA" sz="2400" kern="1200"/>
            <a:t>في صلاة النافلة أو في غير صلاة وفي الأوقات البينية</a:t>
          </a:r>
          <a:endParaRPr lang="en-US" sz="2400" kern="1200"/>
        </a:p>
      </dsp:txBody>
      <dsp:txXfrm>
        <a:off x="2479645" y="1547963"/>
        <a:ext cx="2210431" cy="1326259"/>
      </dsp:txXfrm>
    </dsp:sp>
    <dsp:sp modelId="{6905191F-E77A-4FD8-8870-C2A162FC0A18}">
      <dsp:nvSpPr>
        <dsp:cNvPr id="0" name=""/>
        <dsp:cNvSpPr/>
      </dsp:nvSpPr>
      <dsp:spPr>
        <a:xfrm>
          <a:off x="4911120" y="1547963"/>
          <a:ext cx="2210431" cy="1326259"/>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ar-SA" sz="2400" kern="1200"/>
            <a:t>وذلك كل يوم</a:t>
          </a:r>
          <a:endParaRPr lang="en-US" sz="2400" kern="1200"/>
        </a:p>
      </dsp:txBody>
      <dsp:txXfrm>
        <a:off x="4911120" y="1547963"/>
        <a:ext cx="2210431" cy="1326259"/>
      </dsp:txXfrm>
    </dsp:sp>
    <dsp:sp modelId="{EEDCC68E-38FC-4295-A23A-46CE165B6B13}">
      <dsp:nvSpPr>
        <dsp:cNvPr id="0" name=""/>
        <dsp:cNvSpPr/>
      </dsp:nvSpPr>
      <dsp:spPr>
        <a:xfrm>
          <a:off x="7342595" y="1547963"/>
          <a:ext cx="2210431" cy="1326259"/>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ar-SA" sz="2400" kern="1200"/>
            <a:t>إلى آخر لحظة في الحياة حتى لو صرت أحفظ الناس للقرآن</a:t>
          </a:r>
          <a:endParaRPr lang="en-US" sz="2400" kern="1200"/>
        </a:p>
      </dsp:txBody>
      <dsp:txXfrm>
        <a:off x="7342595" y="1547963"/>
        <a:ext cx="2210431" cy="1326259"/>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EC1CC2-7978-46CE-8A75-67A769C03883}">
      <dsp:nvSpPr>
        <dsp:cNvPr id="0" name=""/>
        <dsp:cNvSpPr/>
      </dsp:nvSpPr>
      <dsp:spPr>
        <a:xfrm>
          <a:off x="-68389" y="0"/>
          <a:ext cx="8434574" cy="895702"/>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كل آية فيها ذكر </a:t>
          </a:r>
          <a:r>
            <a:rPr lang="ar-SA" sz="2800" kern="1200" dirty="0">
              <a:solidFill>
                <a:schemeClr val="tx1">
                  <a:lumMod val="95000"/>
                  <a:lumOff val="5000"/>
                </a:schemeClr>
              </a:solidFill>
              <a:latin typeface="Sakkal Majalla" panose="02000000000000000000" pitchFamily="2" charset="-78"/>
              <a:cs typeface="Sakkal Majalla" panose="02000000000000000000" pitchFamily="2" charset="-78"/>
            </a:rPr>
            <a:t>(رَسولًا منهم)</a:t>
          </a:r>
          <a:r>
            <a:rPr lang="ar-SA" sz="2800" kern="1200" dirty="0">
              <a:latin typeface="Sakkal Majalla" panose="02000000000000000000" pitchFamily="2" charset="-78"/>
              <a:cs typeface="Sakkal Majalla" panose="02000000000000000000" pitchFamily="2" charset="-78"/>
            </a:rPr>
            <a:t> أو </a:t>
          </a:r>
          <a:r>
            <a:rPr lang="ar-SA" sz="2800" kern="1200" dirty="0">
              <a:solidFill>
                <a:schemeClr val="tx1"/>
              </a:solidFill>
              <a:latin typeface="Sakkal Majalla" panose="02000000000000000000" pitchFamily="2" charset="-78"/>
              <a:cs typeface="Sakkal Majalla" panose="02000000000000000000" pitchFamily="2" charset="-78"/>
            </a:rPr>
            <a:t>(منكم)</a:t>
          </a:r>
          <a:r>
            <a:rPr lang="ar-SA" sz="2800" kern="1200" dirty="0">
              <a:latin typeface="Sakkal Majalla" panose="02000000000000000000" pitchFamily="2" charset="-78"/>
              <a:cs typeface="Sakkal Majalla" panose="02000000000000000000" pitchFamily="2" charset="-78"/>
            </a:rPr>
            <a:t> أو </a:t>
          </a:r>
          <a:r>
            <a:rPr lang="ar-SA" sz="2800" kern="1200" dirty="0">
              <a:solidFill>
                <a:schemeClr val="tx1"/>
              </a:solidFill>
              <a:latin typeface="Sakkal Majalla" panose="02000000000000000000" pitchFamily="2" charset="-78"/>
              <a:cs typeface="Sakkal Majalla" panose="02000000000000000000" pitchFamily="2" charset="-78"/>
            </a:rPr>
            <a:t>(رسولٌ منهم)</a:t>
          </a:r>
          <a:r>
            <a:rPr lang="ar-SA" sz="2800" kern="1200" dirty="0">
              <a:latin typeface="Sakkal Majalla" panose="02000000000000000000" pitchFamily="2" charset="-78"/>
              <a:cs typeface="Sakkal Majalla" panose="02000000000000000000" pitchFamily="2" charset="-78"/>
            </a:rPr>
            <a:t> فهي بهذا اللفظ</a:t>
          </a:r>
          <a:endParaRPr lang="en-US" sz="2800" kern="1200" dirty="0">
            <a:solidFill>
              <a:schemeClr val="tx1">
                <a:lumMod val="95000"/>
                <a:lumOff val="5000"/>
              </a:schemeClr>
            </a:solidFill>
            <a:latin typeface="Sakkal Majalla" panose="02000000000000000000" pitchFamily="2" charset="-78"/>
            <a:cs typeface="Sakkal Majalla" panose="02000000000000000000" pitchFamily="2" charset="-78"/>
          </a:endParaRPr>
        </a:p>
      </dsp:txBody>
      <dsp:txXfrm>
        <a:off x="-42155" y="26234"/>
        <a:ext cx="7437402" cy="843234"/>
      </dsp:txXfrm>
    </dsp:sp>
    <dsp:sp modelId="{918FF342-9837-4234-8DD7-A0A2BD624B00}">
      <dsp:nvSpPr>
        <dsp:cNvPr id="0" name=""/>
        <dsp:cNvSpPr/>
      </dsp:nvSpPr>
      <dsp:spPr>
        <a:xfrm>
          <a:off x="788479" y="1044986"/>
          <a:ext cx="8161017" cy="895702"/>
        </a:xfrm>
        <a:prstGeom prst="roundRect">
          <a:avLst>
            <a:gd name="adj" fmla="val 10000"/>
          </a:avLst>
        </a:prstGeom>
        <a:solidFill>
          <a:schemeClr val="accent2">
            <a:hueOff val="1681577"/>
            <a:satOff val="-1786"/>
            <a:lumOff val="137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إلا موضع آل عمران (164) </a:t>
          </a:r>
          <a:r>
            <a:rPr lang="ar-SA" sz="2800" kern="1200" dirty="0">
              <a:solidFill>
                <a:schemeClr val="tx1"/>
              </a:solidFill>
              <a:latin typeface="Sakkal Majalla" panose="02000000000000000000" pitchFamily="2" charset="-78"/>
              <a:cs typeface="Sakkal Majalla" panose="02000000000000000000" pitchFamily="2" charset="-78"/>
            </a:rPr>
            <a:t>(رسولًا من أنفسهم)</a:t>
          </a:r>
          <a:endParaRPr lang="en-US" sz="2800" kern="1200" dirty="0">
            <a:solidFill>
              <a:schemeClr val="tx1"/>
            </a:solidFill>
            <a:latin typeface="Sakkal Majalla" panose="02000000000000000000" pitchFamily="2" charset="-78"/>
            <a:cs typeface="Sakkal Majalla" panose="02000000000000000000" pitchFamily="2" charset="-78"/>
          </a:endParaRPr>
        </a:p>
      </dsp:txBody>
      <dsp:txXfrm>
        <a:off x="814713" y="1071220"/>
        <a:ext cx="6806253" cy="843234"/>
      </dsp:txXfrm>
    </dsp:sp>
    <dsp:sp modelId="{AC77514B-0541-443E-AFE6-08C360B90EC1}">
      <dsp:nvSpPr>
        <dsp:cNvPr id="0" name=""/>
        <dsp:cNvSpPr/>
      </dsp:nvSpPr>
      <dsp:spPr>
        <a:xfrm>
          <a:off x="1508568" y="2089972"/>
          <a:ext cx="8161017" cy="895702"/>
        </a:xfrm>
        <a:prstGeom prst="roundRect">
          <a:avLst>
            <a:gd name="adj" fmla="val 10000"/>
          </a:avLst>
        </a:prstGeom>
        <a:solidFill>
          <a:schemeClr val="accent2">
            <a:hueOff val="3363155"/>
            <a:satOff val="-3572"/>
            <a:lumOff val="274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ar-SA" sz="2400" kern="1200" dirty="0">
              <a:latin typeface="Sakkal Majalla" panose="02000000000000000000" pitchFamily="2" charset="-78"/>
              <a:cs typeface="Sakkal Majalla" panose="02000000000000000000" pitchFamily="2" charset="-78"/>
            </a:rPr>
            <a:t>(</a:t>
          </a:r>
          <a:r>
            <a:rPr lang="ar-SA" sz="2400" kern="1200" dirty="0" err="1">
              <a:latin typeface="Sakkal Majalla" panose="02000000000000000000" pitchFamily="2" charset="-78"/>
              <a:cs typeface="Sakkal Majalla" panose="02000000000000000000" pitchFamily="2" charset="-78"/>
            </a:rPr>
            <a:t>لَقَدۡ</a:t>
          </a:r>
          <a:r>
            <a:rPr lang="ar-SA" sz="2400" kern="1200" dirty="0">
              <a:latin typeface="Sakkal Majalla" panose="02000000000000000000" pitchFamily="2" charset="-78"/>
              <a:cs typeface="Sakkal Majalla" panose="02000000000000000000" pitchFamily="2" charset="-78"/>
            </a:rPr>
            <a:t> مَنَّ </a:t>
          </a:r>
          <a:r>
            <a:rPr lang="ar-SA" sz="2400" kern="1200" dirty="0" err="1">
              <a:latin typeface="Sakkal Majalla" panose="02000000000000000000" pitchFamily="2" charset="-78"/>
              <a:cs typeface="Sakkal Majalla" panose="02000000000000000000" pitchFamily="2" charset="-78"/>
            </a:rPr>
            <a:t>ٱللَّهُ</a:t>
          </a:r>
          <a:r>
            <a:rPr lang="ar-SA" sz="2400" kern="1200" dirty="0">
              <a:latin typeface="Sakkal Majalla" panose="02000000000000000000" pitchFamily="2" charset="-78"/>
              <a:cs typeface="Sakkal Majalla" panose="02000000000000000000" pitchFamily="2" charset="-78"/>
            </a:rPr>
            <a:t> عَلَى </a:t>
          </a:r>
          <a:r>
            <a:rPr lang="ar-SA" sz="2400" kern="1200" dirty="0" err="1">
              <a:latin typeface="Sakkal Majalla" panose="02000000000000000000" pitchFamily="2" charset="-78"/>
              <a:cs typeface="Sakkal Majalla" panose="02000000000000000000" pitchFamily="2" charset="-78"/>
            </a:rPr>
            <a:t>ٱلۡمُؤۡمِنِینَ</a:t>
          </a:r>
          <a:r>
            <a:rPr lang="ar-SA" sz="2400" kern="1200" dirty="0">
              <a:latin typeface="Sakkal Majalla" panose="02000000000000000000" pitchFamily="2" charset="-78"/>
              <a:cs typeface="Sakkal Majalla" panose="02000000000000000000" pitchFamily="2" charset="-78"/>
            </a:rPr>
            <a:t> </a:t>
          </a:r>
          <a:r>
            <a:rPr lang="ar-SA" sz="2400" kern="1200" dirty="0" err="1">
              <a:latin typeface="Sakkal Majalla" panose="02000000000000000000" pitchFamily="2" charset="-78"/>
              <a:cs typeface="Sakkal Majalla" panose="02000000000000000000" pitchFamily="2" charset="-78"/>
            </a:rPr>
            <a:t>إِذۡ</a:t>
          </a:r>
          <a:r>
            <a:rPr lang="ar-SA" sz="2400" kern="1200" dirty="0">
              <a:latin typeface="Sakkal Majalla" panose="02000000000000000000" pitchFamily="2" charset="-78"/>
              <a:cs typeface="Sakkal Majalla" panose="02000000000000000000" pitchFamily="2" charset="-78"/>
            </a:rPr>
            <a:t> بَعَثَ </a:t>
          </a:r>
          <a:r>
            <a:rPr lang="ar-SA" sz="2400" kern="1200" dirty="0" err="1">
              <a:latin typeface="Sakkal Majalla" panose="02000000000000000000" pitchFamily="2" charset="-78"/>
              <a:cs typeface="Sakkal Majalla" panose="02000000000000000000" pitchFamily="2" charset="-78"/>
            </a:rPr>
            <a:t>فِیهِمۡ</a:t>
          </a:r>
          <a:r>
            <a:rPr lang="ar-SA" sz="2400" kern="1200" dirty="0">
              <a:latin typeface="Sakkal Majalla" panose="02000000000000000000" pitchFamily="2" charset="-78"/>
              <a:cs typeface="Sakkal Majalla" panose="02000000000000000000" pitchFamily="2" charset="-78"/>
            </a:rPr>
            <a:t> </a:t>
          </a:r>
          <a:r>
            <a:rPr lang="ar-SA" sz="2400" u="sng" kern="1200" dirty="0" err="1">
              <a:solidFill>
                <a:schemeClr val="tx1"/>
              </a:solidFill>
              <a:latin typeface="Sakkal Majalla" panose="02000000000000000000" pitchFamily="2" charset="-78"/>
              <a:cs typeface="Sakkal Majalla" panose="02000000000000000000" pitchFamily="2" charset="-78"/>
            </a:rPr>
            <a:t>رَسُولࣰا</a:t>
          </a:r>
          <a:r>
            <a:rPr lang="ar-SA" sz="2400" u="sng" kern="1200" dirty="0">
              <a:solidFill>
                <a:schemeClr val="tx1"/>
              </a:solidFill>
              <a:latin typeface="Sakkal Majalla" panose="02000000000000000000" pitchFamily="2" charset="-78"/>
              <a:cs typeface="Sakkal Majalla" panose="02000000000000000000" pitchFamily="2" charset="-78"/>
            </a:rPr>
            <a:t> </a:t>
          </a:r>
          <a:r>
            <a:rPr lang="ar-SA" sz="2400" u="sng" kern="1200" dirty="0" err="1">
              <a:solidFill>
                <a:schemeClr val="tx1"/>
              </a:solidFill>
              <a:latin typeface="Sakkal Majalla" panose="02000000000000000000" pitchFamily="2" charset="-78"/>
              <a:cs typeface="Sakkal Majalla" panose="02000000000000000000" pitchFamily="2" charset="-78"/>
            </a:rPr>
            <a:t>مِّنۡ</a:t>
          </a:r>
          <a:r>
            <a:rPr lang="ar-SA" sz="2400" u="sng" kern="1200" dirty="0">
              <a:solidFill>
                <a:schemeClr val="tx1"/>
              </a:solidFill>
              <a:latin typeface="Sakkal Majalla" panose="02000000000000000000" pitchFamily="2" charset="-78"/>
              <a:cs typeface="Sakkal Majalla" panose="02000000000000000000" pitchFamily="2" charset="-78"/>
            </a:rPr>
            <a:t> </a:t>
          </a:r>
          <a:r>
            <a:rPr lang="ar-SA" sz="2400" u="sng" kern="1200" dirty="0" err="1">
              <a:solidFill>
                <a:schemeClr val="tx1"/>
              </a:solidFill>
              <a:latin typeface="Sakkal Majalla" panose="02000000000000000000" pitchFamily="2" charset="-78"/>
              <a:cs typeface="Sakkal Majalla" panose="02000000000000000000" pitchFamily="2" charset="-78"/>
            </a:rPr>
            <a:t>أَنفُسِهِمۡ</a:t>
          </a:r>
          <a:r>
            <a:rPr lang="ar-SA" sz="2400" u="sng" kern="1200" dirty="0">
              <a:solidFill>
                <a:schemeClr val="tx1"/>
              </a:solidFill>
              <a:latin typeface="Sakkal Majalla" panose="02000000000000000000" pitchFamily="2" charset="-78"/>
              <a:cs typeface="Sakkal Majalla" panose="02000000000000000000" pitchFamily="2" charset="-78"/>
            </a:rPr>
            <a:t> </a:t>
          </a:r>
          <a:r>
            <a:rPr lang="ar-SA" sz="2400" kern="1200" dirty="0" err="1">
              <a:latin typeface="Sakkal Majalla" panose="02000000000000000000" pitchFamily="2" charset="-78"/>
              <a:cs typeface="Sakkal Majalla" panose="02000000000000000000" pitchFamily="2" charset="-78"/>
            </a:rPr>
            <a:t>یَتۡلُوا</a:t>
          </a:r>
          <a:r>
            <a:rPr lang="ar-SA" sz="2400" kern="1200" dirty="0">
              <a:latin typeface="Sakkal Majalla" panose="02000000000000000000" pitchFamily="2" charset="-78"/>
              <a:cs typeface="Sakkal Majalla" panose="02000000000000000000" pitchFamily="2" charset="-78"/>
            </a:rPr>
            <a:t>۟ </a:t>
          </a:r>
          <a:r>
            <a:rPr lang="ar-SA" sz="2400" kern="1200" dirty="0" err="1">
              <a:latin typeface="Sakkal Majalla" panose="02000000000000000000" pitchFamily="2" charset="-78"/>
              <a:cs typeface="Sakkal Majalla" panose="02000000000000000000" pitchFamily="2" charset="-78"/>
            </a:rPr>
            <a:t>عَلَیۡهِمۡ</a:t>
          </a:r>
          <a:r>
            <a:rPr lang="ar-SA" sz="2400" kern="1200" dirty="0">
              <a:latin typeface="Sakkal Majalla" panose="02000000000000000000" pitchFamily="2" charset="-78"/>
              <a:cs typeface="Sakkal Majalla" panose="02000000000000000000" pitchFamily="2" charset="-78"/>
            </a:rPr>
            <a:t> </a:t>
          </a:r>
          <a:r>
            <a:rPr lang="ar-SA" sz="2400" kern="1200" dirty="0" err="1">
              <a:latin typeface="Sakkal Majalla" panose="02000000000000000000" pitchFamily="2" charset="-78"/>
              <a:cs typeface="Sakkal Majalla" panose="02000000000000000000" pitchFamily="2" charset="-78"/>
            </a:rPr>
            <a:t>ءَایَـٰتِهِۦ</a:t>
          </a:r>
          <a:r>
            <a:rPr lang="ar-SA" sz="2400" kern="1200" dirty="0">
              <a:latin typeface="Sakkal Majalla" panose="02000000000000000000" pitchFamily="2" charset="-78"/>
              <a:cs typeface="Sakkal Majalla" panose="02000000000000000000" pitchFamily="2" charset="-78"/>
            </a:rPr>
            <a:t> </a:t>
          </a:r>
          <a:r>
            <a:rPr lang="ar-SA" sz="2400" kern="1200" dirty="0" err="1">
              <a:latin typeface="Sakkal Majalla" panose="02000000000000000000" pitchFamily="2" charset="-78"/>
              <a:cs typeface="Sakkal Majalla" panose="02000000000000000000" pitchFamily="2" charset="-78"/>
            </a:rPr>
            <a:t>وَیُزَكِّیهِمۡ</a:t>
          </a:r>
          <a:r>
            <a:rPr lang="ar-SA" sz="2400" kern="1200" dirty="0">
              <a:latin typeface="Sakkal Majalla" panose="02000000000000000000" pitchFamily="2" charset="-78"/>
              <a:cs typeface="Sakkal Majalla" panose="02000000000000000000" pitchFamily="2" charset="-78"/>
            </a:rPr>
            <a:t> </a:t>
          </a:r>
          <a:r>
            <a:rPr lang="ar-SA" sz="2400" kern="1200" dirty="0" err="1">
              <a:latin typeface="Sakkal Majalla" panose="02000000000000000000" pitchFamily="2" charset="-78"/>
              <a:cs typeface="Sakkal Majalla" panose="02000000000000000000" pitchFamily="2" charset="-78"/>
            </a:rPr>
            <a:t>وَیُعَلِّمُهُمُ</a:t>
          </a:r>
          <a:r>
            <a:rPr lang="ar-SA" sz="2400" kern="1200" dirty="0">
              <a:latin typeface="Sakkal Majalla" panose="02000000000000000000" pitchFamily="2" charset="-78"/>
              <a:cs typeface="Sakkal Majalla" panose="02000000000000000000" pitchFamily="2" charset="-78"/>
            </a:rPr>
            <a:t> </a:t>
          </a:r>
          <a:r>
            <a:rPr lang="ar-SA" sz="2400" kern="1200" dirty="0" err="1">
              <a:latin typeface="Sakkal Majalla" panose="02000000000000000000" pitchFamily="2" charset="-78"/>
              <a:cs typeface="Sakkal Majalla" panose="02000000000000000000" pitchFamily="2" charset="-78"/>
            </a:rPr>
            <a:t>ٱلۡكِتَـٰبَ</a:t>
          </a:r>
          <a:r>
            <a:rPr lang="ar-SA" sz="2400" kern="1200" dirty="0">
              <a:latin typeface="Sakkal Majalla" panose="02000000000000000000" pitchFamily="2" charset="-78"/>
              <a:cs typeface="Sakkal Majalla" panose="02000000000000000000" pitchFamily="2" charset="-78"/>
            </a:rPr>
            <a:t> </a:t>
          </a:r>
          <a:r>
            <a:rPr lang="ar-SA" sz="2400" kern="1200" dirty="0" err="1">
              <a:latin typeface="Sakkal Majalla" panose="02000000000000000000" pitchFamily="2" charset="-78"/>
              <a:cs typeface="Sakkal Majalla" panose="02000000000000000000" pitchFamily="2" charset="-78"/>
            </a:rPr>
            <a:t>وَٱلۡحِكۡمَةَ</a:t>
          </a:r>
          <a:r>
            <a:rPr lang="ar-SA" sz="2400" kern="1200" dirty="0">
              <a:latin typeface="Sakkal Majalla" panose="02000000000000000000" pitchFamily="2" charset="-78"/>
              <a:cs typeface="Sakkal Majalla" panose="02000000000000000000" pitchFamily="2" charset="-78"/>
            </a:rPr>
            <a:t> وَإِن كَانُوا۟ مِن </a:t>
          </a:r>
          <a:r>
            <a:rPr lang="ar-SA" sz="2400" kern="1200" dirty="0" err="1">
              <a:latin typeface="Sakkal Majalla" panose="02000000000000000000" pitchFamily="2" charset="-78"/>
              <a:cs typeface="Sakkal Majalla" panose="02000000000000000000" pitchFamily="2" charset="-78"/>
            </a:rPr>
            <a:t>قَبۡلُ</a:t>
          </a:r>
          <a:r>
            <a:rPr lang="ar-SA" sz="2400" kern="1200" dirty="0">
              <a:latin typeface="Sakkal Majalla" panose="02000000000000000000" pitchFamily="2" charset="-78"/>
              <a:cs typeface="Sakkal Majalla" panose="02000000000000000000" pitchFamily="2" charset="-78"/>
            </a:rPr>
            <a:t> </a:t>
          </a:r>
          <a:r>
            <a:rPr lang="ar-SA" sz="2400" kern="1200" dirty="0" err="1">
              <a:latin typeface="Sakkal Majalla" panose="02000000000000000000" pitchFamily="2" charset="-78"/>
              <a:cs typeface="Sakkal Majalla" panose="02000000000000000000" pitchFamily="2" charset="-78"/>
            </a:rPr>
            <a:t>لَفِی</a:t>
          </a:r>
          <a:r>
            <a:rPr lang="ar-SA" sz="2400" kern="1200" dirty="0">
              <a:latin typeface="Sakkal Majalla" panose="02000000000000000000" pitchFamily="2" charset="-78"/>
              <a:cs typeface="Sakkal Majalla" panose="02000000000000000000" pitchFamily="2" charset="-78"/>
            </a:rPr>
            <a:t> </a:t>
          </a:r>
          <a:r>
            <a:rPr lang="ar-SA" sz="2400" kern="1200" dirty="0" err="1">
              <a:latin typeface="Sakkal Majalla" panose="02000000000000000000" pitchFamily="2" charset="-78"/>
              <a:cs typeface="Sakkal Majalla" panose="02000000000000000000" pitchFamily="2" charset="-78"/>
            </a:rPr>
            <a:t>ضَلَـٰل</a:t>
          </a:r>
          <a:r>
            <a:rPr lang="ar-SA" sz="2400" kern="1200" dirty="0">
              <a:latin typeface="Sakkal Majalla" panose="02000000000000000000" pitchFamily="2" charset="-78"/>
              <a:cs typeface="Sakkal Majalla" panose="02000000000000000000" pitchFamily="2" charset="-78"/>
            </a:rPr>
            <a:t>ࣲ </a:t>
          </a:r>
          <a:r>
            <a:rPr lang="ar-SA" sz="2400" kern="1200" dirty="0" err="1">
              <a:latin typeface="Sakkal Majalla" panose="02000000000000000000" pitchFamily="2" charset="-78"/>
              <a:cs typeface="Sakkal Majalla" panose="02000000000000000000" pitchFamily="2" charset="-78"/>
            </a:rPr>
            <a:t>مُّبِینٍ</a:t>
          </a:r>
          <a:r>
            <a:rPr lang="ar-SA" sz="2400" kern="1200" dirty="0">
              <a:latin typeface="Sakkal Majalla" panose="02000000000000000000" pitchFamily="2" charset="-78"/>
              <a:cs typeface="Sakkal Majalla" panose="02000000000000000000" pitchFamily="2" charset="-78"/>
            </a:rPr>
            <a:t>(164))</a:t>
          </a:r>
          <a:endParaRPr lang="en-US" sz="2400" kern="1200" dirty="0">
            <a:latin typeface="Sakkal Majalla" panose="02000000000000000000" pitchFamily="2" charset="-78"/>
            <a:cs typeface="Sakkal Majalla" panose="02000000000000000000" pitchFamily="2" charset="-78"/>
          </a:endParaRPr>
        </a:p>
      </dsp:txBody>
      <dsp:txXfrm>
        <a:off x="1534802" y="2116206"/>
        <a:ext cx="6806253" cy="843234"/>
      </dsp:txXfrm>
    </dsp:sp>
    <dsp:sp modelId="{D5997FB6-A5FE-4C06-BF9E-64807667A1D9}">
      <dsp:nvSpPr>
        <dsp:cNvPr id="0" name=""/>
        <dsp:cNvSpPr/>
      </dsp:nvSpPr>
      <dsp:spPr>
        <a:xfrm>
          <a:off x="7647200" y="679241"/>
          <a:ext cx="582206" cy="582206"/>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7778196" y="679241"/>
        <a:ext cx="320214" cy="438110"/>
      </dsp:txXfrm>
    </dsp:sp>
    <dsp:sp modelId="{AE1BFBB7-50E2-4D16-953E-843707232272}">
      <dsp:nvSpPr>
        <dsp:cNvPr id="0" name=""/>
        <dsp:cNvSpPr/>
      </dsp:nvSpPr>
      <dsp:spPr>
        <a:xfrm>
          <a:off x="8367289" y="1718255"/>
          <a:ext cx="582206" cy="582206"/>
        </a:xfrm>
        <a:prstGeom prst="downArrow">
          <a:avLst>
            <a:gd name="adj1" fmla="val 55000"/>
            <a:gd name="adj2" fmla="val 45000"/>
          </a:avLst>
        </a:prstGeom>
        <a:solidFill>
          <a:schemeClr val="accent2">
            <a:tint val="40000"/>
            <a:alpha val="90000"/>
            <a:hueOff val="4183470"/>
            <a:satOff val="1428"/>
            <a:lumOff val="439"/>
            <a:alphaOff val="0"/>
          </a:schemeClr>
        </a:solidFill>
        <a:ln w="15875" cap="flat" cmpd="sng" algn="ctr">
          <a:solidFill>
            <a:schemeClr val="accent2">
              <a:tint val="40000"/>
              <a:alpha val="90000"/>
              <a:hueOff val="4183470"/>
              <a:satOff val="1428"/>
              <a:lumOff val="43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8498285" y="1718255"/>
        <a:ext cx="320214" cy="438110"/>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EC1CC2-7978-46CE-8A75-67A769C03883}">
      <dsp:nvSpPr>
        <dsp:cNvPr id="0" name=""/>
        <dsp:cNvSpPr/>
      </dsp:nvSpPr>
      <dsp:spPr>
        <a:xfrm>
          <a:off x="-68389" y="0"/>
          <a:ext cx="8434574" cy="895702"/>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كل آية فيها ذكر </a:t>
          </a:r>
          <a:r>
            <a:rPr lang="ar-SA" sz="2800" kern="1200" dirty="0">
              <a:solidFill>
                <a:schemeClr val="tx1">
                  <a:lumMod val="95000"/>
                  <a:lumOff val="5000"/>
                </a:schemeClr>
              </a:solidFill>
              <a:latin typeface="Sakkal Majalla" panose="02000000000000000000" pitchFamily="2" charset="-78"/>
              <a:cs typeface="Sakkal Majalla" panose="02000000000000000000" pitchFamily="2" charset="-78"/>
            </a:rPr>
            <a:t>(</a:t>
          </a:r>
          <a:r>
            <a:rPr lang="ar-EG" sz="2800" kern="1200" dirty="0">
              <a:solidFill>
                <a:schemeClr val="tx1">
                  <a:lumMod val="95000"/>
                  <a:lumOff val="5000"/>
                </a:schemeClr>
              </a:solidFill>
              <a:latin typeface="Sakkal Majalla" panose="02000000000000000000" pitchFamily="2" charset="-78"/>
              <a:cs typeface="Sakkal Majalla" panose="02000000000000000000" pitchFamily="2" charset="-78"/>
            </a:rPr>
            <a:t>الله لا يضيع أجر المحسنين</a:t>
          </a:r>
          <a:r>
            <a:rPr lang="ar-SA" sz="2800" kern="1200" dirty="0">
              <a:solidFill>
                <a:schemeClr val="tx1">
                  <a:lumMod val="95000"/>
                  <a:lumOff val="5000"/>
                </a:schemeClr>
              </a:solidFill>
              <a:latin typeface="Sakkal Majalla" panose="02000000000000000000" pitchFamily="2" charset="-78"/>
              <a:cs typeface="Sakkal Majalla" panose="02000000000000000000" pitchFamily="2" charset="-78"/>
            </a:rPr>
            <a:t>)</a:t>
          </a:r>
          <a:r>
            <a:rPr lang="ar-SA" sz="2800" kern="1200" dirty="0">
              <a:latin typeface="Sakkal Majalla" panose="02000000000000000000" pitchFamily="2" charset="-78"/>
              <a:cs typeface="Sakkal Majalla" panose="02000000000000000000" pitchFamily="2" charset="-78"/>
            </a:rPr>
            <a:t> فهي بهذا اللفظ</a:t>
          </a:r>
          <a:endParaRPr lang="en-US" sz="2800" kern="1200" dirty="0">
            <a:solidFill>
              <a:schemeClr val="tx1">
                <a:lumMod val="95000"/>
                <a:lumOff val="5000"/>
              </a:schemeClr>
            </a:solidFill>
            <a:latin typeface="Sakkal Majalla" panose="02000000000000000000" pitchFamily="2" charset="-78"/>
            <a:cs typeface="Sakkal Majalla" panose="02000000000000000000" pitchFamily="2" charset="-78"/>
          </a:endParaRPr>
        </a:p>
      </dsp:txBody>
      <dsp:txXfrm>
        <a:off x="-42155" y="26234"/>
        <a:ext cx="7437402" cy="843234"/>
      </dsp:txXfrm>
    </dsp:sp>
    <dsp:sp modelId="{918FF342-9837-4234-8DD7-A0A2BD624B00}">
      <dsp:nvSpPr>
        <dsp:cNvPr id="0" name=""/>
        <dsp:cNvSpPr/>
      </dsp:nvSpPr>
      <dsp:spPr>
        <a:xfrm>
          <a:off x="788479" y="1044986"/>
          <a:ext cx="8161017" cy="895702"/>
        </a:xfrm>
        <a:prstGeom prst="roundRect">
          <a:avLst>
            <a:gd name="adj" fmla="val 10000"/>
          </a:avLst>
        </a:prstGeom>
        <a:solidFill>
          <a:schemeClr val="accent2">
            <a:hueOff val="1681577"/>
            <a:satOff val="-1786"/>
            <a:lumOff val="137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إلا موضع آل عمران آية (</a:t>
          </a:r>
          <a:r>
            <a:rPr lang="ar-EG" sz="2800" kern="1200" dirty="0">
              <a:latin typeface="Sakkal Majalla" panose="02000000000000000000" pitchFamily="2" charset="-78"/>
              <a:cs typeface="Sakkal Majalla" panose="02000000000000000000" pitchFamily="2" charset="-78"/>
            </a:rPr>
            <a:t>171</a:t>
          </a:r>
          <a:r>
            <a:rPr lang="ar-SA" sz="2800" kern="1200" dirty="0">
              <a:latin typeface="Sakkal Majalla" panose="02000000000000000000" pitchFamily="2" charset="-78"/>
              <a:cs typeface="Sakkal Majalla" panose="02000000000000000000" pitchFamily="2" charset="-78"/>
            </a:rPr>
            <a:t>) </a:t>
          </a:r>
          <a:r>
            <a:rPr lang="ar-SA" sz="2800" kern="1200" dirty="0">
              <a:solidFill>
                <a:schemeClr val="tx1"/>
              </a:solidFill>
              <a:latin typeface="Sakkal Majalla" panose="02000000000000000000" pitchFamily="2" charset="-78"/>
              <a:cs typeface="Sakkal Majalla" panose="02000000000000000000" pitchFamily="2" charset="-78"/>
            </a:rPr>
            <a:t>(</a:t>
          </a:r>
          <a:r>
            <a:rPr lang="ar-EG" sz="2800" u="none" kern="1200" dirty="0">
              <a:solidFill>
                <a:schemeClr val="tx1"/>
              </a:solidFill>
              <a:latin typeface="Sakkal Majalla" panose="02000000000000000000" pitchFamily="2" charset="-78"/>
              <a:cs typeface="Sakkal Majalla" panose="02000000000000000000" pitchFamily="2" charset="-78"/>
            </a:rPr>
            <a:t>الله لا يضيع أجر المؤمنين</a:t>
          </a:r>
          <a:r>
            <a:rPr lang="ar-SA" sz="2800" kern="1200" dirty="0">
              <a:solidFill>
                <a:schemeClr val="tx1"/>
              </a:solidFill>
              <a:latin typeface="Sakkal Majalla" panose="02000000000000000000" pitchFamily="2" charset="-78"/>
              <a:cs typeface="Sakkal Majalla" panose="02000000000000000000" pitchFamily="2" charset="-78"/>
            </a:rPr>
            <a:t>)</a:t>
          </a:r>
          <a:endParaRPr lang="en-US" sz="2800" kern="1200" dirty="0">
            <a:solidFill>
              <a:schemeClr val="bg1"/>
            </a:solidFill>
            <a:latin typeface="Sakkal Majalla" panose="02000000000000000000" pitchFamily="2" charset="-78"/>
            <a:cs typeface="Sakkal Majalla" panose="02000000000000000000" pitchFamily="2" charset="-78"/>
          </a:endParaRPr>
        </a:p>
      </dsp:txBody>
      <dsp:txXfrm>
        <a:off x="814713" y="1071220"/>
        <a:ext cx="6806253" cy="843234"/>
      </dsp:txXfrm>
    </dsp:sp>
    <dsp:sp modelId="{AC77514B-0541-443E-AFE6-08C360B90EC1}">
      <dsp:nvSpPr>
        <dsp:cNvPr id="0" name=""/>
        <dsp:cNvSpPr/>
      </dsp:nvSpPr>
      <dsp:spPr>
        <a:xfrm>
          <a:off x="1508568" y="2089972"/>
          <a:ext cx="8161017" cy="895702"/>
        </a:xfrm>
        <a:prstGeom prst="roundRect">
          <a:avLst>
            <a:gd name="adj" fmla="val 10000"/>
          </a:avLst>
        </a:prstGeom>
        <a:solidFill>
          <a:schemeClr val="accent2">
            <a:hueOff val="3363155"/>
            <a:satOff val="-3572"/>
            <a:lumOff val="274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ar-SA" sz="2400" u="none" kern="1200" dirty="0">
              <a:latin typeface="Sakkal Majalla" panose="02000000000000000000" pitchFamily="2" charset="-78"/>
              <a:cs typeface="Sakkal Majalla" panose="02000000000000000000" pitchFamily="2" charset="-78"/>
            </a:rPr>
            <a:t>(۞ </a:t>
          </a:r>
          <a:r>
            <a:rPr lang="ar-SA" sz="2400" u="none" kern="1200" dirty="0" err="1">
              <a:latin typeface="Sakkal Majalla" panose="02000000000000000000" pitchFamily="2" charset="-78"/>
              <a:cs typeface="Sakkal Majalla" panose="02000000000000000000" pitchFamily="2" charset="-78"/>
            </a:rPr>
            <a:t>یَسۡتَبۡشِرُونَ</a:t>
          </a:r>
          <a:r>
            <a:rPr lang="ar-SA" sz="2400" u="none" kern="1200" dirty="0">
              <a:latin typeface="Sakkal Majalla" panose="02000000000000000000" pitchFamily="2" charset="-78"/>
              <a:cs typeface="Sakkal Majalla" panose="02000000000000000000" pitchFamily="2" charset="-78"/>
            </a:rPr>
            <a:t> </a:t>
          </a:r>
          <a:r>
            <a:rPr lang="ar-SA" sz="2400" u="none" kern="1200" dirty="0" err="1">
              <a:latin typeface="Sakkal Majalla" panose="02000000000000000000" pitchFamily="2" charset="-78"/>
              <a:cs typeface="Sakkal Majalla" panose="02000000000000000000" pitchFamily="2" charset="-78"/>
            </a:rPr>
            <a:t>بِنِعۡمَة</a:t>
          </a:r>
          <a:r>
            <a:rPr lang="ar-SA" sz="2400" u="none" kern="1200" dirty="0">
              <a:latin typeface="Sakkal Majalla" panose="02000000000000000000" pitchFamily="2" charset="-78"/>
              <a:cs typeface="Sakkal Majalla" panose="02000000000000000000" pitchFamily="2" charset="-78"/>
            </a:rPr>
            <a:t>ࣲ مِّنَ </a:t>
          </a:r>
          <a:r>
            <a:rPr lang="ar-SA" sz="2400" u="none" kern="1200" dirty="0" err="1">
              <a:latin typeface="Sakkal Majalla" panose="02000000000000000000" pitchFamily="2" charset="-78"/>
              <a:cs typeface="Sakkal Majalla" panose="02000000000000000000" pitchFamily="2" charset="-78"/>
            </a:rPr>
            <a:t>ٱللَّهِ</a:t>
          </a:r>
          <a:r>
            <a:rPr lang="ar-SA" sz="2400" u="none" kern="1200" dirty="0">
              <a:latin typeface="Sakkal Majalla" panose="02000000000000000000" pitchFamily="2" charset="-78"/>
              <a:cs typeface="Sakkal Majalla" panose="02000000000000000000" pitchFamily="2" charset="-78"/>
            </a:rPr>
            <a:t> </a:t>
          </a:r>
          <a:r>
            <a:rPr lang="ar-SA" sz="2400" u="none" kern="1200" dirty="0" err="1">
              <a:latin typeface="Sakkal Majalla" panose="02000000000000000000" pitchFamily="2" charset="-78"/>
              <a:cs typeface="Sakkal Majalla" panose="02000000000000000000" pitchFamily="2" charset="-78"/>
            </a:rPr>
            <a:t>وَفَضۡل</a:t>
          </a:r>
          <a:r>
            <a:rPr lang="ar-SA" sz="2400" u="none" kern="1200" dirty="0">
              <a:latin typeface="Sakkal Majalla" panose="02000000000000000000" pitchFamily="2" charset="-78"/>
              <a:cs typeface="Sakkal Majalla" panose="02000000000000000000" pitchFamily="2" charset="-78"/>
            </a:rPr>
            <a:t>ࣲ وَأَنَّ </a:t>
          </a:r>
          <a:r>
            <a:rPr lang="ar-SA" sz="2400" u="sng" kern="1200" dirty="0" err="1">
              <a:solidFill>
                <a:schemeClr val="tx1"/>
              </a:solidFill>
              <a:latin typeface="Sakkal Majalla" panose="02000000000000000000" pitchFamily="2" charset="-78"/>
              <a:cs typeface="Sakkal Majalla" panose="02000000000000000000" pitchFamily="2" charset="-78"/>
            </a:rPr>
            <a:t>ٱللَّهَ</a:t>
          </a:r>
          <a:r>
            <a:rPr lang="ar-SA" sz="2400" u="sng" kern="1200" dirty="0">
              <a:solidFill>
                <a:schemeClr val="tx1"/>
              </a:solidFill>
              <a:latin typeface="Sakkal Majalla" panose="02000000000000000000" pitchFamily="2" charset="-78"/>
              <a:cs typeface="Sakkal Majalla" panose="02000000000000000000" pitchFamily="2" charset="-78"/>
            </a:rPr>
            <a:t> لَا </a:t>
          </a:r>
          <a:r>
            <a:rPr lang="ar-SA" sz="2400" u="sng" kern="1200" dirty="0" err="1">
              <a:solidFill>
                <a:schemeClr val="tx1"/>
              </a:solidFill>
              <a:latin typeface="Sakkal Majalla" panose="02000000000000000000" pitchFamily="2" charset="-78"/>
              <a:cs typeface="Sakkal Majalla" panose="02000000000000000000" pitchFamily="2" charset="-78"/>
            </a:rPr>
            <a:t>یُضِیعُ</a:t>
          </a:r>
          <a:r>
            <a:rPr lang="ar-SA" sz="2400" u="sng" kern="1200" dirty="0">
              <a:solidFill>
                <a:schemeClr val="tx1"/>
              </a:solidFill>
              <a:latin typeface="Sakkal Majalla" panose="02000000000000000000" pitchFamily="2" charset="-78"/>
              <a:cs typeface="Sakkal Majalla" panose="02000000000000000000" pitchFamily="2" charset="-78"/>
            </a:rPr>
            <a:t> </a:t>
          </a:r>
          <a:r>
            <a:rPr lang="ar-SA" sz="2400" u="sng" kern="1200" dirty="0" err="1">
              <a:solidFill>
                <a:schemeClr val="tx1"/>
              </a:solidFill>
              <a:latin typeface="Sakkal Majalla" panose="02000000000000000000" pitchFamily="2" charset="-78"/>
              <a:cs typeface="Sakkal Majalla" panose="02000000000000000000" pitchFamily="2" charset="-78"/>
            </a:rPr>
            <a:t>أَجۡرَ</a:t>
          </a:r>
          <a:r>
            <a:rPr lang="ar-SA" sz="2400" u="sng" kern="1200" dirty="0">
              <a:solidFill>
                <a:schemeClr val="tx1"/>
              </a:solidFill>
              <a:latin typeface="Sakkal Majalla" panose="02000000000000000000" pitchFamily="2" charset="-78"/>
              <a:cs typeface="Sakkal Majalla" panose="02000000000000000000" pitchFamily="2" charset="-78"/>
            </a:rPr>
            <a:t> </a:t>
          </a:r>
          <a:r>
            <a:rPr lang="ar-SA" sz="2400" u="sng" kern="1200" dirty="0" err="1">
              <a:solidFill>
                <a:schemeClr val="tx1"/>
              </a:solidFill>
              <a:latin typeface="Sakkal Majalla" panose="02000000000000000000" pitchFamily="2" charset="-78"/>
              <a:cs typeface="Sakkal Majalla" panose="02000000000000000000" pitchFamily="2" charset="-78"/>
            </a:rPr>
            <a:t>ٱلۡمُؤۡمِنِینَ</a:t>
          </a:r>
          <a:r>
            <a:rPr lang="ar-SA" sz="2400" u="none" kern="1200" dirty="0">
              <a:latin typeface="Sakkal Majalla" panose="02000000000000000000" pitchFamily="2" charset="-78"/>
              <a:cs typeface="Sakkal Majalla" panose="02000000000000000000" pitchFamily="2" charset="-78"/>
            </a:rPr>
            <a:t>(</a:t>
          </a:r>
          <a:r>
            <a:rPr lang="ar-SA" sz="2400" kern="1200" dirty="0">
              <a:latin typeface="Sakkal Majalla" panose="02000000000000000000" pitchFamily="2" charset="-78"/>
              <a:cs typeface="Sakkal Majalla" panose="02000000000000000000" pitchFamily="2" charset="-78"/>
            </a:rPr>
            <a:t>171))</a:t>
          </a:r>
          <a:endParaRPr lang="en-US" sz="2400" kern="1200" dirty="0">
            <a:latin typeface="Sakkal Majalla" panose="02000000000000000000" pitchFamily="2" charset="-78"/>
            <a:cs typeface="Sakkal Majalla" panose="02000000000000000000" pitchFamily="2" charset="-78"/>
          </a:endParaRPr>
        </a:p>
      </dsp:txBody>
      <dsp:txXfrm>
        <a:off x="1534802" y="2116206"/>
        <a:ext cx="6806253" cy="843234"/>
      </dsp:txXfrm>
    </dsp:sp>
    <dsp:sp modelId="{D5997FB6-A5FE-4C06-BF9E-64807667A1D9}">
      <dsp:nvSpPr>
        <dsp:cNvPr id="0" name=""/>
        <dsp:cNvSpPr/>
      </dsp:nvSpPr>
      <dsp:spPr>
        <a:xfrm>
          <a:off x="7647200" y="679241"/>
          <a:ext cx="582206" cy="582206"/>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7778196" y="679241"/>
        <a:ext cx="320214" cy="438110"/>
      </dsp:txXfrm>
    </dsp:sp>
    <dsp:sp modelId="{AE1BFBB7-50E2-4D16-953E-843707232272}">
      <dsp:nvSpPr>
        <dsp:cNvPr id="0" name=""/>
        <dsp:cNvSpPr/>
      </dsp:nvSpPr>
      <dsp:spPr>
        <a:xfrm>
          <a:off x="8367289" y="1718255"/>
          <a:ext cx="582206" cy="582206"/>
        </a:xfrm>
        <a:prstGeom prst="downArrow">
          <a:avLst>
            <a:gd name="adj1" fmla="val 55000"/>
            <a:gd name="adj2" fmla="val 45000"/>
          </a:avLst>
        </a:prstGeom>
        <a:solidFill>
          <a:schemeClr val="accent2">
            <a:tint val="40000"/>
            <a:alpha val="90000"/>
            <a:hueOff val="4183470"/>
            <a:satOff val="1428"/>
            <a:lumOff val="439"/>
            <a:alphaOff val="0"/>
          </a:schemeClr>
        </a:solidFill>
        <a:ln w="15875" cap="flat" cmpd="sng" algn="ctr">
          <a:solidFill>
            <a:schemeClr val="accent2">
              <a:tint val="40000"/>
              <a:alpha val="90000"/>
              <a:hueOff val="4183470"/>
              <a:satOff val="1428"/>
              <a:lumOff val="43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8498285" y="1718255"/>
        <a:ext cx="320214" cy="438110"/>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EC1CC2-7978-46CE-8A75-67A769C03883}">
      <dsp:nvSpPr>
        <dsp:cNvPr id="0" name=""/>
        <dsp:cNvSpPr/>
      </dsp:nvSpPr>
      <dsp:spPr>
        <a:xfrm>
          <a:off x="-68389" y="0"/>
          <a:ext cx="8434574" cy="895702"/>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كل آية فيها ذكر </a:t>
          </a:r>
          <a:r>
            <a:rPr lang="ar-SA" sz="2800" kern="1200" dirty="0">
              <a:solidFill>
                <a:schemeClr val="tx1">
                  <a:lumMod val="95000"/>
                  <a:lumOff val="5000"/>
                </a:schemeClr>
              </a:solidFill>
              <a:latin typeface="Sakkal Majalla" panose="02000000000000000000" pitchFamily="2" charset="-78"/>
              <a:cs typeface="Sakkal Majalla" panose="02000000000000000000" pitchFamily="2" charset="-78"/>
            </a:rPr>
            <a:t>(</a:t>
          </a:r>
          <a:r>
            <a:rPr lang="ar-EG" sz="2800" kern="1200" dirty="0">
              <a:solidFill>
                <a:schemeClr val="tx1">
                  <a:lumMod val="95000"/>
                  <a:lumOff val="5000"/>
                </a:schemeClr>
              </a:solidFill>
              <a:latin typeface="Sakkal Majalla" panose="02000000000000000000" pitchFamily="2" charset="-78"/>
              <a:cs typeface="Sakkal Majalla" panose="02000000000000000000" pitchFamily="2" charset="-78"/>
            </a:rPr>
            <a:t>كُذِّبت رسل</a:t>
          </a:r>
          <a:r>
            <a:rPr lang="ar-SA" sz="2800" kern="1200" dirty="0">
              <a:solidFill>
                <a:schemeClr val="tx1">
                  <a:lumMod val="95000"/>
                  <a:lumOff val="5000"/>
                </a:schemeClr>
              </a:solidFill>
              <a:latin typeface="Sakkal Majalla" panose="02000000000000000000" pitchFamily="2" charset="-78"/>
              <a:cs typeface="Sakkal Majalla" panose="02000000000000000000" pitchFamily="2" charset="-78"/>
            </a:rPr>
            <a:t>)</a:t>
          </a:r>
          <a:r>
            <a:rPr lang="ar-SA" sz="2800" kern="1200" dirty="0">
              <a:latin typeface="Sakkal Majalla" panose="02000000000000000000" pitchFamily="2" charset="-78"/>
              <a:cs typeface="Sakkal Majalla" panose="02000000000000000000" pitchFamily="2" charset="-78"/>
            </a:rPr>
            <a:t> فهي بهذا اللفظ</a:t>
          </a:r>
          <a:r>
            <a:rPr lang="ar-EG" sz="2800" kern="1200" dirty="0">
              <a:latin typeface="Sakkal Majalla" panose="02000000000000000000" pitchFamily="2" charset="-78"/>
              <a:cs typeface="Sakkal Majalla" panose="02000000000000000000" pitchFamily="2" charset="-78"/>
            </a:rPr>
            <a:t> (بتاء التأنيث)</a:t>
          </a:r>
          <a:endParaRPr lang="en-US" sz="2800" kern="1200" dirty="0">
            <a:solidFill>
              <a:schemeClr val="tx1">
                <a:lumMod val="95000"/>
                <a:lumOff val="5000"/>
              </a:schemeClr>
            </a:solidFill>
            <a:latin typeface="Sakkal Majalla" panose="02000000000000000000" pitchFamily="2" charset="-78"/>
            <a:cs typeface="Sakkal Majalla" panose="02000000000000000000" pitchFamily="2" charset="-78"/>
          </a:endParaRPr>
        </a:p>
      </dsp:txBody>
      <dsp:txXfrm>
        <a:off x="-42155" y="26234"/>
        <a:ext cx="7437402" cy="843234"/>
      </dsp:txXfrm>
    </dsp:sp>
    <dsp:sp modelId="{918FF342-9837-4234-8DD7-A0A2BD624B00}">
      <dsp:nvSpPr>
        <dsp:cNvPr id="0" name=""/>
        <dsp:cNvSpPr/>
      </dsp:nvSpPr>
      <dsp:spPr>
        <a:xfrm>
          <a:off x="788479" y="1044986"/>
          <a:ext cx="8161017" cy="895702"/>
        </a:xfrm>
        <a:prstGeom prst="roundRect">
          <a:avLst>
            <a:gd name="adj" fmla="val 10000"/>
          </a:avLst>
        </a:prstGeom>
        <a:solidFill>
          <a:schemeClr val="accent2">
            <a:hueOff val="1681577"/>
            <a:satOff val="-1786"/>
            <a:lumOff val="137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إلا موضع آل عمران آية (</a:t>
          </a:r>
          <a:r>
            <a:rPr lang="ar-EG" sz="2800" kern="1200" dirty="0">
              <a:latin typeface="Sakkal Majalla" panose="02000000000000000000" pitchFamily="2" charset="-78"/>
              <a:cs typeface="Sakkal Majalla" panose="02000000000000000000" pitchFamily="2" charset="-78"/>
            </a:rPr>
            <a:t>184</a:t>
          </a:r>
          <a:r>
            <a:rPr lang="ar-SA" sz="2800" kern="1200" dirty="0">
              <a:latin typeface="Sakkal Majalla" panose="02000000000000000000" pitchFamily="2" charset="-78"/>
              <a:cs typeface="Sakkal Majalla" panose="02000000000000000000" pitchFamily="2" charset="-78"/>
            </a:rPr>
            <a:t>) </a:t>
          </a:r>
          <a:r>
            <a:rPr lang="ar-SA" sz="2800" kern="1200" dirty="0">
              <a:solidFill>
                <a:schemeClr val="tx1"/>
              </a:solidFill>
              <a:latin typeface="Sakkal Majalla" panose="02000000000000000000" pitchFamily="2" charset="-78"/>
              <a:cs typeface="Sakkal Majalla" panose="02000000000000000000" pitchFamily="2" charset="-78"/>
            </a:rPr>
            <a:t>(</a:t>
          </a:r>
          <a:r>
            <a:rPr lang="ar-EG" sz="2800" u="none" kern="1200" dirty="0">
              <a:solidFill>
                <a:schemeClr val="tx1"/>
              </a:solidFill>
              <a:latin typeface="Sakkal Majalla" panose="02000000000000000000" pitchFamily="2" charset="-78"/>
              <a:cs typeface="Sakkal Majalla" panose="02000000000000000000" pitchFamily="2" charset="-78"/>
            </a:rPr>
            <a:t>كُذِّب رسلٌ</a:t>
          </a:r>
          <a:r>
            <a:rPr lang="ar-SA" sz="2800" kern="1200" dirty="0">
              <a:solidFill>
                <a:schemeClr val="tx1"/>
              </a:solidFill>
              <a:latin typeface="Sakkal Majalla" panose="02000000000000000000" pitchFamily="2" charset="-78"/>
              <a:cs typeface="Sakkal Majalla" panose="02000000000000000000" pitchFamily="2" charset="-78"/>
            </a:rPr>
            <a:t>)</a:t>
          </a:r>
          <a:r>
            <a:rPr lang="ar-EG" sz="2800" kern="1200" dirty="0">
              <a:solidFill>
                <a:schemeClr val="tx1"/>
              </a:solidFill>
              <a:latin typeface="Sakkal Majalla" panose="02000000000000000000" pitchFamily="2" charset="-78"/>
              <a:cs typeface="Sakkal Majalla" panose="02000000000000000000" pitchFamily="2" charset="-78"/>
            </a:rPr>
            <a:t> </a:t>
          </a:r>
          <a:r>
            <a:rPr lang="ar-EG" sz="2800" kern="1200" dirty="0">
              <a:solidFill>
                <a:schemeClr val="bg1"/>
              </a:solidFill>
              <a:latin typeface="Sakkal Majalla" panose="02000000000000000000" pitchFamily="2" charset="-78"/>
              <a:cs typeface="Sakkal Majalla" panose="02000000000000000000" pitchFamily="2" charset="-78"/>
            </a:rPr>
            <a:t>من غير تاء التأنيث</a:t>
          </a:r>
          <a:endParaRPr lang="en-US" sz="2800" kern="1200" dirty="0">
            <a:solidFill>
              <a:schemeClr val="bg1"/>
            </a:solidFill>
            <a:latin typeface="Sakkal Majalla" panose="02000000000000000000" pitchFamily="2" charset="-78"/>
            <a:cs typeface="Sakkal Majalla" panose="02000000000000000000" pitchFamily="2" charset="-78"/>
          </a:endParaRPr>
        </a:p>
      </dsp:txBody>
      <dsp:txXfrm>
        <a:off x="814713" y="1071220"/>
        <a:ext cx="6806253" cy="843234"/>
      </dsp:txXfrm>
    </dsp:sp>
    <dsp:sp modelId="{AC77514B-0541-443E-AFE6-08C360B90EC1}">
      <dsp:nvSpPr>
        <dsp:cNvPr id="0" name=""/>
        <dsp:cNvSpPr/>
      </dsp:nvSpPr>
      <dsp:spPr>
        <a:xfrm>
          <a:off x="1508568" y="2089972"/>
          <a:ext cx="8161017" cy="895702"/>
        </a:xfrm>
        <a:prstGeom prst="roundRect">
          <a:avLst>
            <a:gd name="adj" fmla="val 10000"/>
          </a:avLst>
        </a:prstGeom>
        <a:solidFill>
          <a:schemeClr val="accent2">
            <a:hueOff val="3363155"/>
            <a:satOff val="-3572"/>
            <a:lumOff val="274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ar-SA" sz="2400" u="none" kern="1200" dirty="0">
              <a:latin typeface="Sakkal Majalla" panose="02000000000000000000" pitchFamily="2" charset="-78"/>
              <a:cs typeface="Sakkal Majalla" panose="02000000000000000000" pitchFamily="2" charset="-78"/>
            </a:rPr>
            <a:t>(فَإِن كَذَّبُوكَ </a:t>
          </a:r>
          <a:r>
            <a:rPr lang="ar-SA" sz="2400" u="none" kern="1200" dirty="0" err="1">
              <a:latin typeface="Sakkal Majalla" panose="02000000000000000000" pitchFamily="2" charset="-78"/>
              <a:cs typeface="Sakkal Majalla" panose="02000000000000000000" pitchFamily="2" charset="-78"/>
            </a:rPr>
            <a:t>فَقَدۡ</a:t>
          </a:r>
          <a:r>
            <a:rPr lang="ar-SA" sz="2400" u="none" kern="1200" dirty="0">
              <a:latin typeface="Sakkal Majalla" panose="02000000000000000000" pitchFamily="2" charset="-78"/>
              <a:cs typeface="Sakkal Majalla" panose="02000000000000000000" pitchFamily="2" charset="-78"/>
            </a:rPr>
            <a:t> </a:t>
          </a:r>
          <a:r>
            <a:rPr lang="ar-SA" sz="2400" u="sng" kern="1200" dirty="0">
              <a:solidFill>
                <a:schemeClr val="tx1"/>
              </a:solidFill>
              <a:latin typeface="Sakkal Majalla" panose="02000000000000000000" pitchFamily="2" charset="-78"/>
              <a:cs typeface="Sakkal Majalla" panose="02000000000000000000" pitchFamily="2" charset="-78"/>
            </a:rPr>
            <a:t>كُذِّبَ رُسُل</a:t>
          </a:r>
          <a:r>
            <a:rPr lang="ar-SA" sz="2400" u="none" kern="1200" dirty="0">
              <a:latin typeface="Sakkal Majalla" panose="02000000000000000000" pitchFamily="2" charset="-78"/>
              <a:cs typeface="Sakkal Majalla" panose="02000000000000000000" pitchFamily="2" charset="-78"/>
            </a:rPr>
            <a:t>ࣱ مِّن </a:t>
          </a:r>
          <a:r>
            <a:rPr lang="ar-SA" sz="2400" u="none" kern="1200" dirty="0" err="1">
              <a:latin typeface="Sakkal Majalla" panose="02000000000000000000" pitchFamily="2" charset="-78"/>
              <a:cs typeface="Sakkal Majalla" panose="02000000000000000000" pitchFamily="2" charset="-78"/>
            </a:rPr>
            <a:t>قَبۡلِكَ</a:t>
          </a:r>
          <a:r>
            <a:rPr lang="ar-SA" sz="2400" u="none" kern="1200" dirty="0">
              <a:latin typeface="Sakkal Majalla" panose="02000000000000000000" pitchFamily="2" charset="-78"/>
              <a:cs typeface="Sakkal Majalla" panose="02000000000000000000" pitchFamily="2" charset="-78"/>
            </a:rPr>
            <a:t> </a:t>
          </a:r>
          <a:r>
            <a:rPr lang="ar-SA" sz="2400" u="none" kern="1200" dirty="0" err="1">
              <a:latin typeface="Sakkal Majalla" panose="02000000000000000000" pitchFamily="2" charset="-78"/>
              <a:cs typeface="Sakkal Majalla" panose="02000000000000000000" pitchFamily="2" charset="-78"/>
            </a:rPr>
            <a:t>جَاۤءُو</a:t>
          </a:r>
          <a:r>
            <a:rPr lang="ar-SA" sz="2400" u="none" kern="1200" dirty="0">
              <a:latin typeface="Sakkal Majalla" panose="02000000000000000000" pitchFamily="2" charset="-78"/>
              <a:cs typeface="Sakkal Majalla" panose="02000000000000000000" pitchFamily="2" charset="-78"/>
            </a:rPr>
            <a:t> </a:t>
          </a:r>
          <a:r>
            <a:rPr lang="ar-SA" sz="2400" u="none" kern="1200" dirty="0" err="1">
              <a:latin typeface="Sakkal Majalla" panose="02000000000000000000" pitchFamily="2" charset="-78"/>
              <a:cs typeface="Sakkal Majalla" panose="02000000000000000000" pitchFamily="2" charset="-78"/>
            </a:rPr>
            <a:t>بِٱلۡبَیِّنَـٰتِ</a:t>
          </a:r>
          <a:r>
            <a:rPr lang="ar-SA" sz="2400" u="none" kern="1200" dirty="0">
              <a:latin typeface="Sakkal Majalla" panose="02000000000000000000" pitchFamily="2" charset="-78"/>
              <a:cs typeface="Sakkal Majalla" panose="02000000000000000000" pitchFamily="2" charset="-78"/>
            </a:rPr>
            <a:t> </a:t>
          </a:r>
          <a:r>
            <a:rPr lang="ar-SA" sz="2400" u="none" kern="1200" dirty="0" err="1">
              <a:latin typeface="Sakkal Majalla" panose="02000000000000000000" pitchFamily="2" charset="-78"/>
              <a:cs typeface="Sakkal Majalla" panose="02000000000000000000" pitchFamily="2" charset="-78"/>
            </a:rPr>
            <a:t>وَٱلزُّبُرِ</a:t>
          </a:r>
          <a:r>
            <a:rPr lang="ar-SA" sz="2400" u="none" kern="1200" dirty="0">
              <a:latin typeface="Sakkal Majalla" panose="02000000000000000000" pitchFamily="2" charset="-78"/>
              <a:cs typeface="Sakkal Majalla" panose="02000000000000000000" pitchFamily="2" charset="-78"/>
            </a:rPr>
            <a:t> </a:t>
          </a:r>
          <a:r>
            <a:rPr lang="ar-SA" sz="2400" u="none" kern="1200" dirty="0" err="1">
              <a:latin typeface="Sakkal Majalla" panose="02000000000000000000" pitchFamily="2" charset="-78"/>
              <a:cs typeface="Sakkal Majalla" panose="02000000000000000000" pitchFamily="2" charset="-78"/>
            </a:rPr>
            <a:t>وَٱلۡكِتَـٰبِ</a:t>
          </a:r>
          <a:r>
            <a:rPr lang="ar-SA" sz="2400" u="none" kern="1200" dirty="0">
              <a:latin typeface="Sakkal Majalla" panose="02000000000000000000" pitchFamily="2" charset="-78"/>
              <a:cs typeface="Sakkal Majalla" panose="02000000000000000000" pitchFamily="2" charset="-78"/>
            </a:rPr>
            <a:t> </a:t>
          </a:r>
          <a:r>
            <a:rPr lang="ar-SA" sz="2400" u="none" kern="1200" dirty="0" err="1">
              <a:latin typeface="Sakkal Majalla" panose="02000000000000000000" pitchFamily="2" charset="-78"/>
              <a:cs typeface="Sakkal Majalla" panose="02000000000000000000" pitchFamily="2" charset="-78"/>
            </a:rPr>
            <a:t>ٱلۡمُنِیرِ</a:t>
          </a:r>
          <a:r>
            <a:rPr lang="ar-SA" sz="2400" u="none" kern="1200" dirty="0">
              <a:latin typeface="Sakkal Majalla" panose="02000000000000000000" pitchFamily="2" charset="-78"/>
              <a:cs typeface="Sakkal Majalla" panose="02000000000000000000" pitchFamily="2" charset="-78"/>
            </a:rPr>
            <a:t>(</a:t>
          </a:r>
          <a:r>
            <a:rPr lang="ar-EG" sz="2400" kern="1200" dirty="0">
              <a:latin typeface="Sakkal Majalla" panose="02000000000000000000" pitchFamily="2" charset="-78"/>
              <a:cs typeface="Sakkal Majalla" panose="02000000000000000000" pitchFamily="2" charset="-78"/>
            </a:rPr>
            <a:t>171</a:t>
          </a:r>
          <a:r>
            <a:rPr lang="ar-SA" sz="2400" kern="1200" dirty="0">
              <a:latin typeface="Sakkal Majalla" panose="02000000000000000000" pitchFamily="2" charset="-78"/>
              <a:cs typeface="Sakkal Majalla" panose="02000000000000000000" pitchFamily="2" charset="-78"/>
            </a:rPr>
            <a:t>))</a:t>
          </a:r>
          <a:endParaRPr lang="en-US" sz="2400" kern="1200" dirty="0">
            <a:latin typeface="Sakkal Majalla" panose="02000000000000000000" pitchFamily="2" charset="-78"/>
            <a:cs typeface="Sakkal Majalla" panose="02000000000000000000" pitchFamily="2" charset="-78"/>
          </a:endParaRPr>
        </a:p>
      </dsp:txBody>
      <dsp:txXfrm>
        <a:off x="1534802" y="2116206"/>
        <a:ext cx="6806253" cy="843234"/>
      </dsp:txXfrm>
    </dsp:sp>
    <dsp:sp modelId="{D5997FB6-A5FE-4C06-BF9E-64807667A1D9}">
      <dsp:nvSpPr>
        <dsp:cNvPr id="0" name=""/>
        <dsp:cNvSpPr/>
      </dsp:nvSpPr>
      <dsp:spPr>
        <a:xfrm>
          <a:off x="7647200" y="679241"/>
          <a:ext cx="582206" cy="582206"/>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7778196" y="679241"/>
        <a:ext cx="320214" cy="438110"/>
      </dsp:txXfrm>
    </dsp:sp>
    <dsp:sp modelId="{AE1BFBB7-50E2-4D16-953E-843707232272}">
      <dsp:nvSpPr>
        <dsp:cNvPr id="0" name=""/>
        <dsp:cNvSpPr/>
      </dsp:nvSpPr>
      <dsp:spPr>
        <a:xfrm>
          <a:off x="8367289" y="1718255"/>
          <a:ext cx="582206" cy="582206"/>
        </a:xfrm>
        <a:prstGeom prst="downArrow">
          <a:avLst>
            <a:gd name="adj1" fmla="val 55000"/>
            <a:gd name="adj2" fmla="val 45000"/>
          </a:avLst>
        </a:prstGeom>
        <a:solidFill>
          <a:schemeClr val="accent2">
            <a:tint val="40000"/>
            <a:alpha val="90000"/>
            <a:hueOff val="4183470"/>
            <a:satOff val="1428"/>
            <a:lumOff val="439"/>
            <a:alphaOff val="0"/>
          </a:schemeClr>
        </a:solidFill>
        <a:ln w="15875" cap="flat" cmpd="sng" algn="ctr">
          <a:solidFill>
            <a:schemeClr val="accent2">
              <a:tint val="40000"/>
              <a:alpha val="90000"/>
              <a:hueOff val="4183470"/>
              <a:satOff val="1428"/>
              <a:lumOff val="43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8498285" y="1718255"/>
        <a:ext cx="320214" cy="438110"/>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EC1CC2-7978-46CE-8A75-67A769C03883}">
      <dsp:nvSpPr>
        <dsp:cNvPr id="0" name=""/>
        <dsp:cNvSpPr/>
      </dsp:nvSpPr>
      <dsp:spPr>
        <a:xfrm>
          <a:off x="-68389" y="0"/>
          <a:ext cx="8434574" cy="895702"/>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كل آية فيها ذكر </a:t>
          </a:r>
          <a:r>
            <a:rPr lang="ar-SA" sz="2800" kern="1200" dirty="0">
              <a:solidFill>
                <a:schemeClr val="tx1">
                  <a:lumMod val="95000"/>
                  <a:lumOff val="5000"/>
                </a:schemeClr>
              </a:solidFill>
              <a:latin typeface="Sakkal Majalla" panose="02000000000000000000" pitchFamily="2" charset="-78"/>
              <a:cs typeface="Sakkal Majalla" panose="02000000000000000000" pitchFamily="2" charset="-78"/>
            </a:rPr>
            <a:t>(</a:t>
          </a:r>
          <a:r>
            <a:rPr lang="ar-EG" sz="2800" kern="1200" dirty="0">
              <a:solidFill>
                <a:schemeClr val="tx1">
                  <a:lumMod val="95000"/>
                  <a:lumOff val="5000"/>
                </a:schemeClr>
              </a:solidFill>
              <a:latin typeface="Sakkal Majalla" panose="02000000000000000000" pitchFamily="2" charset="-78"/>
              <a:cs typeface="Sakkal Majalla" panose="02000000000000000000" pitchFamily="2" charset="-78"/>
            </a:rPr>
            <a:t>ربنا آتنا</a:t>
          </a:r>
          <a:r>
            <a:rPr lang="ar-SA" sz="2800" kern="1200" dirty="0">
              <a:solidFill>
                <a:schemeClr val="tx1">
                  <a:lumMod val="95000"/>
                  <a:lumOff val="5000"/>
                </a:schemeClr>
              </a:solidFill>
              <a:latin typeface="Sakkal Majalla" panose="02000000000000000000" pitchFamily="2" charset="-78"/>
              <a:cs typeface="Sakkal Majalla" panose="02000000000000000000" pitchFamily="2" charset="-78"/>
            </a:rPr>
            <a:t>)</a:t>
          </a:r>
          <a:r>
            <a:rPr lang="ar-SA" sz="2800" kern="1200" dirty="0">
              <a:latin typeface="Sakkal Majalla" panose="02000000000000000000" pitchFamily="2" charset="-78"/>
              <a:cs typeface="Sakkal Majalla" panose="02000000000000000000" pitchFamily="2" charset="-78"/>
            </a:rPr>
            <a:t> فهي بهذا اللفظ</a:t>
          </a:r>
          <a:r>
            <a:rPr lang="ar-EG" sz="2800" kern="1200" dirty="0">
              <a:latin typeface="Sakkal Majalla" panose="02000000000000000000" pitchFamily="2" charset="-78"/>
              <a:cs typeface="Sakkal Majalla" panose="02000000000000000000" pitchFamily="2" charset="-78"/>
            </a:rPr>
            <a:t> (آتنا)</a:t>
          </a:r>
          <a:endParaRPr lang="en-US" sz="2800" kern="1200" dirty="0">
            <a:solidFill>
              <a:schemeClr val="tx1">
                <a:lumMod val="95000"/>
                <a:lumOff val="5000"/>
              </a:schemeClr>
            </a:solidFill>
            <a:latin typeface="Sakkal Majalla" panose="02000000000000000000" pitchFamily="2" charset="-78"/>
            <a:cs typeface="Sakkal Majalla" panose="02000000000000000000" pitchFamily="2" charset="-78"/>
          </a:endParaRPr>
        </a:p>
      </dsp:txBody>
      <dsp:txXfrm>
        <a:off x="-42155" y="26234"/>
        <a:ext cx="7437402" cy="843234"/>
      </dsp:txXfrm>
    </dsp:sp>
    <dsp:sp modelId="{918FF342-9837-4234-8DD7-A0A2BD624B00}">
      <dsp:nvSpPr>
        <dsp:cNvPr id="0" name=""/>
        <dsp:cNvSpPr/>
      </dsp:nvSpPr>
      <dsp:spPr>
        <a:xfrm>
          <a:off x="788479" y="1044986"/>
          <a:ext cx="8161017" cy="895702"/>
        </a:xfrm>
        <a:prstGeom prst="roundRect">
          <a:avLst>
            <a:gd name="adj" fmla="val 10000"/>
          </a:avLst>
        </a:prstGeom>
        <a:solidFill>
          <a:schemeClr val="accent2">
            <a:hueOff val="1681577"/>
            <a:satOff val="-1786"/>
            <a:lumOff val="137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إلا موضع آل عمران آية (</a:t>
          </a:r>
          <a:r>
            <a:rPr lang="ar-EG" sz="2800" kern="1200" dirty="0">
              <a:latin typeface="Sakkal Majalla" panose="02000000000000000000" pitchFamily="2" charset="-78"/>
              <a:cs typeface="Sakkal Majalla" panose="02000000000000000000" pitchFamily="2" charset="-78"/>
            </a:rPr>
            <a:t>194</a:t>
          </a:r>
          <a:r>
            <a:rPr lang="ar-SA" sz="2800" kern="1200" dirty="0">
              <a:latin typeface="Sakkal Majalla" panose="02000000000000000000" pitchFamily="2" charset="-78"/>
              <a:cs typeface="Sakkal Majalla" panose="02000000000000000000" pitchFamily="2" charset="-78"/>
            </a:rPr>
            <a:t>) </a:t>
          </a:r>
          <a:r>
            <a:rPr lang="ar-SA" sz="2800" kern="1200" dirty="0">
              <a:solidFill>
                <a:schemeClr val="tx1"/>
              </a:solidFill>
              <a:latin typeface="Sakkal Majalla" panose="02000000000000000000" pitchFamily="2" charset="-78"/>
              <a:cs typeface="Sakkal Majalla" panose="02000000000000000000" pitchFamily="2" charset="-78"/>
            </a:rPr>
            <a:t>(</a:t>
          </a:r>
          <a:r>
            <a:rPr lang="ar-EG" sz="2800" u="none" kern="1200" dirty="0">
              <a:solidFill>
                <a:schemeClr val="tx1"/>
              </a:solidFill>
              <a:latin typeface="Sakkal Majalla" panose="02000000000000000000" pitchFamily="2" charset="-78"/>
              <a:cs typeface="Sakkal Majalla" panose="02000000000000000000" pitchFamily="2" charset="-78"/>
            </a:rPr>
            <a:t>ربنا وآتنا</a:t>
          </a:r>
          <a:r>
            <a:rPr lang="ar-SA" sz="2800" kern="1200" dirty="0">
              <a:solidFill>
                <a:schemeClr val="tx1"/>
              </a:solidFill>
              <a:latin typeface="Sakkal Majalla" panose="02000000000000000000" pitchFamily="2" charset="-78"/>
              <a:cs typeface="Sakkal Majalla" panose="02000000000000000000" pitchFamily="2" charset="-78"/>
            </a:rPr>
            <a:t>)</a:t>
          </a:r>
          <a:r>
            <a:rPr lang="ar-EG" sz="2800" kern="1200" dirty="0">
              <a:solidFill>
                <a:schemeClr val="tx1"/>
              </a:solidFill>
              <a:latin typeface="Sakkal Majalla" panose="02000000000000000000" pitchFamily="2" charset="-78"/>
              <a:cs typeface="Sakkal Majalla" panose="02000000000000000000" pitchFamily="2" charset="-78"/>
            </a:rPr>
            <a:t> </a:t>
          </a:r>
          <a:r>
            <a:rPr lang="ar-EG" sz="2800" kern="1200" dirty="0">
              <a:solidFill>
                <a:schemeClr val="bg1"/>
              </a:solidFill>
              <a:latin typeface="Sakkal Majalla" panose="02000000000000000000" pitchFamily="2" charset="-78"/>
              <a:cs typeface="Sakkal Majalla" panose="02000000000000000000" pitchFamily="2" charset="-78"/>
            </a:rPr>
            <a:t>فبإضافة الواو قبلها</a:t>
          </a:r>
          <a:endParaRPr lang="en-US" sz="2800" kern="1200" dirty="0">
            <a:solidFill>
              <a:schemeClr val="bg1"/>
            </a:solidFill>
            <a:latin typeface="Sakkal Majalla" panose="02000000000000000000" pitchFamily="2" charset="-78"/>
            <a:cs typeface="Sakkal Majalla" panose="02000000000000000000" pitchFamily="2" charset="-78"/>
          </a:endParaRPr>
        </a:p>
      </dsp:txBody>
      <dsp:txXfrm>
        <a:off x="814713" y="1071220"/>
        <a:ext cx="6806253" cy="843234"/>
      </dsp:txXfrm>
    </dsp:sp>
    <dsp:sp modelId="{AC77514B-0541-443E-AFE6-08C360B90EC1}">
      <dsp:nvSpPr>
        <dsp:cNvPr id="0" name=""/>
        <dsp:cNvSpPr/>
      </dsp:nvSpPr>
      <dsp:spPr>
        <a:xfrm>
          <a:off x="1508568" y="2089972"/>
          <a:ext cx="8161017" cy="895702"/>
        </a:xfrm>
        <a:prstGeom prst="roundRect">
          <a:avLst>
            <a:gd name="adj" fmla="val 10000"/>
          </a:avLst>
        </a:prstGeom>
        <a:solidFill>
          <a:schemeClr val="accent2">
            <a:hueOff val="3363155"/>
            <a:satOff val="-3572"/>
            <a:lumOff val="274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ar-SA" sz="2400" u="none" kern="1200" dirty="0">
              <a:latin typeface="Sakkal Majalla" panose="02000000000000000000" pitchFamily="2" charset="-78"/>
              <a:cs typeface="Sakkal Majalla" panose="02000000000000000000" pitchFamily="2" charset="-78"/>
            </a:rPr>
            <a:t>(</a:t>
          </a:r>
          <a:r>
            <a:rPr lang="ar-SA" sz="2400" u="sng" kern="1200" dirty="0">
              <a:solidFill>
                <a:schemeClr val="tx1"/>
              </a:solidFill>
              <a:latin typeface="Sakkal Majalla" panose="02000000000000000000" pitchFamily="2" charset="-78"/>
              <a:ea typeface="+mn-ea"/>
              <a:cs typeface="Sakkal Majalla" panose="02000000000000000000" pitchFamily="2" charset="-78"/>
            </a:rPr>
            <a:t>رَبَّنَا </a:t>
          </a:r>
          <a:r>
            <a:rPr lang="ar-SA" sz="2400" u="sng" kern="1200" dirty="0" err="1">
              <a:solidFill>
                <a:schemeClr val="tx1"/>
              </a:solidFill>
              <a:latin typeface="Sakkal Majalla" panose="02000000000000000000" pitchFamily="2" charset="-78"/>
              <a:ea typeface="+mn-ea"/>
              <a:cs typeface="Sakkal Majalla" panose="02000000000000000000" pitchFamily="2" charset="-78"/>
            </a:rPr>
            <a:t>وَءَاتِنَا</a:t>
          </a:r>
          <a:r>
            <a:rPr lang="ar-SA" sz="2400" u="sng" kern="1200" dirty="0">
              <a:solidFill>
                <a:schemeClr val="tx1"/>
              </a:solidFill>
              <a:latin typeface="Sakkal Majalla" panose="02000000000000000000" pitchFamily="2" charset="-78"/>
              <a:ea typeface="+mn-ea"/>
              <a:cs typeface="Sakkal Majalla" panose="02000000000000000000" pitchFamily="2" charset="-78"/>
            </a:rPr>
            <a:t> </a:t>
          </a:r>
          <a:r>
            <a:rPr lang="ar-SA" sz="2400" kern="1200" dirty="0">
              <a:solidFill>
                <a:schemeClr val="bg1"/>
              </a:solidFill>
              <a:latin typeface="Sakkal Majalla" panose="02000000000000000000" pitchFamily="2" charset="-78"/>
              <a:ea typeface="+mn-ea"/>
              <a:cs typeface="Sakkal Majalla" panose="02000000000000000000" pitchFamily="2" charset="-78"/>
            </a:rPr>
            <a:t>مَا وَعَدتَّنَا </a:t>
          </a:r>
          <a:r>
            <a:rPr lang="ar-SA" sz="2400" kern="1200" dirty="0" err="1">
              <a:solidFill>
                <a:schemeClr val="bg1"/>
              </a:solidFill>
              <a:latin typeface="Sakkal Majalla" panose="02000000000000000000" pitchFamily="2" charset="-78"/>
              <a:ea typeface="+mn-ea"/>
              <a:cs typeface="Sakkal Majalla" panose="02000000000000000000" pitchFamily="2" charset="-78"/>
            </a:rPr>
            <a:t>عَلَىٰ</a:t>
          </a:r>
          <a:r>
            <a:rPr lang="ar-SA" sz="2400" kern="1200" dirty="0">
              <a:solidFill>
                <a:schemeClr val="bg1"/>
              </a:solidFill>
              <a:latin typeface="Sakkal Majalla" panose="02000000000000000000" pitchFamily="2" charset="-78"/>
              <a:ea typeface="+mn-ea"/>
              <a:cs typeface="Sakkal Majalla" panose="02000000000000000000" pitchFamily="2" charset="-78"/>
            </a:rPr>
            <a:t> رُسُلِكَ وَلَا </a:t>
          </a:r>
          <a:r>
            <a:rPr lang="ar-SA" sz="2400" kern="1200" dirty="0" err="1">
              <a:solidFill>
                <a:schemeClr val="bg1"/>
              </a:solidFill>
              <a:latin typeface="Sakkal Majalla" panose="02000000000000000000" pitchFamily="2" charset="-78"/>
              <a:ea typeface="+mn-ea"/>
              <a:cs typeface="Sakkal Majalla" panose="02000000000000000000" pitchFamily="2" charset="-78"/>
            </a:rPr>
            <a:t>تُخۡزِنَا</a:t>
          </a:r>
          <a:r>
            <a:rPr lang="ar-SA" sz="2400" kern="1200" dirty="0">
              <a:solidFill>
                <a:schemeClr val="bg1"/>
              </a:solidFill>
              <a:latin typeface="Sakkal Majalla" panose="02000000000000000000" pitchFamily="2" charset="-78"/>
              <a:ea typeface="+mn-ea"/>
              <a:cs typeface="Sakkal Majalla" panose="02000000000000000000" pitchFamily="2" charset="-78"/>
            </a:rPr>
            <a:t> </a:t>
          </a:r>
          <a:r>
            <a:rPr lang="ar-SA" sz="2400" kern="1200" dirty="0" err="1">
              <a:solidFill>
                <a:schemeClr val="bg1"/>
              </a:solidFill>
              <a:latin typeface="Sakkal Majalla" panose="02000000000000000000" pitchFamily="2" charset="-78"/>
              <a:ea typeface="+mn-ea"/>
              <a:cs typeface="Sakkal Majalla" panose="02000000000000000000" pitchFamily="2" charset="-78"/>
            </a:rPr>
            <a:t>یَوۡمَ</a:t>
          </a:r>
          <a:r>
            <a:rPr lang="ar-SA" sz="2400" kern="1200" dirty="0">
              <a:solidFill>
                <a:schemeClr val="bg1"/>
              </a:solidFill>
              <a:latin typeface="Sakkal Majalla" panose="02000000000000000000" pitchFamily="2" charset="-78"/>
              <a:ea typeface="+mn-ea"/>
              <a:cs typeface="Sakkal Majalla" panose="02000000000000000000" pitchFamily="2" charset="-78"/>
            </a:rPr>
            <a:t> </a:t>
          </a:r>
          <a:r>
            <a:rPr lang="ar-SA" sz="2400" kern="1200" dirty="0" err="1">
              <a:solidFill>
                <a:schemeClr val="bg1"/>
              </a:solidFill>
              <a:latin typeface="Sakkal Majalla" panose="02000000000000000000" pitchFamily="2" charset="-78"/>
              <a:ea typeface="+mn-ea"/>
              <a:cs typeface="Sakkal Majalla" panose="02000000000000000000" pitchFamily="2" charset="-78"/>
            </a:rPr>
            <a:t>ٱلۡقِیَـٰمَةِۖ</a:t>
          </a:r>
          <a:r>
            <a:rPr lang="ar-SA" sz="2400" kern="1200" dirty="0">
              <a:solidFill>
                <a:schemeClr val="bg1"/>
              </a:solidFill>
              <a:latin typeface="Sakkal Majalla" panose="02000000000000000000" pitchFamily="2" charset="-78"/>
              <a:ea typeface="+mn-ea"/>
              <a:cs typeface="Sakkal Majalla" panose="02000000000000000000" pitchFamily="2" charset="-78"/>
            </a:rPr>
            <a:t> إِنَّكَ لَا </a:t>
          </a:r>
          <a:r>
            <a:rPr lang="ar-SA" sz="2400" kern="1200" dirty="0" err="1">
              <a:solidFill>
                <a:schemeClr val="bg1"/>
              </a:solidFill>
              <a:latin typeface="Sakkal Majalla" panose="02000000000000000000" pitchFamily="2" charset="-78"/>
              <a:ea typeface="+mn-ea"/>
              <a:cs typeface="Sakkal Majalla" panose="02000000000000000000" pitchFamily="2" charset="-78"/>
            </a:rPr>
            <a:t>تُخۡلِفُ</a:t>
          </a:r>
          <a:r>
            <a:rPr lang="ar-SA" sz="2400" kern="1200" dirty="0">
              <a:solidFill>
                <a:schemeClr val="bg1"/>
              </a:solidFill>
              <a:latin typeface="Sakkal Majalla" panose="02000000000000000000" pitchFamily="2" charset="-78"/>
              <a:ea typeface="+mn-ea"/>
              <a:cs typeface="Sakkal Majalla" panose="02000000000000000000" pitchFamily="2" charset="-78"/>
            </a:rPr>
            <a:t> </a:t>
          </a:r>
          <a:r>
            <a:rPr lang="ar-SA" sz="2400" kern="1200" dirty="0" err="1">
              <a:solidFill>
                <a:schemeClr val="bg1"/>
              </a:solidFill>
              <a:latin typeface="Sakkal Majalla" panose="02000000000000000000" pitchFamily="2" charset="-78"/>
              <a:ea typeface="+mn-ea"/>
              <a:cs typeface="Sakkal Majalla" panose="02000000000000000000" pitchFamily="2" charset="-78"/>
            </a:rPr>
            <a:t>ٱلۡمِیعَادَ</a:t>
          </a:r>
          <a:r>
            <a:rPr lang="ar-SA" sz="2400" u="none" kern="1200" dirty="0">
              <a:latin typeface="Sakkal Majalla" panose="02000000000000000000" pitchFamily="2" charset="-78"/>
              <a:cs typeface="Sakkal Majalla" panose="02000000000000000000" pitchFamily="2" charset="-78"/>
            </a:rPr>
            <a:t>(</a:t>
          </a:r>
          <a:r>
            <a:rPr lang="ar-EG" sz="2400" kern="1200" dirty="0">
              <a:latin typeface="Sakkal Majalla" panose="02000000000000000000" pitchFamily="2" charset="-78"/>
              <a:cs typeface="Sakkal Majalla" panose="02000000000000000000" pitchFamily="2" charset="-78"/>
            </a:rPr>
            <a:t>194</a:t>
          </a:r>
          <a:r>
            <a:rPr lang="ar-SA" sz="2400" kern="1200" dirty="0">
              <a:latin typeface="Sakkal Majalla" panose="02000000000000000000" pitchFamily="2" charset="-78"/>
              <a:cs typeface="Sakkal Majalla" panose="02000000000000000000" pitchFamily="2" charset="-78"/>
            </a:rPr>
            <a:t>))</a:t>
          </a:r>
          <a:endParaRPr lang="en-US" sz="2400" kern="1200" dirty="0">
            <a:latin typeface="Sakkal Majalla" panose="02000000000000000000" pitchFamily="2" charset="-78"/>
            <a:cs typeface="Sakkal Majalla" panose="02000000000000000000" pitchFamily="2" charset="-78"/>
          </a:endParaRPr>
        </a:p>
      </dsp:txBody>
      <dsp:txXfrm>
        <a:off x="1534802" y="2116206"/>
        <a:ext cx="6806253" cy="843234"/>
      </dsp:txXfrm>
    </dsp:sp>
    <dsp:sp modelId="{D5997FB6-A5FE-4C06-BF9E-64807667A1D9}">
      <dsp:nvSpPr>
        <dsp:cNvPr id="0" name=""/>
        <dsp:cNvSpPr/>
      </dsp:nvSpPr>
      <dsp:spPr>
        <a:xfrm>
          <a:off x="7647200" y="679241"/>
          <a:ext cx="582206" cy="582206"/>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7778196" y="679241"/>
        <a:ext cx="320214" cy="438110"/>
      </dsp:txXfrm>
    </dsp:sp>
    <dsp:sp modelId="{AE1BFBB7-50E2-4D16-953E-843707232272}">
      <dsp:nvSpPr>
        <dsp:cNvPr id="0" name=""/>
        <dsp:cNvSpPr/>
      </dsp:nvSpPr>
      <dsp:spPr>
        <a:xfrm>
          <a:off x="8367289" y="1718255"/>
          <a:ext cx="582206" cy="582206"/>
        </a:xfrm>
        <a:prstGeom prst="downArrow">
          <a:avLst>
            <a:gd name="adj1" fmla="val 55000"/>
            <a:gd name="adj2" fmla="val 45000"/>
          </a:avLst>
        </a:prstGeom>
        <a:solidFill>
          <a:schemeClr val="accent2">
            <a:tint val="40000"/>
            <a:alpha val="90000"/>
            <a:hueOff val="4183470"/>
            <a:satOff val="1428"/>
            <a:lumOff val="439"/>
            <a:alphaOff val="0"/>
          </a:schemeClr>
        </a:solidFill>
        <a:ln w="15875" cap="flat" cmpd="sng" algn="ctr">
          <a:solidFill>
            <a:schemeClr val="accent2">
              <a:tint val="40000"/>
              <a:alpha val="90000"/>
              <a:hueOff val="4183470"/>
              <a:satOff val="1428"/>
              <a:lumOff val="43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8498285" y="1718255"/>
        <a:ext cx="320214" cy="438110"/>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EC1CC2-7978-46CE-8A75-67A769C03883}">
      <dsp:nvSpPr>
        <dsp:cNvPr id="0" name=""/>
        <dsp:cNvSpPr/>
      </dsp:nvSpPr>
      <dsp:spPr>
        <a:xfrm>
          <a:off x="-68389" y="0"/>
          <a:ext cx="8434574" cy="895702"/>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كل آية فيها ذكر </a:t>
          </a:r>
          <a:r>
            <a:rPr lang="ar-SA" sz="2800" b="1" kern="1200" dirty="0">
              <a:solidFill>
                <a:schemeClr val="tx1"/>
              </a:solidFill>
              <a:latin typeface="Sakkal Majalla" panose="02000000000000000000" pitchFamily="2" charset="-78"/>
              <a:cs typeface="Sakkal Majalla" panose="02000000000000000000" pitchFamily="2" charset="-78"/>
            </a:rPr>
            <a:t>﴿جَعَلَ مِنْهَا زَوْجَهَا﴾</a:t>
          </a:r>
          <a:r>
            <a:rPr lang="ar-SA" sz="2800" kern="1200" dirty="0">
              <a:latin typeface="Sakkal Majalla" panose="02000000000000000000" pitchFamily="2" charset="-78"/>
              <a:cs typeface="Sakkal Majalla" panose="02000000000000000000" pitchFamily="2" charset="-78"/>
            </a:rPr>
            <a:t> فهي بهذا اللفظ </a:t>
          </a:r>
          <a:r>
            <a:rPr lang="ar-SA" sz="2800" kern="1200" dirty="0">
              <a:solidFill>
                <a:schemeClr val="tx1"/>
              </a:solidFill>
              <a:latin typeface="Sakkal Majalla" panose="02000000000000000000" pitchFamily="2" charset="-78"/>
              <a:cs typeface="Sakkal Majalla" panose="02000000000000000000" pitchFamily="2" charset="-78"/>
            </a:rPr>
            <a:t>(</a:t>
          </a:r>
          <a:r>
            <a:rPr lang="ar-SA" sz="2800" b="1" kern="1200" dirty="0">
              <a:solidFill>
                <a:schemeClr val="tx1"/>
              </a:solidFill>
              <a:latin typeface="Sakkal Majalla" panose="02000000000000000000" pitchFamily="2" charset="-78"/>
              <a:cs typeface="Sakkal Majalla" panose="02000000000000000000" pitchFamily="2" charset="-78"/>
            </a:rPr>
            <a:t>جَعَلَ</a:t>
          </a:r>
          <a:r>
            <a:rPr lang="ar-SA" sz="2800" kern="1200" dirty="0">
              <a:solidFill>
                <a:schemeClr val="tx1"/>
              </a:solidFill>
              <a:latin typeface="Sakkal Majalla" panose="02000000000000000000" pitchFamily="2" charset="-78"/>
              <a:cs typeface="Sakkal Majalla" panose="02000000000000000000" pitchFamily="2" charset="-78"/>
            </a:rPr>
            <a:t>)</a:t>
          </a:r>
          <a:r>
            <a:rPr lang="ar-SA" sz="2800" kern="1200" dirty="0">
              <a:latin typeface="Sakkal Majalla" panose="02000000000000000000" pitchFamily="2" charset="-78"/>
              <a:cs typeface="Sakkal Majalla" panose="02000000000000000000" pitchFamily="2" charset="-78"/>
            </a:rPr>
            <a:t> </a:t>
          </a:r>
          <a:endParaRPr lang="en-US" sz="2800" kern="1200" dirty="0">
            <a:solidFill>
              <a:schemeClr val="tx1">
                <a:lumMod val="95000"/>
                <a:lumOff val="5000"/>
              </a:schemeClr>
            </a:solidFill>
            <a:latin typeface="Sakkal Majalla" panose="02000000000000000000" pitchFamily="2" charset="-78"/>
            <a:cs typeface="Sakkal Majalla" panose="02000000000000000000" pitchFamily="2" charset="-78"/>
          </a:endParaRPr>
        </a:p>
      </dsp:txBody>
      <dsp:txXfrm>
        <a:off x="-42155" y="26234"/>
        <a:ext cx="7437402" cy="843234"/>
      </dsp:txXfrm>
    </dsp:sp>
    <dsp:sp modelId="{918FF342-9837-4234-8DD7-A0A2BD624B00}">
      <dsp:nvSpPr>
        <dsp:cNvPr id="0" name=""/>
        <dsp:cNvSpPr/>
      </dsp:nvSpPr>
      <dsp:spPr>
        <a:xfrm>
          <a:off x="788479" y="1044986"/>
          <a:ext cx="8161017" cy="895702"/>
        </a:xfrm>
        <a:prstGeom prst="roundRect">
          <a:avLst>
            <a:gd name="adj" fmla="val 10000"/>
          </a:avLst>
        </a:prstGeom>
        <a:solidFill>
          <a:schemeClr val="accent2">
            <a:hueOff val="1681577"/>
            <a:satOff val="-1786"/>
            <a:lumOff val="137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إلا موضع النساء الأول آية (1) </a:t>
          </a:r>
          <a:r>
            <a:rPr lang="ar-SA" sz="2800" b="1" kern="1200" dirty="0">
              <a:solidFill>
                <a:schemeClr val="tx1"/>
              </a:solidFill>
              <a:latin typeface="Sakkal Majalla" panose="02000000000000000000" pitchFamily="2" charset="-78"/>
              <a:cs typeface="Sakkal Majalla" panose="02000000000000000000" pitchFamily="2" charset="-78"/>
            </a:rPr>
            <a:t>﴿خَلَقَ مِنْهَا زَوْجَهَا﴾</a:t>
          </a:r>
          <a:endParaRPr lang="en-US" sz="2800" kern="1200" dirty="0">
            <a:solidFill>
              <a:schemeClr val="tx1"/>
            </a:solidFill>
            <a:latin typeface="Sakkal Majalla" panose="02000000000000000000" pitchFamily="2" charset="-78"/>
            <a:cs typeface="Sakkal Majalla" panose="02000000000000000000" pitchFamily="2" charset="-78"/>
          </a:endParaRPr>
        </a:p>
      </dsp:txBody>
      <dsp:txXfrm>
        <a:off x="814713" y="1071220"/>
        <a:ext cx="6806253" cy="843234"/>
      </dsp:txXfrm>
    </dsp:sp>
    <dsp:sp modelId="{AC77514B-0541-443E-AFE6-08C360B90EC1}">
      <dsp:nvSpPr>
        <dsp:cNvPr id="0" name=""/>
        <dsp:cNvSpPr/>
      </dsp:nvSpPr>
      <dsp:spPr>
        <a:xfrm>
          <a:off x="1508568" y="2089972"/>
          <a:ext cx="8161017" cy="895702"/>
        </a:xfrm>
        <a:prstGeom prst="roundRect">
          <a:avLst>
            <a:gd name="adj" fmla="val 10000"/>
          </a:avLst>
        </a:prstGeom>
        <a:solidFill>
          <a:schemeClr val="accent2">
            <a:hueOff val="3363155"/>
            <a:satOff val="-3572"/>
            <a:lumOff val="274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1">
            <a:lnSpc>
              <a:spcPct val="90000"/>
            </a:lnSpc>
            <a:spcBef>
              <a:spcPct val="0"/>
            </a:spcBef>
            <a:spcAft>
              <a:spcPct val="35000"/>
            </a:spcAft>
            <a:buNone/>
          </a:pPr>
          <a:r>
            <a:rPr lang="ar-SA" sz="2000" kern="1200" dirty="0">
              <a:latin typeface="Sakkal Majalla" panose="02000000000000000000" pitchFamily="2" charset="-78"/>
              <a:cs typeface="Sakkal Majalla" panose="02000000000000000000" pitchFamily="2" charset="-78"/>
            </a:rPr>
            <a:t>(</a:t>
          </a:r>
          <a:r>
            <a:rPr lang="ar-SA" sz="2000" kern="1200" dirty="0" err="1">
              <a:latin typeface="Sakkal Majalla" panose="02000000000000000000" pitchFamily="2" charset="-78"/>
              <a:cs typeface="Sakkal Majalla" panose="02000000000000000000" pitchFamily="2" charset="-78"/>
            </a:rPr>
            <a:t>یَـٰۤأَیُّهَا</a:t>
          </a:r>
          <a:r>
            <a:rPr lang="ar-SA" sz="2000" kern="1200" dirty="0">
              <a:latin typeface="Sakkal Majalla" panose="02000000000000000000" pitchFamily="2" charset="-78"/>
              <a:cs typeface="Sakkal Majalla" panose="02000000000000000000" pitchFamily="2" charset="-78"/>
            </a:rPr>
            <a:t> </a:t>
          </a:r>
          <a:r>
            <a:rPr lang="ar-SA" sz="2000" kern="1200" dirty="0" err="1">
              <a:latin typeface="Sakkal Majalla" panose="02000000000000000000" pitchFamily="2" charset="-78"/>
              <a:cs typeface="Sakkal Majalla" panose="02000000000000000000" pitchFamily="2" charset="-78"/>
            </a:rPr>
            <a:t>ٱلنَّاسُ</a:t>
          </a:r>
          <a:r>
            <a:rPr lang="ar-SA" sz="2000" kern="1200" dirty="0">
              <a:latin typeface="Sakkal Majalla" panose="02000000000000000000" pitchFamily="2" charset="-78"/>
              <a:cs typeface="Sakkal Majalla" panose="02000000000000000000" pitchFamily="2" charset="-78"/>
            </a:rPr>
            <a:t> </a:t>
          </a:r>
          <a:r>
            <a:rPr lang="ar-SA" sz="2000" kern="1200" dirty="0" err="1">
              <a:latin typeface="Sakkal Majalla" panose="02000000000000000000" pitchFamily="2" charset="-78"/>
              <a:cs typeface="Sakkal Majalla" panose="02000000000000000000" pitchFamily="2" charset="-78"/>
            </a:rPr>
            <a:t>ٱتَّقُوا</a:t>
          </a:r>
          <a:r>
            <a:rPr lang="ar-SA" sz="2000" kern="1200" dirty="0">
              <a:latin typeface="Sakkal Majalla" panose="02000000000000000000" pitchFamily="2" charset="-78"/>
              <a:cs typeface="Sakkal Majalla" panose="02000000000000000000" pitchFamily="2" charset="-78"/>
            </a:rPr>
            <a:t>۟ رَبَّكُمُ </a:t>
          </a:r>
          <a:r>
            <a:rPr lang="ar-SA" sz="2000" kern="1200" dirty="0" err="1">
              <a:latin typeface="Sakkal Majalla" panose="02000000000000000000" pitchFamily="2" charset="-78"/>
              <a:cs typeface="Sakkal Majalla" panose="02000000000000000000" pitchFamily="2" charset="-78"/>
            </a:rPr>
            <a:t>ٱلَّذِی</a:t>
          </a:r>
          <a:r>
            <a:rPr lang="ar-SA" sz="2000" kern="1200" dirty="0">
              <a:latin typeface="Sakkal Majalla" panose="02000000000000000000" pitchFamily="2" charset="-78"/>
              <a:cs typeface="Sakkal Majalla" panose="02000000000000000000" pitchFamily="2" charset="-78"/>
            </a:rPr>
            <a:t> خَلَقَكُم مِّن </a:t>
          </a:r>
          <a:r>
            <a:rPr lang="ar-SA" sz="2000" kern="1200" dirty="0" err="1">
              <a:latin typeface="Sakkal Majalla" panose="02000000000000000000" pitchFamily="2" charset="-78"/>
              <a:cs typeface="Sakkal Majalla" panose="02000000000000000000" pitchFamily="2" charset="-78"/>
            </a:rPr>
            <a:t>نَّفۡس</a:t>
          </a:r>
          <a:r>
            <a:rPr lang="ar-SA" sz="2000" kern="1200" dirty="0">
              <a:latin typeface="Sakkal Majalla" panose="02000000000000000000" pitchFamily="2" charset="-78"/>
              <a:cs typeface="Sakkal Majalla" panose="02000000000000000000" pitchFamily="2" charset="-78"/>
            </a:rPr>
            <a:t>ࣲ وَ احِدَةࣲ </a:t>
          </a:r>
          <a:r>
            <a:rPr lang="ar-SA" sz="2000" u="sng" kern="1200" dirty="0">
              <a:solidFill>
                <a:schemeClr val="tx1"/>
              </a:solidFill>
              <a:latin typeface="Sakkal Majalla" panose="02000000000000000000" pitchFamily="2" charset="-78"/>
              <a:cs typeface="Sakkal Majalla" panose="02000000000000000000" pitchFamily="2" charset="-78"/>
            </a:rPr>
            <a:t>وَخَلَقَ </a:t>
          </a:r>
          <a:r>
            <a:rPr lang="ar-SA" sz="2000" u="sng" kern="1200" dirty="0" err="1">
              <a:solidFill>
                <a:schemeClr val="tx1"/>
              </a:solidFill>
              <a:latin typeface="Sakkal Majalla" panose="02000000000000000000" pitchFamily="2" charset="-78"/>
              <a:cs typeface="Sakkal Majalla" panose="02000000000000000000" pitchFamily="2" charset="-78"/>
            </a:rPr>
            <a:t>مِنۡهَا</a:t>
          </a:r>
          <a:r>
            <a:rPr lang="ar-SA" sz="2000" u="sng" kern="1200" dirty="0">
              <a:solidFill>
                <a:schemeClr val="tx1"/>
              </a:solidFill>
              <a:latin typeface="Sakkal Majalla" panose="02000000000000000000" pitchFamily="2" charset="-78"/>
              <a:cs typeface="Sakkal Majalla" panose="02000000000000000000" pitchFamily="2" charset="-78"/>
            </a:rPr>
            <a:t> </a:t>
          </a:r>
          <a:r>
            <a:rPr lang="ar-SA" sz="2000" u="sng" kern="1200" dirty="0" err="1">
              <a:solidFill>
                <a:schemeClr val="tx1"/>
              </a:solidFill>
              <a:latin typeface="Sakkal Majalla" panose="02000000000000000000" pitchFamily="2" charset="-78"/>
              <a:cs typeface="Sakkal Majalla" panose="02000000000000000000" pitchFamily="2" charset="-78"/>
            </a:rPr>
            <a:t>زَوۡجَهَا</a:t>
          </a:r>
          <a:r>
            <a:rPr lang="ar-SA" sz="2000" u="sng" kern="1200" dirty="0">
              <a:solidFill>
                <a:schemeClr val="tx1"/>
              </a:solidFill>
              <a:latin typeface="Sakkal Majalla" panose="02000000000000000000" pitchFamily="2" charset="-78"/>
              <a:cs typeface="Sakkal Majalla" panose="02000000000000000000" pitchFamily="2" charset="-78"/>
            </a:rPr>
            <a:t> </a:t>
          </a:r>
          <a:r>
            <a:rPr lang="ar-SA" sz="2000" kern="1200" dirty="0">
              <a:latin typeface="Sakkal Majalla" panose="02000000000000000000" pitchFamily="2" charset="-78"/>
              <a:cs typeface="Sakkal Majalla" panose="02000000000000000000" pitchFamily="2" charset="-78"/>
            </a:rPr>
            <a:t>وَبَثَّ </a:t>
          </a:r>
          <a:r>
            <a:rPr lang="ar-SA" sz="2000" kern="1200" dirty="0" err="1">
              <a:latin typeface="Sakkal Majalla" panose="02000000000000000000" pitchFamily="2" charset="-78"/>
              <a:cs typeface="Sakkal Majalla" panose="02000000000000000000" pitchFamily="2" charset="-78"/>
            </a:rPr>
            <a:t>مِنۡهُمَا</a:t>
          </a:r>
          <a:r>
            <a:rPr lang="ar-SA" sz="2000" kern="1200" dirty="0">
              <a:latin typeface="Sakkal Majalla" panose="02000000000000000000" pitchFamily="2" charset="-78"/>
              <a:cs typeface="Sakkal Majalla" panose="02000000000000000000" pitchFamily="2" charset="-78"/>
            </a:rPr>
            <a:t> </a:t>
          </a:r>
          <a:r>
            <a:rPr lang="ar-SA" sz="2000" kern="1200" dirty="0" err="1">
              <a:latin typeface="Sakkal Majalla" panose="02000000000000000000" pitchFamily="2" charset="-78"/>
              <a:cs typeface="Sakkal Majalla" panose="02000000000000000000" pitchFamily="2" charset="-78"/>
            </a:rPr>
            <a:t>رِجَالࣰا</a:t>
          </a:r>
          <a:r>
            <a:rPr lang="ar-SA" sz="2000" kern="1200" dirty="0">
              <a:latin typeface="Sakkal Majalla" panose="02000000000000000000" pitchFamily="2" charset="-78"/>
              <a:cs typeface="Sakkal Majalla" panose="02000000000000000000" pitchFamily="2" charset="-78"/>
            </a:rPr>
            <a:t> </a:t>
          </a:r>
          <a:r>
            <a:rPr lang="ar-SA" sz="2000" kern="1200" dirty="0" err="1">
              <a:latin typeface="Sakkal Majalla" panose="02000000000000000000" pitchFamily="2" charset="-78"/>
              <a:cs typeface="Sakkal Majalla" panose="02000000000000000000" pitchFamily="2" charset="-78"/>
            </a:rPr>
            <a:t>كَثِیرࣰا</a:t>
          </a:r>
          <a:r>
            <a:rPr lang="ar-SA" sz="2000" kern="1200" dirty="0">
              <a:latin typeface="Sakkal Majalla" panose="02000000000000000000" pitchFamily="2" charset="-78"/>
              <a:cs typeface="Sakkal Majalla" panose="02000000000000000000" pitchFamily="2" charset="-78"/>
            </a:rPr>
            <a:t> </a:t>
          </a:r>
          <a:r>
            <a:rPr lang="ar-SA" sz="2000" kern="1200" dirty="0" err="1">
              <a:latin typeface="Sakkal Majalla" panose="02000000000000000000" pitchFamily="2" charset="-78"/>
              <a:cs typeface="Sakkal Majalla" panose="02000000000000000000" pitchFamily="2" charset="-78"/>
            </a:rPr>
            <a:t>وَنِسَاۤءࣰۚ</a:t>
          </a:r>
          <a:r>
            <a:rPr lang="ar-SA" sz="2000" kern="1200" dirty="0">
              <a:latin typeface="Sakkal Majalla" panose="02000000000000000000" pitchFamily="2" charset="-78"/>
              <a:cs typeface="Sakkal Majalla" panose="02000000000000000000" pitchFamily="2" charset="-78"/>
            </a:rPr>
            <a:t> </a:t>
          </a:r>
          <a:r>
            <a:rPr lang="ar-SA" sz="2000" kern="1200" dirty="0" err="1">
              <a:latin typeface="Sakkal Majalla" panose="02000000000000000000" pitchFamily="2" charset="-78"/>
              <a:cs typeface="Sakkal Majalla" panose="02000000000000000000" pitchFamily="2" charset="-78"/>
            </a:rPr>
            <a:t>وَٱتَّقُوا</a:t>
          </a:r>
          <a:r>
            <a:rPr lang="ar-SA" sz="2000" kern="1200" dirty="0">
              <a:latin typeface="Sakkal Majalla" panose="02000000000000000000" pitchFamily="2" charset="-78"/>
              <a:cs typeface="Sakkal Majalla" panose="02000000000000000000" pitchFamily="2" charset="-78"/>
            </a:rPr>
            <a:t>۟ </a:t>
          </a:r>
          <a:r>
            <a:rPr lang="ar-SA" sz="2000" kern="1200" dirty="0" err="1">
              <a:latin typeface="Sakkal Majalla" panose="02000000000000000000" pitchFamily="2" charset="-78"/>
              <a:cs typeface="Sakkal Majalla" panose="02000000000000000000" pitchFamily="2" charset="-78"/>
            </a:rPr>
            <a:t>ٱللَّهَ</a:t>
          </a:r>
          <a:r>
            <a:rPr lang="ar-SA" sz="2000" kern="1200" dirty="0">
              <a:latin typeface="Sakkal Majalla" panose="02000000000000000000" pitchFamily="2" charset="-78"/>
              <a:cs typeface="Sakkal Majalla" panose="02000000000000000000" pitchFamily="2" charset="-78"/>
            </a:rPr>
            <a:t> </a:t>
          </a:r>
          <a:r>
            <a:rPr lang="ar-SA" sz="2000" kern="1200" dirty="0" err="1">
              <a:latin typeface="Sakkal Majalla" panose="02000000000000000000" pitchFamily="2" charset="-78"/>
              <a:cs typeface="Sakkal Majalla" panose="02000000000000000000" pitchFamily="2" charset="-78"/>
            </a:rPr>
            <a:t>ٱلَّذِی</a:t>
          </a:r>
          <a:r>
            <a:rPr lang="ar-SA" sz="2000" kern="1200" dirty="0">
              <a:latin typeface="Sakkal Majalla" panose="02000000000000000000" pitchFamily="2" charset="-78"/>
              <a:cs typeface="Sakkal Majalla" panose="02000000000000000000" pitchFamily="2" charset="-78"/>
            </a:rPr>
            <a:t> </a:t>
          </a:r>
          <a:r>
            <a:rPr lang="ar-SA" sz="2000" kern="1200" dirty="0" err="1">
              <a:latin typeface="Sakkal Majalla" panose="02000000000000000000" pitchFamily="2" charset="-78"/>
              <a:cs typeface="Sakkal Majalla" panose="02000000000000000000" pitchFamily="2" charset="-78"/>
            </a:rPr>
            <a:t>تَسَاۤءَلُونَ</a:t>
          </a:r>
          <a:r>
            <a:rPr lang="ar-SA" sz="2000" kern="1200" dirty="0">
              <a:latin typeface="Sakkal Majalla" panose="02000000000000000000" pitchFamily="2" charset="-78"/>
              <a:cs typeface="Sakkal Majalla" panose="02000000000000000000" pitchFamily="2" charset="-78"/>
            </a:rPr>
            <a:t> </a:t>
          </a:r>
          <a:r>
            <a:rPr lang="ar-SA" sz="2000" kern="1200" dirty="0" err="1">
              <a:latin typeface="Sakkal Majalla" panose="02000000000000000000" pitchFamily="2" charset="-78"/>
              <a:cs typeface="Sakkal Majalla" panose="02000000000000000000" pitchFamily="2" charset="-78"/>
            </a:rPr>
            <a:t>بِهِۦ</a:t>
          </a:r>
          <a:r>
            <a:rPr lang="ar-SA" sz="2000" kern="1200" dirty="0">
              <a:latin typeface="Sakkal Majalla" panose="02000000000000000000" pitchFamily="2" charset="-78"/>
              <a:cs typeface="Sakkal Majalla" panose="02000000000000000000" pitchFamily="2" charset="-78"/>
            </a:rPr>
            <a:t> </a:t>
          </a:r>
          <a:r>
            <a:rPr lang="ar-SA" sz="2000" kern="1200" dirty="0" err="1">
              <a:latin typeface="Sakkal Majalla" panose="02000000000000000000" pitchFamily="2" charset="-78"/>
              <a:cs typeface="Sakkal Majalla" panose="02000000000000000000" pitchFamily="2" charset="-78"/>
            </a:rPr>
            <a:t>وَٱلۡأَرۡحَامَۚ</a:t>
          </a:r>
          <a:r>
            <a:rPr lang="ar-SA" sz="2000" kern="1200" dirty="0">
              <a:latin typeface="Sakkal Majalla" panose="02000000000000000000" pitchFamily="2" charset="-78"/>
              <a:cs typeface="Sakkal Majalla" panose="02000000000000000000" pitchFamily="2" charset="-78"/>
            </a:rPr>
            <a:t> إِنَّ </a:t>
          </a:r>
          <a:r>
            <a:rPr lang="ar-SA" sz="2000" kern="1200" dirty="0" err="1">
              <a:latin typeface="Sakkal Majalla" panose="02000000000000000000" pitchFamily="2" charset="-78"/>
              <a:cs typeface="Sakkal Majalla" panose="02000000000000000000" pitchFamily="2" charset="-78"/>
            </a:rPr>
            <a:t>ٱللَّهَ</a:t>
          </a:r>
          <a:r>
            <a:rPr lang="ar-SA" sz="2000" kern="1200" dirty="0">
              <a:latin typeface="Sakkal Majalla" panose="02000000000000000000" pitchFamily="2" charset="-78"/>
              <a:cs typeface="Sakkal Majalla" panose="02000000000000000000" pitchFamily="2" charset="-78"/>
            </a:rPr>
            <a:t> كَانَ </a:t>
          </a:r>
          <a:r>
            <a:rPr lang="ar-SA" sz="2000" kern="1200" dirty="0" err="1">
              <a:latin typeface="Sakkal Majalla" panose="02000000000000000000" pitchFamily="2" charset="-78"/>
              <a:cs typeface="Sakkal Majalla" panose="02000000000000000000" pitchFamily="2" charset="-78"/>
            </a:rPr>
            <a:t>عَلَیۡكُمۡ</a:t>
          </a:r>
          <a:r>
            <a:rPr lang="ar-SA" sz="2000" kern="1200" dirty="0">
              <a:latin typeface="Sakkal Majalla" panose="02000000000000000000" pitchFamily="2" charset="-78"/>
              <a:cs typeface="Sakkal Majalla" panose="02000000000000000000" pitchFamily="2" charset="-78"/>
            </a:rPr>
            <a:t> </a:t>
          </a:r>
          <a:r>
            <a:rPr lang="ar-SA" sz="2000" kern="1200" dirty="0" err="1">
              <a:latin typeface="Sakkal Majalla" panose="02000000000000000000" pitchFamily="2" charset="-78"/>
              <a:cs typeface="Sakkal Majalla" panose="02000000000000000000" pitchFamily="2" charset="-78"/>
            </a:rPr>
            <a:t>رَقِیبࣰا</a:t>
          </a:r>
          <a:r>
            <a:rPr lang="ar-SA" sz="2000" kern="1200" dirty="0">
              <a:latin typeface="Sakkal Majalla" panose="02000000000000000000" pitchFamily="2" charset="-78"/>
              <a:cs typeface="Sakkal Majalla" panose="02000000000000000000" pitchFamily="2" charset="-78"/>
            </a:rPr>
            <a:t> (1))</a:t>
          </a:r>
          <a:endParaRPr lang="en-US" sz="2000" kern="1200" dirty="0">
            <a:latin typeface="Sakkal Majalla" panose="02000000000000000000" pitchFamily="2" charset="-78"/>
            <a:cs typeface="Sakkal Majalla" panose="02000000000000000000" pitchFamily="2" charset="-78"/>
          </a:endParaRPr>
        </a:p>
      </dsp:txBody>
      <dsp:txXfrm>
        <a:off x="1534802" y="2116206"/>
        <a:ext cx="6806253" cy="843234"/>
      </dsp:txXfrm>
    </dsp:sp>
    <dsp:sp modelId="{D5997FB6-A5FE-4C06-BF9E-64807667A1D9}">
      <dsp:nvSpPr>
        <dsp:cNvPr id="0" name=""/>
        <dsp:cNvSpPr/>
      </dsp:nvSpPr>
      <dsp:spPr>
        <a:xfrm>
          <a:off x="7647200" y="679241"/>
          <a:ext cx="582206" cy="582206"/>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7778196" y="679241"/>
        <a:ext cx="320214" cy="438110"/>
      </dsp:txXfrm>
    </dsp:sp>
    <dsp:sp modelId="{AE1BFBB7-50E2-4D16-953E-843707232272}">
      <dsp:nvSpPr>
        <dsp:cNvPr id="0" name=""/>
        <dsp:cNvSpPr/>
      </dsp:nvSpPr>
      <dsp:spPr>
        <a:xfrm>
          <a:off x="8367289" y="1718255"/>
          <a:ext cx="582206" cy="582206"/>
        </a:xfrm>
        <a:prstGeom prst="downArrow">
          <a:avLst>
            <a:gd name="adj1" fmla="val 55000"/>
            <a:gd name="adj2" fmla="val 45000"/>
          </a:avLst>
        </a:prstGeom>
        <a:solidFill>
          <a:schemeClr val="accent2">
            <a:tint val="40000"/>
            <a:alpha val="90000"/>
            <a:hueOff val="4183470"/>
            <a:satOff val="1428"/>
            <a:lumOff val="439"/>
            <a:alphaOff val="0"/>
          </a:schemeClr>
        </a:solidFill>
        <a:ln w="15875" cap="flat" cmpd="sng" algn="ctr">
          <a:solidFill>
            <a:schemeClr val="accent2">
              <a:tint val="40000"/>
              <a:alpha val="90000"/>
              <a:hueOff val="4183470"/>
              <a:satOff val="1428"/>
              <a:lumOff val="43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8498285" y="1718255"/>
        <a:ext cx="320214" cy="438110"/>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EC1CC2-7978-46CE-8A75-67A769C03883}">
      <dsp:nvSpPr>
        <dsp:cNvPr id="0" name=""/>
        <dsp:cNvSpPr/>
      </dsp:nvSpPr>
      <dsp:spPr>
        <a:xfrm>
          <a:off x="-68389" y="0"/>
          <a:ext cx="8434574" cy="895702"/>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كل آية فيها ذكر </a:t>
          </a:r>
          <a:r>
            <a:rPr lang="ar-SA" sz="2800" b="1" kern="1200" dirty="0">
              <a:solidFill>
                <a:schemeClr val="tx1"/>
              </a:solidFill>
              <a:latin typeface="Sakkal Majalla" panose="02000000000000000000" pitchFamily="2" charset="-78"/>
              <a:cs typeface="Sakkal Majalla" panose="02000000000000000000" pitchFamily="2" charset="-78"/>
            </a:rPr>
            <a:t>﴿يَعْمَلُونَ السَّيِّئَاتِ﴾</a:t>
          </a:r>
          <a:r>
            <a:rPr lang="ar-SA" sz="2800" kern="1200" dirty="0">
              <a:latin typeface="Sakkal Majalla" panose="02000000000000000000" pitchFamily="2" charset="-78"/>
              <a:cs typeface="Sakkal Majalla" panose="02000000000000000000" pitchFamily="2" charset="-78"/>
            </a:rPr>
            <a:t> فهي بهذا اللفظ</a:t>
          </a:r>
          <a:endParaRPr lang="en-US" sz="2800" kern="1200" dirty="0">
            <a:solidFill>
              <a:schemeClr val="tx1">
                <a:lumMod val="95000"/>
                <a:lumOff val="5000"/>
              </a:schemeClr>
            </a:solidFill>
            <a:latin typeface="Sakkal Majalla" panose="02000000000000000000" pitchFamily="2" charset="-78"/>
            <a:cs typeface="Sakkal Majalla" panose="02000000000000000000" pitchFamily="2" charset="-78"/>
          </a:endParaRPr>
        </a:p>
      </dsp:txBody>
      <dsp:txXfrm>
        <a:off x="-42155" y="26234"/>
        <a:ext cx="7437402" cy="843234"/>
      </dsp:txXfrm>
    </dsp:sp>
    <dsp:sp modelId="{918FF342-9837-4234-8DD7-A0A2BD624B00}">
      <dsp:nvSpPr>
        <dsp:cNvPr id="0" name=""/>
        <dsp:cNvSpPr/>
      </dsp:nvSpPr>
      <dsp:spPr>
        <a:xfrm>
          <a:off x="788479" y="1044986"/>
          <a:ext cx="8161017" cy="895702"/>
        </a:xfrm>
        <a:prstGeom prst="roundRect">
          <a:avLst>
            <a:gd name="adj" fmla="val 10000"/>
          </a:avLst>
        </a:prstGeom>
        <a:solidFill>
          <a:schemeClr val="accent2">
            <a:hueOff val="1681577"/>
            <a:satOff val="-1786"/>
            <a:lumOff val="137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إلا موضع النساء الأول  آية (17) </a:t>
          </a:r>
          <a:r>
            <a:rPr lang="ar-SA" sz="2800" b="1" kern="1200" dirty="0">
              <a:solidFill>
                <a:schemeClr val="tx1"/>
              </a:solidFill>
              <a:latin typeface="Sakkal Majalla" panose="02000000000000000000" pitchFamily="2" charset="-78"/>
              <a:cs typeface="Sakkal Majalla" panose="02000000000000000000" pitchFamily="2" charset="-78"/>
            </a:rPr>
            <a:t>﴿يَعْمَلُونَ السُّوءَ﴾</a:t>
          </a:r>
          <a:endParaRPr lang="en-US" sz="2800" kern="1200" dirty="0">
            <a:solidFill>
              <a:schemeClr val="tx1"/>
            </a:solidFill>
            <a:latin typeface="Sakkal Majalla" panose="02000000000000000000" pitchFamily="2" charset="-78"/>
            <a:cs typeface="Sakkal Majalla" panose="02000000000000000000" pitchFamily="2" charset="-78"/>
          </a:endParaRPr>
        </a:p>
      </dsp:txBody>
      <dsp:txXfrm>
        <a:off x="814713" y="1071220"/>
        <a:ext cx="6806253" cy="843234"/>
      </dsp:txXfrm>
    </dsp:sp>
    <dsp:sp modelId="{AC77514B-0541-443E-AFE6-08C360B90EC1}">
      <dsp:nvSpPr>
        <dsp:cNvPr id="0" name=""/>
        <dsp:cNvSpPr/>
      </dsp:nvSpPr>
      <dsp:spPr>
        <a:xfrm>
          <a:off x="1508568" y="2089972"/>
          <a:ext cx="8161017" cy="895702"/>
        </a:xfrm>
        <a:prstGeom prst="roundRect">
          <a:avLst>
            <a:gd name="adj" fmla="val 10000"/>
          </a:avLst>
        </a:prstGeom>
        <a:solidFill>
          <a:schemeClr val="accent2">
            <a:hueOff val="3363155"/>
            <a:satOff val="-3572"/>
            <a:lumOff val="274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1">
            <a:lnSpc>
              <a:spcPct val="90000"/>
            </a:lnSpc>
            <a:spcBef>
              <a:spcPct val="0"/>
            </a:spcBef>
            <a:spcAft>
              <a:spcPct val="35000"/>
            </a:spcAft>
            <a:buNone/>
          </a:pPr>
          <a:r>
            <a:rPr lang="ar-SA" sz="2000" kern="1200" dirty="0">
              <a:latin typeface="Sakkal Majalla" panose="02000000000000000000" pitchFamily="2" charset="-78"/>
              <a:cs typeface="Sakkal Majalla" panose="02000000000000000000" pitchFamily="2" charset="-78"/>
            </a:rPr>
            <a:t>(إِنَّمَا </a:t>
          </a:r>
          <a:r>
            <a:rPr lang="ar-SA" sz="2000" kern="1200" dirty="0" err="1">
              <a:latin typeface="Sakkal Majalla" panose="02000000000000000000" pitchFamily="2" charset="-78"/>
              <a:cs typeface="Sakkal Majalla" panose="02000000000000000000" pitchFamily="2" charset="-78"/>
            </a:rPr>
            <a:t>ٱلتَّوۡبَةُ</a:t>
          </a:r>
          <a:r>
            <a:rPr lang="ar-SA" sz="2000" kern="1200" dirty="0">
              <a:latin typeface="Sakkal Majalla" panose="02000000000000000000" pitchFamily="2" charset="-78"/>
              <a:cs typeface="Sakkal Majalla" panose="02000000000000000000" pitchFamily="2" charset="-78"/>
            </a:rPr>
            <a:t> عَلَى </a:t>
          </a:r>
          <a:r>
            <a:rPr lang="ar-SA" sz="2000" kern="1200" dirty="0" err="1">
              <a:latin typeface="Sakkal Majalla" panose="02000000000000000000" pitchFamily="2" charset="-78"/>
              <a:cs typeface="Sakkal Majalla" panose="02000000000000000000" pitchFamily="2" charset="-78"/>
            </a:rPr>
            <a:t>ٱللَّهِ</a:t>
          </a:r>
          <a:r>
            <a:rPr lang="ar-SA" sz="2000" kern="1200" dirty="0">
              <a:latin typeface="Sakkal Majalla" panose="02000000000000000000" pitchFamily="2" charset="-78"/>
              <a:cs typeface="Sakkal Majalla" panose="02000000000000000000" pitchFamily="2" charset="-78"/>
            </a:rPr>
            <a:t> </a:t>
          </a:r>
          <a:r>
            <a:rPr lang="ar-SA" sz="2000" kern="1200" dirty="0" err="1">
              <a:latin typeface="Sakkal Majalla" panose="02000000000000000000" pitchFamily="2" charset="-78"/>
              <a:cs typeface="Sakkal Majalla" panose="02000000000000000000" pitchFamily="2" charset="-78"/>
            </a:rPr>
            <a:t>لِلَّذِینَ</a:t>
          </a:r>
          <a:r>
            <a:rPr lang="ar-SA" sz="2000" kern="1200" dirty="0">
              <a:latin typeface="Sakkal Majalla" panose="02000000000000000000" pitchFamily="2" charset="-78"/>
              <a:cs typeface="Sakkal Majalla" panose="02000000000000000000" pitchFamily="2" charset="-78"/>
            </a:rPr>
            <a:t> </a:t>
          </a:r>
          <a:r>
            <a:rPr lang="ar-SA" sz="2000" u="sng" kern="1200" dirty="0" err="1">
              <a:solidFill>
                <a:schemeClr val="tx1"/>
              </a:solidFill>
              <a:latin typeface="Sakkal Majalla" panose="02000000000000000000" pitchFamily="2" charset="-78"/>
              <a:cs typeface="Sakkal Majalla" panose="02000000000000000000" pitchFamily="2" charset="-78"/>
            </a:rPr>
            <a:t>یَعۡمَلُونَ</a:t>
          </a:r>
          <a:r>
            <a:rPr lang="ar-SA" sz="2000" u="sng" kern="1200" dirty="0">
              <a:solidFill>
                <a:schemeClr val="tx1"/>
              </a:solidFill>
              <a:latin typeface="Sakkal Majalla" panose="02000000000000000000" pitchFamily="2" charset="-78"/>
              <a:cs typeface="Sakkal Majalla" panose="02000000000000000000" pitchFamily="2" charset="-78"/>
            </a:rPr>
            <a:t> </a:t>
          </a:r>
          <a:r>
            <a:rPr lang="ar-SA" sz="2000" u="sng" kern="1200" dirty="0" err="1">
              <a:solidFill>
                <a:schemeClr val="tx1"/>
              </a:solidFill>
              <a:latin typeface="Sakkal Majalla" panose="02000000000000000000" pitchFamily="2" charset="-78"/>
              <a:cs typeface="Sakkal Majalla" panose="02000000000000000000" pitchFamily="2" charset="-78"/>
            </a:rPr>
            <a:t>ٱلسُّوۤءَ</a:t>
          </a:r>
          <a:r>
            <a:rPr lang="ar-SA" sz="2000" u="sng" kern="1200" dirty="0">
              <a:solidFill>
                <a:schemeClr val="tx1"/>
              </a:solidFill>
              <a:latin typeface="Sakkal Majalla" panose="02000000000000000000" pitchFamily="2" charset="-78"/>
              <a:cs typeface="Sakkal Majalla" panose="02000000000000000000" pitchFamily="2" charset="-78"/>
            </a:rPr>
            <a:t> </a:t>
          </a:r>
          <a:r>
            <a:rPr lang="ar-SA" sz="2000" kern="1200" dirty="0" err="1">
              <a:latin typeface="Sakkal Majalla" panose="02000000000000000000" pitchFamily="2" charset="-78"/>
              <a:cs typeface="Sakkal Majalla" panose="02000000000000000000" pitchFamily="2" charset="-78"/>
            </a:rPr>
            <a:t>بِجَهَـٰلَة</a:t>
          </a:r>
          <a:r>
            <a:rPr lang="ar-SA" sz="2000" kern="1200" dirty="0">
              <a:latin typeface="Sakkal Majalla" panose="02000000000000000000" pitchFamily="2" charset="-78"/>
              <a:cs typeface="Sakkal Majalla" panose="02000000000000000000" pitchFamily="2" charset="-78"/>
            </a:rPr>
            <a:t>ࣲ ثُمَّ </a:t>
          </a:r>
          <a:r>
            <a:rPr lang="ar-SA" sz="2000" kern="1200" dirty="0" err="1">
              <a:latin typeface="Sakkal Majalla" panose="02000000000000000000" pitchFamily="2" charset="-78"/>
              <a:cs typeface="Sakkal Majalla" panose="02000000000000000000" pitchFamily="2" charset="-78"/>
            </a:rPr>
            <a:t>یَتُوبُونَ</a:t>
          </a:r>
          <a:r>
            <a:rPr lang="ar-SA" sz="2000" kern="1200" dirty="0">
              <a:latin typeface="Sakkal Majalla" panose="02000000000000000000" pitchFamily="2" charset="-78"/>
              <a:cs typeface="Sakkal Majalla" panose="02000000000000000000" pitchFamily="2" charset="-78"/>
            </a:rPr>
            <a:t> مِن </a:t>
          </a:r>
          <a:r>
            <a:rPr lang="ar-SA" sz="2000" kern="1200" dirty="0" err="1">
              <a:latin typeface="Sakkal Majalla" panose="02000000000000000000" pitchFamily="2" charset="-78"/>
              <a:cs typeface="Sakkal Majalla" panose="02000000000000000000" pitchFamily="2" charset="-78"/>
            </a:rPr>
            <a:t>قَرِیب</a:t>
          </a:r>
          <a:r>
            <a:rPr lang="ar-SA" sz="2000" kern="1200" dirty="0">
              <a:latin typeface="Sakkal Majalla" panose="02000000000000000000" pitchFamily="2" charset="-78"/>
              <a:cs typeface="Sakkal Majalla" panose="02000000000000000000" pitchFamily="2" charset="-78"/>
            </a:rPr>
            <a:t>ࣲ </a:t>
          </a:r>
          <a:r>
            <a:rPr lang="ar-SA" sz="2000" kern="1200" dirty="0" err="1">
              <a:latin typeface="Sakkal Majalla" panose="02000000000000000000" pitchFamily="2" charset="-78"/>
              <a:cs typeface="Sakkal Majalla" panose="02000000000000000000" pitchFamily="2" charset="-78"/>
            </a:rPr>
            <a:t>فَأُو۟لَـٰۤىِٕكَ</a:t>
          </a:r>
          <a:r>
            <a:rPr lang="ar-SA" sz="2000" kern="1200" dirty="0">
              <a:latin typeface="Sakkal Majalla" panose="02000000000000000000" pitchFamily="2" charset="-78"/>
              <a:cs typeface="Sakkal Majalla" panose="02000000000000000000" pitchFamily="2" charset="-78"/>
            </a:rPr>
            <a:t> </a:t>
          </a:r>
          <a:r>
            <a:rPr lang="ar-SA" sz="2000" kern="1200" dirty="0" err="1">
              <a:latin typeface="Sakkal Majalla" panose="02000000000000000000" pitchFamily="2" charset="-78"/>
              <a:cs typeface="Sakkal Majalla" panose="02000000000000000000" pitchFamily="2" charset="-78"/>
            </a:rPr>
            <a:t>یَتُوبُ</a:t>
          </a:r>
          <a:r>
            <a:rPr lang="ar-SA" sz="2000" kern="1200" dirty="0">
              <a:latin typeface="Sakkal Majalla" panose="02000000000000000000" pitchFamily="2" charset="-78"/>
              <a:cs typeface="Sakkal Majalla" panose="02000000000000000000" pitchFamily="2" charset="-78"/>
            </a:rPr>
            <a:t> </a:t>
          </a:r>
          <a:r>
            <a:rPr lang="ar-SA" sz="2000" kern="1200" dirty="0" err="1">
              <a:latin typeface="Sakkal Majalla" panose="02000000000000000000" pitchFamily="2" charset="-78"/>
              <a:cs typeface="Sakkal Majalla" panose="02000000000000000000" pitchFamily="2" charset="-78"/>
            </a:rPr>
            <a:t>ٱللَّهُ</a:t>
          </a:r>
          <a:r>
            <a:rPr lang="ar-SA" sz="2000" kern="1200" dirty="0">
              <a:latin typeface="Sakkal Majalla" panose="02000000000000000000" pitchFamily="2" charset="-78"/>
              <a:cs typeface="Sakkal Majalla" panose="02000000000000000000" pitchFamily="2" charset="-78"/>
            </a:rPr>
            <a:t> </a:t>
          </a:r>
          <a:r>
            <a:rPr lang="ar-SA" sz="2000" kern="1200" dirty="0" err="1">
              <a:latin typeface="Sakkal Majalla" panose="02000000000000000000" pitchFamily="2" charset="-78"/>
              <a:cs typeface="Sakkal Majalla" panose="02000000000000000000" pitchFamily="2" charset="-78"/>
            </a:rPr>
            <a:t>عَلَیۡهِمۡۗ</a:t>
          </a:r>
          <a:r>
            <a:rPr lang="ar-SA" sz="2000" kern="1200" dirty="0">
              <a:latin typeface="Sakkal Majalla" panose="02000000000000000000" pitchFamily="2" charset="-78"/>
              <a:cs typeface="Sakkal Majalla" panose="02000000000000000000" pitchFamily="2" charset="-78"/>
            </a:rPr>
            <a:t> وَكَانَ </a:t>
          </a:r>
          <a:r>
            <a:rPr lang="ar-SA" sz="2000" kern="1200" dirty="0" err="1">
              <a:latin typeface="Sakkal Majalla" panose="02000000000000000000" pitchFamily="2" charset="-78"/>
              <a:cs typeface="Sakkal Majalla" panose="02000000000000000000" pitchFamily="2" charset="-78"/>
            </a:rPr>
            <a:t>ٱللَّهُ</a:t>
          </a:r>
          <a:r>
            <a:rPr lang="ar-SA" sz="2000" kern="1200" dirty="0">
              <a:latin typeface="Sakkal Majalla" panose="02000000000000000000" pitchFamily="2" charset="-78"/>
              <a:cs typeface="Sakkal Majalla" panose="02000000000000000000" pitchFamily="2" charset="-78"/>
            </a:rPr>
            <a:t> </a:t>
          </a:r>
          <a:r>
            <a:rPr lang="ar-SA" sz="2000" kern="1200" dirty="0" err="1">
              <a:latin typeface="Sakkal Majalla" panose="02000000000000000000" pitchFamily="2" charset="-78"/>
              <a:cs typeface="Sakkal Majalla" panose="02000000000000000000" pitchFamily="2" charset="-78"/>
            </a:rPr>
            <a:t>عَلِیمًا</a:t>
          </a:r>
          <a:r>
            <a:rPr lang="ar-SA" sz="2000" kern="1200" dirty="0">
              <a:latin typeface="Sakkal Majalla" panose="02000000000000000000" pitchFamily="2" charset="-78"/>
              <a:cs typeface="Sakkal Majalla" panose="02000000000000000000" pitchFamily="2" charset="-78"/>
            </a:rPr>
            <a:t> </a:t>
          </a:r>
          <a:r>
            <a:rPr lang="ar-SA" sz="2000" kern="1200" dirty="0" err="1">
              <a:latin typeface="Sakkal Majalla" panose="02000000000000000000" pitchFamily="2" charset="-78"/>
              <a:cs typeface="Sakkal Majalla" panose="02000000000000000000" pitchFamily="2" charset="-78"/>
            </a:rPr>
            <a:t>حَكِیمࣰا</a:t>
          </a:r>
          <a:r>
            <a:rPr lang="ar-SA" sz="2000" kern="1200" dirty="0">
              <a:latin typeface="Sakkal Majalla" panose="02000000000000000000" pitchFamily="2" charset="-78"/>
              <a:cs typeface="Sakkal Majalla" panose="02000000000000000000" pitchFamily="2" charset="-78"/>
            </a:rPr>
            <a:t> (17))</a:t>
          </a:r>
          <a:endParaRPr lang="en-US" sz="2000" kern="1200" dirty="0">
            <a:latin typeface="Sakkal Majalla" panose="02000000000000000000" pitchFamily="2" charset="-78"/>
            <a:cs typeface="Sakkal Majalla" panose="02000000000000000000" pitchFamily="2" charset="-78"/>
          </a:endParaRPr>
        </a:p>
      </dsp:txBody>
      <dsp:txXfrm>
        <a:off x="1534802" y="2116206"/>
        <a:ext cx="6806253" cy="843234"/>
      </dsp:txXfrm>
    </dsp:sp>
    <dsp:sp modelId="{D5997FB6-A5FE-4C06-BF9E-64807667A1D9}">
      <dsp:nvSpPr>
        <dsp:cNvPr id="0" name=""/>
        <dsp:cNvSpPr/>
      </dsp:nvSpPr>
      <dsp:spPr>
        <a:xfrm>
          <a:off x="7647200" y="679241"/>
          <a:ext cx="582206" cy="582206"/>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7778196" y="679241"/>
        <a:ext cx="320214" cy="438110"/>
      </dsp:txXfrm>
    </dsp:sp>
    <dsp:sp modelId="{AE1BFBB7-50E2-4D16-953E-843707232272}">
      <dsp:nvSpPr>
        <dsp:cNvPr id="0" name=""/>
        <dsp:cNvSpPr/>
      </dsp:nvSpPr>
      <dsp:spPr>
        <a:xfrm>
          <a:off x="8367289" y="1718255"/>
          <a:ext cx="582206" cy="582206"/>
        </a:xfrm>
        <a:prstGeom prst="downArrow">
          <a:avLst>
            <a:gd name="adj1" fmla="val 55000"/>
            <a:gd name="adj2" fmla="val 45000"/>
          </a:avLst>
        </a:prstGeom>
        <a:solidFill>
          <a:schemeClr val="accent2">
            <a:tint val="40000"/>
            <a:alpha val="90000"/>
            <a:hueOff val="4183470"/>
            <a:satOff val="1428"/>
            <a:lumOff val="439"/>
            <a:alphaOff val="0"/>
          </a:schemeClr>
        </a:solidFill>
        <a:ln w="15875" cap="flat" cmpd="sng" algn="ctr">
          <a:solidFill>
            <a:schemeClr val="accent2">
              <a:tint val="40000"/>
              <a:alpha val="90000"/>
              <a:hueOff val="4183470"/>
              <a:satOff val="1428"/>
              <a:lumOff val="43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8498285" y="1718255"/>
        <a:ext cx="320214" cy="438110"/>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EC1CC2-7978-46CE-8A75-67A769C03883}">
      <dsp:nvSpPr>
        <dsp:cNvPr id="0" name=""/>
        <dsp:cNvSpPr/>
      </dsp:nvSpPr>
      <dsp:spPr>
        <a:xfrm>
          <a:off x="-68389" y="0"/>
          <a:ext cx="8434574" cy="895702"/>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كل آية فيها ذكر </a:t>
          </a:r>
          <a:r>
            <a:rPr lang="ar-SA" sz="2800" b="1" kern="1200" dirty="0">
              <a:solidFill>
                <a:schemeClr val="tx1"/>
              </a:solidFill>
              <a:latin typeface="Sakkal Majalla" panose="02000000000000000000" pitchFamily="2" charset="-78"/>
              <a:cs typeface="Sakkal Majalla" panose="02000000000000000000" pitchFamily="2" charset="-78"/>
            </a:rPr>
            <a:t>﴿فَضْلُ اللَّهِ عَلَيْكُمْ وَرَحْمَتُهُ﴾</a:t>
          </a:r>
          <a:r>
            <a:rPr lang="ar-SA" sz="2800" kern="1200" dirty="0">
              <a:latin typeface="Sakkal Majalla" panose="02000000000000000000" pitchFamily="2" charset="-78"/>
              <a:cs typeface="Sakkal Majalla" panose="02000000000000000000" pitchFamily="2" charset="-78"/>
            </a:rPr>
            <a:t> فهي بهذا اللفظ</a:t>
          </a:r>
          <a:endParaRPr lang="en-US" sz="2800" kern="1200" dirty="0">
            <a:solidFill>
              <a:schemeClr val="tx1">
                <a:lumMod val="95000"/>
                <a:lumOff val="5000"/>
              </a:schemeClr>
            </a:solidFill>
            <a:latin typeface="Sakkal Majalla" panose="02000000000000000000" pitchFamily="2" charset="-78"/>
            <a:cs typeface="Sakkal Majalla" panose="02000000000000000000" pitchFamily="2" charset="-78"/>
          </a:endParaRPr>
        </a:p>
      </dsp:txBody>
      <dsp:txXfrm>
        <a:off x="-42155" y="26234"/>
        <a:ext cx="7437402" cy="843234"/>
      </dsp:txXfrm>
    </dsp:sp>
    <dsp:sp modelId="{918FF342-9837-4234-8DD7-A0A2BD624B00}">
      <dsp:nvSpPr>
        <dsp:cNvPr id="0" name=""/>
        <dsp:cNvSpPr/>
      </dsp:nvSpPr>
      <dsp:spPr>
        <a:xfrm>
          <a:off x="788479" y="1044986"/>
          <a:ext cx="8161017" cy="895702"/>
        </a:xfrm>
        <a:prstGeom prst="roundRect">
          <a:avLst>
            <a:gd name="adj" fmla="val 10000"/>
          </a:avLst>
        </a:prstGeom>
        <a:solidFill>
          <a:schemeClr val="accent2">
            <a:hueOff val="1681577"/>
            <a:satOff val="-1786"/>
            <a:lumOff val="137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إلا موضع النساء الأخير  آية (113) </a:t>
          </a:r>
          <a:r>
            <a:rPr lang="ar-SA" sz="2800" b="1" kern="1200" dirty="0">
              <a:solidFill>
                <a:schemeClr val="tx1"/>
              </a:solidFill>
              <a:latin typeface="Sakkal Majalla" panose="02000000000000000000" pitchFamily="2" charset="-78"/>
              <a:cs typeface="Sakkal Majalla" panose="02000000000000000000" pitchFamily="2" charset="-78"/>
            </a:rPr>
            <a:t>﴿فَضْلُ اللَّهِ عَلَيْكَ وَرَحْمَتُهُ﴾</a:t>
          </a:r>
          <a:endParaRPr lang="en-US" sz="2800" kern="1200" dirty="0">
            <a:solidFill>
              <a:schemeClr val="tx1"/>
            </a:solidFill>
            <a:latin typeface="Sakkal Majalla" panose="02000000000000000000" pitchFamily="2" charset="-78"/>
            <a:cs typeface="Sakkal Majalla" panose="02000000000000000000" pitchFamily="2" charset="-78"/>
          </a:endParaRPr>
        </a:p>
      </dsp:txBody>
      <dsp:txXfrm>
        <a:off x="814713" y="1071220"/>
        <a:ext cx="6806253" cy="843234"/>
      </dsp:txXfrm>
    </dsp:sp>
    <dsp:sp modelId="{AC77514B-0541-443E-AFE6-08C360B90EC1}">
      <dsp:nvSpPr>
        <dsp:cNvPr id="0" name=""/>
        <dsp:cNvSpPr/>
      </dsp:nvSpPr>
      <dsp:spPr>
        <a:xfrm>
          <a:off x="1508568" y="2089972"/>
          <a:ext cx="8161017" cy="895702"/>
        </a:xfrm>
        <a:prstGeom prst="roundRect">
          <a:avLst>
            <a:gd name="adj" fmla="val 10000"/>
          </a:avLst>
        </a:prstGeom>
        <a:solidFill>
          <a:schemeClr val="accent2">
            <a:hueOff val="3363155"/>
            <a:satOff val="-3572"/>
            <a:lumOff val="274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ar-SA" sz="2400" kern="1200" dirty="0">
              <a:latin typeface="Sakkal Majalla" panose="02000000000000000000" pitchFamily="2" charset="-78"/>
              <a:cs typeface="Sakkal Majalla" panose="02000000000000000000" pitchFamily="2" charset="-78"/>
            </a:rPr>
            <a:t>(</a:t>
          </a:r>
          <a:r>
            <a:rPr lang="ar-SA" sz="2400" kern="1200" dirty="0" err="1">
              <a:latin typeface="Sakkal Majalla" panose="02000000000000000000" pitchFamily="2" charset="-78"/>
              <a:cs typeface="Sakkal Majalla" panose="02000000000000000000" pitchFamily="2" charset="-78"/>
            </a:rPr>
            <a:t>وَلَوۡلَا</a:t>
          </a:r>
          <a:r>
            <a:rPr lang="ar-SA" sz="2400" kern="1200" dirty="0">
              <a:latin typeface="Sakkal Majalla" panose="02000000000000000000" pitchFamily="2" charset="-78"/>
              <a:cs typeface="Sakkal Majalla" panose="02000000000000000000" pitchFamily="2" charset="-78"/>
            </a:rPr>
            <a:t> </a:t>
          </a:r>
          <a:r>
            <a:rPr lang="ar-SA" sz="2400" u="sng" kern="1200" dirty="0" err="1">
              <a:solidFill>
                <a:schemeClr val="tx1"/>
              </a:solidFill>
              <a:latin typeface="Sakkal Majalla" panose="02000000000000000000" pitchFamily="2" charset="-78"/>
              <a:cs typeface="Sakkal Majalla" panose="02000000000000000000" pitchFamily="2" charset="-78"/>
            </a:rPr>
            <a:t>فَضۡلُ</a:t>
          </a:r>
          <a:r>
            <a:rPr lang="ar-SA" sz="2400" u="sng" kern="1200" dirty="0">
              <a:solidFill>
                <a:schemeClr val="tx1"/>
              </a:solidFill>
              <a:latin typeface="Sakkal Majalla" panose="02000000000000000000" pitchFamily="2" charset="-78"/>
              <a:cs typeface="Sakkal Majalla" panose="02000000000000000000" pitchFamily="2" charset="-78"/>
            </a:rPr>
            <a:t> </a:t>
          </a:r>
          <a:r>
            <a:rPr lang="ar-SA" sz="2400" u="sng" kern="1200" dirty="0" err="1">
              <a:solidFill>
                <a:schemeClr val="tx1"/>
              </a:solidFill>
              <a:latin typeface="Sakkal Majalla" panose="02000000000000000000" pitchFamily="2" charset="-78"/>
              <a:cs typeface="Sakkal Majalla" panose="02000000000000000000" pitchFamily="2" charset="-78"/>
            </a:rPr>
            <a:t>ٱللَّهِ</a:t>
          </a:r>
          <a:r>
            <a:rPr lang="ar-SA" sz="2400" u="sng" kern="1200" dirty="0">
              <a:solidFill>
                <a:schemeClr val="tx1"/>
              </a:solidFill>
              <a:latin typeface="Sakkal Majalla" panose="02000000000000000000" pitchFamily="2" charset="-78"/>
              <a:cs typeface="Sakkal Majalla" panose="02000000000000000000" pitchFamily="2" charset="-78"/>
            </a:rPr>
            <a:t> </a:t>
          </a:r>
          <a:r>
            <a:rPr lang="ar-SA" sz="2400" u="sng" kern="1200" dirty="0" err="1">
              <a:solidFill>
                <a:schemeClr val="tx1"/>
              </a:solidFill>
              <a:latin typeface="Sakkal Majalla" panose="02000000000000000000" pitchFamily="2" charset="-78"/>
              <a:cs typeface="Sakkal Majalla" panose="02000000000000000000" pitchFamily="2" charset="-78"/>
            </a:rPr>
            <a:t>عَلَیۡكَ</a:t>
          </a:r>
          <a:r>
            <a:rPr lang="ar-SA" sz="2400" u="sng" kern="1200" dirty="0">
              <a:solidFill>
                <a:schemeClr val="tx1"/>
              </a:solidFill>
              <a:latin typeface="Sakkal Majalla" panose="02000000000000000000" pitchFamily="2" charset="-78"/>
              <a:cs typeface="Sakkal Majalla" panose="02000000000000000000" pitchFamily="2" charset="-78"/>
            </a:rPr>
            <a:t> </a:t>
          </a:r>
          <a:r>
            <a:rPr lang="ar-SA" sz="2400" u="sng" kern="1200" dirty="0" err="1">
              <a:solidFill>
                <a:schemeClr val="tx1"/>
              </a:solidFill>
              <a:latin typeface="Sakkal Majalla" panose="02000000000000000000" pitchFamily="2" charset="-78"/>
              <a:cs typeface="Sakkal Majalla" panose="02000000000000000000" pitchFamily="2" charset="-78"/>
            </a:rPr>
            <a:t>وَرَحۡمَتُهُۥ</a:t>
          </a:r>
          <a:r>
            <a:rPr lang="ar-SA" sz="2400" u="sng" kern="1200" dirty="0">
              <a:solidFill>
                <a:schemeClr val="tx1"/>
              </a:solidFill>
              <a:latin typeface="Sakkal Majalla" panose="02000000000000000000" pitchFamily="2" charset="-78"/>
              <a:cs typeface="Sakkal Majalla" panose="02000000000000000000" pitchFamily="2" charset="-78"/>
            </a:rPr>
            <a:t> </a:t>
          </a:r>
          <a:r>
            <a:rPr lang="ar-SA" sz="2400" kern="1200" dirty="0">
              <a:latin typeface="Sakkal Majalla" panose="02000000000000000000" pitchFamily="2" charset="-78"/>
              <a:cs typeface="Sakkal Majalla" panose="02000000000000000000" pitchFamily="2" charset="-78"/>
            </a:rPr>
            <a:t>لَهَمَّت </a:t>
          </a:r>
          <a:r>
            <a:rPr lang="ar-SA" sz="2400" kern="1200" dirty="0" err="1">
              <a:latin typeface="Sakkal Majalla" panose="02000000000000000000" pitchFamily="2" charset="-78"/>
              <a:cs typeface="Sakkal Majalla" panose="02000000000000000000" pitchFamily="2" charset="-78"/>
            </a:rPr>
            <a:t>طَّاۤىِٕفَة</a:t>
          </a:r>
          <a:r>
            <a:rPr lang="ar-SA" sz="2400" kern="1200" dirty="0">
              <a:latin typeface="Sakkal Majalla" panose="02000000000000000000" pitchFamily="2" charset="-78"/>
              <a:cs typeface="Sakkal Majalla" panose="02000000000000000000" pitchFamily="2" charset="-78"/>
            </a:rPr>
            <a:t>ࣱ </a:t>
          </a:r>
          <a:r>
            <a:rPr lang="ar-SA" sz="2400" kern="1200" dirty="0" err="1">
              <a:latin typeface="Sakkal Majalla" panose="02000000000000000000" pitchFamily="2" charset="-78"/>
              <a:cs typeface="Sakkal Majalla" panose="02000000000000000000" pitchFamily="2" charset="-78"/>
            </a:rPr>
            <a:t>مِّنۡهُمۡ</a:t>
          </a:r>
          <a:r>
            <a:rPr lang="ar-SA" sz="2400" kern="1200" dirty="0">
              <a:latin typeface="Sakkal Majalla" panose="02000000000000000000" pitchFamily="2" charset="-78"/>
              <a:cs typeface="Sakkal Majalla" panose="02000000000000000000" pitchFamily="2" charset="-78"/>
            </a:rPr>
            <a:t> أَن </a:t>
          </a:r>
          <a:r>
            <a:rPr lang="ar-SA" sz="2400" kern="1200" dirty="0" err="1">
              <a:latin typeface="Sakkal Majalla" panose="02000000000000000000" pitchFamily="2" charset="-78"/>
              <a:cs typeface="Sakkal Majalla" panose="02000000000000000000" pitchFamily="2" charset="-78"/>
            </a:rPr>
            <a:t>یُضِلُّوكَ</a:t>
          </a:r>
          <a:r>
            <a:rPr lang="ar-SA" sz="2400" kern="1200" dirty="0">
              <a:latin typeface="Sakkal Majalla" panose="02000000000000000000" pitchFamily="2" charset="-78"/>
              <a:cs typeface="Sakkal Majalla" panose="02000000000000000000" pitchFamily="2" charset="-78"/>
            </a:rPr>
            <a:t> ...(113))</a:t>
          </a:r>
          <a:endParaRPr lang="en-US" sz="2400" kern="1200" dirty="0">
            <a:latin typeface="Sakkal Majalla" panose="02000000000000000000" pitchFamily="2" charset="-78"/>
            <a:cs typeface="Sakkal Majalla" panose="02000000000000000000" pitchFamily="2" charset="-78"/>
          </a:endParaRPr>
        </a:p>
      </dsp:txBody>
      <dsp:txXfrm>
        <a:off x="1534802" y="2116206"/>
        <a:ext cx="6806253" cy="843234"/>
      </dsp:txXfrm>
    </dsp:sp>
    <dsp:sp modelId="{D5997FB6-A5FE-4C06-BF9E-64807667A1D9}">
      <dsp:nvSpPr>
        <dsp:cNvPr id="0" name=""/>
        <dsp:cNvSpPr/>
      </dsp:nvSpPr>
      <dsp:spPr>
        <a:xfrm>
          <a:off x="7647200" y="679241"/>
          <a:ext cx="582206" cy="582206"/>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7778196" y="679241"/>
        <a:ext cx="320214" cy="438110"/>
      </dsp:txXfrm>
    </dsp:sp>
    <dsp:sp modelId="{AE1BFBB7-50E2-4D16-953E-843707232272}">
      <dsp:nvSpPr>
        <dsp:cNvPr id="0" name=""/>
        <dsp:cNvSpPr/>
      </dsp:nvSpPr>
      <dsp:spPr>
        <a:xfrm>
          <a:off x="8367289" y="1718255"/>
          <a:ext cx="582206" cy="582206"/>
        </a:xfrm>
        <a:prstGeom prst="downArrow">
          <a:avLst>
            <a:gd name="adj1" fmla="val 55000"/>
            <a:gd name="adj2" fmla="val 45000"/>
          </a:avLst>
        </a:prstGeom>
        <a:solidFill>
          <a:schemeClr val="accent2">
            <a:tint val="40000"/>
            <a:alpha val="90000"/>
            <a:hueOff val="4183470"/>
            <a:satOff val="1428"/>
            <a:lumOff val="439"/>
            <a:alphaOff val="0"/>
          </a:schemeClr>
        </a:solidFill>
        <a:ln w="15875" cap="flat" cmpd="sng" algn="ctr">
          <a:solidFill>
            <a:schemeClr val="accent2">
              <a:tint val="40000"/>
              <a:alpha val="90000"/>
              <a:hueOff val="4183470"/>
              <a:satOff val="1428"/>
              <a:lumOff val="43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8498285" y="1718255"/>
        <a:ext cx="320214" cy="43811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EC1CC2-7978-46CE-8A75-67A769C03883}">
      <dsp:nvSpPr>
        <dsp:cNvPr id="0" name=""/>
        <dsp:cNvSpPr/>
      </dsp:nvSpPr>
      <dsp:spPr>
        <a:xfrm>
          <a:off x="-68389" y="0"/>
          <a:ext cx="8434574" cy="895702"/>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ar-SA" sz="2400" kern="1200" dirty="0">
              <a:latin typeface="Sakkal Majalla" panose="02000000000000000000" pitchFamily="2" charset="-78"/>
              <a:cs typeface="Sakkal Majalla" panose="02000000000000000000" pitchFamily="2" charset="-78"/>
            </a:rPr>
            <a:t>كل آية فيها ذكر </a:t>
          </a:r>
          <a:r>
            <a:rPr lang="ar-SA" sz="2400" kern="1200" dirty="0">
              <a:solidFill>
                <a:schemeClr val="bg2">
                  <a:lumMod val="10000"/>
                </a:schemeClr>
              </a:solidFill>
              <a:latin typeface="Sakkal Majalla" panose="02000000000000000000" pitchFamily="2" charset="-78"/>
              <a:cs typeface="Sakkal Majalla" panose="02000000000000000000" pitchFamily="2" charset="-78"/>
            </a:rPr>
            <a:t>(أنجيناكم) </a:t>
          </a:r>
          <a:r>
            <a:rPr lang="ar-SA" sz="2400" kern="1200" dirty="0">
              <a:solidFill>
                <a:schemeClr val="bg1"/>
              </a:solidFill>
              <a:latin typeface="Sakkal Majalla" panose="02000000000000000000" pitchFamily="2" charset="-78"/>
              <a:cs typeface="Sakkal Majalla" panose="02000000000000000000" pitchFamily="2" charset="-78"/>
            </a:rPr>
            <a:t>أو</a:t>
          </a:r>
          <a:r>
            <a:rPr lang="ar-SA" sz="2400" kern="1200" dirty="0">
              <a:solidFill>
                <a:schemeClr val="bg2">
                  <a:lumMod val="10000"/>
                </a:schemeClr>
              </a:solidFill>
              <a:latin typeface="Sakkal Majalla" panose="02000000000000000000" pitchFamily="2" charset="-78"/>
              <a:cs typeface="Sakkal Majalla" panose="02000000000000000000" pitchFamily="2" charset="-78"/>
            </a:rPr>
            <a:t> (فأنجيناكم)</a:t>
          </a:r>
          <a:r>
            <a:rPr lang="ar-SA" sz="2400" kern="1200" dirty="0">
              <a:latin typeface="Sakkal Majalla" panose="02000000000000000000" pitchFamily="2" charset="-78"/>
              <a:cs typeface="Sakkal Majalla" panose="02000000000000000000" pitchFamily="2" charset="-78"/>
            </a:rPr>
            <a:t> فهي بهذا اللفظ يتقدمها </a:t>
          </a:r>
          <a:r>
            <a:rPr lang="ar-SA" sz="2400" kern="1200" dirty="0">
              <a:solidFill>
                <a:schemeClr val="bg2">
                  <a:lumMod val="10000"/>
                </a:schemeClr>
              </a:solidFill>
              <a:latin typeface="Sakkal Majalla" panose="02000000000000000000" pitchFamily="2" charset="-78"/>
              <a:cs typeface="Sakkal Majalla" panose="02000000000000000000" pitchFamily="2" charset="-78"/>
            </a:rPr>
            <a:t>(همزة قطع)</a:t>
          </a:r>
          <a:endParaRPr lang="en-US" sz="2400" kern="1200" dirty="0">
            <a:solidFill>
              <a:schemeClr val="bg2">
                <a:lumMod val="10000"/>
              </a:schemeClr>
            </a:solidFill>
            <a:latin typeface="Sakkal Majalla" panose="02000000000000000000" pitchFamily="2" charset="-78"/>
            <a:cs typeface="Sakkal Majalla" panose="02000000000000000000" pitchFamily="2" charset="-78"/>
          </a:endParaRPr>
        </a:p>
      </dsp:txBody>
      <dsp:txXfrm>
        <a:off x="-42155" y="26234"/>
        <a:ext cx="7437402" cy="843234"/>
      </dsp:txXfrm>
    </dsp:sp>
    <dsp:sp modelId="{918FF342-9837-4234-8DD7-A0A2BD624B00}">
      <dsp:nvSpPr>
        <dsp:cNvPr id="0" name=""/>
        <dsp:cNvSpPr/>
      </dsp:nvSpPr>
      <dsp:spPr>
        <a:xfrm>
          <a:off x="788479" y="1044986"/>
          <a:ext cx="8161017" cy="895702"/>
        </a:xfrm>
        <a:prstGeom prst="roundRect">
          <a:avLst>
            <a:gd name="adj" fmla="val 10000"/>
          </a:avLst>
        </a:prstGeom>
        <a:solidFill>
          <a:schemeClr val="accent2">
            <a:hueOff val="1681577"/>
            <a:satOff val="-1786"/>
            <a:lumOff val="137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إلا موضع البقرة آية (49) </a:t>
          </a:r>
          <a:r>
            <a:rPr lang="ar-SA" sz="2800" kern="1200" dirty="0">
              <a:solidFill>
                <a:schemeClr val="tx1"/>
              </a:solidFill>
              <a:latin typeface="Sakkal Majalla" panose="02000000000000000000" pitchFamily="2" charset="-78"/>
              <a:cs typeface="Sakkal Majalla" panose="02000000000000000000" pitchFamily="2" charset="-78"/>
            </a:rPr>
            <a:t>(وإذ نجيناكم) </a:t>
          </a:r>
          <a:r>
            <a:rPr lang="ar-SA" sz="2800" kern="1200" dirty="0">
              <a:latin typeface="Sakkal Majalla" panose="02000000000000000000" pitchFamily="2" charset="-78"/>
              <a:cs typeface="Sakkal Majalla" panose="02000000000000000000" pitchFamily="2" charset="-78"/>
            </a:rPr>
            <a:t>من غير همزة قبلها </a:t>
          </a:r>
          <a:endParaRPr lang="en-US" sz="2800" kern="1200" dirty="0">
            <a:solidFill>
              <a:schemeClr val="bg2">
                <a:lumMod val="10000"/>
              </a:schemeClr>
            </a:solidFill>
            <a:latin typeface="Sakkal Majalla" panose="02000000000000000000" pitchFamily="2" charset="-78"/>
            <a:cs typeface="Sakkal Majalla" panose="02000000000000000000" pitchFamily="2" charset="-78"/>
          </a:endParaRPr>
        </a:p>
      </dsp:txBody>
      <dsp:txXfrm>
        <a:off x="814713" y="1071220"/>
        <a:ext cx="6806253" cy="843234"/>
      </dsp:txXfrm>
    </dsp:sp>
    <dsp:sp modelId="{AC77514B-0541-443E-AFE6-08C360B90EC1}">
      <dsp:nvSpPr>
        <dsp:cNvPr id="0" name=""/>
        <dsp:cNvSpPr/>
      </dsp:nvSpPr>
      <dsp:spPr>
        <a:xfrm>
          <a:off x="1508568" y="2089972"/>
          <a:ext cx="8161017" cy="895702"/>
        </a:xfrm>
        <a:prstGeom prst="roundRect">
          <a:avLst>
            <a:gd name="adj" fmla="val 10000"/>
          </a:avLst>
        </a:prstGeom>
        <a:solidFill>
          <a:schemeClr val="accent2">
            <a:hueOff val="3363155"/>
            <a:satOff val="-3572"/>
            <a:lumOff val="274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ar-SA" sz="2400" kern="1200" dirty="0">
              <a:latin typeface="Sakkal Majalla" panose="02000000000000000000" pitchFamily="2" charset="-78"/>
              <a:cs typeface="Sakkal Majalla" panose="02000000000000000000" pitchFamily="2" charset="-78"/>
            </a:rPr>
            <a:t>(</a:t>
          </a:r>
          <a:r>
            <a:rPr lang="ar-SA" sz="2400" u="sng" kern="1200" dirty="0" err="1">
              <a:solidFill>
                <a:schemeClr val="tx1"/>
              </a:solidFill>
              <a:latin typeface="Sakkal Majalla" panose="02000000000000000000" pitchFamily="2" charset="-78"/>
              <a:cs typeface="Sakkal Majalla" panose="02000000000000000000" pitchFamily="2" charset="-78"/>
            </a:rPr>
            <a:t>وَإِذۡ</a:t>
          </a:r>
          <a:r>
            <a:rPr lang="ar-SA" sz="2400" u="sng" kern="1200" dirty="0">
              <a:solidFill>
                <a:schemeClr val="tx1"/>
              </a:solidFill>
              <a:latin typeface="Sakkal Majalla" panose="02000000000000000000" pitchFamily="2" charset="-78"/>
              <a:cs typeface="Sakkal Majalla" panose="02000000000000000000" pitchFamily="2" charset="-78"/>
            </a:rPr>
            <a:t> </a:t>
          </a:r>
          <a:r>
            <a:rPr lang="ar-SA" sz="2400" u="sng" kern="1200" dirty="0" err="1">
              <a:solidFill>
                <a:schemeClr val="tx1"/>
              </a:solidFill>
              <a:latin typeface="Sakkal Majalla" panose="02000000000000000000" pitchFamily="2" charset="-78"/>
              <a:cs typeface="Sakkal Majalla" panose="02000000000000000000" pitchFamily="2" charset="-78"/>
            </a:rPr>
            <a:t>نَجَّیۡنَـٰكُم</a:t>
          </a:r>
          <a:r>
            <a:rPr lang="ar-SA" sz="2400" u="sng" kern="1200" dirty="0">
              <a:solidFill>
                <a:schemeClr val="tx1"/>
              </a:solidFill>
              <a:latin typeface="Sakkal Majalla" panose="02000000000000000000" pitchFamily="2" charset="-78"/>
              <a:cs typeface="Sakkal Majalla" panose="02000000000000000000" pitchFamily="2" charset="-78"/>
            </a:rPr>
            <a:t> </a:t>
          </a:r>
          <a:r>
            <a:rPr lang="ar-SA" sz="2400" kern="1200" dirty="0" err="1">
              <a:latin typeface="Sakkal Majalla" panose="02000000000000000000" pitchFamily="2" charset="-78"/>
              <a:cs typeface="Sakkal Majalla" panose="02000000000000000000" pitchFamily="2" charset="-78"/>
            </a:rPr>
            <a:t>مِّنۡ</a:t>
          </a:r>
          <a:r>
            <a:rPr lang="ar-SA" sz="2400" kern="1200" dirty="0">
              <a:latin typeface="Sakkal Majalla" panose="02000000000000000000" pitchFamily="2" charset="-78"/>
              <a:cs typeface="Sakkal Majalla" panose="02000000000000000000" pitchFamily="2" charset="-78"/>
            </a:rPr>
            <a:t> ءَالِ </a:t>
          </a:r>
          <a:r>
            <a:rPr lang="ar-SA" sz="2400" kern="1200" dirty="0" err="1">
              <a:latin typeface="Sakkal Majalla" panose="02000000000000000000" pitchFamily="2" charset="-78"/>
              <a:cs typeface="Sakkal Majalla" panose="02000000000000000000" pitchFamily="2" charset="-78"/>
            </a:rPr>
            <a:t>فِرۡعَوۡنَ</a:t>
          </a:r>
          <a:r>
            <a:rPr lang="ar-SA" sz="2400" kern="1200" dirty="0">
              <a:latin typeface="Sakkal Majalla" panose="02000000000000000000" pitchFamily="2" charset="-78"/>
              <a:cs typeface="Sakkal Majalla" panose="02000000000000000000" pitchFamily="2" charset="-78"/>
            </a:rPr>
            <a:t> </a:t>
          </a:r>
          <a:r>
            <a:rPr lang="ar-SA" sz="2400" kern="1200" dirty="0" err="1">
              <a:latin typeface="Sakkal Majalla" panose="02000000000000000000" pitchFamily="2" charset="-78"/>
              <a:cs typeface="Sakkal Majalla" panose="02000000000000000000" pitchFamily="2" charset="-78"/>
            </a:rPr>
            <a:t>یَسُومُونَكُمۡ</a:t>
          </a:r>
          <a:r>
            <a:rPr lang="ar-SA" sz="2400" kern="1200" dirty="0">
              <a:latin typeface="Sakkal Majalla" panose="02000000000000000000" pitchFamily="2" charset="-78"/>
              <a:cs typeface="Sakkal Majalla" panose="02000000000000000000" pitchFamily="2" charset="-78"/>
            </a:rPr>
            <a:t> </a:t>
          </a:r>
          <a:r>
            <a:rPr lang="ar-SA" sz="2400" kern="1200" dirty="0" err="1">
              <a:latin typeface="Sakkal Majalla" panose="02000000000000000000" pitchFamily="2" charset="-78"/>
              <a:cs typeface="Sakkal Majalla" panose="02000000000000000000" pitchFamily="2" charset="-78"/>
            </a:rPr>
            <a:t>سُوۤءَ</a:t>
          </a:r>
          <a:r>
            <a:rPr lang="ar-SA" sz="2400" kern="1200" dirty="0">
              <a:latin typeface="Sakkal Majalla" panose="02000000000000000000" pitchFamily="2" charset="-78"/>
              <a:cs typeface="Sakkal Majalla" panose="02000000000000000000" pitchFamily="2" charset="-78"/>
            </a:rPr>
            <a:t> </a:t>
          </a:r>
          <a:r>
            <a:rPr lang="ar-SA" sz="2400" kern="1200" dirty="0" err="1">
              <a:latin typeface="Sakkal Majalla" panose="02000000000000000000" pitchFamily="2" charset="-78"/>
              <a:cs typeface="Sakkal Majalla" panose="02000000000000000000" pitchFamily="2" charset="-78"/>
            </a:rPr>
            <a:t>ٱلۡعَذَابِ</a:t>
          </a:r>
          <a:r>
            <a:rPr lang="ar-SA" sz="2400" kern="1200" dirty="0">
              <a:latin typeface="Sakkal Majalla" panose="02000000000000000000" pitchFamily="2" charset="-78"/>
              <a:cs typeface="Sakkal Majalla" panose="02000000000000000000" pitchFamily="2" charset="-78"/>
            </a:rPr>
            <a:t> </a:t>
          </a:r>
          <a:r>
            <a:rPr lang="ar-SA" sz="2400" kern="1200" dirty="0" err="1">
              <a:latin typeface="Sakkal Majalla" panose="02000000000000000000" pitchFamily="2" charset="-78"/>
              <a:cs typeface="Sakkal Majalla" panose="02000000000000000000" pitchFamily="2" charset="-78"/>
            </a:rPr>
            <a:t>یُذَبِّحُونَ</a:t>
          </a:r>
          <a:r>
            <a:rPr lang="ar-SA" sz="2400" kern="1200" dirty="0">
              <a:latin typeface="Sakkal Majalla" panose="02000000000000000000" pitchFamily="2" charset="-78"/>
              <a:cs typeface="Sakkal Majalla" panose="02000000000000000000" pitchFamily="2" charset="-78"/>
            </a:rPr>
            <a:t> </a:t>
          </a:r>
          <a:r>
            <a:rPr lang="ar-SA" sz="2400" kern="1200" dirty="0" err="1">
              <a:latin typeface="Sakkal Majalla" panose="02000000000000000000" pitchFamily="2" charset="-78"/>
              <a:cs typeface="Sakkal Majalla" panose="02000000000000000000" pitchFamily="2" charset="-78"/>
            </a:rPr>
            <a:t>أَبۡنَاۤءَكُمۡ</a:t>
          </a:r>
          <a:r>
            <a:rPr lang="ar-SA" sz="2400" kern="1200" dirty="0">
              <a:latin typeface="Sakkal Majalla" panose="02000000000000000000" pitchFamily="2" charset="-78"/>
              <a:cs typeface="Sakkal Majalla" panose="02000000000000000000" pitchFamily="2" charset="-78"/>
            </a:rPr>
            <a:t> </a:t>
          </a:r>
          <a:r>
            <a:rPr lang="ar-SA" sz="2400" kern="1200" dirty="0" err="1">
              <a:latin typeface="Sakkal Majalla" panose="02000000000000000000" pitchFamily="2" charset="-78"/>
              <a:cs typeface="Sakkal Majalla" panose="02000000000000000000" pitchFamily="2" charset="-78"/>
            </a:rPr>
            <a:t>وَیَسۡتَحۡیُونَ</a:t>
          </a:r>
          <a:r>
            <a:rPr lang="ar-SA" sz="2400" kern="1200" dirty="0">
              <a:latin typeface="Sakkal Majalla" panose="02000000000000000000" pitchFamily="2" charset="-78"/>
              <a:cs typeface="Sakkal Majalla" panose="02000000000000000000" pitchFamily="2" charset="-78"/>
            </a:rPr>
            <a:t> </a:t>
          </a:r>
          <a:r>
            <a:rPr lang="ar-SA" sz="2400" kern="1200" dirty="0" err="1">
              <a:latin typeface="Sakkal Majalla" panose="02000000000000000000" pitchFamily="2" charset="-78"/>
              <a:cs typeface="Sakkal Majalla" panose="02000000000000000000" pitchFamily="2" charset="-78"/>
            </a:rPr>
            <a:t>نِسَاۤءَكُمۡۚ</a:t>
          </a:r>
          <a:r>
            <a:rPr lang="ar-SA" sz="2400" kern="1200" dirty="0">
              <a:latin typeface="Sakkal Majalla" panose="02000000000000000000" pitchFamily="2" charset="-78"/>
              <a:cs typeface="Sakkal Majalla" panose="02000000000000000000" pitchFamily="2" charset="-78"/>
            </a:rPr>
            <a:t> </a:t>
          </a:r>
          <a:r>
            <a:rPr lang="ar-SA" sz="2400" kern="1200" dirty="0" err="1">
              <a:latin typeface="Sakkal Majalla" panose="02000000000000000000" pitchFamily="2" charset="-78"/>
              <a:cs typeface="Sakkal Majalla" panose="02000000000000000000" pitchFamily="2" charset="-78"/>
            </a:rPr>
            <a:t>وَفِی</a:t>
          </a:r>
          <a:r>
            <a:rPr lang="ar-SA" sz="2400" kern="1200" dirty="0">
              <a:latin typeface="Sakkal Majalla" panose="02000000000000000000" pitchFamily="2" charset="-78"/>
              <a:cs typeface="Sakkal Majalla" panose="02000000000000000000" pitchFamily="2" charset="-78"/>
            </a:rPr>
            <a:t> ذَ ⁠لِكُم </a:t>
          </a:r>
          <a:r>
            <a:rPr lang="ar-SA" sz="2400" kern="1200" dirty="0" err="1">
              <a:latin typeface="Sakkal Majalla" panose="02000000000000000000" pitchFamily="2" charset="-78"/>
              <a:cs typeface="Sakkal Majalla" panose="02000000000000000000" pitchFamily="2" charset="-78"/>
            </a:rPr>
            <a:t>بَلَاۤء</a:t>
          </a:r>
          <a:r>
            <a:rPr lang="ar-SA" sz="2400" kern="1200" dirty="0">
              <a:latin typeface="Sakkal Majalla" panose="02000000000000000000" pitchFamily="2" charset="-78"/>
              <a:cs typeface="Sakkal Majalla" panose="02000000000000000000" pitchFamily="2" charset="-78"/>
            </a:rPr>
            <a:t>ࣱ مِّن </a:t>
          </a:r>
          <a:r>
            <a:rPr lang="ar-SA" sz="2400" kern="1200" dirty="0" err="1">
              <a:latin typeface="Sakkal Majalla" panose="02000000000000000000" pitchFamily="2" charset="-78"/>
              <a:cs typeface="Sakkal Majalla" panose="02000000000000000000" pitchFamily="2" charset="-78"/>
            </a:rPr>
            <a:t>رَّبِّكُمۡ</a:t>
          </a:r>
          <a:r>
            <a:rPr lang="ar-SA" sz="2400" kern="1200" dirty="0">
              <a:latin typeface="Sakkal Majalla" panose="02000000000000000000" pitchFamily="2" charset="-78"/>
              <a:cs typeface="Sakkal Majalla" panose="02000000000000000000" pitchFamily="2" charset="-78"/>
            </a:rPr>
            <a:t> </a:t>
          </a:r>
          <a:r>
            <a:rPr lang="ar-SA" sz="2400" kern="1200" dirty="0" err="1">
              <a:latin typeface="Sakkal Majalla" panose="02000000000000000000" pitchFamily="2" charset="-78"/>
              <a:cs typeface="Sakkal Majalla" panose="02000000000000000000" pitchFamily="2" charset="-78"/>
            </a:rPr>
            <a:t>عَظِیم</a:t>
          </a:r>
          <a:r>
            <a:rPr lang="ar-SA" sz="2400" kern="1200" dirty="0">
              <a:latin typeface="Sakkal Majalla" panose="02000000000000000000" pitchFamily="2" charset="-78"/>
              <a:cs typeface="Sakkal Majalla" panose="02000000000000000000" pitchFamily="2" charset="-78"/>
            </a:rPr>
            <a:t>ࣱ(49))</a:t>
          </a:r>
          <a:endParaRPr lang="en-US" sz="2400" kern="1200" dirty="0">
            <a:latin typeface="Sakkal Majalla" panose="02000000000000000000" pitchFamily="2" charset="-78"/>
            <a:cs typeface="Sakkal Majalla" panose="02000000000000000000" pitchFamily="2" charset="-78"/>
          </a:endParaRPr>
        </a:p>
      </dsp:txBody>
      <dsp:txXfrm>
        <a:off x="1534802" y="2116206"/>
        <a:ext cx="6806253" cy="843234"/>
      </dsp:txXfrm>
    </dsp:sp>
    <dsp:sp modelId="{D5997FB6-A5FE-4C06-BF9E-64807667A1D9}">
      <dsp:nvSpPr>
        <dsp:cNvPr id="0" name=""/>
        <dsp:cNvSpPr/>
      </dsp:nvSpPr>
      <dsp:spPr>
        <a:xfrm>
          <a:off x="7647200" y="679241"/>
          <a:ext cx="582206" cy="582206"/>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7778196" y="679241"/>
        <a:ext cx="320214" cy="438110"/>
      </dsp:txXfrm>
    </dsp:sp>
    <dsp:sp modelId="{AE1BFBB7-50E2-4D16-953E-843707232272}">
      <dsp:nvSpPr>
        <dsp:cNvPr id="0" name=""/>
        <dsp:cNvSpPr/>
      </dsp:nvSpPr>
      <dsp:spPr>
        <a:xfrm>
          <a:off x="8367289" y="1718255"/>
          <a:ext cx="582206" cy="582206"/>
        </a:xfrm>
        <a:prstGeom prst="downArrow">
          <a:avLst>
            <a:gd name="adj1" fmla="val 55000"/>
            <a:gd name="adj2" fmla="val 45000"/>
          </a:avLst>
        </a:prstGeom>
        <a:solidFill>
          <a:schemeClr val="accent2">
            <a:tint val="40000"/>
            <a:alpha val="90000"/>
            <a:hueOff val="4183470"/>
            <a:satOff val="1428"/>
            <a:lumOff val="439"/>
            <a:alphaOff val="0"/>
          </a:schemeClr>
        </a:solidFill>
        <a:ln w="15875" cap="flat" cmpd="sng" algn="ctr">
          <a:solidFill>
            <a:schemeClr val="accent2">
              <a:tint val="40000"/>
              <a:alpha val="90000"/>
              <a:hueOff val="4183470"/>
              <a:satOff val="1428"/>
              <a:lumOff val="43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8498285" y="1718255"/>
        <a:ext cx="320214" cy="438110"/>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EC1CC2-7978-46CE-8A75-67A769C03883}">
      <dsp:nvSpPr>
        <dsp:cNvPr id="0" name=""/>
        <dsp:cNvSpPr/>
      </dsp:nvSpPr>
      <dsp:spPr>
        <a:xfrm>
          <a:off x="-68389" y="0"/>
          <a:ext cx="8434574" cy="895702"/>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كل آية فيها ذكر </a:t>
          </a:r>
          <a:r>
            <a:rPr lang="ar-SA" sz="2800" b="1" kern="1200" dirty="0">
              <a:solidFill>
                <a:schemeClr val="tx1"/>
              </a:solidFill>
              <a:latin typeface="Sakkal Majalla" panose="02000000000000000000" pitchFamily="2" charset="-78"/>
              <a:cs typeface="Sakkal Majalla" panose="02000000000000000000" pitchFamily="2" charset="-78"/>
            </a:rPr>
            <a:t>﴿وَأَعْتَدْنَا لِلْكَافِرِينَ عَذَابًا مُهِينًا﴾</a:t>
          </a:r>
          <a:r>
            <a:rPr lang="ar-SA" sz="2800" kern="1200" dirty="0">
              <a:latin typeface="Sakkal Majalla" panose="02000000000000000000" pitchFamily="2" charset="-78"/>
              <a:cs typeface="Sakkal Majalla" panose="02000000000000000000" pitchFamily="2" charset="-78"/>
            </a:rPr>
            <a:t> فهي بهذا اللفظ</a:t>
          </a:r>
          <a:endParaRPr lang="en-US" sz="2800" kern="1200" dirty="0">
            <a:solidFill>
              <a:schemeClr val="tx1">
                <a:lumMod val="95000"/>
                <a:lumOff val="5000"/>
              </a:schemeClr>
            </a:solidFill>
            <a:latin typeface="Sakkal Majalla" panose="02000000000000000000" pitchFamily="2" charset="-78"/>
            <a:cs typeface="Sakkal Majalla" panose="02000000000000000000" pitchFamily="2" charset="-78"/>
          </a:endParaRPr>
        </a:p>
      </dsp:txBody>
      <dsp:txXfrm>
        <a:off x="-42155" y="26234"/>
        <a:ext cx="7437402" cy="843234"/>
      </dsp:txXfrm>
    </dsp:sp>
    <dsp:sp modelId="{918FF342-9837-4234-8DD7-A0A2BD624B00}">
      <dsp:nvSpPr>
        <dsp:cNvPr id="0" name=""/>
        <dsp:cNvSpPr/>
      </dsp:nvSpPr>
      <dsp:spPr>
        <a:xfrm>
          <a:off x="788479" y="1044986"/>
          <a:ext cx="8161017" cy="895702"/>
        </a:xfrm>
        <a:prstGeom prst="roundRect">
          <a:avLst>
            <a:gd name="adj" fmla="val 10000"/>
          </a:avLst>
        </a:prstGeom>
        <a:solidFill>
          <a:schemeClr val="accent2">
            <a:hueOff val="1681577"/>
            <a:satOff val="-1786"/>
            <a:lumOff val="137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إلا موضع النساء الأخير  آية (161) </a:t>
          </a:r>
          <a:r>
            <a:rPr lang="ar-SA" sz="2800" b="1" kern="1200" dirty="0">
              <a:solidFill>
                <a:schemeClr val="tx1"/>
              </a:solidFill>
              <a:latin typeface="Sakkal Majalla" panose="02000000000000000000" pitchFamily="2" charset="-78"/>
              <a:cs typeface="Sakkal Majalla" panose="02000000000000000000" pitchFamily="2" charset="-78"/>
            </a:rPr>
            <a:t>﴿</a:t>
          </a:r>
          <a:r>
            <a:rPr lang="ar-SA" sz="2400" b="1" kern="1200" dirty="0">
              <a:solidFill>
                <a:schemeClr val="tx1"/>
              </a:solidFill>
              <a:latin typeface="Sakkal Majalla" panose="02000000000000000000" pitchFamily="2" charset="-78"/>
              <a:cs typeface="Sakkal Majalla" panose="02000000000000000000" pitchFamily="2" charset="-78"/>
            </a:rPr>
            <a:t>وَأَعْتَدْنَا لِلْكَافِرِينَ مِنْهُمْ عَذَابًا أَلِيمًا</a:t>
          </a:r>
          <a:r>
            <a:rPr lang="ar-SA" sz="2800" b="1" kern="1200" dirty="0">
              <a:solidFill>
                <a:schemeClr val="tx1"/>
              </a:solidFill>
              <a:latin typeface="Sakkal Majalla" panose="02000000000000000000" pitchFamily="2" charset="-78"/>
              <a:cs typeface="Sakkal Majalla" panose="02000000000000000000" pitchFamily="2" charset="-78"/>
            </a:rPr>
            <a:t>﴾</a:t>
          </a:r>
          <a:endParaRPr lang="en-US" sz="2800" kern="1200" dirty="0">
            <a:solidFill>
              <a:schemeClr val="tx1"/>
            </a:solidFill>
            <a:latin typeface="Sakkal Majalla" panose="02000000000000000000" pitchFamily="2" charset="-78"/>
            <a:cs typeface="Sakkal Majalla" panose="02000000000000000000" pitchFamily="2" charset="-78"/>
          </a:endParaRPr>
        </a:p>
      </dsp:txBody>
      <dsp:txXfrm>
        <a:off x="814713" y="1071220"/>
        <a:ext cx="6806253" cy="843234"/>
      </dsp:txXfrm>
    </dsp:sp>
    <dsp:sp modelId="{AC77514B-0541-443E-AFE6-08C360B90EC1}">
      <dsp:nvSpPr>
        <dsp:cNvPr id="0" name=""/>
        <dsp:cNvSpPr/>
      </dsp:nvSpPr>
      <dsp:spPr>
        <a:xfrm>
          <a:off x="1508568" y="2089972"/>
          <a:ext cx="8161017" cy="895702"/>
        </a:xfrm>
        <a:prstGeom prst="roundRect">
          <a:avLst>
            <a:gd name="adj" fmla="val 10000"/>
          </a:avLst>
        </a:prstGeom>
        <a:solidFill>
          <a:schemeClr val="accent2">
            <a:hueOff val="3363155"/>
            <a:satOff val="-3572"/>
            <a:lumOff val="274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ar-SA" sz="2400" kern="1200" dirty="0">
              <a:latin typeface="Sakkal Majalla" panose="02000000000000000000" pitchFamily="2" charset="-78"/>
              <a:cs typeface="Sakkal Majalla" panose="02000000000000000000" pitchFamily="2" charset="-78"/>
            </a:rPr>
            <a:t>(</a:t>
          </a:r>
          <a:r>
            <a:rPr lang="ar-SA" sz="2400" kern="1200" dirty="0" err="1">
              <a:latin typeface="Sakkal Majalla" panose="02000000000000000000" pitchFamily="2" charset="-78"/>
              <a:cs typeface="Sakkal Majalla" panose="02000000000000000000" pitchFamily="2" charset="-78"/>
            </a:rPr>
            <a:t>وَأَخۡذِهِمُ</a:t>
          </a:r>
          <a:r>
            <a:rPr lang="ar-SA" sz="2400" kern="1200" dirty="0">
              <a:latin typeface="Sakkal Majalla" panose="02000000000000000000" pitchFamily="2" charset="-78"/>
              <a:cs typeface="Sakkal Majalla" panose="02000000000000000000" pitchFamily="2" charset="-78"/>
            </a:rPr>
            <a:t> </a:t>
          </a:r>
          <a:r>
            <a:rPr lang="ar-SA" sz="2400" kern="1200" dirty="0" err="1">
              <a:latin typeface="Sakkal Majalla" panose="02000000000000000000" pitchFamily="2" charset="-78"/>
              <a:cs typeface="Sakkal Majalla" panose="02000000000000000000" pitchFamily="2" charset="-78"/>
            </a:rPr>
            <a:t>ٱلرِّبَوٰا</a:t>
          </a:r>
          <a:r>
            <a:rPr lang="ar-SA" sz="2400" kern="1200" dirty="0">
              <a:latin typeface="Sakkal Majalla" panose="02000000000000000000" pitchFamily="2" charset="-78"/>
              <a:cs typeface="Sakkal Majalla" panose="02000000000000000000" pitchFamily="2" charset="-78"/>
            </a:rPr>
            <a:t>۟ </a:t>
          </a:r>
          <a:r>
            <a:rPr lang="ar-SA" sz="2400" kern="1200" dirty="0" err="1">
              <a:latin typeface="Sakkal Majalla" panose="02000000000000000000" pitchFamily="2" charset="-78"/>
              <a:cs typeface="Sakkal Majalla" panose="02000000000000000000" pitchFamily="2" charset="-78"/>
            </a:rPr>
            <a:t>وَقَدۡ</a:t>
          </a:r>
          <a:r>
            <a:rPr lang="ar-SA" sz="2400" kern="1200" dirty="0">
              <a:latin typeface="Sakkal Majalla" panose="02000000000000000000" pitchFamily="2" charset="-78"/>
              <a:cs typeface="Sakkal Majalla" panose="02000000000000000000" pitchFamily="2" charset="-78"/>
            </a:rPr>
            <a:t> نُهُوا۟ </a:t>
          </a:r>
          <a:r>
            <a:rPr lang="ar-SA" sz="2400" kern="1200" dirty="0" err="1">
              <a:latin typeface="Sakkal Majalla" panose="02000000000000000000" pitchFamily="2" charset="-78"/>
              <a:cs typeface="Sakkal Majalla" panose="02000000000000000000" pitchFamily="2" charset="-78"/>
            </a:rPr>
            <a:t>عَنۡهُ</a:t>
          </a:r>
          <a:r>
            <a:rPr lang="ar-SA" sz="2400" kern="1200" dirty="0">
              <a:latin typeface="Sakkal Majalla" panose="02000000000000000000" pitchFamily="2" charset="-78"/>
              <a:cs typeface="Sakkal Majalla" panose="02000000000000000000" pitchFamily="2" charset="-78"/>
            </a:rPr>
            <a:t> </a:t>
          </a:r>
          <a:r>
            <a:rPr lang="ar-SA" sz="2400" kern="1200" dirty="0" err="1">
              <a:latin typeface="Sakkal Majalla" panose="02000000000000000000" pitchFamily="2" charset="-78"/>
              <a:cs typeface="Sakkal Majalla" panose="02000000000000000000" pitchFamily="2" charset="-78"/>
            </a:rPr>
            <a:t>وَأَكۡلِهِمۡ</a:t>
          </a:r>
          <a:r>
            <a:rPr lang="ar-SA" sz="2400" kern="1200" dirty="0">
              <a:latin typeface="Sakkal Majalla" panose="02000000000000000000" pitchFamily="2" charset="-78"/>
              <a:cs typeface="Sakkal Majalla" panose="02000000000000000000" pitchFamily="2" charset="-78"/>
            </a:rPr>
            <a:t> </a:t>
          </a:r>
          <a:r>
            <a:rPr lang="ar-SA" sz="2400" kern="1200" dirty="0" err="1">
              <a:latin typeface="Sakkal Majalla" panose="02000000000000000000" pitchFamily="2" charset="-78"/>
              <a:cs typeface="Sakkal Majalla" panose="02000000000000000000" pitchFamily="2" charset="-78"/>
            </a:rPr>
            <a:t>أَمۡوَا⁠لَ</a:t>
          </a:r>
          <a:r>
            <a:rPr lang="ar-SA" sz="2400" kern="1200" dirty="0">
              <a:latin typeface="Sakkal Majalla" panose="02000000000000000000" pitchFamily="2" charset="-78"/>
              <a:cs typeface="Sakkal Majalla" panose="02000000000000000000" pitchFamily="2" charset="-78"/>
            </a:rPr>
            <a:t> </a:t>
          </a:r>
          <a:r>
            <a:rPr lang="ar-SA" sz="2400" kern="1200" dirty="0" err="1">
              <a:latin typeface="Sakkal Majalla" panose="02000000000000000000" pitchFamily="2" charset="-78"/>
              <a:cs typeface="Sakkal Majalla" panose="02000000000000000000" pitchFamily="2" charset="-78"/>
            </a:rPr>
            <a:t>ٱلنَّاسِ</a:t>
          </a:r>
          <a:r>
            <a:rPr lang="ar-SA" sz="2400" kern="1200" dirty="0">
              <a:latin typeface="Sakkal Majalla" panose="02000000000000000000" pitchFamily="2" charset="-78"/>
              <a:cs typeface="Sakkal Majalla" panose="02000000000000000000" pitchFamily="2" charset="-78"/>
            </a:rPr>
            <a:t> </a:t>
          </a:r>
          <a:r>
            <a:rPr lang="ar-SA" sz="2400" kern="1200" dirty="0" err="1">
              <a:latin typeface="Sakkal Majalla" panose="02000000000000000000" pitchFamily="2" charset="-78"/>
              <a:cs typeface="Sakkal Majalla" panose="02000000000000000000" pitchFamily="2" charset="-78"/>
            </a:rPr>
            <a:t>بِٱلۡبَـٰطِلِۚ</a:t>
          </a:r>
          <a:r>
            <a:rPr lang="ar-SA" sz="2400" kern="1200" dirty="0">
              <a:latin typeface="Sakkal Majalla" panose="02000000000000000000" pitchFamily="2" charset="-78"/>
              <a:cs typeface="Sakkal Majalla" panose="02000000000000000000" pitchFamily="2" charset="-78"/>
            </a:rPr>
            <a:t> </a:t>
          </a:r>
          <a:r>
            <a:rPr lang="ar-SA" sz="2400" u="sng" kern="1200" dirty="0" err="1">
              <a:solidFill>
                <a:schemeClr val="tx1"/>
              </a:solidFill>
              <a:latin typeface="Sakkal Majalla" panose="02000000000000000000" pitchFamily="2" charset="-78"/>
              <a:cs typeface="Sakkal Majalla" panose="02000000000000000000" pitchFamily="2" charset="-78"/>
            </a:rPr>
            <a:t>وَأَعۡتَدۡنَا</a:t>
          </a:r>
          <a:r>
            <a:rPr lang="ar-SA" sz="2400" u="sng" kern="1200" dirty="0">
              <a:solidFill>
                <a:schemeClr val="tx1"/>
              </a:solidFill>
              <a:latin typeface="Sakkal Majalla" panose="02000000000000000000" pitchFamily="2" charset="-78"/>
              <a:cs typeface="Sakkal Majalla" panose="02000000000000000000" pitchFamily="2" charset="-78"/>
            </a:rPr>
            <a:t> </a:t>
          </a:r>
          <a:r>
            <a:rPr lang="ar-SA" sz="2400" u="sng" kern="1200" dirty="0" err="1">
              <a:solidFill>
                <a:schemeClr val="tx1"/>
              </a:solidFill>
              <a:latin typeface="Sakkal Majalla" panose="02000000000000000000" pitchFamily="2" charset="-78"/>
              <a:cs typeface="Sakkal Majalla" panose="02000000000000000000" pitchFamily="2" charset="-78"/>
            </a:rPr>
            <a:t>لِلۡكَـٰفِرِینَ</a:t>
          </a:r>
          <a:r>
            <a:rPr lang="ar-SA" sz="2400" u="sng" kern="1200" dirty="0">
              <a:solidFill>
                <a:schemeClr val="tx1"/>
              </a:solidFill>
              <a:latin typeface="Sakkal Majalla" panose="02000000000000000000" pitchFamily="2" charset="-78"/>
              <a:cs typeface="Sakkal Majalla" panose="02000000000000000000" pitchFamily="2" charset="-78"/>
            </a:rPr>
            <a:t> </a:t>
          </a:r>
          <a:r>
            <a:rPr lang="ar-SA" sz="2400" u="sng" kern="1200" dirty="0" err="1">
              <a:solidFill>
                <a:schemeClr val="tx1"/>
              </a:solidFill>
              <a:latin typeface="Sakkal Majalla" panose="02000000000000000000" pitchFamily="2" charset="-78"/>
              <a:cs typeface="Sakkal Majalla" panose="02000000000000000000" pitchFamily="2" charset="-78"/>
            </a:rPr>
            <a:t>مِنۡهُمۡ</a:t>
          </a:r>
          <a:r>
            <a:rPr lang="ar-SA" sz="2400" u="sng" kern="1200" dirty="0">
              <a:solidFill>
                <a:schemeClr val="tx1"/>
              </a:solidFill>
              <a:latin typeface="Sakkal Majalla" panose="02000000000000000000" pitchFamily="2" charset="-78"/>
              <a:cs typeface="Sakkal Majalla" panose="02000000000000000000" pitchFamily="2" charset="-78"/>
            </a:rPr>
            <a:t> عَذَابًا </a:t>
          </a:r>
          <a:r>
            <a:rPr lang="ar-SA" sz="2400" u="sng" kern="1200" dirty="0" err="1">
              <a:solidFill>
                <a:schemeClr val="tx1"/>
              </a:solidFill>
              <a:latin typeface="Sakkal Majalla" panose="02000000000000000000" pitchFamily="2" charset="-78"/>
              <a:cs typeface="Sakkal Majalla" panose="02000000000000000000" pitchFamily="2" charset="-78"/>
            </a:rPr>
            <a:t>أَلِیمࣰا</a:t>
          </a:r>
          <a:r>
            <a:rPr lang="ar-SA" sz="2400" kern="1200" dirty="0">
              <a:latin typeface="Sakkal Majalla" panose="02000000000000000000" pitchFamily="2" charset="-78"/>
              <a:cs typeface="Sakkal Majalla" panose="02000000000000000000" pitchFamily="2" charset="-78"/>
            </a:rPr>
            <a:t>(161))</a:t>
          </a:r>
          <a:endParaRPr lang="en-US" sz="2400" kern="1200" dirty="0">
            <a:latin typeface="Sakkal Majalla" panose="02000000000000000000" pitchFamily="2" charset="-78"/>
            <a:cs typeface="Sakkal Majalla" panose="02000000000000000000" pitchFamily="2" charset="-78"/>
          </a:endParaRPr>
        </a:p>
      </dsp:txBody>
      <dsp:txXfrm>
        <a:off x="1534802" y="2116206"/>
        <a:ext cx="6806253" cy="843234"/>
      </dsp:txXfrm>
    </dsp:sp>
    <dsp:sp modelId="{D5997FB6-A5FE-4C06-BF9E-64807667A1D9}">
      <dsp:nvSpPr>
        <dsp:cNvPr id="0" name=""/>
        <dsp:cNvSpPr/>
      </dsp:nvSpPr>
      <dsp:spPr>
        <a:xfrm>
          <a:off x="7647200" y="679241"/>
          <a:ext cx="582206" cy="582206"/>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7778196" y="679241"/>
        <a:ext cx="320214" cy="438110"/>
      </dsp:txXfrm>
    </dsp:sp>
    <dsp:sp modelId="{AE1BFBB7-50E2-4D16-953E-843707232272}">
      <dsp:nvSpPr>
        <dsp:cNvPr id="0" name=""/>
        <dsp:cNvSpPr/>
      </dsp:nvSpPr>
      <dsp:spPr>
        <a:xfrm>
          <a:off x="8367289" y="1718255"/>
          <a:ext cx="582206" cy="582206"/>
        </a:xfrm>
        <a:prstGeom prst="downArrow">
          <a:avLst>
            <a:gd name="adj1" fmla="val 55000"/>
            <a:gd name="adj2" fmla="val 45000"/>
          </a:avLst>
        </a:prstGeom>
        <a:solidFill>
          <a:schemeClr val="accent2">
            <a:tint val="40000"/>
            <a:alpha val="90000"/>
            <a:hueOff val="4183470"/>
            <a:satOff val="1428"/>
            <a:lumOff val="439"/>
            <a:alphaOff val="0"/>
          </a:schemeClr>
        </a:solidFill>
        <a:ln w="15875" cap="flat" cmpd="sng" algn="ctr">
          <a:solidFill>
            <a:schemeClr val="accent2">
              <a:tint val="40000"/>
              <a:alpha val="90000"/>
              <a:hueOff val="4183470"/>
              <a:satOff val="1428"/>
              <a:lumOff val="43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8498285" y="1718255"/>
        <a:ext cx="320214" cy="438110"/>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EC1CC2-7978-46CE-8A75-67A769C03883}">
      <dsp:nvSpPr>
        <dsp:cNvPr id="0" name=""/>
        <dsp:cNvSpPr/>
      </dsp:nvSpPr>
      <dsp:spPr>
        <a:xfrm>
          <a:off x="-68389" y="0"/>
          <a:ext cx="8434574" cy="895702"/>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كل آية فيها ذكر </a:t>
          </a:r>
          <a:r>
            <a:rPr lang="ar-SA" sz="2800" b="1" kern="1200" dirty="0">
              <a:solidFill>
                <a:schemeClr val="tx1"/>
              </a:solidFill>
              <a:latin typeface="Sakkal Majalla" panose="02000000000000000000" pitchFamily="2" charset="-78"/>
              <a:cs typeface="Sakkal Majalla" panose="02000000000000000000" pitchFamily="2" charset="-78"/>
            </a:rPr>
            <a:t>﴿</a:t>
          </a:r>
          <a:r>
            <a:rPr lang="ar-SA" sz="2400" b="1" kern="1200" dirty="0">
              <a:solidFill>
                <a:schemeClr val="tx1"/>
              </a:solidFill>
              <a:latin typeface="Sakkal Majalla" panose="02000000000000000000" pitchFamily="2" charset="-78"/>
              <a:cs typeface="Sakkal Majalla" panose="02000000000000000000" pitchFamily="2" charset="-78"/>
            </a:rPr>
            <a:t>يَفْعَلُ مَا يُرِيدُ</a:t>
          </a:r>
          <a:r>
            <a:rPr lang="ar-SA" sz="2800" b="1" kern="1200" dirty="0">
              <a:solidFill>
                <a:schemeClr val="tx1"/>
              </a:solidFill>
              <a:latin typeface="Sakkal Majalla" panose="02000000000000000000" pitchFamily="2" charset="-78"/>
              <a:cs typeface="Sakkal Majalla" panose="02000000000000000000" pitchFamily="2" charset="-78"/>
            </a:rPr>
            <a:t>﴾</a:t>
          </a:r>
          <a:r>
            <a:rPr lang="ar-SA" sz="2800" kern="1200" dirty="0">
              <a:latin typeface="Sakkal Majalla" panose="02000000000000000000" pitchFamily="2" charset="-78"/>
              <a:cs typeface="Sakkal Majalla" panose="02000000000000000000" pitchFamily="2" charset="-78"/>
            </a:rPr>
            <a:t> فهي بهذا اللفظ</a:t>
          </a:r>
          <a:endParaRPr lang="en-US" sz="2800" kern="1200" dirty="0">
            <a:solidFill>
              <a:schemeClr val="tx1">
                <a:lumMod val="95000"/>
                <a:lumOff val="5000"/>
              </a:schemeClr>
            </a:solidFill>
            <a:latin typeface="Sakkal Majalla" panose="02000000000000000000" pitchFamily="2" charset="-78"/>
            <a:cs typeface="Sakkal Majalla" panose="02000000000000000000" pitchFamily="2" charset="-78"/>
          </a:endParaRPr>
        </a:p>
      </dsp:txBody>
      <dsp:txXfrm>
        <a:off x="-42155" y="26234"/>
        <a:ext cx="7437402" cy="843234"/>
      </dsp:txXfrm>
    </dsp:sp>
    <dsp:sp modelId="{918FF342-9837-4234-8DD7-A0A2BD624B00}">
      <dsp:nvSpPr>
        <dsp:cNvPr id="0" name=""/>
        <dsp:cNvSpPr/>
      </dsp:nvSpPr>
      <dsp:spPr>
        <a:xfrm>
          <a:off x="788479" y="1044986"/>
          <a:ext cx="8161017" cy="895702"/>
        </a:xfrm>
        <a:prstGeom prst="roundRect">
          <a:avLst>
            <a:gd name="adj" fmla="val 10000"/>
          </a:avLst>
        </a:prstGeom>
        <a:solidFill>
          <a:schemeClr val="accent2">
            <a:hueOff val="1681577"/>
            <a:satOff val="-1786"/>
            <a:lumOff val="137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إلا أول آية من  المائدة (1) </a:t>
          </a:r>
          <a:r>
            <a:rPr lang="ar-SA" sz="2800" b="1" kern="1200" dirty="0">
              <a:solidFill>
                <a:schemeClr val="tx1"/>
              </a:solidFill>
              <a:latin typeface="Sakkal Majalla" panose="02000000000000000000" pitchFamily="2" charset="-78"/>
              <a:cs typeface="Sakkal Majalla" panose="02000000000000000000" pitchFamily="2" charset="-78"/>
            </a:rPr>
            <a:t>﴿</a:t>
          </a:r>
          <a:r>
            <a:rPr lang="ar-SA" sz="2400" b="1" kern="1200" dirty="0">
              <a:solidFill>
                <a:schemeClr val="tx1"/>
              </a:solidFill>
              <a:latin typeface="Sakkal Majalla" panose="02000000000000000000" pitchFamily="2" charset="-78"/>
              <a:cs typeface="Sakkal Majalla" panose="02000000000000000000" pitchFamily="2" charset="-78"/>
            </a:rPr>
            <a:t>يَحْكُمُ مَا يُرِيد</a:t>
          </a:r>
          <a:r>
            <a:rPr lang="ar-SA" sz="2400" b="1" kern="1200" dirty="0">
              <a:latin typeface="Sakkal Majalla" panose="02000000000000000000" pitchFamily="2" charset="-78"/>
              <a:cs typeface="Sakkal Majalla" panose="02000000000000000000" pitchFamily="2" charset="-78"/>
            </a:rPr>
            <a:t>ُ</a:t>
          </a:r>
          <a:r>
            <a:rPr lang="ar-SA" sz="2800" b="1" kern="1200" dirty="0">
              <a:solidFill>
                <a:schemeClr val="tx1"/>
              </a:solidFill>
              <a:latin typeface="Sakkal Majalla" panose="02000000000000000000" pitchFamily="2" charset="-78"/>
              <a:cs typeface="Sakkal Majalla" panose="02000000000000000000" pitchFamily="2" charset="-78"/>
            </a:rPr>
            <a:t>﴾</a:t>
          </a:r>
          <a:endParaRPr lang="en-US" sz="2800" kern="1200" dirty="0">
            <a:solidFill>
              <a:schemeClr val="tx1"/>
            </a:solidFill>
            <a:latin typeface="Sakkal Majalla" panose="02000000000000000000" pitchFamily="2" charset="-78"/>
            <a:cs typeface="Sakkal Majalla" panose="02000000000000000000" pitchFamily="2" charset="-78"/>
          </a:endParaRPr>
        </a:p>
      </dsp:txBody>
      <dsp:txXfrm>
        <a:off x="814713" y="1071220"/>
        <a:ext cx="6806253" cy="843234"/>
      </dsp:txXfrm>
    </dsp:sp>
    <dsp:sp modelId="{AC77514B-0541-443E-AFE6-08C360B90EC1}">
      <dsp:nvSpPr>
        <dsp:cNvPr id="0" name=""/>
        <dsp:cNvSpPr/>
      </dsp:nvSpPr>
      <dsp:spPr>
        <a:xfrm>
          <a:off x="1508568" y="2089972"/>
          <a:ext cx="8161017" cy="895702"/>
        </a:xfrm>
        <a:prstGeom prst="roundRect">
          <a:avLst>
            <a:gd name="adj" fmla="val 10000"/>
          </a:avLst>
        </a:prstGeom>
        <a:solidFill>
          <a:schemeClr val="accent2">
            <a:hueOff val="3363155"/>
            <a:satOff val="-3572"/>
            <a:lumOff val="274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ar-SA" sz="2400" kern="1200" dirty="0">
              <a:latin typeface="Sakkal Majalla" panose="02000000000000000000" pitchFamily="2" charset="-78"/>
              <a:cs typeface="Sakkal Majalla" panose="02000000000000000000" pitchFamily="2" charset="-78"/>
            </a:rPr>
            <a:t>(</a:t>
          </a:r>
          <a:r>
            <a:rPr lang="ar-SA" sz="2400" kern="1200" dirty="0" err="1">
              <a:latin typeface="Sakkal Majalla" panose="02000000000000000000" pitchFamily="2" charset="-78"/>
              <a:cs typeface="Sakkal Majalla" panose="02000000000000000000" pitchFamily="2" charset="-78"/>
            </a:rPr>
            <a:t>یَـٰۤأَیُّهَا</a:t>
          </a:r>
          <a:r>
            <a:rPr lang="ar-SA" sz="2400" kern="1200" dirty="0">
              <a:latin typeface="Sakkal Majalla" panose="02000000000000000000" pitchFamily="2" charset="-78"/>
              <a:cs typeface="Sakkal Majalla" panose="02000000000000000000" pitchFamily="2" charset="-78"/>
            </a:rPr>
            <a:t> </a:t>
          </a:r>
          <a:r>
            <a:rPr lang="ar-SA" sz="2400" kern="1200" dirty="0" err="1">
              <a:latin typeface="Sakkal Majalla" panose="02000000000000000000" pitchFamily="2" charset="-78"/>
              <a:cs typeface="Sakkal Majalla" panose="02000000000000000000" pitchFamily="2" charset="-78"/>
            </a:rPr>
            <a:t>ٱلَّذِینَ</a:t>
          </a:r>
          <a:r>
            <a:rPr lang="ar-SA" sz="2400" kern="1200" dirty="0">
              <a:latin typeface="Sakkal Majalla" panose="02000000000000000000" pitchFamily="2" charset="-78"/>
              <a:cs typeface="Sakkal Majalla" panose="02000000000000000000" pitchFamily="2" charset="-78"/>
            </a:rPr>
            <a:t> </a:t>
          </a:r>
          <a:r>
            <a:rPr lang="ar-SA" sz="2400" kern="1200" dirty="0" err="1">
              <a:latin typeface="Sakkal Majalla" panose="02000000000000000000" pitchFamily="2" charset="-78"/>
              <a:cs typeface="Sakkal Majalla" panose="02000000000000000000" pitchFamily="2" charset="-78"/>
            </a:rPr>
            <a:t>ءَامَنُوۤا</a:t>
          </a:r>
          <a:r>
            <a:rPr lang="ar-SA" sz="2400" kern="1200" dirty="0">
              <a:latin typeface="Sakkal Majalla" panose="02000000000000000000" pitchFamily="2" charset="-78"/>
              <a:cs typeface="Sakkal Majalla" panose="02000000000000000000" pitchFamily="2" charset="-78"/>
            </a:rPr>
            <a:t>۟ </a:t>
          </a:r>
          <a:r>
            <a:rPr lang="ar-SA" sz="2400" kern="1200" dirty="0" err="1">
              <a:latin typeface="Sakkal Majalla" panose="02000000000000000000" pitchFamily="2" charset="-78"/>
              <a:cs typeface="Sakkal Majalla" panose="02000000000000000000" pitchFamily="2" charset="-78"/>
            </a:rPr>
            <a:t>أَوۡفُوا</a:t>
          </a:r>
          <a:r>
            <a:rPr lang="ar-SA" sz="2400" kern="1200" dirty="0">
              <a:latin typeface="Sakkal Majalla" panose="02000000000000000000" pitchFamily="2" charset="-78"/>
              <a:cs typeface="Sakkal Majalla" panose="02000000000000000000" pitchFamily="2" charset="-78"/>
            </a:rPr>
            <a:t>۟ </a:t>
          </a:r>
          <a:r>
            <a:rPr lang="ar-SA" sz="2400" kern="1200" dirty="0" err="1">
              <a:latin typeface="Sakkal Majalla" panose="02000000000000000000" pitchFamily="2" charset="-78"/>
              <a:cs typeface="Sakkal Majalla" panose="02000000000000000000" pitchFamily="2" charset="-78"/>
            </a:rPr>
            <a:t>بِٱلۡعُقُودِۚ</a:t>
          </a:r>
          <a:r>
            <a:rPr lang="ar-SA" sz="2400" kern="1200" dirty="0">
              <a:latin typeface="Sakkal Majalla" panose="02000000000000000000" pitchFamily="2" charset="-78"/>
              <a:cs typeface="Sakkal Majalla" panose="02000000000000000000" pitchFamily="2" charset="-78"/>
            </a:rPr>
            <a:t> </a:t>
          </a:r>
          <a:r>
            <a:rPr lang="ar-SA" sz="2400" kern="1200" dirty="0" err="1">
              <a:latin typeface="Sakkal Majalla" panose="02000000000000000000" pitchFamily="2" charset="-78"/>
              <a:cs typeface="Sakkal Majalla" panose="02000000000000000000" pitchFamily="2" charset="-78"/>
            </a:rPr>
            <a:t>أُحِلَّتۡ</a:t>
          </a:r>
          <a:r>
            <a:rPr lang="ar-SA" sz="2400" kern="1200" dirty="0">
              <a:latin typeface="Sakkal Majalla" panose="02000000000000000000" pitchFamily="2" charset="-78"/>
              <a:cs typeface="Sakkal Majalla" panose="02000000000000000000" pitchFamily="2" charset="-78"/>
            </a:rPr>
            <a:t> لَكُم </a:t>
          </a:r>
          <a:r>
            <a:rPr lang="ar-SA" sz="2400" kern="1200" dirty="0" err="1">
              <a:latin typeface="Sakkal Majalla" panose="02000000000000000000" pitchFamily="2" charset="-78"/>
              <a:cs typeface="Sakkal Majalla" panose="02000000000000000000" pitchFamily="2" charset="-78"/>
            </a:rPr>
            <a:t>بَهِیمَةُ</a:t>
          </a:r>
          <a:r>
            <a:rPr lang="ar-SA" sz="2400" kern="1200" dirty="0">
              <a:latin typeface="Sakkal Majalla" panose="02000000000000000000" pitchFamily="2" charset="-78"/>
              <a:cs typeface="Sakkal Majalla" panose="02000000000000000000" pitchFamily="2" charset="-78"/>
            </a:rPr>
            <a:t> </a:t>
          </a:r>
          <a:r>
            <a:rPr lang="ar-SA" sz="2400" kern="1200" dirty="0" err="1">
              <a:latin typeface="Sakkal Majalla" panose="02000000000000000000" pitchFamily="2" charset="-78"/>
              <a:cs typeface="Sakkal Majalla" panose="02000000000000000000" pitchFamily="2" charset="-78"/>
            </a:rPr>
            <a:t>ٱلۡأَنۡعَـٰمِ</a:t>
          </a:r>
          <a:r>
            <a:rPr lang="ar-SA" sz="2400" kern="1200" dirty="0">
              <a:latin typeface="Sakkal Majalla" panose="02000000000000000000" pitchFamily="2" charset="-78"/>
              <a:cs typeface="Sakkal Majalla" panose="02000000000000000000" pitchFamily="2" charset="-78"/>
            </a:rPr>
            <a:t> إِلَّا مَا </a:t>
          </a:r>
          <a:r>
            <a:rPr lang="ar-SA" sz="2400" kern="1200" dirty="0" err="1">
              <a:latin typeface="Sakkal Majalla" panose="02000000000000000000" pitchFamily="2" charset="-78"/>
              <a:cs typeface="Sakkal Majalla" panose="02000000000000000000" pitchFamily="2" charset="-78"/>
            </a:rPr>
            <a:t>یُتۡلَىٰ</a:t>
          </a:r>
          <a:r>
            <a:rPr lang="ar-SA" sz="2400" kern="1200" dirty="0">
              <a:latin typeface="Sakkal Majalla" panose="02000000000000000000" pitchFamily="2" charset="-78"/>
              <a:cs typeface="Sakkal Majalla" panose="02000000000000000000" pitchFamily="2" charset="-78"/>
            </a:rPr>
            <a:t> </a:t>
          </a:r>
          <a:r>
            <a:rPr lang="ar-SA" sz="2400" kern="1200" dirty="0" err="1">
              <a:latin typeface="Sakkal Majalla" panose="02000000000000000000" pitchFamily="2" charset="-78"/>
              <a:cs typeface="Sakkal Majalla" panose="02000000000000000000" pitchFamily="2" charset="-78"/>
            </a:rPr>
            <a:t>عَلَیۡكُمۡ</a:t>
          </a:r>
          <a:r>
            <a:rPr lang="ar-SA" sz="2400" kern="1200" dirty="0">
              <a:latin typeface="Sakkal Majalla" panose="02000000000000000000" pitchFamily="2" charset="-78"/>
              <a:cs typeface="Sakkal Majalla" panose="02000000000000000000" pitchFamily="2" charset="-78"/>
            </a:rPr>
            <a:t> </a:t>
          </a:r>
          <a:r>
            <a:rPr lang="ar-SA" sz="2400" kern="1200" dirty="0" err="1">
              <a:latin typeface="Sakkal Majalla" panose="02000000000000000000" pitchFamily="2" charset="-78"/>
              <a:cs typeface="Sakkal Majalla" panose="02000000000000000000" pitchFamily="2" charset="-78"/>
            </a:rPr>
            <a:t>غَیۡرَ</a:t>
          </a:r>
          <a:r>
            <a:rPr lang="ar-SA" sz="2400" kern="1200" dirty="0">
              <a:latin typeface="Sakkal Majalla" panose="02000000000000000000" pitchFamily="2" charset="-78"/>
              <a:cs typeface="Sakkal Majalla" panose="02000000000000000000" pitchFamily="2" charset="-78"/>
            </a:rPr>
            <a:t> </a:t>
          </a:r>
          <a:r>
            <a:rPr lang="ar-SA" sz="2400" kern="1200" dirty="0" err="1">
              <a:latin typeface="Sakkal Majalla" panose="02000000000000000000" pitchFamily="2" charset="-78"/>
              <a:cs typeface="Sakkal Majalla" panose="02000000000000000000" pitchFamily="2" charset="-78"/>
            </a:rPr>
            <a:t>مُحِلِّی</a:t>
          </a:r>
          <a:r>
            <a:rPr lang="ar-SA" sz="2400" kern="1200" dirty="0">
              <a:latin typeface="Sakkal Majalla" panose="02000000000000000000" pitchFamily="2" charset="-78"/>
              <a:cs typeface="Sakkal Majalla" panose="02000000000000000000" pitchFamily="2" charset="-78"/>
            </a:rPr>
            <a:t> </a:t>
          </a:r>
          <a:r>
            <a:rPr lang="ar-SA" sz="2400" kern="1200" dirty="0" err="1">
              <a:latin typeface="Sakkal Majalla" panose="02000000000000000000" pitchFamily="2" charset="-78"/>
              <a:cs typeface="Sakkal Majalla" panose="02000000000000000000" pitchFamily="2" charset="-78"/>
            </a:rPr>
            <a:t>ٱلصَّیۡدِ</a:t>
          </a:r>
          <a:r>
            <a:rPr lang="ar-SA" sz="2400" kern="1200" dirty="0">
              <a:latin typeface="Sakkal Majalla" panose="02000000000000000000" pitchFamily="2" charset="-78"/>
              <a:cs typeface="Sakkal Majalla" panose="02000000000000000000" pitchFamily="2" charset="-78"/>
            </a:rPr>
            <a:t> </a:t>
          </a:r>
          <a:r>
            <a:rPr lang="ar-SA" sz="2400" kern="1200" dirty="0" err="1">
              <a:latin typeface="Sakkal Majalla" panose="02000000000000000000" pitchFamily="2" charset="-78"/>
              <a:cs typeface="Sakkal Majalla" panose="02000000000000000000" pitchFamily="2" charset="-78"/>
            </a:rPr>
            <a:t>وَأَنتُمۡ</a:t>
          </a:r>
          <a:r>
            <a:rPr lang="ar-SA" sz="2400" kern="1200" dirty="0">
              <a:latin typeface="Sakkal Majalla" panose="02000000000000000000" pitchFamily="2" charset="-78"/>
              <a:cs typeface="Sakkal Majalla" panose="02000000000000000000" pitchFamily="2" charset="-78"/>
            </a:rPr>
            <a:t> </a:t>
          </a:r>
          <a:r>
            <a:rPr lang="ar-SA" sz="2400" kern="1200" dirty="0" err="1">
              <a:latin typeface="Sakkal Majalla" panose="02000000000000000000" pitchFamily="2" charset="-78"/>
              <a:cs typeface="Sakkal Majalla" panose="02000000000000000000" pitchFamily="2" charset="-78"/>
            </a:rPr>
            <a:t>حُرُمٌۗ</a:t>
          </a:r>
          <a:r>
            <a:rPr lang="ar-SA" sz="2400" kern="1200" dirty="0">
              <a:latin typeface="Sakkal Majalla" panose="02000000000000000000" pitchFamily="2" charset="-78"/>
              <a:cs typeface="Sakkal Majalla" panose="02000000000000000000" pitchFamily="2" charset="-78"/>
            </a:rPr>
            <a:t> </a:t>
          </a:r>
          <a:r>
            <a:rPr lang="ar-SA" sz="2400" u="sng" kern="1200" dirty="0">
              <a:solidFill>
                <a:schemeClr val="tx1"/>
              </a:solidFill>
              <a:latin typeface="Sakkal Majalla" panose="02000000000000000000" pitchFamily="2" charset="-78"/>
              <a:cs typeface="Sakkal Majalla" panose="02000000000000000000" pitchFamily="2" charset="-78"/>
            </a:rPr>
            <a:t>إِنَّ </a:t>
          </a:r>
          <a:r>
            <a:rPr lang="ar-SA" sz="2400" u="sng" kern="1200" dirty="0" err="1">
              <a:solidFill>
                <a:schemeClr val="tx1"/>
              </a:solidFill>
              <a:latin typeface="Sakkal Majalla" panose="02000000000000000000" pitchFamily="2" charset="-78"/>
              <a:cs typeface="Sakkal Majalla" panose="02000000000000000000" pitchFamily="2" charset="-78"/>
            </a:rPr>
            <a:t>ٱللَّهَ</a:t>
          </a:r>
          <a:r>
            <a:rPr lang="ar-SA" sz="2400" u="sng" kern="1200" dirty="0">
              <a:solidFill>
                <a:schemeClr val="tx1"/>
              </a:solidFill>
              <a:latin typeface="Sakkal Majalla" panose="02000000000000000000" pitchFamily="2" charset="-78"/>
              <a:cs typeface="Sakkal Majalla" panose="02000000000000000000" pitchFamily="2" charset="-78"/>
            </a:rPr>
            <a:t> </a:t>
          </a:r>
          <a:r>
            <a:rPr lang="ar-SA" sz="2400" u="sng" kern="1200" dirty="0" err="1">
              <a:solidFill>
                <a:schemeClr val="tx1"/>
              </a:solidFill>
              <a:latin typeface="Sakkal Majalla" panose="02000000000000000000" pitchFamily="2" charset="-78"/>
              <a:cs typeface="Sakkal Majalla" panose="02000000000000000000" pitchFamily="2" charset="-78"/>
            </a:rPr>
            <a:t>یَحۡكُمُ</a:t>
          </a:r>
          <a:r>
            <a:rPr lang="ar-SA" sz="2400" u="sng" kern="1200" dirty="0">
              <a:solidFill>
                <a:schemeClr val="tx1"/>
              </a:solidFill>
              <a:latin typeface="Sakkal Majalla" panose="02000000000000000000" pitchFamily="2" charset="-78"/>
              <a:cs typeface="Sakkal Majalla" panose="02000000000000000000" pitchFamily="2" charset="-78"/>
            </a:rPr>
            <a:t> مَا </a:t>
          </a:r>
          <a:r>
            <a:rPr lang="ar-SA" sz="2400" u="sng" kern="1200" dirty="0" err="1">
              <a:solidFill>
                <a:schemeClr val="tx1"/>
              </a:solidFill>
              <a:latin typeface="Sakkal Majalla" panose="02000000000000000000" pitchFamily="2" charset="-78"/>
              <a:cs typeface="Sakkal Majalla" panose="02000000000000000000" pitchFamily="2" charset="-78"/>
            </a:rPr>
            <a:t>یُرِیدُ</a:t>
          </a:r>
          <a:r>
            <a:rPr lang="ar-SA" sz="2400" u="sng" kern="1200" dirty="0">
              <a:solidFill>
                <a:schemeClr val="tx1"/>
              </a:solidFill>
              <a:latin typeface="Sakkal Majalla" panose="02000000000000000000" pitchFamily="2" charset="-78"/>
              <a:cs typeface="Sakkal Majalla" panose="02000000000000000000" pitchFamily="2" charset="-78"/>
            </a:rPr>
            <a:t> </a:t>
          </a:r>
          <a:r>
            <a:rPr lang="ar-SA" sz="2400" kern="1200" dirty="0">
              <a:latin typeface="Sakkal Majalla" panose="02000000000000000000" pitchFamily="2" charset="-78"/>
              <a:cs typeface="Sakkal Majalla" panose="02000000000000000000" pitchFamily="2" charset="-78"/>
            </a:rPr>
            <a:t>(1))</a:t>
          </a:r>
          <a:endParaRPr lang="en-US" sz="2400" kern="1200" dirty="0">
            <a:latin typeface="Sakkal Majalla" panose="02000000000000000000" pitchFamily="2" charset="-78"/>
            <a:cs typeface="Sakkal Majalla" panose="02000000000000000000" pitchFamily="2" charset="-78"/>
          </a:endParaRPr>
        </a:p>
      </dsp:txBody>
      <dsp:txXfrm>
        <a:off x="1534802" y="2116206"/>
        <a:ext cx="6806253" cy="843234"/>
      </dsp:txXfrm>
    </dsp:sp>
    <dsp:sp modelId="{D5997FB6-A5FE-4C06-BF9E-64807667A1D9}">
      <dsp:nvSpPr>
        <dsp:cNvPr id="0" name=""/>
        <dsp:cNvSpPr/>
      </dsp:nvSpPr>
      <dsp:spPr>
        <a:xfrm>
          <a:off x="7647200" y="679241"/>
          <a:ext cx="582206" cy="582206"/>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7778196" y="679241"/>
        <a:ext cx="320214" cy="438110"/>
      </dsp:txXfrm>
    </dsp:sp>
    <dsp:sp modelId="{AE1BFBB7-50E2-4D16-953E-843707232272}">
      <dsp:nvSpPr>
        <dsp:cNvPr id="0" name=""/>
        <dsp:cNvSpPr/>
      </dsp:nvSpPr>
      <dsp:spPr>
        <a:xfrm>
          <a:off x="8367289" y="1718255"/>
          <a:ext cx="582206" cy="582206"/>
        </a:xfrm>
        <a:prstGeom prst="downArrow">
          <a:avLst>
            <a:gd name="adj1" fmla="val 55000"/>
            <a:gd name="adj2" fmla="val 45000"/>
          </a:avLst>
        </a:prstGeom>
        <a:solidFill>
          <a:schemeClr val="accent2">
            <a:tint val="40000"/>
            <a:alpha val="90000"/>
            <a:hueOff val="4183470"/>
            <a:satOff val="1428"/>
            <a:lumOff val="439"/>
            <a:alphaOff val="0"/>
          </a:schemeClr>
        </a:solidFill>
        <a:ln w="15875" cap="flat" cmpd="sng" algn="ctr">
          <a:solidFill>
            <a:schemeClr val="accent2">
              <a:tint val="40000"/>
              <a:alpha val="90000"/>
              <a:hueOff val="4183470"/>
              <a:satOff val="1428"/>
              <a:lumOff val="43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8498285" y="1718255"/>
        <a:ext cx="320214" cy="438110"/>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EC1CC2-7978-46CE-8A75-67A769C03883}">
      <dsp:nvSpPr>
        <dsp:cNvPr id="0" name=""/>
        <dsp:cNvSpPr/>
      </dsp:nvSpPr>
      <dsp:spPr>
        <a:xfrm>
          <a:off x="-68389" y="0"/>
          <a:ext cx="8434574" cy="895702"/>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كل آية فيها ذكر </a:t>
          </a:r>
          <a:r>
            <a:rPr lang="ar-SA" sz="2800" b="1" kern="1200" dirty="0">
              <a:solidFill>
                <a:schemeClr val="tx1"/>
              </a:solidFill>
              <a:latin typeface="Sakkal Majalla" panose="02000000000000000000" pitchFamily="2" charset="-78"/>
              <a:cs typeface="Sakkal Majalla" panose="02000000000000000000" pitchFamily="2" charset="-78"/>
            </a:rPr>
            <a:t>﴿</a:t>
          </a:r>
          <a:r>
            <a:rPr lang="ar-SA" sz="2400" b="1" kern="1200" dirty="0">
              <a:solidFill>
                <a:schemeClr val="tx1"/>
              </a:solidFill>
              <a:latin typeface="Sakkal Majalla" panose="02000000000000000000" pitchFamily="2" charset="-78"/>
              <a:cs typeface="Sakkal Majalla" panose="02000000000000000000" pitchFamily="2" charset="-78"/>
            </a:rPr>
            <a:t>يُعَذِّبْكُم</a:t>
          </a:r>
          <a:r>
            <a:rPr lang="ar-SA" sz="2800" b="1" kern="1200" dirty="0">
              <a:solidFill>
                <a:schemeClr val="tx1"/>
              </a:solidFill>
              <a:latin typeface="Sakkal Majalla" panose="02000000000000000000" pitchFamily="2" charset="-78"/>
              <a:cs typeface="Sakkal Majalla" panose="02000000000000000000" pitchFamily="2" charset="-78"/>
            </a:rPr>
            <a:t>﴾</a:t>
          </a:r>
          <a:r>
            <a:rPr lang="ar-SA" sz="2800" kern="1200" dirty="0">
              <a:latin typeface="Sakkal Majalla" panose="02000000000000000000" pitchFamily="2" charset="-78"/>
              <a:cs typeface="Sakkal Majalla" panose="02000000000000000000" pitchFamily="2" charset="-78"/>
            </a:rPr>
            <a:t> فهي بهذا اللفظ</a:t>
          </a:r>
          <a:endParaRPr lang="en-US" sz="2800" kern="1200" dirty="0">
            <a:solidFill>
              <a:schemeClr val="tx1">
                <a:lumMod val="95000"/>
                <a:lumOff val="5000"/>
              </a:schemeClr>
            </a:solidFill>
            <a:latin typeface="Sakkal Majalla" panose="02000000000000000000" pitchFamily="2" charset="-78"/>
            <a:cs typeface="Sakkal Majalla" panose="02000000000000000000" pitchFamily="2" charset="-78"/>
          </a:endParaRPr>
        </a:p>
      </dsp:txBody>
      <dsp:txXfrm>
        <a:off x="-42155" y="26234"/>
        <a:ext cx="7437402" cy="843234"/>
      </dsp:txXfrm>
    </dsp:sp>
    <dsp:sp modelId="{918FF342-9837-4234-8DD7-A0A2BD624B00}">
      <dsp:nvSpPr>
        <dsp:cNvPr id="0" name=""/>
        <dsp:cNvSpPr/>
      </dsp:nvSpPr>
      <dsp:spPr>
        <a:xfrm>
          <a:off x="788479" y="1044986"/>
          <a:ext cx="8161017" cy="895702"/>
        </a:xfrm>
        <a:prstGeom prst="roundRect">
          <a:avLst>
            <a:gd name="adj" fmla="val 10000"/>
          </a:avLst>
        </a:prstGeom>
        <a:solidFill>
          <a:schemeClr val="accent2">
            <a:hueOff val="1681577"/>
            <a:satOff val="-1786"/>
            <a:lumOff val="137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إلا موضع  المائدة آية (18) </a:t>
          </a:r>
          <a:r>
            <a:rPr lang="ar-SA" sz="2800" b="1" kern="1200" dirty="0">
              <a:solidFill>
                <a:schemeClr val="tx1"/>
              </a:solidFill>
              <a:latin typeface="Sakkal Majalla" panose="02000000000000000000" pitchFamily="2" charset="-78"/>
              <a:cs typeface="Sakkal Majalla" panose="02000000000000000000" pitchFamily="2" charset="-78"/>
            </a:rPr>
            <a:t>﴿</a:t>
          </a:r>
          <a:r>
            <a:rPr lang="ar-SA" sz="2400" b="1" kern="1200" dirty="0">
              <a:solidFill>
                <a:schemeClr val="tx1"/>
              </a:solidFill>
              <a:latin typeface="Sakkal Majalla" panose="02000000000000000000" pitchFamily="2" charset="-78"/>
              <a:cs typeface="Sakkal Majalla" panose="02000000000000000000" pitchFamily="2" charset="-78"/>
            </a:rPr>
            <a:t>قُلْ فَلِمَ يُعَذِّبُكُم</a:t>
          </a:r>
          <a:r>
            <a:rPr lang="ar-SA" sz="2800" b="1" kern="1200" dirty="0">
              <a:solidFill>
                <a:schemeClr val="tx1"/>
              </a:solidFill>
              <a:latin typeface="Sakkal Majalla" panose="02000000000000000000" pitchFamily="2" charset="-78"/>
              <a:cs typeface="Sakkal Majalla" panose="02000000000000000000" pitchFamily="2" charset="-78"/>
            </a:rPr>
            <a:t>﴾ </a:t>
          </a:r>
          <a:r>
            <a:rPr lang="ar-SA" sz="2800" kern="1200" dirty="0">
              <a:latin typeface="Sakkal Majalla" panose="02000000000000000000" pitchFamily="2" charset="-78"/>
              <a:cs typeface="Sakkal Majalla" panose="02000000000000000000" pitchFamily="2" charset="-78"/>
            </a:rPr>
            <a:t>فهي بالرفع</a:t>
          </a:r>
          <a:endParaRPr lang="en-US" sz="2800" kern="1200" dirty="0">
            <a:solidFill>
              <a:schemeClr val="tx1"/>
            </a:solidFill>
            <a:latin typeface="Sakkal Majalla" panose="02000000000000000000" pitchFamily="2" charset="-78"/>
            <a:cs typeface="Sakkal Majalla" panose="02000000000000000000" pitchFamily="2" charset="-78"/>
          </a:endParaRPr>
        </a:p>
      </dsp:txBody>
      <dsp:txXfrm>
        <a:off x="814713" y="1071220"/>
        <a:ext cx="6806253" cy="843234"/>
      </dsp:txXfrm>
    </dsp:sp>
    <dsp:sp modelId="{AC77514B-0541-443E-AFE6-08C360B90EC1}">
      <dsp:nvSpPr>
        <dsp:cNvPr id="0" name=""/>
        <dsp:cNvSpPr/>
      </dsp:nvSpPr>
      <dsp:spPr>
        <a:xfrm>
          <a:off x="1508568" y="2089972"/>
          <a:ext cx="8161017" cy="895702"/>
        </a:xfrm>
        <a:prstGeom prst="roundRect">
          <a:avLst>
            <a:gd name="adj" fmla="val 10000"/>
          </a:avLst>
        </a:prstGeom>
        <a:solidFill>
          <a:schemeClr val="accent2">
            <a:hueOff val="3363155"/>
            <a:satOff val="-3572"/>
            <a:lumOff val="274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1">
            <a:lnSpc>
              <a:spcPct val="90000"/>
            </a:lnSpc>
            <a:spcBef>
              <a:spcPct val="0"/>
            </a:spcBef>
            <a:spcAft>
              <a:spcPct val="35000"/>
            </a:spcAft>
            <a:buNone/>
          </a:pPr>
          <a:r>
            <a:rPr lang="ar-SA" sz="2000" kern="1200" dirty="0">
              <a:latin typeface="Sakkal Majalla" panose="02000000000000000000" pitchFamily="2" charset="-78"/>
              <a:cs typeface="Sakkal Majalla" panose="02000000000000000000" pitchFamily="2" charset="-78"/>
            </a:rPr>
            <a:t>(وَقَالَتِ </a:t>
          </a:r>
          <a:r>
            <a:rPr lang="ar-SA" sz="2000" kern="1200" dirty="0" err="1">
              <a:latin typeface="Sakkal Majalla" panose="02000000000000000000" pitchFamily="2" charset="-78"/>
              <a:cs typeface="Sakkal Majalla" panose="02000000000000000000" pitchFamily="2" charset="-78"/>
            </a:rPr>
            <a:t>ٱلۡیَهُودُ</a:t>
          </a:r>
          <a:r>
            <a:rPr lang="ar-SA" sz="2000" kern="1200" dirty="0">
              <a:latin typeface="Sakkal Majalla" panose="02000000000000000000" pitchFamily="2" charset="-78"/>
              <a:cs typeface="Sakkal Majalla" panose="02000000000000000000" pitchFamily="2" charset="-78"/>
            </a:rPr>
            <a:t> </a:t>
          </a:r>
          <a:r>
            <a:rPr lang="ar-SA" sz="2000" kern="1200" dirty="0" err="1">
              <a:latin typeface="Sakkal Majalla" panose="02000000000000000000" pitchFamily="2" charset="-78"/>
              <a:cs typeface="Sakkal Majalla" panose="02000000000000000000" pitchFamily="2" charset="-78"/>
            </a:rPr>
            <a:t>وَٱلنَّصَـٰرَىٰ</a:t>
          </a:r>
          <a:r>
            <a:rPr lang="ar-SA" sz="2000" kern="1200" dirty="0">
              <a:latin typeface="Sakkal Majalla" panose="02000000000000000000" pitchFamily="2" charset="-78"/>
              <a:cs typeface="Sakkal Majalla" panose="02000000000000000000" pitchFamily="2" charset="-78"/>
            </a:rPr>
            <a:t> </a:t>
          </a:r>
          <a:r>
            <a:rPr lang="ar-SA" sz="2000" kern="1200" dirty="0" err="1">
              <a:latin typeface="Sakkal Majalla" panose="02000000000000000000" pitchFamily="2" charset="-78"/>
              <a:cs typeface="Sakkal Majalla" panose="02000000000000000000" pitchFamily="2" charset="-78"/>
            </a:rPr>
            <a:t>نَحۡنُ</a:t>
          </a:r>
          <a:r>
            <a:rPr lang="ar-SA" sz="2000" kern="1200" dirty="0">
              <a:latin typeface="Sakkal Majalla" panose="02000000000000000000" pitchFamily="2" charset="-78"/>
              <a:cs typeface="Sakkal Majalla" panose="02000000000000000000" pitchFamily="2" charset="-78"/>
            </a:rPr>
            <a:t> </a:t>
          </a:r>
          <a:r>
            <a:rPr lang="ar-SA" sz="2000" kern="1200" dirty="0" err="1">
              <a:latin typeface="Sakkal Majalla" panose="02000000000000000000" pitchFamily="2" charset="-78"/>
              <a:cs typeface="Sakkal Majalla" panose="02000000000000000000" pitchFamily="2" charset="-78"/>
            </a:rPr>
            <a:t>أَبۡنَـٰۤؤُا</a:t>
          </a:r>
          <a:r>
            <a:rPr lang="ar-SA" sz="2000" kern="1200" dirty="0">
              <a:latin typeface="Sakkal Majalla" panose="02000000000000000000" pitchFamily="2" charset="-78"/>
              <a:cs typeface="Sakkal Majalla" panose="02000000000000000000" pitchFamily="2" charset="-78"/>
            </a:rPr>
            <a:t>۟ </a:t>
          </a:r>
          <a:r>
            <a:rPr lang="ar-SA" sz="2000" kern="1200" dirty="0" err="1">
              <a:latin typeface="Sakkal Majalla" panose="02000000000000000000" pitchFamily="2" charset="-78"/>
              <a:cs typeface="Sakkal Majalla" panose="02000000000000000000" pitchFamily="2" charset="-78"/>
            </a:rPr>
            <a:t>ٱللَّهِ</a:t>
          </a:r>
          <a:r>
            <a:rPr lang="ar-SA" sz="2000" kern="1200" dirty="0">
              <a:latin typeface="Sakkal Majalla" panose="02000000000000000000" pitchFamily="2" charset="-78"/>
              <a:cs typeface="Sakkal Majalla" panose="02000000000000000000" pitchFamily="2" charset="-78"/>
            </a:rPr>
            <a:t> </a:t>
          </a:r>
          <a:r>
            <a:rPr lang="ar-SA" sz="2000" kern="1200" dirty="0" err="1">
              <a:latin typeface="Sakkal Majalla" panose="02000000000000000000" pitchFamily="2" charset="-78"/>
              <a:cs typeface="Sakkal Majalla" panose="02000000000000000000" pitchFamily="2" charset="-78"/>
            </a:rPr>
            <a:t>وَأَحِبَّـٰۤؤُهُۥۚ</a:t>
          </a:r>
          <a:r>
            <a:rPr lang="ar-SA" sz="2000" kern="1200" dirty="0">
              <a:latin typeface="Sakkal Majalla" panose="02000000000000000000" pitchFamily="2" charset="-78"/>
              <a:cs typeface="Sakkal Majalla" panose="02000000000000000000" pitchFamily="2" charset="-78"/>
            </a:rPr>
            <a:t> </a:t>
          </a:r>
          <a:r>
            <a:rPr lang="ar-SA" sz="2000" u="sng" kern="1200" dirty="0" err="1">
              <a:solidFill>
                <a:schemeClr val="tx1"/>
              </a:solidFill>
              <a:latin typeface="Sakkal Majalla" panose="02000000000000000000" pitchFamily="2" charset="-78"/>
              <a:cs typeface="Sakkal Majalla" panose="02000000000000000000" pitchFamily="2" charset="-78"/>
            </a:rPr>
            <a:t>قُلۡ</a:t>
          </a:r>
          <a:r>
            <a:rPr lang="ar-SA" sz="2000" u="sng" kern="1200" dirty="0">
              <a:solidFill>
                <a:schemeClr val="tx1"/>
              </a:solidFill>
              <a:latin typeface="Sakkal Majalla" panose="02000000000000000000" pitchFamily="2" charset="-78"/>
              <a:cs typeface="Sakkal Majalla" panose="02000000000000000000" pitchFamily="2" charset="-78"/>
            </a:rPr>
            <a:t> فَلِمَ </a:t>
          </a:r>
          <a:r>
            <a:rPr lang="ar-SA" sz="2000" u="sng" kern="1200" dirty="0" err="1">
              <a:solidFill>
                <a:schemeClr val="tx1"/>
              </a:solidFill>
              <a:latin typeface="Sakkal Majalla" panose="02000000000000000000" pitchFamily="2" charset="-78"/>
              <a:cs typeface="Sakkal Majalla" panose="02000000000000000000" pitchFamily="2" charset="-78"/>
            </a:rPr>
            <a:t>یُعَذِّبُكُم</a:t>
          </a:r>
          <a:r>
            <a:rPr lang="ar-SA" sz="2000" u="sng" kern="1200" dirty="0">
              <a:solidFill>
                <a:schemeClr val="tx1"/>
              </a:solidFill>
              <a:latin typeface="Sakkal Majalla" panose="02000000000000000000" pitchFamily="2" charset="-78"/>
              <a:cs typeface="Sakkal Majalla" panose="02000000000000000000" pitchFamily="2" charset="-78"/>
            </a:rPr>
            <a:t> </a:t>
          </a:r>
          <a:r>
            <a:rPr lang="ar-SA" sz="2000" kern="1200" dirty="0" err="1">
              <a:latin typeface="Sakkal Majalla" panose="02000000000000000000" pitchFamily="2" charset="-78"/>
              <a:cs typeface="Sakkal Majalla" panose="02000000000000000000" pitchFamily="2" charset="-78"/>
            </a:rPr>
            <a:t>بِذُنُوبِكُمۖ</a:t>
          </a:r>
          <a:r>
            <a:rPr lang="ar-SA" sz="2000" kern="1200" dirty="0">
              <a:latin typeface="Sakkal Majalla" panose="02000000000000000000" pitchFamily="2" charset="-78"/>
              <a:cs typeface="Sakkal Majalla" panose="02000000000000000000" pitchFamily="2" charset="-78"/>
            </a:rPr>
            <a:t> </a:t>
          </a:r>
          <a:r>
            <a:rPr lang="ar-SA" sz="2000" kern="1200" dirty="0" err="1">
              <a:latin typeface="Sakkal Majalla" panose="02000000000000000000" pitchFamily="2" charset="-78"/>
              <a:cs typeface="Sakkal Majalla" panose="02000000000000000000" pitchFamily="2" charset="-78"/>
            </a:rPr>
            <a:t>بَلۡ</a:t>
          </a:r>
          <a:r>
            <a:rPr lang="ar-SA" sz="2000" kern="1200" dirty="0">
              <a:latin typeface="Sakkal Majalla" panose="02000000000000000000" pitchFamily="2" charset="-78"/>
              <a:cs typeface="Sakkal Majalla" panose="02000000000000000000" pitchFamily="2" charset="-78"/>
            </a:rPr>
            <a:t> أَنتُم بَشَرࣱ </a:t>
          </a:r>
          <a:r>
            <a:rPr lang="ar-SA" sz="2000" kern="1200" dirty="0" err="1">
              <a:latin typeface="Sakkal Majalla" panose="02000000000000000000" pitchFamily="2" charset="-78"/>
              <a:cs typeface="Sakkal Majalla" panose="02000000000000000000" pitchFamily="2" charset="-78"/>
            </a:rPr>
            <a:t>مِّمَّنۡ</a:t>
          </a:r>
          <a:r>
            <a:rPr lang="ar-SA" sz="2000" kern="1200" dirty="0">
              <a:latin typeface="Sakkal Majalla" panose="02000000000000000000" pitchFamily="2" charset="-78"/>
              <a:cs typeface="Sakkal Majalla" panose="02000000000000000000" pitchFamily="2" charset="-78"/>
            </a:rPr>
            <a:t> </a:t>
          </a:r>
          <a:r>
            <a:rPr lang="ar-SA" sz="2000" kern="1200" dirty="0" err="1">
              <a:latin typeface="Sakkal Majalla" panose="02000000000000000000" pitchFamily="2" charset="-78"/>
              <a:cs typeface="Sakkal Majalla" panose="02000000000000000000" pitchFamily="2" charset="-78"/>
            </a:rPr>
            <a:t>خَلَقَۚ</a:t>
          </a:r>
          <a:r>
            <a:rPr lang="ar-SA" sz="2000" kern="1200" dirty="0">
              <a:latin typeface="Sakkal Majalla" panose="02000000000000000000" pitchFamily="2" charset="-78"/>
              <a:cs typeface="Sakkal Majalla" panose="02000000000000000000" pitchFamily="2" charset="-78"/>
            </a:rPr>
            <a:t> </a:t>
          </a:r>
          <a:r>
            <a:rPr lang="ar-SA" sz="2000" kern="1200" dirty="0" err="1">
              <a:latin typeface="Sakkal Majalla" panose="02000000000000000000" pitchFamily="2" charset="-78"/>
              <a:cs typeface="Sakkal Majalla" panose="02000000000000000000" pitchFamily="2" charset="-78"/>
            </a:rPr>
            <a:t>یَغۡفِرُ</a:t>
          </a:r>
          <a:r>
            <a:rPr lang="ar-SA" sz="2000" kern="1200" dirty="0">
              <a:latin typeface="Sakkal Majalla" panose="02000000000000000000" pitchFamily="2" charset="-78"/>
              <a:cs typeface="Sakkal Majalla" panose="02000000000000000000" pitchFamily="2" charset="-78"/>
            </a:rPr>
            <a:t> لِمَن </a:t>
          </a:r>
          <a:r>
            <a:rPr lang="ar-SA" sz="2000" kern="1200" dirty="0" err="1">
              <a:latin typeface="Sakkal Majalla" panose="02000000000000000000" pitchFamily="2" charset="-78"/>
              <a:cs typeface="Sakkal Majalla" panose="02000000000000000000" pitchFamily="2" charset="-78"/>
            </a:rPr>
            <a:t>یَشَاۤءُ</a:t>
          </a:r>
          <a:r>
            <a:rPr lang="ar-SA" sz="2000" kern="1200" dirty="0">
              <a:latin typeface="Sakkal Majalla" panose="02000000000000000000" pitchFamily="2" charset="-78"/>
              <a:cs typeface="Sakkal Majalla" panose="02000000000000000000" pitchFamily="2" charset="-78"/>
            </a:rPr>
            <a:t> </a:t>
          </a:r>
          <a:r>
            <a:rPr lang="ar-SA" sz="2000" kern="1200" dirty="0" err="1">
              <a:latin typeface="Sakkal Majalla" panose="02000000000000000000" pitchFamily="2" charset="-78"/>
              <a:cs typeface="Sakkal Majalla" panose="02000000000000000000" pitchFamily="2" charset="-78"/>
            </a:rPr>
            <a:t>وَیُعَذِّبُ</a:t>
          </a:r>
          <a:r>
            <a:rPr lang="ar-SA" sz="2000" kern="1200" dirty="0">
              <a:latin typeface="Sakkal Majalla" panose="02000000000000000000" pitchFamily="2" charset="-78"/>
              <a:cs typeface="Sakkal Majalla" panose="02000000000000000000" pitchFamily="2" charset="-78"/>
            </a:rPr>
            <a:t> مَن </a:t>
          </a:r>
          <a:r>
            <a:rPr lang="ar-SA" sz="2000" kern="1200" dirty="0" err="1">
              <a:latin typeface="Sakkal Majalla" panose="02000000000000000000" pitchFamily="2" charset="-78"/>
              <a:cs typeface="Sakkal Majalla" panose="02000000000000000000" pitchFamily="2" charset="-78"/>
            </a:rPr>
            <a:t>یَشَاۤءُۚ</a:t>
          </a:r>
          <a:r>
            <a:rPr lang="ar-SA" sz="2000" kern="1200" dirty="0">
              <a:latin typeface="Sakkal Majalla" panose="02000000000000000000" pitchFamily="2" charset="-78"/>
              <a:cs typeface="Sakkal Majalla" panose="02000000000000000000" pitchFamily="2" charset="-78"/>
            </a:rPr>
            <a:t> وَلِلَّهِ </a:t>
          </a:r>
          <a:r>
            <a:rPr lang="ar-SA" sz="2000" kern="1200" dirty="0" err="1">
              <a:latin typeface="Sakkal Majalla" panose="02000000000000000000" pitchFamily="2" charset="-78"/>
              <a:cs typeface="Sakkal Majalla" panose="02000000000000000000" pitchFamily="2" charset="-78"/>
            </a:rPr>
            <a:t>مُلۡكُ</a:t>
          </a:r>
          <a:r>
            <a:rPr lang="ar-SA" sz="2000" kern="1200" dirty="0">
              <a:latin typeface="Sakkal Majalla" panose="02000000000000000000" pitchFamily="2" charset="-78"/>
              <a:cs typeface="Sakkal Majalla" panose="02000000000000000000" pitchFamily="2" charset="-78"/>
            </a:rPr>
            <a:t> </a:t>
          </a:r>
          <a:r>
            <a:rPr lang="ar-SA" sz="2000" kern="1200" dirty="0" err="1">
              <a:latin typeface="Sakkal Majalla" panose="02000000000000000000" pitchFamily="2" charset="-78"/>
              <a:cs typeface="Sakkal Majalla" panose="02000000000000000000" pitchFamily="2" charset="-78"/>
            </a:rPr>
            <a:t>ٱلسَّمَـٰوَا⁠تِ</a:t>
          </a:r>
          <a:r>
            <a:rPr lang="ar-SA" sz="2000" kern="1200" dirty="0">
              <a:latin typeface="Sakkal Majalla" panose="02000000000000000000" pitchFamily="2" charset="-78"/>
              <a:cs typeface="Sakkal Majalla" panose="02000000000000000000" pitchFamily="2" charset="-78"/>
            </a:rPr>
            <a:t> </a:t>
          </a:r>
          <a:r>
            <a:rPr lang="ar-SA" sz="2000" kern="1200" dirty="0" err="1">
              <a:latin typeface="Sakkal Majalla" panose="02000000000000000000" pitchFamily="2" charset="-78"/>
              <a:cs typeface="Sakkal Majalla" panose="02000000000000000000" pitchFamily="2" charset="-78"/>
            </a:rPr>
            <a:t>وَٱلۡأَرۡضِ</a:t>
          </a:r>
          <a:r>
            <a:rPr lang="ar-SA" sz="2000" kern="1200" dirty="0">
              <a:latin typeface="Sakkal Majalla" panose="02000000000000000000" pitchFamily="2" charset="-78"/>
              <a:cs typeface="Sakkal Majalla" panose="02000000000000000000" pitchFamily="2" charset="-78"/>
            </a:rPr>
            <a:t> وَمَا </a:t>
          </a:r>
          <a:r>
            <a:rPr lang="ar-SA" sz="2000" kern="1200" dirty="0" err="1">
              <a:latin typeface="Sakkal Majalla" panose="02000000000000000000" pitchFamily="2" charset="-78"/>
              <a:cs typeface="Sakkal Majalla" panose="02000000000000000000" pitchFamily="2" charset="-78"/>
            </a:rPr>
            <a:t>بَیۡنَهُمَاۖ</a:t>
          </a:r>
          <a:r>
            <a:rPr lang="ar-SA" sz="2000" kern="1200" dirty="0">
              <a:latin typeface="Sakkal Majalla" panose="02000000000000000000" pitchFamily="2" charset="-78"/>
              <a:cs typeface="Sakkal Majalla" panose="02000000000000000000" pitchFamily="2" charset="-78"/>
            </a:rPr>
            <a:t> </a:t>
          </a:r>
          <a:r>
            <a:rPr lang="ar-SA" sz="2000" kern="1200" dirty="0" err="1">
              <a:latin typeface="Sakkal Majalla" panose="02000000000000000000" pitchFamily="2" charset="-78"/>
              <a:cs typeface="Sakkal Majalla" panose="02000000000000000000" pitchFamily="2" charset="-78"/>
            </a:rPr>
            <a:t>وَإِلَیۡهِ</a:t>
          </a:r>
          <a:r>
            <a:rPr lang="ar-SA" sz="2000" kern="1200" dirty="0">
              <a:latin typeface="Sakkal Majalla" panose="02000000000000000000" pitchFamily="2" charset="-78"/>
              <a:cs typeface="Sakkal Majalla" panose="02000000000000000000" pitchFamily="2" charset="-78"/>
            </a:rPr>
            <a:t> </a:t>
          </a:r>
          <a:r>
            <a:rPr lang="ar-SA" sz="2000" kern="1200" dirty="0" err="1">
              <a:latin typeface="Sakkal Majalla" panose="02000000000000000000" pitchFamily="2" charset="-78"/>
              <a:cs typeface="Sakkal Majalla" panose="02000000000000000000" pitchFamily="2" charset="-78"/>
            </a:rPr>
            <a:t>ٱلۡمَصِیرُ</a:t>
          </a:r>
          <a:r>
            <a:rPr lang="ar-SA" sz="2000" kern="1200" dirty="0">
              <a:latin typeface="Sakkal Majalla" panose="02000000000000000000" pitchFamily="2" charset="-78"/>
              <a:cs typeface="Sakkal Majalla" panose="02000000000000000000" pitchFamily="2" charset="-78"/>
            </a:rPr>
            <a:t> (18))</a:t>
          </a:r>
          <a:endParaRPr lang="en-US" sz="2000" kern="1200" dirty="0">
            <a:latin typeface="Sakkal Majalla" panose="02000000000000000000" pitchFamily="2" charset="-78"/>
            <a:cs typeface="Sakkal Majalla" panose="02000000000000000000" pitchFamily="2" charset="-78"/>
          </a:endParaRPr>
        </a:p>
      </dsp:txBody>
      <dsp:txXfrm>
        <a:off x="1534802" y="2116206"/>
        <a:ext cx="6806253" cy="843234"/>
      </dsp:txXfrm>
    </dsp:sp>
    <dsp:sp modelId="{D5997FB6-A5FE-4C06-BF9E-64807667A1D9}">
      <dsp:nvSpPr>
        <dsp:cNvPr id="0" name=""/>
        <dsp:cNvSpPr/>
      </dsp:nvSpPr>
      <dsp:spPr>
        <a:xfrm>
          <a:off x="7647200" y="679241"/>
          <a:ext cx="582206" cy="582206"/>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7778196" y="679241"/>
        <a:ext cx="320214" cy="438110"/>
      </dsp:txXfrm>
    </dsp:sp>
    <dsp:sp modelId="{AE1BFBB7-50E2-4D16-953E-843707232272}">
      <dsp:nvSpPr>
        <dsp:cNvPr id="0" name=""/>
        <dsp:cNvSpPr/>
      </dsp:nvSpPr>
      <dsp:spPr>
        <a:xfrm>
          <a:off x="8367289" y="1718255"/>
          <a:ext cx="582206" cy="582206"/>
        </a:xfrm>
        <a:prstGeom prst="downArrow">
          <a:avLst>
            <a:gd name="adj1" fmla="val 55000"/>
            <a:gd name="adj2" fmla="val 45000"/>
          </a:avLst>
        </a:prstGeom>
        <a:solidFill>
          <a:schemeClr val="accent2">
            <a:tint val="40000"/>
            <a:alpha val="90000"/>
            <a:hueOff val="4183470"/>
            <a:satOff val="1428"/>
            <a:lumOff val="439"/>
            <a:alphaOff val="0"/>
          </a:schemeClr>
        </a:solidFill>
        <a:ln w="15875" cap="flat" cmpd="sng" algn="ctr">
          <a:solidFill>
            <a:schemeClr val="accent2">
              <a:tint val="40000"/>
              <a:alpha val="90000"/>
              <a:hueOff val="4183470"/>
              <a:satOff val="1428"/>
              <a:lumOff val="43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8498285" y="1718255"/>
        <a:ext cx="320214" cy="438110"/>
      </dsp:txXfrm>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EC1CC2-7978-46CE-8A75-67A769C03883}">
      <dsp:nvSpPr>
        <dsp:cNvPr id="0" name=""/>
        <dsp:cNvSpPr/>
      </dsp:nvSpPr>
      <dsp:spPr>
        <a:xfrm>
          <a:off x="-100910" y="-117834"/>
          <a:ext cx="8434574" cy="895702"/>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كل آية فيها ذكر </a:t>
          </a:r>
          <a:r>
            <a:rPr lang="ar-SA" sz="2800" b="1" kern="1200" dirty="0">
              <a:solidFill>
                <a:schemeClr val="tx1"/>
              </a:solidFill>
              <a:latin typeface="Sakkal Majalla" panose="02000000000000000000" pitchFamily="2" charset="-78"/>
              <a:cs typeface="Sakkal Majalla" panose="02000000000000000000" pitchFamily="2" charset="-78"/>
            </a:rPr>
            <a:t>﴿وَجَاءَتْهُمْ رُسُلُهُمْ﴾</a:t>
          </a:r>
          <a:r>
            <a:rPr lang="ar-SA" sz="2800" kern="1200" dirty="0">
              <a:latin typeface="Sakkal Majalla" panose="02000000000000000000" pitchFamily="2" charset="-78"/>
              <a:cs typeface="Sakkal Majalla" panose="02000000000000000000" pitchFamily="2" charset="-78"/>
            </a:rPr>
            <a:t> فهي بهذا اللفظ</a:t>
          </a:r>
          <a:endParaRPr lang="en-US" sz="2800" kern="1200" dirty="0">
            <a:solidFill>
              <a:schemeClr val="tx1">
                <a:lumMod val="95000"/>
                <a:lumOff val="5000"/>
              </a:schemeClr>
            </a:solidFill>
            <a:latin typeface="Sakkal Majalla" panose="02000000000000000000" pitchFamily="2" charset="-78"/>
            <a:cs typeface="Sakkal Majalla" panose="02000000000000000000" pitchFamily="2" charset="-78"/>
          </a:endParaRPr>
        </a:p>
      </dsp:txBody>
      <dsp:txXfrm>
        <a:off x="-74676" y="-91600"/>
        <a:ext cx="7437402" cy="843234"/>
      </dsp:txXfrm>
    </dsp:sp>
    <dsp:sp modelId="{918FF342-9837-4234-8DD7-A0A2BD624B00}">
      <dsp:nvSpPr>
        <dsp:cNvPr id="0" name=""/>
        <dsp:cNvSpPr/>
      </dsp:nvSpPr>
      <dsp:spPr>
        <a:xfrm>
          <a:off x="755957" y="927152"/>
          <a:ext cx="8161017" cy="895702"/>
        </a:xfrm>
        <a:prstGeom prst="roundRect">
          <a:avLst>
            <a:gd name="adj" fmla="val 10000"/>
          </a:avLst>
        </a:prstGeom>
        <a:solidFill>
          <a:schemeClr val="accent2">
            <a:hueOff val="1681577"/>
            <a:satOff val="-1786"/>
            <a:lumOff val="137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إلا موضعا  المائدة (32) والأعراف (37) </a:t>
          </a:r>
          <a:r>
            <a:rPr lang="ar-SA" sz="2800" b="1" kern="1200" dirty="0">
              <a:solidFill>
                <a:schemeClr val="tx1"/>
              </a:solidFill>
              <a:latin typeface="Sakkal Majalla" panose="02000000000000000000" pitchFamily="2" charset="-78"/>
              <a:cs typeface="Sakkal Majalla" panose="02000000000000000000" pitchFamily="2" charset="-78"/>
            </a:rPr>
            <a:t>	</a:t>
          </a:r>
          <a:endParaRPr lang="en-US" sz="2800" kern="1200" dirty="0">
            <a:solidFill>
              <a:schemeClr val="tx1"/>
            </a:solidFill>
            <a:latin typeface="Sakkal Majalla" panose="02000000000000000000" pitchFamily="2" charset="-78"/>
            <a:cs typeface="Sakkal Majalla" panose="02000000000000000000" pitchFamily="2" charset="-78"/>
          </a:endParaRPr>
        </a:p>
      </dsp:txBody>
      <dsp:txXfrm>
        <a:off x="782191" y="953386"/>
        <a:ext cx="6806253" cy="843234"/>
      </dsp:txXfrm>
    </dsp:sp>
    <dsp:sp modelId="{AC77514B-0541-443E-AFE6-08C360B90EC1}">
      <dsp:nvSpPr>
        <dsp:cNvPr id="0" name=""/>
        <dsp:cNvSpPr/>
      </dsp:nvSpPr>
      <dsp:spPr>
        <a:xfrm>
          <a:off x="698139" y="894339"/>
          <a:ext cx="8291104" cy="1367039"/>
        </a:xfrm>
        <a:prstGeom prst="roundRect">
          <a:avLst>
            <a:gd name="adj" fmla="val 10000"/>
          </a:avLst>
        </a:prstGeom>
        <a:solidFill>
          <a:schemeClr val="accent2">
            <a:hueOff val="3363155"/>
            <a:satOff val="-3572"/>
            <a:lumOff val="274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ar-SA" sz="2400" kern="1200" dirty="0">
              <a:latin typeface="Sakkal Majalla" panose="02000000000000000000" pitchFamily="2" charset="-78"/>
              <a:cs typeface="Sakkal Majalla" panose="02000000000000000000" pitchFamily="2" charset="-78"/>
            </a:rPr>
            <a:t>(</a:t>
          </a:r>
          <a:r>
            <a:rPr lang="ar-SA" sz="2400" kern="1200" dirty="0" err="1">
              <a:latin typeface="Sakkal Majalla" panose="02000000000000000000" pitchFamily="2" charset="-78"/>
              <a:cs typeface="Sakkal Majalla" panose="02000000000000000000" pitchFamily="2" charset="-78"/>
            </a:rPr>
            <a:t>مِنۡ</a:t>
          </a:r>
          <a:r>
            <a:rPr lang="ar-SA" sz="2400" kern="1200" dirty="0">
              <a:latin typeface="Sakkal Majalla" panose="02000000000000000000" pitchFamily="2" charset="-78"/>
              <a:cs typeface="Sakkal Majalla" panose="02000000000000000000" pitchFamily="2" charset="-78"/>
            </a:rPr>
            <a:t> </a:t>
          </a:r>
          <a:r>
            <a:rPr lang="ar-SA" sz="2400" kern="1200" dirty="0" err="1">
              <a:latin typeface="Sakkal Majalla" panose="02000000000000000000" pitchFamily="2" charset="-78"/>
              <a:cs typeface="Sakkal Majalla" panose="02000000000000000000" pitchFamily="2" charset="-78"/>
            </a:rPr>
            <a:t>أَجۡلِ</a:t>
          </a:r>
          <a:r>
            <a:rPr lang="ar-SA" sz="2400" kern="1200" dirty="0">
              <a:latin typeface="Sakkal Majalla" panose="02000000000000000000" pitchFamily="2" charset="-78"/>
              <a:cs typeface="Sakkal Majalla" panose="02000000000000000000" pitchFamily="2" charset="-78"/>
            </a:rPr>
            <a:t> ذَلِكَ </a:t>
          </a:r>
          <a:r>
            <a:rPr lang="ar-SA" sz="2400" kern="1200" dirty="0" err="1">
              <a:latin typeface="Sakkal Majalla" panose="02000000000000000000" pitchFamily="2" charset="-78"/>
              <a:cs typeface="Sakkal Majalla" panose="02000000000000000000" pitchFamily="2" charset="-78"/>
            </a:rPr>
            <a:t>كَتَبۡنَا</a:t>
          </a:r>
          <a:r>
            <a:rPr lang="ar-SA" sz="2400" kern="1200" dirty="0">
              <a:latin typeface="Sakkal Majalla" panose="02000000000000000000" pitchFamily="2" charset="-78"/>
              <a:cs typeface="Sakkal Majalla" panose="02000000000000000000" pitchFamily="2" charset="-78"/>
            </a:rPr>
            <a:t> </a:t>
          </a:r>
          <a:r>
            <a:rPr lang="ar-SA" sz="2400" kern="1200" dirty="0" err="1">
              <a:latin typeface="Sakkal Majalla" panose="02000000000000000000" pitchFamily="2" charset="-78"/>
              <a:cs typeface="Sakkal Majalla" panose="02000000000000000000" pitchFamily="2" charset="-78"/>
            </a:rPr>
            <a:t>عَلَىٰ</a:t>
          </a:r>
          <a:r>
            <a:rPr lang="ar-SA" sz="2400" kern="1200" dirty="0">
              <a:latin typeface="Sakkal Majalla" panose="02000000000000000000" pitchFamily="2" charset="-78"/>
              <a:cs typeface="Sakkal Majalla" panose="02000000000000000000" pitchFamily="2" charset="-78"/>
            </a:rPr>
            <a:t> </a:t>
          </a:r>
          <a:r>
            <a:rPr lang="ar-SA" sz="2400" kern="1200" dirty="0" err="1">
              <a:latin typeface="Sakkal Majalla" panose="02000000000000000000" pitchFamily="2" charset="-78"/>
              <a:cs typeface="Sakkal Majalla" panose="02000000000000000000" pitchFamily="2" charset="-78"/>
            </a:rPr>
            <a:t>بَنِیۤ</a:t>
          </a:r>
          <a:r>
            <a:rPr lang="ar-SA" sz="2400" kern="1200" dirty="0">
              <a:latin typeface="Sakkal Majalla" panose="02000000000000000000" pitchFamily="2" charset="-78"/>
              <a:cs typeface="Sakkal Majalla" panose="02000000000000000000" pitchFamily="2" charset="-78"/>
            </a:rPr>
            <a:t> </a:t>
          </a:r>
          <a:r>
            <a:rPr lang="ar-SA" sz="2400" kern="1200" dirty="0" err="1">
              <a:latin typeface="Sakkal Majalla" panose="02000000000000000000" pitchFamily="2" charset="-78"/>
              <a:cs typeface="Sakkal Majalla" panose="02000000000000000000" pitchFamily="2" charset="-78"/>
            </a:rPr>
            <a:t>إِسۡرَاءِیلَ</a:t>
          </a:r>
          <a:r>
            <a:rPr lang="ar-SA" sz="2400" kern="1200" dirty="0">
              <a:latin typeface="Sakkal Majalla" panose="02000000000000000000" pitchFamily="2" charset="-78"/>
              <a:cs typeface="Sakkal Majalla" panose="02000000000000000000" pitchFamily="2" charset="-78"/>
            </a:rPr>
            <a:t> </a:t>
          </a:r>
          <a:r>
            <a:rPr lang="ar-SA" sz="2400" kern="1200" dirty="0" err="1">
              <a:latin typeface="Sakkal Majalla" panose="02000000000000000000" pitchFamily="2" charset="-78"/>
              <a:cs typeface="Sakkal Majalla" panose="02000000000000000000" pitchFamily="2" charset="-78"/>
            </a:rPr>
            <a:t>أَنَّهُۥ</a:t>
          </a:r>
          <a:r>
            <a:rPr lang="ar-SA" sz="2400" kern="1200" dirty="0">
              <a:latin typeface="Sakkal Majalla" panose="02000000000000000000" pitchFamily="2" charset="-78"/>
              <a:cs typeface="Sakkal Majalla" panose="02000000000000000000" pitchFamily="2" charset="-78"/>
            </a:rPr>
            <a:t> مَن قَتَلَ </a:t>
          </a:r>
          <a:r>
            <a:rPr lang="ar-SA" sz="2400" kern="1200" dirty="0" err="1">
              <a:latin typeface="Sakkal Majalla" panose="02000000000000000000" pitchFamily="2" charset="-78"/>
              <a:cs typeface="Sakkal Majalla" panose="02000000000000000000" pitchFamily="2" charset="-78"/>
            </a:rPr>
            <a:t>نَفۡسَۢا</a:t>
          </a:r>
          <a:r>
            <a:rPr lang="ar-SA" sz="2400" kern="1200" dirty="0">
              <a:latin typeface="Sakkal Majalla" panose="02000000000000000000" pitchFamily="2" charset="-78"/>
              <a:cs typeface="Sakkal Majalla" panose="02000000000000000000" pitchFamily="2" charset="-78"/>
            </a:rPr>
            <a:t> </a:t>
          </a:r>
          <a:r>
            <a:rPr lang="ar-SA" sz="2400" kern="1200" dirty="0" err="1">
              <a:latin typeface="Sakkal Majalla" panose="02000000000000000000" pitchFamily="2" charset="-78"/>
              <a:cs typeface="Sakkal Majalla" panose="02000000000000000000" pitchFamily="2" charset="-78"/>
            </a:rPr>
            <a:t>بِغَیۡرِ</a:t>
          </a:r>
          <a:r>
            <a:rPr lang="ar-SA" sz="2400" kern="1200" dirty="0">
              <a:latin typeface="Sakkal Majalla" panose="02000000000000000000" pitchFamily="2" charset="-78"/>
              <a:cs typeface="Sakkal Majalla" panose="02000000000000000000" pitchFamily="2" charset="-78"/>
            </a:rPr>
            <a:t> </a:t>
          </a:r>
          <a:r>
            <a:rPr lang="ar-SA" sz="2400" kern="1200" dirty="0" err="1">
              <a:latin typeface="Sakkal Majalla" panose="02000000000000000000" pitchFamily="2" charset="-78"/>
              <a:cs typeface="Sakkal Majalla" panose="02000000000000000000" pitchFamily="2" charset="-78"/>
            </a:rPr>
            <a:t>نَفۡسٍ</a:t>
          </a:r>
          <a:r>
            <a:rPr lang="ar-SA" sz="2400" kern="1200" dirty="0">
              <a:latin typeface="Sakkal Majalla" panose="02000000000000000000" pitchFamily="2" charset="-78"/>
              <a:cs typeface="Sakkal Majalla" panose="02000000000000000000" pitchFamily="2" charset="-78"/>
            </a:rPr>
            <a:t> </a:t>
          </a:r>
          <a:r>
            <a:rPr lang="ar-SA" sz="2400" kern="1200" dirty="0" err="1">
              <a:latin typeface="Sakkal Majalla" panose="02000000000000000000" pitchFamily="2" charset="-78"/>
              <a:cs typeface="Sakkal Majalla" panose="02000000000000000000" pitchFamily="2" charset="-78"/>
            </a:rPr>
            <a:t>أَوۡ</a:t>
          </a:r>
          <a:r>
            <a:rPr lang="ar-SA" sz="2400" kern="1200" dirty="0">
              <a:latin typeface="Sakkal Majalla" panose="02000000000000000000" pitchFamily="2" charset="-78"/>
              <a:cs typeface="Sakkal Majalla" panose="02000000000000000000" pitchFamily="2" charset="-78"/>
            </a:rPr>
            <a:t> فَسَادࣲ </a:t>
          </a:r>
          <a:r>
            <a:rPr lang="ar-SA" sz="2400" kern="1200" dirty="0" err="1">
              <a:latin typeface="Sakkal Majalla" panose="02000000000000000000" pitchFamily="2" charset="-78"/>
              <a:cs typeface="Sakkal Majalla" panose="02000000000000000000" pitchFamily="2" charset="-78"/>
            </a:rPr>
            <a:t>فِی</a:t>
          </a:r>
          <a:r>
            <a:rPr lang="ar-SA" sz="2400" kern="1200" dirty="0">
              <a:latin typeface="Sakkal Majalla" panose="02000000000000000000" pitchFamily="2" charset="-78"/>
              <a:cs typeface="Sakkal Majalla" panose="02000000000000000000" pitchFamily="2" charset="-78"/>
            </a:rPr>
            <a:t> </a:t>
          </a:r>
          <a:r>
            <a:rPr lang="ar-SA" sz="2400" kern="1200" dirty="0" err="1">
              <a:latin typeface="Sakkal Majalla" panose="02000000000000000000" pitchFamily="2" charset="-78"/>
              <a:cs typeface="Sakkal Majalla" panose="02000000000000000000" pitchFamily="2" charset="-78"/>
            </a:rPr>
            <a:t>ٱلۡأَرۡضِ</a:t>
          </a:r>
          <a:r>
            <a:rPr lang="ar-SA" sz="2400" kern="1200" dirty="0">
              <a:latin typeface="Sakkal Majalla" panose="02000000000000000000" pitchFamily="2" charset="-78"/>
              <a:cs typeface="Sakkal Majalla" panose="02000000000000000000" pitchFamily="2" charset="-78"/>
            </a:rPr>
            <a:t> فَكَأَنَّمَا قَتَلَ </a:t>
          </a:r>
          <a:r>
            <a:rPr lang="ar-SA" sz="2400" kern="1200" dirty="0" err="1">
              <a:latin typeface="Sakkal Majalla" panose="02000000000000000000" pitchFamily="2" charset="-78"/>
              <a:cs typeface="Sakkal Majalla" panose="02000000000000000000" pitchFamily="2" charset="-78"/>
            </a:rPr>
            <a:t>ٱلنَّاسَ</a:t>
          </a:r>
          <a:r>
            <a:rPr lang="ar-SA" sz="2400" kern="1200" dirty="0">
              <a:latin typeface="Sakkal Majalla" panose="02000000000000000000" pitchFamily="2" charset="-78"/>
              <a:cs typeface="Sakkal Majalla" panose="02000000000000000000" pitchFamily="2" charset="-78"/>
            </a:rPr>
            <a:t> </a:t>
          </a:r>
          <a:r>
            <a:rPr lang="ar-SA" sz="2400" kern="1200" dirty="0" err="1">
              <a:latin typeface="Sakkal Majalla" panose="02000000000000000000" pitchFamily="2" charset="-78"/>
              <a:cs typeface="Sakkal Majalla" panose="02000000000000000000" pitchFamily="2" charset="-78"/>
            </a:rPr>
            <a:t>جَمِیعࣰا</a:t>
          </a:r>
          <a:r>
            <a:rPr lang="ar-SA" sz="2400" kern="1200" dirty="0">
              <a:latin typeface="Sakkal Majalla" panose="02000000000000000000" pitchFamily="2" charset="-78"/>
              <a:cs typeface="Sakkal Majalla" panose="02000000000000000000" pitchFamily="2" charset="-78"/>
            </a:rPr>
            <a:t> </a:t>
          </a:r>
          <a:r>
            <a:rPr lang="ar-SA" sz="2400" kern="1200" dirty="0" err="1">
              <a:latin typeface="Sakkal Majalla" panose="02000000000000000000" pitchFamily="2" charset="-78"/>
              <a:cs typeface="Sakkal Majalla" panose="02000000000000000000" pitchFamily="2" charset="-78"/>
            </a:rPr>
            <a:t>وَمَنۡ</a:t>
          </a:r>
          <a:r>
            <a:rPr lang="ar-SA" sz="2400" kern="1200" dirty="0">
              <a:latin typeface="Sakkal Majalla" panose="02000000000000000000" pitchFamily="2" charset="-78"/>
              <a:cs typeface="Sakkal Majalla" panose="02000000000000000000" pitchFamily="2" charset="-78"/>
            </a:rPr>
            <a:t> </a:t>
          </a:r>
          <a:r>
            <a:rPr lang="ar-SA" sz="2400" kern="1200" dirty="0" err="1">
              <a:latin typeface="Sakkal Majalla" panose="02000000000000000000" pitchFamily="2" charset="-78"/>
              <a:cs typeface="Sakkal Majalla" panose="02000000000000000000" pitchFamily="2" charset="-78"/>
            </a:rPr>
            <a:t>أَحۡیَاهَا</a:t>
          </a:r>
          <a:r>
            <a:rPr lang="ar-SA" sz="2400" kern="1200" dirty="0">
              <a:latin typeface="Sakkal Majalla" panose="02000000000000000000" pitchFamily="2" charset="-78"/>
              <a:cs typeface="Sakkal Majalla" panose="02000000000000000000" pitchFamily="2" charset="-78"/>
            </a:rPr>
            <a:t> </a:t>
          </a:r>
          <a:r>
            <a:rPr lang="ar-SA" sz="2400" kern="1200" dirty="0" err="1">
              <a:latin typeface="Sakkal Majalla" panose="02000000000000000000" pitchFamily="2" charset="-78"/>
              <a:cs typeface="Sakkal Majalla" panose="02000000000000000000" pitchFamily="2" charset="-78"/>
            </a:rPr>
            <a:t>فَكَأَنَّمَاۤ</a:t>
          </a:r>
          <a:r>
            <a:rPr lang="ar-SA" sz="2400" kern="1200" dirty="0">
              <a:latin typeface="Sakkal Majalla" panose="02000000000000000000" pitchFamily="2" charset="-78"/>
              <a:cs typeface="Sakkal Majalla" panose="02000000000000000000" pitchFamily="2" charset="-78"/>
            </a:rPr>
            <a:t> </a:t>
          </a:r>
          <a:r>
            <a:rPr lang="ar-SA" sz="2400" kern="1200" dirty="0" err="1">
              <a:latin typeface="Sakkal Majalla" panose="02000000000000000000" pitchFamily="2" charset="-78"/>
              <a:cs typeface="Sakkal Majalla" panose="02000000000000000000" pitchFamily="2" charset="-78"/>
            </a:rPr>
            <a:t>أَحۡیَا</a:t>
          </a:r>
          <a:r>
            <a:rPr lang="ar-SA" sz="2400" kern="1200" dirty="0">
              <a:latin typeface="Sakkal Majalla" panose="02000000000000000000" pitchFamily="2" charset="-78"/>
              <a:cs typeface="Sakkal Majalla" panose="02000000000000000000" pitchFamily="2" charset="-78"/>
            </a:rPr>
            <a:t> </a:t>
          </a:r>
          <a:r>
            <a:rPr lang="ar-SA" sz="2400" kern="1200" dirty="0" err="1">
              <a:latin typeface="Sakkal Majalla" panose="02000000000000000000" pitchFamily="2" charset="-78"/>
              <a:cs typeface="Sakkal Majalla" panose="02000000000000000000" pitchFamily="2" charset="-78"/>
            </a:rPr>
            <a:t>ٱلنَّاسَ</a:t>
          </a:r>
          <a:r>
            <a:rPr lang="ar-SA" sz="2400" kern="1200" dirty="0">
              <a:latin typeface="Sakkal Majalla" panose="02000000000000000000" pitchFamily="2" charset="-78"/>
              <a:cs typeface="Sakkal Majalla" panose="02000000000000000000" pitchFamily="2" charset="-78"/>
            </a:rPr>
            <a:t> </a:t>
          </a:r>
          <a:r>
            <a:rPr lang="ar-SA" sz="2400" kern="1200" dirty="0" err="1">
              <a:latin typeface="Sakkal Majalla" panose="02000000000000000000" pitchFamily="2" charset="-78"/>
              <a:cs typeface="Sakkal Majalla" panose="02000000000000000000" pitchFamily="2" charset="-78"/>
            </a:rPr>
            <a:t>جَمِیعࣰاۚ</a:t>
          </a:r>
          <a:r>
            <a:rPr lang="ar-SA" sz="2400" kern="1200" dirty="0">
              <a:latin typeface="Sakkal Majalla" panose="02000000000000000000" pitchFamily="2" charset="-78"/>
              <a:cs typeface="Sakkal Majalla" panose="02000000000000000000" pitchFamily="2" charset="-78"/>
            </a:rPr>
            <a:t> </a:t>
          </a:r>
          <a:r>
            <a:rPr lang="ar-SA" sz="2400" kern="1200" dirty="0" err="1">
              <a:latin typeface="Sakkal Majalla" panose="02000000000000000000" pitchFamily="2" charset="-78"/>
              <a:cs typeface="Sakkal Majalla" panose="02000000000000000000" pitchFamily="2" charset="-78"/>
            </a:rPr>
            <a:t>وَلَقَدۡ</a:t>
          </a:r>
          <a:r>
            <a:rPr lang="ar-SA" sz="2400" kern="1200" dirty="0">
              <a:latin typeface="Sakkal Majalla" panose="02000000000000000000" pitchFamily="2" charset="-78"/>
              <a:cs typeface="Sakkal Majalla" panose="02000000000000000000" pitchFamily="2" charset="-78"/>
            </a:rPr>
            <a:t> </a:t>
          </a:r>
          <a:r>
            <a:rPr lang="ar-SA" sz="2400" u="sng" kern="1200" dirty="0" err="1">
              <a:solidFill>
                <a:schemeClr val="tx1"/>
              </a:solidFill>
              <a:latin typeface="Sakkal Majalla" panose="02000000000000000000" pitchFamily="2" charset="-78"/>
              <a:cs typeface="Sakkal Majalla" panose="02000000000000000000" pitchFamily="2" charset="-78"/>
            </a:rPr>
            <a:t>جَاۤءَتۡهُمۡ</a:t>
          </a:r>
          <a:r>
            <a:rPr lang="ar-SA" sz="2400" u="sng" kern="1200" dirty="0">
              <a:solidFill>
                <a:schemeClr val="tx1"/>
              </a:solidFill>
              <a:latin typeface="Sakkal Majalla" panose="02000000000000000000" pitchFamily="2" charset="-78"/>
              <a:cs typeface="Sakkal Majalla" panose="02000000000000000000" pitchFamily="2" charset="-78"/>
            </a:rPr>
            <a:t> رُسُلُنَا </a:t>
          </a:r>
          <a:r>
            <a:rPr lang="ar-SA" sz="2400" kern="1200" dirty="0" err="1">
              <a:latin typeface="Sakkal Majalla" panose="02000000000000000000" pitchFamily="2" charset="-78"/>
              <a:cs typeface="Sakkal Majalla" panose="02000000000000000000" pitchFamily="2" charset="-78"/>
            </a:rPr>
            <a:t>بِٱلۡبَیِّنَـٰتِ</a:t>
          </a:r>
          <a:r>
            <a:rPr lang="ar-SA" sz="2400" kern="1200" dirty="0">
              <a:latin typeface="Sakkal Majalla" panose="02000000000000000000" pitchFamily="2" charset="-78"/>
              <a:cs typeface="Sakkal Majalla" panose="02000000000000000000" pitchFamily="2" charset="-78"/>
            </a:rPr>
            <a:t> ثُمَّ إِنَّ </a:t>
          </a:r>
          <a:r>
            <a:rPr lang="ar-SA" sz="2400" kern="1200" dirty="0" err="1">
              <a:latin typeface="Sakkal Majalla" panose="02000000000000000000" pitchFamily="2" charset="-78"/>
              <a:cs typeface="Sakkal Majalla" panose="02000000000000000000" pitchFamily="2" charset="-78"/>
            </a:rPr>
            <a:t>كَثِیرࣰا</a:t>
          </a:r>
          <a:r>
            <a:rPr lang="ar-SA" sz="2400" kern="1200" dirty="0">
              <a:latin typeface="Sakkal Majalla" panose="02000000000000000000" pitchFamily="2" charset="-78"/>
              <a:cs typeface="Sakkal Majalla" panose="02000000000000000000" pitchFamily="2" charset="-78"/>
            </a:rPr>
            <a:t> </a:t>
          </a:r>
          <a:r>
            <a:rPr lang="ar-SA" sz="2400" kern="1200" dirty="0" err="1">
              <a:latin typeface="Sakkal Majalla" panose="02000000000000000000" pitchFamily="2" charset="-78"/>
              <a:cs typeface="Sakkal Majalla" panose="02000000000000000000" pitchFamily="2" charset="-78"/>
            </a:rPr>
            <a:t>مِّنۡهُم</a:t>
          </a:r>
          <a:r>
            <a:rPr lang="ar-SA" sz="2400" kern="1200" dirty="0">
              <a:latin typeface="Sakkal Majalla" panose="02000000000000000000" pitchFamily="2" charset="-78"/>
              <a:cs typeface="Sakkal Majalla" panose="02000000000000000000" pitchFamily="2" charset="-78"/>
            </a:rPr>
            <a:t> </a:t>
          </a:r>
          <a:r>
            <a:rPr lang="ar-SA" sz="2400" kern="1200" dirty="0" err="1">
              <a:latin typeface="Sakkal Majalla" panose="02000000000000000000" pitchFamily="2" charset="-78"/>
              <a:cs typeface="Sakkal Majalla" panose="02000000000000000000" pitchFamily="2" charset="-78"/>
            </a:rPr>
            <a:t>بَعۡدَ</a:t>
          </a:r>
          <a:r>
            <a:rPr lang="ar-SA" sz="2400" kern="1200" dirty="0">
              <a:latin typeface="Sakkal Majalla" panose="02000000000000000000" pitchFamily="2" charset="-78"/>
              <a:cs typeface="Sakkal Majalla" panose="02000000000000000000" pitchFamily="2" charset="-78"/>
            </a:rPr>
            <a:t> </a:t>
          </a:r>
          <a:r>
            <a:rPr lang="ar-SA" sz="2400" kern="1200" dirty="0" err="1">
              <a:latin typeface="Sakkal Majalla" panose="02000000000000000000" pitchFamily="2" charset="-78"/>
              <a:cs typeface="Sakkal Majalla" panose="02000000000000000000" pitchFamily="2" charset="-78"/>
            </a:rPr>
            <a:t>ذَ⁠لِكَ</a:t>
          </a:r>
          <a:r>
            <a:rPr lang="ar-SA" sz="2400" kern="1200" dirty="0">
              <a:latin typeface="Sakkal Majalla" panose="02000000000000000000" pitchFamily="2" charset="-78"/>
              <a:cs typeface="Sakkal Majalla" panose="02000000000000000000" pitchFamily="2" charset="-78"/>
            </a:rPr>
            <a:t> </a:t>
          </a:r>
          <a:r>
            <a:rPr lang="ar-SA" sz="2400" kern="1200" dirty="0" err="1">
              <a:latin typeface="Sakkal Majalla" panose="02000000000000000000" pitchFamily="2" charset="-78"/>
              <a:cs typeface="Sakkal Majalla" panose="02000000000000000000" pitchFamily="2" charset="-78"/>
            </a:rPr>
            <a:t>فِی</a:t>
          </a:r>
          <a:r>
            <a:rPr lang="ar-SA" sz="2400" kern="1200" dirty="0">
              <a:latin typeface="Sakkal Majalla" panose="02000000000000000000" pitchFamily="2" charset="-78"/>
              <a:cs typeface="Sakkal Majalla" panose="02000000000000000000" pitchFamily="2" charset="-78"/>
            </a:rPr>
            <a:t> </a:t>
          </a:r>
          <a:r>
            <a:rPr lang="ar-SA" sz="2400" kern="1200" dirty="0" err="1">
              <a:latin typeface="Sakkal Majalla" panose="02000000000000000000" pitchFamily="2" charset="-78"/>
              <a:cs typeface="Sakkal Majalla" panose="02000000000000000000" pitchFamily="2" charset="-78"/>
            </a:rPr>
            <a:t>ٱلۡأَرۡضِ</a:t>
          </a:r>
          <a:r>
            <a:rPr lang="ar-SA" sz="2400" kern="1200" dirty="0">
              <a:latin typeface="Sakkal Majalla" panose="02000000000000000000" pitchFamily="2" charset="-78"/>
              <a:cs typeface="Sakkal Majalla" panose="02000000000000000000" pitchFamily="2" charset="-78"/>
            </a:rPr>
            <a:t> </a:t>
          </a:r>
          <a:r>
            <a:rPr lang="ar-SA" sz="2400" kern="1200" dirty="0" err="1">
              <a:latin typeface="Sakkal Majalla" panose="02000000000000000000" pitchFamily="2" charset="-78"/>
              <a:cs typeface="Sakkal Majalla" panose="02000000000000000000" pitchFamily="2" charset="-78"/>
            </a:rPr>
            <a:t>لَمُسۡرِفُونَ</a:t>
          </a:r>
          <a:r>
            <a:rPr lang="ar-SA" sz="2400" kern="1200" dirty="0">
              <a:latin typeface="Sakkal Majalla" panose="02000000000000000000" pitchFamily="2" charset="-78"/>
              <a:cs typeface="Sakkal Majalla" panose="02000000000000000000" pitchFamily="2" charset="-78"/>
            </a:rPr>
            <a:t> (32))</a:t>
          </a:r>
          <a:endParaRPr lang="en-US" sz="2400" kern="1200" dirty="0">
            <a:latin typeface="Sakkal Majalla" panose="02000000000000000000" pitchFamily="2" charset="-78"/>
            <a:cs typeface="Sakkal Majalla" panose="02000000000000000000" pitchFamily="2" charset="-78"/>
          </a:endParaRPr>
        </a:p>
      </dsp:txBody>
      <dsp:txXfrm>
        <a:off x="738178" y="934378"/>
        <a:ext cx="6887971" cy="1286961"/>
      </dsp:txXfrm>
    </dsp:sp>
    <dsp:sp modelId="{D5997FB6-A5FE-4C06-BF9E-64807667A1D9}">
      <dsp:nvSpPr>
        <dsp:cNvPr id="0" name=""/>
        <dsp:cNvSpPr/>
      </dsp:nvSpPr>
      <dsp:spPr>
        <a:xfrm>
          <a:off x="7614678" y="561406"/>
          <a:ext cx="582206" cy="582206"/>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7745674" y="561406"/>
        <a:ext cx="320214" cy="438110"/>
      </dsp:txXfrm>
    </dsp:sp>
    <dsp:sp modelId="{AE1BFBB7-50E2-4D16-953E-843707232272}">
      <dsp:nvSpPr>
        <dsp:cNvPr id="0" name=""/>
        <dsp:cNvSpPr/>
      </dsp:nvSpPr>
      <dsp:spPr>
        <a:xfrm>
          <a:off x="7584874" y="500525"/>
          <a:ext cx="591486" cy="645696"/>
        </a:xfrm>
        <a:prstGeom prst="downArrow">
          <a:avLst>
            <a:gd name="adj1" fmla="val 55000"/>
            <a:gd name="adj2" fmla="val 45000"/>
          </a:avLst>
        </a:prstGeom>
        <a:solidFill>
          <a:schemeClr val="accent2">
            <a:tint val="40000"/>
            <a:alpha val="90000"/>
            <a:hueOff val="4183470"/>
            <a:satOff val="1428"/>
            <a:lumOff val="439"/>
            <a:alphaOff val="0"/>
          </a:schemeClr>
        </a:solidFill>
        <a:ln w="15875" cap="flat" cmpd="sng" algn="ctr">
          <a:solidFill>
            <a:schemeClr val="accent2">
              <a:tint val="40000"/>
              <a:alpha val="90000"/>
              <a:hueOff val="4183470"/>
              <a:satOff val="1428"/>
              <a:lumOff val="43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endParaRPr lang="en-US" sz="3100" kern="1200"/>
        </a:p>
      </dsp:txBody>
      <dsp:txXfrm>
        <a:off x="7717958" y="500525"/>
        <a:ext cx="325318" cy="499303"/>
      </dsp:txXfrm>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EC1CC2-7978-46CE-8A75-67A769C03883}">
      <dsp:nvSpPr>
        <dsp:cNvPr id="0" name=""/>
        <dsp:cNvSpPr/>
      </dsp:nvSpPr>
      <dsp:spPr>
        <a:xfrm>
          <a:off x="-68389" y="0"/>
          <a:ext cx="8434574" cy="895702"/>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كل آية فيها ذكر </a:t>
          </a:r>
          <a:r>
            <a:rPr lang="ar-SA" sz="2800" b="1" kern="1200" dirty="0">
              <a:solidFill>
                <a:schemeClr val="tx1"/>
              </a:solidFill>
              <a:latin typeface="Sakkal Majalla" panose="02000000000000000000" pitchFamily="2" charset="-78"/>
              <a:cs typeface="Sakkal Majalla" panose="02000000000000000000" pitchFamily="2" charset="-78"/>
            </a:rPr>
            <a:t>﴿</a:t>
          </a:r>
          <a:r>
            <a:rPr lang="ar-SA" sz="2400" b="1" kern="1200" dirty="0">
              <a:solidFill>
                <a:schemeClr val="tx1"/>
              </a:solidFill>
              <a:latin typeface="Sakkal Majalla" panose="02000000000000000000" pitchFamily="2" charset="-78"/>
              <a:cs typeface="Sakkal Majalla" panose="02000000000000000000" pitchFamily="2" charset="-78"/>
            </a:rPr>
            <a:t>وَمِثْلَهُ مَعَهُ </a:t>
          </a:r>
          <a:r>
            <a:rPr lang="ar-SA" sz="2400" b="1" u="sng" kern="1200" dirty="0">
              <a:solidFill>
                <a:schemeClr val="tx1"/>
              </a:solidFill>
              <a:latin typeface="Sakkal Majalla" panose="02000000000000000000" pitchFamily="2" charset="-78"/>
              <a:cs typeface="Sakkal Majalla" panose="02000000000000000000" pitchFamily="2" charset="-78"/>
            </a:rPr>
            <a:t>لَافْتَدَوْا</a:t>
          </a:r>
          <a:r>
            <a:rPr lang="ar-SA" sz="2400" b="1" kern="1200" dirty="0">
              <a:solidFill>
                <a:schemeClr val="tx1"/>
              </a:solidFill>
              <a:latin typeface="Sakkal Majalla" panose="02000000000000000000" pitchFamily="2" charset="-78"/>
              <a:cs typeface="Sakkal Majalla" panose="02000000000000000000" pitchFamily="2" charset="-78"/>
            </a:rPr>
            <a:t> بِهِ</a:t>
          </a:r>
          <a:r>
            <a:rPr lang="ar-SA" sz="2800" b="1" kern="1200" dirty="0">
              <a:solidFill>
                <a:schemeClr val="tx1"/>
              </a:solidFill>
              <a:latin typeface="Sakkal Majalla" panose="02000000000000000000" pitchFamily="2" charset="-78"/>
              <a:cs typeface="Sakkal Majalla" panose="02000000000000000000" pitchFamily="2" charset="-78"/>
            </a:rPr>
            <a:t>﴾</a:t>
          </a:r>
          <a:r>
            <a:rPr lang="ar-SA" sz="2800" kern="1200" dirty="0">
              <a:latin typeface="Sakkal Majalla" panose="02000000000000000000" pitchFamily="2" charset="-78"/>
              <a:cs typeface="Sakkal Majalla" panose="02000000000000000000" pitchFamily="2" charset="-78"/>
            </a:rPr>
            <a:t> فهي بهذا اللفظ</a:t>
          </a:r>
          <a:endParaRPr lang="en-US" sz="2800" kern="1200" dirty="0">
            <a:solidFill>
              <a:schemeClr val="tx1">
                <a:lumMod val="95000"/>
                <a:lumOff val="5000"/>
              </a:schemeClr>
            </a:solidFill>
            <a:latin typeface="Sakkal Majalla" panose="02000000000000000000" pitchFamily="2" charset="-78"/>
            <a:cs typeface="Sakkal Majalla" panose="02000000000000000000" pitchFamily="2" charset="-78"/>
          </a:endParaRPr>
        </a:p>
      </dsp:txBody>
      <dsp:txXfrm>
        <a:off x="-42155" y="26234"/>
        <a:ext cx="7437402" cy="843234"/>
      </dsp:txXfrm>
    </dsp:sp>
    <dsp:sp modelId="{918FF342-9837-4234-8DD7-A0A2BD624B00}">
      <dsp:nvSpPr>
        <dsp:cNvPr id="0" name=""/>
        <dsp:cNvSpPr/>
      </dsp:nvSpPr>
      <dsp:spPr>
        <a:xfrm>
          <a:off x="788479" y="1044986"/>
          <a:ext cx="8161017" cy="895702"/>
        </a:xfrm>
        <a:prstGeom prst="roundRect">
          <a:avLst>
            <a:gd name="adj" fmla="val 10000"/>
          </a:avLst>
        </a:prstGeom>
        <a:solidFill>
          <a:schemeClr val="accent2">
            <a:hueOff val="1681577"/>
            <a:satOff val="-1786"/>
            <a:lumOff val="137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إلا موضع  المائدة آية (36) </a:t>
          </a:r>
          <a:r>
            <a:rPr lang="ar-SA" sz="2800" b="1" kern="1200" dirty="0">
              <a:solidFill>
                <a:schemeClr val="tx1"/>
              </a:solidFill>
              <a:latin typeface="Sakkal Majalla" panose="02000000000000000000" pitchFamily="2" charset="-78"/>
              <a:cs typeface="Sakkal Majalla" panose="02000000000000000000" pitchFamily="2" charset="-78"/>
            </a:rPr>
            <a:t>﴿</a:t>
          </a:r>
          <a:r>
            <a:rPr lang="ar-SA" sz="2400" b="1" kern="1200" dirty="0">
              <a:solidFill>
                <a:schemeClr val="tx1"/>
              </a:solidFill>
              <a:latin typeface="Sakkal Majalla" panose="02000000000000000000" pitchFamily="2" charset="-78"/>
              <a:cs typeface="Sakkal Majalla" panose="02000000000000000000" pitchFamily="2" charset="-78"/>
            </a:rPr>
            <a:t>وَمِثْلَهُ مَعَهُ </a:t>
          </a:r>
          <a:r>
            <a:rPr lang="ar-SA" sz="2400" b="1" u="sng" kern="1200" dirty="0">
              <a:solidFill>
                <a:schemeClr val="tx1"/>
              </a:solidFill>
              <a:latin typeface="Sakkal Majalla" panose="02000000000000000000" pitchFamily="2" charset="-78"/>
              <a:cs typeface="Sakkal Majalla" panose="02000000000000000000" pitchFamily="2" charset="-78"/>
            </a:rPr>
            <a:t>لِيَفْتَدُوا</a:t>
          </a:r>
          <a:r>
            <a:rPr lang="ar-SA" sz="2400" b="1" kern="1200" dirty="0">
              <a:solidFill>
                <a:schemeClr val="tx1"/>
              </a:solidFill>
              <a:latin typeface="Sakkal Majalla" panose="02000000000000000000" pitchFamily="2" charset="-78"/>
              <a:cs typeface="Sakkal Majalla" panose="02000000000000000000" pitchFamily="2" charset="-78"/>
            </a:rPr>
            <a:t> بِهِ</a:t>
          </a:r>
          <a:r>
            <a:rPr lang="ar-SA" sz="2800" b="1" kern="1200" dirty="0">
              <a:solidFill>
                <a:schemeClr val="tx1"/>
              </a:solidFill>
              <a:latin typeface="Sakkal Majalla" panose="02000000000000000000" pitchFamily="2" charset="-78"/>
              <a:cs typeface="Sakkal Majalla" panose="02000000000000000000" pitchFamily="2" charset="-78"/>
            </a:rPr>
            <a:t>﴾</a:t>
          </a:r>
          <a:endParaRPr lang="en-US" sz="2800" kern="1200" dirty="0">
            <a:solidFill>
              <a:schemeClr val="tx1"/>
            </a:solidFill>
            <a:latin typeface="Sakkal Majalla" panose="02000000000000000000" pitchFamily="2" charset="-78"/>
            <a:cs typeface="Sakkal Majalla" panose="02000000000000000000" pitchFamily="2" charset="-78"/>
          </a:endParaRPr>
        </a:p>
      </dsp:txBody>
      <dsp:txXfrm>
        <a:off x="814713" y="1071220"/>
        <a:ext cx="6806253" cy="843234"/>
      </dsp:txXfrm>
    </dsp:sp>
    <dsp:sp modelId="{AC77514B-0541-443E-AFE6-08C360B90EC1}">
      <dsp:nvSpPr>
        <dsp:cNvPr id="0" name=""/>
        <dsp:cNvSpPr/>
      </dsp:nvSpPr>
      <dsp:spPr>
        <a:xfrm>
          <a:off x="1508568" y="2089972"/>
          <a:ext cx="8161017" cy="895702"/>
        </a:xfrm>
        <a:prstGeom prst="roundRect">
          <a:avLst>
            <a:gd name="adj" fmla="val 10000"/>
          </a:avLst>
        </a:prstGeom>
        <a:solidFill>
          <a:schemeClr val="accent2">
            <a:hueOff val="3363155"/>
            <a:satOff val="-3572"/>
            <a:lumOff val="274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1">
            <a:lnSpc>
              <a:spcPct val="90000"/>
            </a:lnSpc>
            <a:spcBef>
              <a:spcPct val="0"/>
            </a:spcBef>
            <a:spcAft>
              <a:spcPct val="35000"/>
            </a:spcAft>
            <a:buNone/>
          </a:pPr>
          <a:r>
            <a:rPr lang="ar-SA" sz="2000" kern="1200" dirty="0">
              <a:latin typeface="Sakkal Majalla" panose="02000000000000000000" pitchFamily="2" charset="-78"/>
              <a:cs typeface="Sakkal Majalla" panose="02000000000000000000" pitchFamily="2" charset="-78"/>
            </a:rPr>
            <a:t>(إِنَّ </a:t>
          </a:r>
          <a:r>
            <a:rPr lang="ar-SA" sz="2000" kern="1200" dirty="0" err="1">
              <a:latin typeface="Sakkal Majalla" panose="02000000000000000000" pitchFamily="2" charset="-78"/>
              <a:cs typeface="Sakkal Majalla" panose="02000000000000000000" pitchFamily="2" charset="-78"/>
            </a:rPr>
            <a:t>ٱلَّذِینَ</a:t>
          </a:r>
          <a:r>
            <a:rPr lang="ar-SA" sz="2000" kern="1200" dirty="0">
              <a:latin typeface="Sakkal Majalla" panose="02000000000000000000" pitchFamily="2" charset="-78"/>
              <a:cs typeface="Sakkal Majalla" panose="02000000000000000000" pitchFamily="2" charset="-78"/>
            </a:rPr>
            <a:t> كَفَرُوا۟ </a:t>
          </a:r>
          <a:r>
            <a:rPr lang="ar-SA" sz="2000" kern="1200" dirty="0" err="1">
              <a:latin typeface="Sakkal Majalla" panose="02000000000000000000" pitchFamily="2" charset="-78"/>
              <a:cs typeface="Sakkal Majalla" panose="02000000000000000000" pitchFamily="2" charset="-78"/>
            </a:rPr>
            <a:t>لَوۡ</a:t>
          </a:r>
          <a:r>
            <a:rPr lang="ar-SA" sz="2000" kern="1200" dirty="0">
              <a:latin typeface="Sakkal Majalla" panose="02000000000000000000" pitchFamily="2" charset="-78"/>
              <a:cs typeface="Sakkal Majalla" panose="02000000000000000000" pitchFamily="2" charset="-78"/>
            </a:rPr>
            <a:t> أَنَّ لَهُم مَّا </a:t>
          </a:r>
          <a:r>
            <a:rPr lang="ar-SA" sz="2000" kern="1200" dirty="0" err="1">
              <a:latin typeface="Sakkal Majalla" panose="02000000000000000000" pitchFamily="2" charset="-78"/>
              <a:cs typeface="Sakkal Majalla" panose="02000000000000000000" pitchFamily="2" charset="-78"/>
            </a:rPr>
            <a:t>فِی</a:t>
          </a:r>
          <a:r>
            <a:rPr lang="ar-SA" sz="2000" kern="1200" dirty="0">
              <a:latin typeface="Sakkal Majalla" panose="02000000000000000000" pitchFamily="2" charset="-78"/>
              <a:cs typeface="Sakkal Majalla" panose="02000000000000000000" pitchFamily="2" charset="-78"/>
            </a:rPr>
            <a:t> </a:t>
          </a:r>
          <a:r>
            <a:rPr lang="ar-SA" sz="2000" kern="1200" dirty="0" err="1">
              <a:latin typeface="Sakkal Majalla" panose="02000000000000000000" pitchFamily="2" charset="-78"/>
              <a:cs typeface="Sakkal Majalla" panose="02000000000000000000" pitchFamily="2" charset="-78"/>
            </a:rPr>
            <a:t>ٱلۡأَرۡضِ</a:t>
          </a:r>
          <a:r>
            <a:rPr lang="ar-SA" sz="2000" kern="1200" dirty="0">
              <a:latin typeface="Sakkal Majalla" panose="02000000000000000000" pitchFamily="2" charset="-78"/>
              <a:cs typeface="Sakkal Majalla" panose="02000000000000000000" pitchFamily="2" charset="-78"/>
            </a:rPr>
            <a:t> </a:t>
          </a:r>
          <a:r>
            <a:rPr lang="ar-SA" sz="2000" kern="1200" dirty="0" err="1">
              <a:latin typeface="Sakkal Majalla" panose="02000000000000000000" pitchFamily="2" charset="-78"/>
              <a:cs typeface="Sakkal Majalla" panose="02000000000000000000" pitchFamily="2" charset="-78"/>
            </a:rPr>
            <a:t>جَمِیعࣰا</a:t>
          </a:r>
          <a:r>
            <a:rPr lang="ar-SA" sz="2000" kern="1200" dirty="0">
              <a:latin typeface="Sakkal Majalla" panose="02000000000000000000" pitchFamily="2" charset="-78"/>
              <a:cs typeface="Sakkal Majalla" panose="02000000000000000000" pitchFamily="2" charset="-78"/>
            </a:rPr>
            <a:t> </a:t>
          </a:r>
          <a:r>
            <a:rPr lang="ar-SA" sz="2000" u="sng" kern="1200" dirty="0" err="1">
              <a:solidFill>
                <a:schemeClr val="tx1"/>
              </a:solidFill>
              <a:latin typeface="Sakkal Majalla" panose="02000000000000000000" pitchFamily="2" charset="-78"/>
              <a:cs typeface="Sakkal Majalla" panose="02000000000000000000" pitchFamily="2" charset="-78"/>
            </a:rPr>
            <a:t>وَمِثۡلَهُۥ</a:t>
          </a:r>
          <a:r>
            <a:rPr lang="ar-SA" sz="2000" u="sng" kern="1200" dirty="0">
              <a:solidFill>
                <a:schemeClr val="tx1"/>
              </a:solidFill>
              <a:latin typeface="Sakkal Majalla" panose="02000000000000000000" pitchFamily="2" charset="-78"/>
              <a:cs typeface="Sakkal Majalla" panose="02000000000000000000" pitchFamily="2" charset="-78"/>
            </a:rPr>
            <a:t> </a:t>
          </a:r>
          <a:r>
            <a:rPr lang="ar-SA" sz="2000" u="sng" kern="1200" dirty="0" err="1">
              <a:solidFill>
                <a:schemeClr val="tx1"/>
              </a:solidFill>
              <a:latin typeface="Sakkal Majalla" panose="02000000000000000000" pitchFamily="2" charset="-78"/>
              <a:cs typeface="Sakkal Majalla" panose="02000000000000000000" pitchFamily="2" charset="-78"/>
            </a:rPr>
            <a:t>مَعَهُۥ</a:t>
          </a:r>
          <a:r>
            <a:rPr lang="ar-SA" sz="2000" u="sng" kern="1200" dirty="0">
              <a:solidFill>
                <a:schemeClr val="tx1"/>
              </a:solidFill>
              <a:latin typeface="Sakkal Majalla" panose="02000000000000000000" pitchFamily="2" charset="-78"/>
              <a:cs typeface="Sakkal Majalla" panose="02000000000000000000" pitchFamily="2" charset="-78"/>
            </a:rPr>
            <a:t> </a:t>
          </a:r>
          <a:r>
            <a:rPr lang="ar-SA" sz="2000" u="sng" kern="1200" dirty="0" err="1">
              <a:solidFill>
                <a:schemeClr val="tx1"/>
              </a:solidFill>
              <a:latin typeface="Sakkal Majalla" panose="02000000000000000000" pitchFamily="2" charset="-78"/>
              <a:cs typeface="Sakkal Majalla" panose="02000000000000000000" pitchFamily="2" charset="-78"/>
            </a:rPr>
            <a:t>لِیَفۡتَدُوا</a:t>
          </a:r>
          <a:r>
            <a:rPr lang="ar-SA" sz="2000" u="sng" kern="1200" dirty="0">
              <a:solidFill>
                <a:schemeClr val="tx1"/>
              </a:solidFill>
              <a:latin typeface="Sakkal Majalla" panose="02000000000000000000" pitchFamily="2" charset="-78"/>
              <a:cs typeface="Sakkal Majalla" panose="02000000000000000000" pitchFamily="2" charset="-78"/>
            </a:rPr>
            <a:t>۟ </a:t>
          </a:r>
          <a:r>
            <a:rPr lang="ar-SA" sz="2000" u="sng" kern="1200" dirty="0" err="1">
              <a:solidFill>
                <a:schemeClr val="tx1"/>
              </a:solidFill>
              <a:latin typeface="Sakkal Majalla" panose="02000000000000000000" pitchFamily="2" charset="-78"/>
              <a:cs typeface="Sakkal Majalla" panose="02000000000000000000" pitchFamily="2" charset="-78"/>
            </a:rPr>
            <a:t>بِهِۦ</a:t>
          </a:r>
          <a:r>
            <a:rPr lang="ar-SA" sz="2000" u="sng" kern="1200" dirty="0">
              <a:solidFill>
                <a:schemeClr val="tx1"/>
              </a:solidFill>
              <a:latin typeface="Sakkal Majalla" panose="02000000000000000000" pitchFamily="2" charset="-78"/>
              <a:cs typeface="Sakkal Majalla" panose="02000000000000000000" pitchFamily="2" charset="-78"/>
            </a:rPr>
            <a:t> </a:t>
          </a:r>
          <a:r>
            <a:rPr lang="ar-SA" sz="2000" kern="1200" dirty="0" err="1">
              <a:latin typeface="Sakkal Majalla" panose="02000000000000000000" pitchFamily="2" charset="-78"/>
              <a:cs typeface="Sakkal Majalla" panose="02000000000000000000" pitchFamily="2" charset="-78"/>
            </a:rPr>
            <a:t>مِنۡ</a:t>
          </a:r>
          <a:r>
            <a:rPr lang="ar-SA" sz="2000" kern="1200" dirty="0">
              <a:latin typeface="Sakkal Majalla" panose="02000000000000000000" pitchFamily="2" charset="-78"/>
              <a:cs typeface="Sakkal Majalla" panose="02000000000000000000" pitchFamily="2" charset="-78"/>
            </a:rPr>
            <a:t> عَذَابِ </a:t>
          </a:r>
          <a:r>
            <a:rPr lang="ar-SA" sz="2000" kern="1200" dirty="0" err="1">
              <a:latin typeface="Sakkal Majalla" panose="02000000000000000000" pitchFamily="2" charset="-78"/>
              <a:cs typeface="Sakkal Majalla" panose="02000000000000000000" pitchFamily="2" charset="-78"/>
            </a:rPr>
            <a:t>یَوۡمِ</a:t>
          </a:r>
          <a:r>
            <a:rPr lang="ar-SA" sz="2000" kern="1200" dirty="0">
              <a:latin typeface="Sakkal Majalla" panose="02000000000000000000" pitchFamily="2" charset="-78"/>
              <a:cs typeface="Sakkal Majalla" panose="02000000000000000000" pitchFamily="2" charset="-78"/>
            </a:rPr>
            <a:t> </a:t>
          </a:r>
          <a:r>
            <a:rPr lang="ar-SA" sz="2000" kern="1200" dirty="0" err="1">
              <a:latin typeface="Sakkal Majalla" panose="02000000000000000000" pitchFamily="2" charset="-78"/>
              <a:cs typeface="Sakkal Majalla" panose="02000000000000000000" pitchFamily="2" charset="-78"/>
            </a:rPr>
            <a:t>ٱلۡقِیَـٰمَةِ</a:t>
          </a:r>
          <a:r>
            <a:rPr lang="ar-SA" sz="2000" kern="1200" dirty="0">
              <a:latin typeface="Sakkal Majalla" panose="02000000000000000000" pitchFamily="2" charset="-78"/>
              <a:cs typeface="Sakkal Majalla" panose="02000000000000000000" pitchFamily="2" charset="-78"/>
            </a:rPr>
            <a:t> مَا تُقُبِّلَ </a:t>
          </a:r>
          <a:r>
            <a:rPr lang="ar-SA" sz="2000" kern="1200" dirty="0" err="1">
              <a:latin typeface="Sakkal Majalla" panose="02000000000000000000" pitchFamily="2" charset="-78"/>
              <a:cs typeface="Sakkal Majalla" panose="02000000000000000000" pitchFamily="2" charset="-78"/>
            </a:rPr>
            <a:t>مِنۡهُمۡۖ</a:t>
          </a:r>
          <a:r>
            <a:rPr lang="ar-SA" sz="2000" kern="1200" dirty="0">
              <a:latin typeface="Sakkal Majalla" panose="02000000000000000000" pitchFamily="2" charset="-78"/>
              <a:cs typeface="Sakkal Majalla" panose="02000000000000000000" pitchFamily="2" charset="-78"/>
            </a:rPr>
            <a:t> </a:t>
          </a:r>
          <a:r>
            <a:rPr lang="ar-SA" sz="2000" kern="1200" dirty="0" err="1">
              <a:latin typeface="Sakkal Majalla" panose="02000000000000000000" pitchFamily="2" charset="-78"/>
              <a:cs typeface="Sakkal Majalla" panose="02000000000000000000" pitchFamily="2" charset="-78"/>
            </a:rPr>
            <a:t>وَلَهُمۡ</a:t>
          </a:r>
          <a:r>
            <a:rPr lang="ar-SA" sz="2000" kern="1200" dirty="0">
              <a:latin typeface="Sakkal Majalla" panose="02000000000000000000" pitchFamily="2" charset="-78"/>
              <a:cs typeface="Sakkal Majalla" panose="02000000000000000000" pitchFamily="2" charset="-78"/>
            </a:rPr>
            <a:t> عَذَابٌ </a:t>
          </a:r>
          <a:r>
            <a:rPr lang="ar-SA" sz="2000" kern="1200" dirty="0" err="1">
              <a:latin typeface="Sakkal Majalla" panose="02000000000000000000" pitchFamily="2" charset="-78"/>
              <a:cs typeface="Sakkal Majalla" panose="02000000000000000000" pitchFamily="2" charset="-78"/>
            </a:rPr>
            <a:t>أَلِیم</a:t>
          </a:r>
          <a:r>
            <a:rPr lang="ar-SA" sz="2000" kern="1200" dirty="0">
              <a:latin typeface="Sakkal Majalla" panose="02000000000000000000" pitchFamily="2" charset="-78"/>
              <a:cs typeface="Sakkal Majalla" panose="02000000000000000000" pitchFamily="2" charset="-78"/>
            </a:rPr>
            <a:t>ࣱ (36))</a:t>
          </a:r>
          <a:endParaRPr lang="en-US" sz="2000" kern="1200" dirty="0">
            <a:latin typeface="Sakkal Majalla" panose="02000000000000000000" pitchFamily="2" charset="-78"/>
            <a:cs typeface="Sakkal Majalla" panose="02000000000000000000" pitchFamily="2" charset="-78"/>
          </a:endParaRPr>
        </a:p>
      </dsp:txBody>
      <dsp:txXfrm>
        <a:off x="1534802" y="2116206"/>
        <a:ext cx="6806253" cy="843234"/>
      </dsp:txXfrm>
    </dsp:sp>
    <dsp:sp modelId="{D5997FB6-A5FE-4C06-BF9E-64807667A1D9}">
      <dsp:nvSpPr>
        <dsp:cNvPr id="0" name=""/>
        <dsp:cNvSpPr/>
      </dsp:nvSpPr>
      <dsp:spPr>
        <a:xfrm>
          <a:off x="7647200" y="679241"/>
          <a:ext cx="582206" cy="582206"/>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7778196" y="679241"/>
        <a:ext cx="320214" cy="438110"/>
      </dsp:txXfrm>
    </dsp:sp>
    <dsp:sp modelId="{AE1BFBB7-50E2-4D16-953E-843707232272}">
      <dsp:nvSpPr>
        <dsp:cNvPr id="0" name=""/>
        <dsp:cNvSpPr/>
      </dsp:nvSpPr>
      <dsp:spPr>
        <a:xfrm>
          <a:off x="8367289" y="1718255"/>
          <a:ext cx="582206" cy="582206"/>
        </a:xfrm>
        <a:prstGeom prst="downArrow">
          <a:avLst>
            <a:gd name="adj1" fmla="val 55000"/>
            <a:gd name="adj2" fmla="val 45000"/>
          </a:avLst>
        </a:prstGeom>
        <a:solidFill>
          <a:schemeClr val="accent2">
            <a:tint val="40000"/>
            <a:alpha val="90000"/>
            <a:hueOff val="4183470"/>
            <a:satOff val="1428"/>
            <a:lumOff val="439"/>
            <a:alphaOff val="0"/>
          </a:schemeClr>
        </a:solidFill>
        <a:ln w="15875" cap="flat" cmpd="sng" algn="ctr">
          <a:solidFill>
            <a:schemeClr val="accent2">
              <a:tint val="40000"/>
              <a:alpha val="90000"/>
              <a:hueOff val="4183470"/>
              <a:satOff val="1428"/>
              <a:lumOff val="43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8498285" y="1718255"/>
        <a:ext cx="320214" cy="438110"/>
      </dsp:txXfrm>
    </dsp:sp>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EC1CC2-7978-46CE-8A75-67A769C03883}">
      <dsp:nvSpPr>
        <dsp:cNvPr id="0" name=""/>
        <dsp:cNvSpPr/>
      </dsp:nvSpPr>
      <dsp:spPr>
        <a:xfrm>
          <a:off x="-68389" y="0"/>
          <a:ext cx="8434574" cy="895702"/>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كل آية فيها ذكر </a:t>
          </a:r>
          <a:r>
            <a:rPr lang="ar-SA" sz="2800" b="1" kern="1200" dirty="0">
              <a:solidFill>
                <a:schemeClr val="tx1"/>
              </a:solidFill>
              <a:latin typeface="Sakkal Majalla" panose="02000000000000000000" pitchFamily="2" charset="-78"/>
              <a:cs typeface="Sakkal Majalla" panose="02000000000000000000" pitchFamily="2" charset="-78"/>
            </a:rPr>
            <a:t>﴿</a:t>
          </a:r>
          <a:r>
            <a:rPr lang="ar-SA" sz="2400" b="1" kern="1200" dirty="0">
              <a:solidFill>
                <a:schemeClr val="tx1"/>
              </a:solidFill>
              <a:latin typeface="Sakkal Majalla" panose="02000000000000000000" pitchFamily="2" charset="-78"/>
              <a:cs typeface="Sakkal Majalla" panose="02000000000000000000" pitchFamily="2" charset="-78"/>
            </a:rPr>
            <a:t>فَيَغْفِرُ</a:t>
          </a:r>
          <a:r>
            <a:rPr lang="ar-SA" sz="2800" b="1" kern="1200" dirty="0">
              <a:solidFill>
                <a:schemeClr val="tx1"/>
              </a:solidFill>
              <a:latin typeface="Sakkal Majalla" panose="02000000000000000000" pitchFamily="2" charset="-78"/>
              <a:cs typeface="Sakkal Majalla" panose="02000000000000000000" pitchFamily="2" charset="-78"/>
            </a:rPr>
            <a:t>﴾</a:t>
          </a:r>
          <a:r>
            <a:rPr lang="ar-SA" sz="2800" kern="1200" dirty="0">
              <a:solidFill>
                <a:schemeClr val="tx1"/>
              </a:solidFill>
              <a:latin typeface="Sakkal Majalla" panose="02000000000000000000" pitchFamily="2" charset="-78"/>
              <a:cs typeface="Sakkal Majalla" panose="02000000000000000000" pitchFamily="2" charset="-78"/>
            </a:rPr>
            <a:t> </a:t>
          </a:r>
          <a:r>
            <a:rPr lang="ar-SA" sz="2800" kern="1200" dirty="0">
              <a:latin typeface="Sakkal Majalla" panose="02000000000000000000" pitchFamily="2" charset="-78"/>
              <a:cs typeface="Sakkal Majalla" panose="02000000000000000000" pitchFamily="2" charset="-78"/>
            </a:rPr>
            <a:t>أو </a:t>
          </a:r>
          <a:r>
            <a:rPr lang="ar-SA" sz="2800" b="1" kern="1200" dirty="0">
              <a:solidFill>
                <a:schemeClr val="tx1"/>
              </a:solidFill>
              <a:latin typeface="Sakkal Majalla" panose="02000000000000000000" pitchFamily="2" charset="-78"/>
              <a:cs typeface="Sakkal Majalla" panose="02000000000000000000" pitchFamily="2" charset="-78"/>
            </a:rPr>
            <a:t>(</a:t>
          </a:r>
          <a:r>
            <a:rPr lang="ar-SA" sz="2400" b="1" kern="1200" dirty="0">
              <a:solidFill>
                <a:schemeClr val="tx1"/>
              </a:solidFill>
              <a:latin typeface="Sakkal Majalla" panose="02000000000000000000" pitchFamily="2" charset="-78"/>
              <a:cs typeface="Sakkal Majalla" panose="02000000000000000000" pitchFamily="2" charset="-78"/>
            </a:rPr>
            <a:t>يَغْفِرُ لِمَنْ يَشَاءُ وَيُعَذِّبُ مَنْ يَشَاءُ</a:t>
          </a:r>
          <a:r>
            <a:rPr lang="ar-SA" sz="2800" b="1" kern="1200" dirty="0">
              <a:solidFill>
                <a:schemeClr val="tx1"/>
              </a:solidFill>
              <a:latin typeface="Sakkal Majalla" panose="02000000000000000000" pitchFamily="2" charset="-78"/>
              <a:cs typeface="Sakkal Majalla" panose="02000000000000000000" pitchFamily="2" charset="-78"/>
            </a:rPr>
            <a:t>)</a:t>
          </a:r>
          <a:r>
            <a:rPr lang="ar-SA" sz="2800" kern="1200" dirty="0">
              <a:latin typeface="Sakkal Majalla" panose="02000000000000000000" pitchFamily="2" charset="-78"/>
              <a:cs typeface="Sakkal Majalla" panose="02000000000000000000" pitchFamily="2" charset="-78"/>
            </a:rPr>
            <a:t> فهي بهذا اللفظ </a:t>
          </a:r>
          <a:endParaRPr lang="en-US" sz="2800" kern="1200" dirty="0">
            <a:solidFill>
              <a:schemeClr val="tx1">
                <a:lumMod val="95000"/>
                <a:lumOff val="5000"/>
              </a:schemeClr>
            </a:solidFill>
            <a:latin typeface="Sakkal Majalla" panose="02000000000000000000" pitchFamily="2" charset="-78"/>
            <a:cs typeface="Sakkal Majalla" panose="02000000000000000000" pitchFamily="2" charset="-78"/>
          </a:endParaRPr>
        </a:p>
      </dsp:txBody>
      <dsp:txXfrm>
        <a:off x="-42155" y="26234"/>
        <a:ext cx="7437402" cy="843234"/>
      </dsp:txXfrm>
    </dsp:sp>
    <dsp:sp modelId="{918FF342-9837-4234-8DD7-A0A2BD624B00}">
      <dsp:nvSpPr>
        <dsp:cNvPr id="0" name=""/>
        <dsp:cNvSpPr/>
      </dsp:nvSpPr>
      <dsp:spPr>
        <a:xfrm>
          <a:off x="788479" y="1044986"/>
          <a:ext cx="8161017" cy="895702"/>
        </a:xfrm>
        <a:prstGeom prst="roundRect">
          <a:avLst>
            <a:gd name="adj" fmla="val 10000"/>
          </a:avLst>
        </a:prstGeom>
        <a:solidFill>
          <a:schemeClr val="accent2">
            <a:hueOff val="1681577"/>
            <a:satOff val="-1786"/>
            <a:lumOff val="137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إلا موضع  المائدة (40) </a:t>
          </a:r>
          <a:r>
            <a:rPr lang="ar-SA" sz="2400" b="1" kern="1200" dirty="0">
              <a:solidFill>
                <a:schemeClr val="tx1"/>
              </a:solidFill>
              <a:latin typeface="Sakkal Majalla" panose="02000000000000000000" pitchFamily="2" charset="-78"/>
              <a:cs typeface="Sakkal Majalla" panose="02000000000000000000" pitchFamily="2" charset="-78"/>
            </a:rPr>
            <a:t>﴿يُعَذِّبُ مَن يَشَاء وَيَغْفِرُ لِمَن يَشَاء﴾</a:t>
          </a:r>
          <a:r>
            <a:rPr lang="ar-SA" sz="2800" kern="1200" dirty="0">
              <a:latin typeface="Sakkal Majalla" panose="02000000000000000000" pitchFamily="2" charset="-78"/>
              <a:cs typeface="Sakkal Majalla" panose="02000000000000000000" pitchFamily="2" charset="-78"/>
            </a:rPr>
            <a:t> و العنكبوت (21) </a:t>
          </a:r>
          <a:r>
            <a:rPr lang="ar-SA" sz="2400" b="1" kern="1200" dirty="0">
              <a:solidFill>
                <a:schemeClr val="tx1"/>
              </a:solidFill>
              <a:latin typeface="Sakkal Majalla" panose="02000000000000000000" pitchFamily="2" charset="-78"/>
              <a:cs typeface="Sakkal Majalla" panose="02000000000000000000" pitchFamily="2" charset="-78"/>
            </a:rPr>
            <a:t>(وَيَرْحَمُ)</a:t>
          </a:r>
          <a:endParaRPr lang="en-US" sz="2800" kern="1200" dirty="0">
            <a:solidFill>
              <a:schemeClr val="tx1"/>
            </a:solidFill>
            <a:latin typeface="Sakkal Majalla" panose="02000000000000000000" pitchFamily="2" charset="-78"/>
            <a:cs typeface="Sakkal Majalla" panose="02000000000000000000" pitchFamily="2" charset="-78"/>
          </a:endParaRPr>
        </a:p>
      </dsp:txBody>
      <dsp:txXfrm>
        <a:off x="814713" y="1071220"/>
        <a:ext cx="6806253" cy="843234"/>
      </dsp:txXfrm>
    </dsp:sp>
    <dsp:sp modelId="{AC77514B-0541-443E-AFE6-08C360B90EC1}">
      <dsp:nvSpPr>
        <dsp:cNvPr id="0" name=""/>
        <dsp:cNvSpPr/>
      </dsp:nvSpPr>
      <dsp:spPr>
        <a:xfrm>
          <a:off x="1508568" y="2089972"/>
          <a:ext cx="8161017" cy="895702"/>
        </a:xfrm>
        <a:prstGeom prst="roundRect">
          <a:avLst>
            <a:gd name="adj" fmla="val 10000"/>
          </a:avLst>
        </a:prstGeom>
        <a:solidFill>
          <a:schemeClr val="accent2">
            <a:hueOff val="3363155"/>
            <a:satOff val="-3572"/>
            <a:lumOff val="274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a:t>
          </a:r>
          <a:r>
            <a:rPr lang="ar-SA" sz="2800" kern="1200" dirty="0" err="1">
              <a:latin typeface="Sakkal Majalla" panose="02000000000000000000" pitchFamily="2" charset="-78"/>
              <a:cs typeface="Sakkal Majalla" panose="02000000000000000000" pitchFamily="2" charset="-78"/>
            </a:rPr>
            <a:t>أَلَمۡ</a:t>
          </a:r>
          <a:r>
            <a:rPr lang="ar-SA" sz="2800" kern="1200" dirty="0">
              <a:latin typeface="Sakkal Majalla" panose="02000000000000000000" pitchFamily="2" charset="-78"/>
              <a:cs typeface="Sakkal Majalla" panose="02000000000000000000" pitchFamily="2" charset="-78"/>
            </a:rPr>
            <a:t> </a:t>
          </a:r>
          <a:r>
            <a:rPr lang="ar-SA" sz="2800" kern="1200" dirty="0" err="1">
              <a:latin typeface="Sakkal Majalla" panose="02000000000000000000" pitchFamily="2" charset="-78"/>
              <a:cs typeface="Sakkal Majalla" panose="02000000000000000000" pitchFamily="2" charset="-78"/>
            </a:rPr>
            <a:t>تَعۡلَمۡ</a:t>
          </a:r>
          <a:r>
            <a:rPr lang="ar-SA" sz="2800" kern="1200" dirty="0">
              <a:latin typeface="Sakkal Majalla" panose="02000000000000000000" pitchFamily="2" charset="-78"/>
              <a:cs typeface="Sakkal Majalla" panose="02000000000000000000" pitchFamily="2" charset="-78"/>
            </a:rPr>
            <a:t> أَنَّ </a:t>
          </a:r>
          <a:r>
            <a:rPr lang="ar-SA" sz="2800" kern="1200" dirty="0" err="1">
              <a:latin typeface="Sakkal Majalla" panose="02000000000000000000" pitchFamily="2" charset="-78"/>
              <a:cs typeface="Sakkal Majalla" panose="02000000000000000000" pitchFamily="2" charset="-78"/>
            </a:rPr>
            <a:t>ٱللَّهَ</a:t>
          </a:r>
          <a:r>
            <a:rPr lang="ar-SA" sz="2800" kern="1200" dirty="0">
              <a:latin typeface="Sakkal Majalla" panose="02000000000000000000" pitchFamily="2" charset="-78"/>
              <a:cs typeface="Sakkal Majalla" panose="02000000000000000000" pitchFamily="2" charset="-78"/>
            </a:rPr>
            <a:t> </a:t>
          </a:r>
          <a:r>
            <a:rPr lang="ar-SA" sz="2800" kern="1200" dirty="0" err="1">
              <a:latin typeface="Sakkal Majalla" panose="02000000000000000000" pitchFamily="2" charset="-78"/>
              <a:cs typeface="Sakkal Majalla" panose="02000000000000000000" pitchFamily="2" charset="-78"/>
            </a:rPr>
            <a:t>لَهُۥ</a:t>
          </a:r>
          <a:r>
            <a:rPr lang="ar-SA" sz="2800" kern="1200" dirty="0">
              <a:latin typeface="Sakkal Majalla" panose="02000000000000000000" pitchFamily="2" charset="-78"/>
              <a:cs typeface="Sakkal Majalla" panose="02000000000000000000" pitchFamily="2" charset="-78"/>
            </a:rPr>
            <a:t> </a:t>
          </a:r>
          <a:r>
            <a:rPr lang="ar-SA" sz="2800" kern="1200" dirty="0" err="1">
              <a:latin typeface="Sakkal Majalla" panose="02000000000000000000" pitchFamily="2" charset="-78"/>
              <a:cs typeface="Sakkal Majalla" panose="02000000000000000000" pitchFamily="2" charset="-78"/>
            </a:rPr>
            <a:t>مُلۡكُ</a:t>
          </a:r>
          <a:r>
            <a:rPr lang="ar-SA" sz="2800" kern="1200" dirty="0">
              <a:latin typeface="Sakkal Majalla" panose="02000000000000000000" pitchFamily="2" charset="-78"/>
              <a:cs typeface="Sakkal Majalla" panose="02000000000000000000" pitchFamily="2" charset="-78"/>
            </a:rPr>
            <a:t> </a:t>
          </a:r>
          <a:r>
            <a:rPr lang="ar-SA" sz="2800" kern="1200" dirty="0" err="1">
              <a:latin typeface="Sakkal Majalla" panose="02000000000000000000" pitchFamily="2" charset="-78"/>
              <a:cs typeface="Sakkal Majalla" panose="02000000000000000000" pitchFamily="2" charset="-78"/>
            </a:rPr>
            <a:t>ٱلسَّمَـٰوَا⁠تِ</a:t>
          </a:r>
          <a:r>
            <a:rPr lang="ar-SA" sz="2800" kern="1200" dirty="0">
              <a:latin typeface="Sakkal Majalla" panose="02000000000000000000" pitchFamily="2" charset="-78"/>
              <a:cs typeface="Sakkal Majalla" panose="02000000000000000000" pitchFamily="2" charset="-78"/>
            </a:rPr>
            <a:t> </a:t>
          </a:r>
          <a:r>
            <a:rPr lang="ar-SA" sz="2800" kern="1200" dirty="0" err="1">
              <a:latin typeface="Sakkal Majalla" panose="02000000000000000000" pitchFamily="2" charset="-78"/>
              <a:cs typeface="Sakkal Majalla" panose="02000000000000000000" pitchFamily="2" charset="-78"/>
            </a:rPr>
            <a:t>وَٱلۡأَرۡضِ</a:t>
          </a:r>
          <a:r>
            <a:rPr lang="ar-SA" sz="2800" kern="1200" dirty="0">
              <a:latin typeface="Sakkal Majalla" panose="02000000000000000000" pitchFamily="2" charset="-78"/>
              <a:cs typeface="Sakkal Majalla" panose="02000000000000000000" pitchFamily="2" charset="-78"/>
            </a:rPr>
            <a:t> </a:t>
          </a:r>
          <a:r>
            <a:rPr lang="ar-SA" sz="2800" u="sng" kern="1200" dirty="0" err="1">
              <a:solidFill>
                <a:schemeClr val="tx1"/>
              </a:solidFill>
              <a:latin typeface="Sakkal Majalla" panose="02000000000000000000" pitchFamily="2" charset="-78"/>
              <a:cs typeface="Sakkal Majalla" panose="02000000000000000000" pitchFamily="2" charset="-78"/>
            </a:rPr>
            <a:t>یُعَذِّبُ</a:t>
          </a:r>
          <a:r>
            <a:rPr lang="ar-SA" sz="2800" u="sng" kern="1200" dirty="0">
              <a:solidFill>
                <a:schemeClr val="tx1"/>
              </a:solidFill>
              <a:latin typeface="Sakkal Majalla" panose="02000000000000000000" pitchFamily="2" charset="-78"/>
              <a:cs typeface="Sakkal Majalla" panose="02000000000000000000" pitchFamily="2" charset="-78"/>
            </a:rPr>
            <a:t> مَن </a:t>
          </a:r>
          <a:r>
            <a:rPr lang="ar-SA" sz="2800" u="sng" kern="1200" dirty="0" err="1">
              <a:solidFill>
                <a:schemeClr val="tx1"/>
              </a:solidFill>
              <a:latin typeface="Sakkal Majalla" panose="02000000000000000000" pitchFamily="2" charset="-78"/>
              <a:cs typeface="Sakkal Majalla" panose="02000000000000000000" pitchFamily="2" charset="-78"/>
            </a:rPr>
            <a:t>یَشَاۤءُ</a:t>
          </a:r>
          <a:r>
            <a:rPr lang="ar-SA" sz="2800" u="sng" kern="1200" dirty="0">
              <a:solidFill>
                <a:schemeClr val="tx1"/>
              </a:solidFill>
              <a:latin typeface="Sakkal Majalla" panose="02000000000000000000" pitchFamily="2" charset="-78"/>
              <a:cs typeface="Sakkal Majalla" panose="02000000000000000000" pitchFamily="2" charset="-78"/>
            </a:rPr>
            <a:t> </a:t>
          </a:r>
          <a:r>
            <a:rPr lang="ar-SA" sz="2800" u="sng" kern="1200" dirty="0" err="1">
              <a:solidFill>
                <a:schemeClr val="tx1"/>
              </a:solidFill>
              <a:latin typeface="Sakkal Majalla" panose="02000000000000000000" pitchFamily="2" charset="-78"/>
              <a:cs typeface="Sakkal Majalla" panose="02000000000000000000" pitchFamily="2" charset="-78"/>
            </a:rPr>
            <a:t>وَیَغۡفِرُ</a:t>
          </a:r>
          <a:r>
            <a:rPr lang="ar-SA" sz="2800" u="sng" kern="1200" dirty="0">
              <a:solidFill>
                <a:schemeClr val="tx1"/>
              </a:solidFill>
              <a:latin typeface="Sakkal Majalla" panose="02000000000000000000" pitchFamily="2" charset="-78"/>
              <a:cs typeface="Sakkal Majalla" panose="02000000000000000000" pitchFamily="2" charset="-78"/>
            </a:rPr>
            <a:t> لِمَن </a:t>
          </a:r>
          <a:r>
            <a:rPr lang="ar-SA" sz="2800" u="sng" kern="1200" dirty="0" err="1">
              <a:solidFill>
                <a:schemeClr val="tx1"/>
              </a:solidFill>
              <a:latin typeface="Sakkal Majalla" panose="02000000000000000000" pitchFamily="2" charset="-78"/>
              <a:cs typeface="Sakkal Majalla" panose="02000000000000000000" pitchFamily="2" charset="-78"/>
            </a:rPr>
            <a:t>یَشَاۤءُۗ</a:t>
          </a:r>
          <a:r>
            <a:rPr lang="ar-SA" sz="2800" u="sng" kern="1200" dirty="0">
              <a:solidFill>
                <a:schemeClr val="tx1"/>
              </a:solidFill>
              <a:latin typeface="Sakkal Majalla" panose="02000000000000000000" pitchFamily="2" charset="-78"/>
              <a:cs typeface="Sakkal Majalla" panose="02000000000000000000" pitchFamily="2" charset="-78"/>
            </a:rPr>
            <a:t> </a:t>
          </a:r>
          <a:r>
            <a:rPr lang="ar-SA" sz="2800" kern="1200" dirty="0" err="1">
              <a:latin typeface="Sakkal Majalla" panose="02000000000000000000" pitchFamily="2" charset="-78"/>
              <a:cs typeface="Sakkal Majalla" panose="02000000000000000000" pitchFamily="2" charset="-78"/>
            </a:rPr>
            <a:t>وَٱللَّهُ</a:t>
          </a:r>
          <a:r>
            <a:rPr lang="ar-SA" sz="2800" kern="1200" dirty="0">
              <a:latin typeface="Sakkal Majalla" panose="02000000000000000000" pitchFamily="2" charset="-78"/>
              <a:cs typeface="Sakkal Majalla" panose="02000000000000000000" pitchFamily="2" charset="-78"/>
            </a:rPr>
            <a:t> </a:t>
          </a:r>
          <a:r>
            <a:rPr lang="ar-SA" sz="2800" kern="1200" dirty="0" err="1">
              <a:latin typeface="Sakkal Majalla" panose="02000000000000000000" pitchFamily="2" charset="-78"/>
              <a:cs typeface="Sakkal Majalla" panose="02000000000000000000" pitchFamily="2" charset="-78"/>
            </a:rPr>
            <a:t>عَلَىٰ</a:t>
          </a:r>
          <a:r>
            <a:rPr lang="ar-SA" sz="2800" kern="1200" dirty="0">
              <a:latin typeface="Sakkal Majalla" panose="02000000000000000000" pitchFamily="2" charset="-78"/>
              <a:cs typeface="Sakkal Majalla" panose="02000000000000000000" pitchFamily="2" charset="-78"/>
            </a:rPr>
            <a:t> كُلِّ </a:t>
          </a:r>
          <a:r>
            <a:rPr lang="ar-SA" sz="2800" kern="1200" dirty="0" err="1">
              <a:latin typeface="Sakkal Majalla" panose="02000000000000000000" pitchFamily="2" charset="-78"/>
              <a:cs typeface="Sakkal Majalla" panose="02000000000000000000" pitchFamily="2" charset="-78"/>
            </a:rPr>
            <a:t>شَیۡء</a:t>
          </a:r>
          <a:r>
            <a:rPr lang="ar-SA" sz="2800" kern="1200" dirty="0">
              <a:latin typeface="Sakkal Majalla" panose="02000000000000000000" pitchFamily="2" charset="-78"/>
              <a:cs typeface="Sakkal Majalla" panose="02000000000000000000" pitchFamily="2" charset="-78"/>
            </a:rPr>
            <a:t>ࣲ </a:t>
          </a:r>
          <a:r>
            <a:rPr lang="ar-SA" sz="2800" kern="1200" dirty="0" err="1">
              <a:latin typeface="Sakkal Majalla" panose="02000000000000000000" pitchFamily="2" charset="-78"/>
              <a:cs typeface="Sakkal Majalla" panose="02000000000000000000" pitchFamily="2" charset="-78"/>
            </a:rPr>
            <a:t>قَدِیر</a:t>
          </a:r>
          <a:r>
            <a:rPr lang="ar-SA" sz="2800" kern="1200" dirty="0">
              <a:latin typeface="Sakkal Majalla" panose="02000000000000000000" pitchFamily="2" charset="-78"/>
              <a:cs typeface="Sakkal Majalla" panose="02000000000000000000" pitchFamily="2" charset="-78"/>
            </a:rPr>
            <a:t>ࣱ (40))</a:t>
          </a:r>
          <a:endParaRPr lang="en-US" sz="2800" kern="1200" dirty="0">
            <a:latin typeface="Sakkal Majalla" panose="02000000000000000000" pitchFamily="2" charset="-78"/>
            <a:cs typeface="Sakkal Majalla" panose="02000000000000000000" pitchFamily="2" charset="-78"/>
          </a:endParaRPr>
        </a:p>
      </dsp:txBody>
      <dsp:txXfrm>
        <a:off x="1534802" y="2116206"/>
        <a:ext cx="6806253" cy="843234"/>
      </dsp:txXfrm>
    </dsp:sp>
    <dsp:sp modelId="{D5997FB6-A5FE-4C06-BF9E-64807667A1D9}">
      <dsp:nvSpPr>
        <dsp:cNvPr id="0" name=""/>
        <dsp:cNvSpPr/>
      </dsp:nvSpPr>
      <dsp:spPr>
        <a:xfrm>
          <a:off x="7647200" y="679241"/>
          <a:ext cx="582206" cy="582206"/>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7778196" y="679241"/>
        <a:ext cx="320214" cy="438110"/>
      </dsp:txXfrm>
    </dsp:sp>
    <dsp:sp modelId="{AE1BFBB7-50E2-4D16-953E-843707232272}">
      <dsp:nvSpPr>
        <dsp:cNvPr id="0" name=""/>
        <dsp:cNvSpPr/>
      </dsp:nvSpPr>
      <dsp:spPr>
        <a:xfrm>
          <a:off x="8367289" y="1718255"/>
          <a:ext cx="582206" cy="582206"/>
        </a:xfrm>
        <a:prstGeom prst="downArrow">
          <a:avLst>
            <a:gd name="adj1" fmla="val 55000"/>
            <a:gd name="adj2" fmla="val 45000"/>
          </a:avLst>
        </a:prstGeom>
        <a:solidFill>
          <a:schemeClr val="accent2">
            <a:tint val="40000"/>
            <a:alpha val="90000"/>
            <a:hueOff val="4183470"/>
            <a:satOff val="1428"/>
            <a:lumOff val="439"/>
            <a:alphaOff val="0"/>
          </a:schemeClr>
        </a:solidFill>
        <a:ln w="15875" cap="flat" cmpd="sng" algn="ctr">
          <a:solidFill>
            <a:schemeClr val="accent2">
              <a:tint val="40000"/>
              <a:alpha val="90000"/>
              <a:hueOff val="4183470"/>
              <a:satOff val="1428"/>
              <a:lumOff val="43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8498285" y="1718255"/>
        <a:ext cx="320214" cy="438110"/>
      </dsp:txXfrm>
    </dsp:sp>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EC1CC2-7978-46CE-8A75-67A769C03883}">
      <dsp:nvSpPr>
        <dsp:cNvPr id="0" name=""/>
        <dsp:cNvSpPr/>
      </dsp:nvSpPr>
      <dsp:spPr>
        <a:xfrm>
          <a:off x="-68389" y="0"/>
          <a:ext cx="8434574" cy="895702"/>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كل آية فيها ذكر </a:t>
          </a:r>
          <a:r>
            <a:rPr lang="ar-SA" sz="2800" b="1" kern="1200" dirty="0">
              <a:solidFill>
                <a:schemeClr val="tx1"/>
              </a:solidFill>
              <a:latin typeface="Sakkal Majalla" panose="02000000000000000000" pitchFamily="2" charset="-78"/>
              <a:cs typeface="Sakkal Majalla" panose="02000000000000000000" pitchFamily="2" charset="-78"/>
            </a:rPr>
            <a:t>﴿</a:t>
          </a:r>
          <a:r>
            <a:rPr lang="ar-SA" sz="2400" b="1" kern="1200" dirty="0">
              <a:solidFill>
                <a:schemeClr val="tx1"/>
              </a:solidFill>
              <a:latin typeface="Sakkal Majalla" panose="02000000000000000000" pitchFamily="2" charset="-78"/>
              <a:cs typeface="Sakkal Majalla" panose="02000000000000000000" pitchFamily="2" charset="-78"/>
            </a:rPr>
            <a:t>سَاءَ مَا كَانُوا يَعْمَلُونَ</a:t>
          </a:r>
          <a:r>
            <a:rPr lang="ar-SA" sz="2800" b="1" kern="1200" dirty="0">
              <a:solidFill>
                <a:schemeClr val="tx1"/>
              </a:solidFill>
              <a:latin typeface="Sakkal Majalla" panose="02000000000000000000" pitchFamily="2" charset="-78"/>
              <a:cs typeface="Sakkal Majalla" panose="02000000000000000000" pitchFamily="2" charset="-78"/>
            </a:rPr>
            <a:t>﴾</a:t>
          </a:r>
          <a:r>
            <a:rPr lang="ar-SA" sz="2800" kern="1200" dirty="0">
              <a:latin typeface="Sakkal Majalla" panose="02000000000000000000" pitchFamily="2" charset="-78"/>
              <a:cs typeface="Sakkal Majalla" panose="02000000000000000000" pitchFamily="2" charset="-78"/>
            </a:rPr>
            <a:t> فهي بهذا اللفظ</a:t>
          </a:r>
          <a:endParaRPr lang="en-US" sz="2800" kern="1200" dirty="0">
            <a:solidFill>
              <a:schemeClr val="tx1">
                <a:lumMod val="95000"/>
                <a:lumOff val="5000"/>
              </a:schemeClr>
            </a:solidFill>
            <a:latin typeface="Sakkal Majalla" panose="02000000000000000000" pitchFamily="2" charset="-78"/>
            <a:cs typeface="Sakkal Majalla" panose="02000000000000000000" pitchFamily="2" charset="-78"/>
          </a:endParaRPr>
        </a:p>
      </dsp:txBody>
      <dsp:txXfrm>
        <a:off x="-42155" y="26234"/>
        <a:ext cx="7437402" cy="843234"/>
      </dsp:txXfrm>
    </dsp:sp>
    <dsp:sp modelId="{918FF342-9837-4234-8DD7-A0A2BD624B00}">
      <dsp:nvSpPr>
        <dsp:cNvPr id="0" name=""/>
        <dsp:cNvSpPr/>
      </dsp:nvSpPr>
      <dsp:spPr>
        <a:xfrm>
          <a:off x="788479" y="1044986"/>
          <a:ext cx="8161017" cy="895702"/>
        </a:xfrm>
        <a:prstGeom prst="roundRect">
          <a:avLst>
            <a:gd name="adj" fmla="val 10000"/>
          </a:avLst>
        </a:prstGeom>
        <a:solidFill>
          <a:schemeClr val="accent2">
            <a:hueOff val="1681577"/>
            <a:satOff val="-1786"/>
            <a:lumOff val="137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إلا موضع  المائدة (66)</a:t>
          </a:r>
          <a:r>
            <a:rPr lang="ar-SA" sz="2800" b="1" kern="1200" dirty="0">
              <a:latin typeface="Sakkal Majalla" panose="02000000000000000000" pitchFamily="2" charset="-78"/>
              <a:cs typeface="Sakkal Majalla" panose="02000000000000000000" pitchFamily="2" charset="-78"/>
            </a:rPr>
            <a:t> </a:t>
          </a:r>
          <a:r>
            <a:rPr lang="ar-SA" sz="2800" b="1" kern="1200" dirty="0">
              <a:solidFill>
                <a:schemeClr val="tx1"/>
              </a:solidFill>
              <a:latin typeface="Sakkal Majalla" panose="02000000000000000000" pitchFamily="2" charset="-78"/>
              <a:cs typeface="Sakkal Majalla" panose="02000000000000000000" pitchFamily="2" charset="-78"/>
            </a:rPr>
            <a:t>﴿سَاءَ مَا يَعْمَلُونَ﴾</a:t>
          </a:r>
          <a:r>
            <a:rPr lang="ar-SA" sz="2800" kern="1200" dirty="0">
              <a:solidFill>
                <a:schemeClr val="tx1"/>
              </a:solidFill>
              <a:latin typeface="Sakkal Majalla" panose="02000000000000000000" pitchFamily="2" charset="-78"/>
              <a:cs typeface="Sakkal Majalla" panose="02000000000000000000" pitchFamily="2" charset="-78"/>
            </a:rPr>
            <a:t> </a:t>
          </a:r>
          <a:r>
            <a:rPr lang="ar-SA" sz="2800" kern="1200" dirty="0">
              <a:latin typeface="Sakkal Majalla" panose="02000000000000000000" pitchFamily="2" charset="-78"/>
              <a:cs typeface="Sakkal Majalla" panose="02000000000000000000" pitchFamily="2" charset="-78"/>
            </a:rPr>
            <a:t>بدون لفظ </a:t>
          </a:r>
          <a:r>
            <a:rPr lang="ar-SA" sz="2800" b="1" kern="1200" dirty="0">
              <a:solidFill>
                <a:schemeClr val="tx1"/>
              </a:solidFill>
              <a:latin typeface="Sakkal Majalla" panose="02000000000000000000" pitchFamily="2" charset="-78"/>
              <a:cs typeface="Sakkal Majalla" panose="02000000000000000000" pitchFamily="2" charset="-78"/>
            </a:rPr>
            <a:t>﴿كَانُوا﴾</a:t>
          </a:r>
          <a:endParaRPr lang="en-US" sz="2800" kern="1200" dirty="0">
            <a:solidFill>
              <a:schemeClr val="tx1"/>
            </a:solidFill>
            <a:latin typeface="Sakkal Majalla" panose="02000000000000000000" pitchFamily="2" charset="-78"/>
            <a:cs typeface="Sakkal Majalla" panose="02000000000000000000" pitchFamily="2" charset="-78"/>
          </a:endParaRPr>
        </a:p>
      </dsp:txBody>
      <dsp:txXfrm>
        <a:off x="814713" y="1071220"/>
        <a:ext cx="6806253" cy="843234"/>
      </dsp:txXfrm>
    </dsp:sp>
    <dsp:sp modelId="{AC77514B-0541-443E-AFE6-08C360B90EC1}">
      <dsp:nvSpPr>
        <dsp:cNvPr id="0" name=""/>
        <dsp:cNvSpPr/>
      </dsp:nvSpPr>
      <dsp:spPr>
        <a:xfrm>
          <a:off x="1508568" y="2089972"/>
          <a:ext cx="8161017" cy="895702"/>
        </a:xfrm>
        <a:prstGeom prst="roundRect">
          <a:avLst>
            <a:gd name="adj" fmla="val 10000"/>
          </a:avLst>
        </a:prstGeom>
        <a:solidFill>
          <a:schemeClr val="accent2">
            <a:hueOff val="3363155"/>
            <a:satOff val="-3572"/>
            <a:lumOff val="274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ar-SA" sz="2400" kern="1200" dirty="0">
              <a:latin typeface="Sakkal Majalla" panose="02000000000000000000" pitchFamily="2" charset="-78"/>
              <a:cs typeface="Sakkal Majalla" panose="02000000000000000000" pitchFamily="2" charset="-78"/>
            </a:rPr>
            <a:t>(</a:t>
          </a:r>
          <a:r>
            <a:rPr lang="ar-SA" sz="2400" kern="1200" dirty="0" err="1">
              <a:latin typeface="Sakkal Majalla" panose="02000000000000000000" pitchFamily="2" charset="-78"/>
              <a:cs typeface="Sakkal Majalla" panose="02000000000000000000" pitchFamily="2" charset="-78"/>
            </a:rPr>
            <a:t>وَلَوۡ</a:t>
          </a:r>
          <a:r>
            <a:rPr lang="ar-SA" sz="2400" kern="1200" dirty="0">
              <a:latin typeface="Sakkal Majalla" panose="02000000000000000000" pitchFamily="2" charset="-78"/>
              <a:cs typeface="Sakkal Majalla" panose="02000000000000000000" pitchFamily="2" charset="-78"/>
            </a:rPr>
            <a:t> </a:t>
          </a:r>
          <a:r>
            <a:rPr lang="ar-SA" sz="2400" kern="1200" dirty="0" err="1">
              <a:latin typeface="Sakkal Majalla" panose="02000000000000000000" pitchFamily="2" charset="-78"/>
              <a:cs typeface="Sakkal Majalla" panose="02000000000000000000" pitchFamily="2" charset="-78"/>
            </a:rPr>
            <a:t>أَنَّهُمۡ</a:t>
          </a:r>
          <a:r>
            <a:rPr lang="ar-SA" sz="2400" kern="1200" dirty="0">
              <a:latin typeface="Sakkal Majalla" panose="02000000000000000000" pitchFamily="2" charset="-78"/>
              <a:cs typeface="Sakkal Majalla" panose="02000000000000000000" pitchFamily="2" charset="-78"/>
            </a:rPr>
            <a:t> أَقَامُوا۟ </a:t>
          </a:r>
          <a:r>
            <a:rPr lang="ar-SA" sz="2400" kern="1200" dirty="0" err="1">
              <a:latin typeface="Sakkal Majalla" panose="02000000000000000000" pitchFamily="2" charset="-78"/>
              <a:cs typeface="Sakkal Majalla" panose="02000000000000000000" pitchFamily="2" charset="-78"/>
            </a:rPr>
            <a:t>ٱلتَّوۡرَىٰةَ</a:t>
          </a:r>
          <a:r>
            <a:rPr lang="ar-SA" sz="2400" kern="1200" dirty="0">
              <a:latin typeface="Sakkal Majalla" panose="02000000000000000000" pitchFamily="2" charset="-78"/>
              <a:cs typeface="Sakkal Majalla" panose="02000000000000000000" pitchFamily="2" charset="-78"/>
            </a:rPr>
            <a:t> </a:t>
          </a:r>
          <a:r>
            <a:rPr lang="ar-SA" sz="2400" kern="1200" dirty="0" err="1">
              <a:latin typeface="Sakkal Majalla" panose="02000000000000000000" pitchFamily="2" charset="-78"/>
              <a:cs typeface="Sakkal Majalla" panose="02000000000000000000" pitchFamily="2" charset="-78"/>
            </a:rPr>
            <a:t>وَٱلۡإِنجِیلَ</a:t>
          </a:r>
          <a:r>
            <a:rPr lang="ar-SA" sz="2400" kern="1200" dirty="0">
              <a:latin typeface="Sakkal Majalla" panose="02000000000000000000" pitchFamily="2" charset="-78"/>
              <a:cs typeface="Sakkal Majalla" panose="02000000000000000000" pitchFamily="2" charset="-78"/>
            </a:rPr>
            <a:t> </a:t>
          </a:r>
          <a:r>
            <a:rPr lang="ar-SA" sz="2400" kern="1200" dirty="0" err="1">
              <a:latin typeface="Sakkal Majalla" panose="02000000000000000000" pitchFamily="2" charset="-78"/>
              <a:cs typeface="Sakkal Majalla" panose="02000000000000000000" pitchFamily="2" charset="-78"/>
            </a:rPr>
            <a:t>وَمَاۤ</a:t>
          </a:r>
          <a:r>
            <a:rPr lang="ar-SA" sz="2400" kern="1200" dirty="0">
              <a:latin typeface="Sakkal Majalla" panose="02000000000000000000" pitchFamily="2" charset="-78"/>
              <a:cs typeface="Sakkal Majalla" panose="02000000000000000000" pitchFamily="2" charset="-78"/>
            </a:rPr>
            <a:t> أُنزِلَ </a:t>
          </a:r>
          <a:r>
            <a:rPr lang="ar-SA" sz="2400" kern="1200" dirty="0" err="1">
              <a:latin typeface="Sakkal Majalla" panose="02000000000000000000" pitchFamily="2" charset="-78"/>
              <a:cs typeface="Sakkal Majalla" panose="02000000000000000000" pitchFamily="2" charset="-78"/>
            </a:rPr>
            <a:t>إِلَیۡهِم</a:t>
          </a:r>
          <a:r>
            <a:rPr lang="ar-SA" sz="2400" kern="1200" dirty="0">
              <a:latin typeface="Sakkal Majalla" panose="02000000000000000000" pitchFamily="2" charset="-78"/>
              <a:cs typeface="Sakkal Majalla" panose="02000000000000000000" pitchFamily="2" charset="-78"/>
            </a:rPr>
            <a:t> مِّن </a:t>
          </a:r>
          <a:r>
            <a:rPr lang="ar-SA" sz="2400" kern="1200" dirty="0" err="1">
              <a:latin typeface="Sakkal Majalla" panose="02000000000000000000" pitchFamily="2" charset="-78"/>
              <a:cs typeface="Sakkal Majalla" panose="02000000000000000000" pitchFamily="2" charset="-78"/>
            </a:rPr>
            <a:t>رَّبِّهِمۡ</a:t>
          </a:r>
          <a:r>
            <a:rPr lang="ar-SA" sz="2400" kern="1200" dirty="0">
              <a:latin typeface="Sakkal Majalla" panose="02000000000000000000" pitchFamily="2" charset="-78"/>
              <a:cs typeface="Sakkal Majalla" panose="02000000000000000000" pitchFamily="2" charset="-78"/>
            </a:rPr>
            <a:t> لَأَكَلُوا۟ مِن </a:t>
          </a:r>
          <a:r>
            <a:rPr lang="ar-SA" sz="2400" kern="1200" dirty="0" err="1">
              <a:latin typeface="Sakkal Majalla" panose="02000000000000000000" pitchFamily="2" charset="-78"/>
              <a:cs typeface="Sakkal Majalla" panose="02000000000000000000" pitchFamily="2" charset="-78"/>
            </a:rPr>
            <a:t>فَوۡقِهِمۡ</a:t>
          </a:r>
          <a:r>
            <a:rPr lang="ar-SA" sz="2400" kern="1200" dirty="0">
              <a:latin typeface="Sakkal Majalla" panose="02000000000000000000" pitchFamily="2" charset="-78"/>
              <a:cs typeface="Sakkal Majalla" panose="02000000000000000000" pitchFamily="2" charset="-78"/>
            </a:rPr>
            <a:t> وَمِن </a:t>
          </a:r>
          <a:r>
            <a:rPr lang="ar-SA" sz="2400" kern="1200" dirty="0" err="1">
              <a:latin typeface="Sakkal Majalla" panose="02000000000000000000" pitchFamily="2" charset="-78"/>
              <a:cs typeface="Sakkal Majalla" panose="02000000000000000000" pitchFamily="2" charset="-78"/>
            </a:rPr>
            <a:t>تَحۡتِ</a:t>
          </a:r>
          <a:r>
            <a:rPr lang="ar-SA" sz="2400" kern="1200" dirty="0">
              <a:latin typeface="Sakkal Majalla" panose="02000000000000000000" pitchFamily="2" charset="-78"/>
              <a:cs typeface="Sakkal Majalla" panose="02000000000000000000" pitchFamily="2" charset="-78"/>
            </a:rPr>
            <a:t> </a:t>
          </a:r>
          <a:r>
            <a:rPr lang="ar-SA" sz="2400" kern="1200" dirty="0" err="1">
              <a:latin typeface="Sakkal Majalla" panose="02000000000000000000" pitchFamily="2" charset="-78"/>
              <a:cs typeface="Sakkal Majalla" panose="02000000000000000000" pitchFamily="2" charset="-78"/>
            </a:rPr>
            <a:t>أَرۡجُلِهِمۚ</a:t>
          </a:r>
          <a:r>
            <a:rPr lang="ar-SA" sz="2400" kern="1200" dirty="0">
              <a:latin typeface="Sakkal Majalla" panose="02000000000000000000" pitchFamily="2" charset="-78"/>
              <a:cs typeface="Sakkal Majalla" panose="02000000000000000000" pitchFamily="2" charset="-78"/>
            </a:rPr>
            <a:t> </a:t>
          </a:r>
          <a:r>
            <a:rPr lang="ar-SA" sz="2400" kern="1200" dirty="0" err="1">
              <a:latin typeface="Sakkal Majalla" panose="02000000000000000000" pitchFamily="2" charset="-78"/>
              <a:cs typeface="Sakkal Majalla" panose="02000000000000000000" pitchFamily="2" charset="-78"/>
            </a:rPr>
            <a:t>مِّنۡهُمۡ</a:t>
          </a:r>
          <a:r>
            <a:rPr lang="ar-SA" sz="2400" kern="1200" dirty="0">
              <a:latin typeface="Sakkal Majalla" panose="02000000000000000000" pitchFamily="2" charset="-78"/>
              <a:cs typeface="Sakkal Majalla" panose="02000000000000000000" pitchFamily="2" charset="-78"/>
            </a:rPr>
            <a:t> أُمَّةࣱ </a:t>
          </a:r>
          <a:r>
            <a:rPr lang="ar-SA" sz="2400" kern="1200" dirty="0" err="1">
              <a:latin typeface="Sakkal Majalla" panose="02000000000000000000" pitchFamily="2" charset="-78"/>
              <a:cs typeface="Sakkal Majalla" panose="02000000000000000000" pitchFamily="2" charset="-78"/>
            </a:rPr>
            <a:t>مُّقۡتَصِدَةࣱۖ</a:t>
          </a:r>
          <a:r>
            <a:rPr lang="ar-SA" sz="2400" kern="1200" dirty="0">
              <a:latin typeface="Sakkal Majalla" panose="02000000000000000000" pitchFamily="2" charset="-78"/>
              <a:cs typeface="Sakkal Majalla" panose="02000000000000000000" pitchFamily="2" charset="-78"/>
            </a:rPr>
            <a:t> </a:t>
          </a:r>
          <a:r>
            <a:rPr lang="ar-SA" sz="2400" kern="1200" dirty="0" err="1">
              <a:latin typeface="Sakkal Majalla" panose="02000000000000000000" pitchFamily="2" charset="-78"/>
              <a:cs typeface="Sakkal Majalla" panose="02000000000000000000" pitchFamily="2" charset="-78"/>
            </a:rPr>
            <a:t>وَكَثِیر</a:t>
          </a:r>
          <a:r>
            <a:rPr lang="ar-SA" sz="2400" kern="1200" dirty="0">
              <a:latin typeface="Sakkal Majalla" panose="02000000000000000000" pitchFamily="2" charset="-78"/>
              <a:cs typeface="Sakkal Majalla" panose="02000000000000000000" pitchFamily="2" charset="-78"/>
            </a:rPr>
            <a:t>ࣱ </a:t>
          </a:r>
          <a:r>
            <a:rPr lang="ar-SA" sz="2400" kern="1200" dirty="0" err="1">
              <a:latin typeface="Sakkal Majalla" panose="02000000000000000000" pitchFamily="2" charset="-78"/>
              <a:cs typeface="Sakkal Majalla" panose="02000000000000000000" pitchFamily="2" charset="-78"/>
            </a:rPr>
            <a:t>مِّنۡهُمۡ</a:t>
          </a:r>
          <a:r>
            <a:rPr lang="ar-SA" sz="2400" kern="1200" dirty="0">
              <a:latin typeface="Sakkal Majalla" panose="02000000000000000000" pitchFamily="2" charset="-78"/>
              <a:cs typeface="Sakkal Majalla" panose="02000000000000000000" pitchFamily="2" charset="-78"/>
            </a:rPr>
            <a:t> </a:t>
          </a:r>
          <a:r>
            <a:rPr lang="ar-SA" sz="2400" u="sng" kern="1200" dirty="0" err="1">
              <a:solidFill>
                <a:schemeClr val="tx1"/>
              </a:solidFill>
              <a:latin typeface="Sakkal Majalla" panose="02000000000000000000" pitchFamily="2" charset="-78"/>
              <a:cs typeface="Sakkal Majalla" panose="02000000000000000000" pitchFamily="2" charset="-78"/>
            </a:rPr>
            <a:t>سَاۤءَ</a:t>
          </a:r>
          <a:r>
            <a:rPr lang="ar-SA" sz="2400" u="sng" kern="1200" dirty="0">
              <a:solidFill>
                <a:schemeClr val="tx1"/>
              </a:solidFill>
              <a:latin typeface="Sakkal Majalla" panose="02000000000000000000" pitchFamily="2" charset="-78"/>
              <a:cs typeface="Sakkal Majalla" panose="02000000000000000000" pitchFamily="2" charset="-78"/>
            </a:rPr>
            <a:t> مَا </a:t>
          </a:r>
          <a:r>
            <a:rPr lang="ar-SA" sz="2400" u="sng" kern="1200" dirty="0" err="1">
              <a:solidFill>
                <a:schemeClr val="tx1"/>
              </a:solidFill>
              <a:latin typeface="Sakkal Majalla" panose="02000000000000000000" pitchFamily="2" charset="-78"/>
              <a:cs typeface="Sakkal Majalla" panose="02000000000000000000" pitchFamily="2" charset="-78"/>
            </a:rPr>
            <a:t>یَعۡمَلُونَ</a:t>
          </a:r>
          <a:r>
            <a:rPr lang="ar-SA" sz="2400" kern="1200" dirty="0">
              <a:latin typeface="Sakkal Majalla" panose="02000000000000000000" pitchFamily="2" charset="-78"/>
              <a:cs typeface="Sakkal Majalla" panose="02000000000000000000" pitchFamily="2" charset="-78"/>
            </a:rPr>
            <a:t>(66))</a:t>
          </a:r>
          <a:endParaRPr lang="en-US" sz="2400" kern="1200" dirty="0">
            <a:latin typeface="Sakkal Majalla" panose="02000000000000000000" pitchFamily="2" charset="-78"/>
            <a:cs typeface="Sakkal Majalla" panose="02000000000000000000" pitchFamily="2" charset="-78"/>
          </a:endParaRPr>
        </a:p>
      </dsp:txBody>
      <dsp:txXfrm>
        <a:off x="1534802" y="2116206"/>
        <a:ext cx="6806253" cy="843234"/>
      </dsp:txXfrm>
    </dsp:sp>
    <dsp:sp modelId="{D5997FB6-A5FE-4C06-BF9E-64807667A1D9}">
      <dsp:nvSpPr>
        <dsp:cNvPr id="0" name=""/>
        <dsp:cNvSpPr/>
      </dsp:nvSpPr>
      <dsp:spPr>
        <a:xfrm>
          <a:off x="7647200" y="679241"/>
          <a:ext cx="582206" cy="582206"/>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7778196" y="679241"/>
        <a:ext cx="320214" cy="438110"/>
      </dsp:txXfrm>
    </dsp:sp>
    <dsp:sp modelId="{AE1BFBB7-50E2-4D16-953E-843707232272}">
      <dsp:nvSpPr>
        <dsp:cNvPr id="0" name=""/>
        <dsp:cNvSpPr/>
      </dsp:nvSpPr>
      <dsp:spPr>
        <a:xfrm>
          <a:off x="8367289" y="1718255"/>
          <a:ext cx="582206" cy="582206"/>
        </a:xfrm>
        <a:prstGeom prst="downArrow">
          <a:avLst>
            <a:gd name="adj1" fmla="val 55000"/>
            <a:gd name="adj2" fmla="val 45000"/>
          </a:avLst>
        </a:prstGeom>
        <a:solidFill>
          <a:schemeClr val="accent2">
            <a:tint val="40000"/>
            <a:alpha val="90000"/>
            <a:hueOff val="4183470"/>
            <a:satOff val="1428"/>
            <a:lumOff val="439"/>
            <a:alphaOff val="0"/>
          </a:schemeClr>
        </a:solidFill>
        <a:ln w="15875" cap="flat" cmpd="sng" algn="ctr">
          <a:solidFill>
            <a:schemeClr val="accent2">
              <a:tint val="40000"/>
              <a:alpha val="90000"/>
              <a:hueOff val="4183470"/>
              <a:satOff val="1428"/>
              <a:lumOff val="43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8498285" y="1718255"/>
        <a:ext cx="320214" cy="438110"/>
      </dsp:txXfrm>
    </dsp:sp>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E96AE0-10EE-459A-AEA5-A13D27E2FD80}">
      <dsp:nvSpPr>
        <dsp:cNvPr id="0" name=""/>
        <dsp:cNvSpPr/>
      </dsp:nvSpPr>
      <dsp:spPr>
        <a:xfrm>
          <a:off x="0" y="0"/>
          <a:ext cx="8161017" cy="1343553"/>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rtl="1">
            <a:lnSpc>
              <a:spcPct val="90000"/>
            </a:lnSpc>
            <a:spcBef>
              <a:spcPct val="0"/>
            </a:spcBef>
            <a:spcAft>
              <a:spcPct val="35000"/>
            </a:spcAft>
            <a:buNone/>
          </a:pPr>
          <a:r>
            <a:rPr lang="ar-SA" sz="3600" kern="1200" dirty="0">
              <a:latin typeface="Sakkal Majalla" panose="02000000000000000000" pitchFamily="2" charset="-78"/>
              <a:cs typeface="Sakkal Majalla" panose="02000000000000000000" pitchFamily="2" charset="-78"/>
            </a:rPr>
            <a:t>كل آية فيها ذكر </a:t>
          </a:r>
          <a:r>
            <a:rPr lang="ar-SA" sz="3600" b="1" kern="1200" dirty="0">
              <a:solidFill>
                <a:schemeClr val="tx1"/>
              </a:solidFill>
              <a:latin typeface="Sakkal Majalla" panose="02000000000000000000" pitchFamily="2" charset="-78"/>
              <a:cs typeface="Sakkal Majalla" panose="02000000000000000000" pitchFamily="2" charset="-78"/>
            </a:rPr>
            <a:t>﴿ثَمَنًا قَلِيلًا﴾</a:t>
          </a:r>
          <a:r>
            <a:rPr lang="ar-SA" sz="3600" kern="1200" dirty="0">
              <a:latin typeface="Sakkal Majalla" panose="02000000000000000000" pitchFamily="2" charset="-78"/>
              <a:cs typeface="Sakkal Majalla" panose="02000000000000000000" pitchFamily="2" charset="-78"/>
            </a:rPr>
            <a:t> فهي بهذا اللفظ </a:t>
          </a:r>
          <a:endParaRPr lang="en-US" sz="3600" kern="1200" dirty="0">
            <a:solidFill>
              <a:schemeClr val="bg2">
                <a:lumMod val="10000"/>
              </a:schemeClr>
            </a:solidFill>
            <a:latin typeface="Sakkal Majalla" panose="02000000000000000000" pitchFamily="2" charset="-78"/>
            <a:cs typeface="Sakkal Majalla" panose="02000000000000000000" pitchFamily="2" charset="-78"/>
          </a:endParaRPr>
        </a:p>
      </dsp:txBody>
      <dsp:txXfrm>
        <a:off x="39351" y="39351"/>
        <a:ext cx="6772350" cy="1264851"/>
      </dsp:txXfrm>
    </dsp:sp>
    <dsp:sp modelId="{01A6965C-E983-4A41-A174-C508B24E1782}">
      <dsp:nvSpPr>
        <dsp:cNvPr id="0" name=""/>
        <dsp:cNvSpPr/>
      </dsp:nvSpPr>
      <dsp:spPr>
        <a:xfrm>
          <a:off x="1440179" y="1642121"/>
          <a:ext cx="8161017" cy="1343553"/>
        </a:xfrm>
        <a:prstGeom prst="roundRect">
          <a:avLst>
            <a:gd name="adj" fmla="val 10000"/>
          </a:avLst>
        </a:prstGeom>
        <a:solidFill>
          <a:schemeClr val="accent2">
            <a:hueOff val="3363155"/>
            <a:satOff val="-3572"/>
            <a:lumOff val="274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rtl="1">
            <a:lnSpc>
              <a:spcPct val="90000"/>
            </a:lnSpc>
            <a:spcBef>
              <a:spcPct val="0"/>
            </a:spcBef>
            <a:spcAft>
              <a:spcPct val="35000"/>
            </a:spcAft>
            <a:buNone/>
          </a:pPr>
          <a:r>
            <a:rPr lang="ar-SA" sz="3100" kern="1200" dirty="0">
              <a:latin typeface="Sakkal Majalla" panose="02000000000000000000" pitchFamily="2" charset="-78"/>
              <a:cs typeface="Sakkal Majalla" panose="02000000000000000000" pitchFamily="2" charset="-78"/>
            </a:rPr>
            <a:t>إلا موضع  المائدة الثاني (106) </a:t>
          </a:r>
          <a:r>
            <a:rPr lang="ar-SA" sz="3100" b="1" kern="1200" dirty="0">
              <a:solidFill>
                <a:schemeClr val="tx1"/>
              </a:solidFill>
              <a:latin typeface="Sakkal Majalla" panose="02000000000000000000" pitchFamily="2" charset="-78"/>
              <a:cs typeface="Sakkal Majalla" panose="02000000000000000000" pitchFamily="2" charset="-78"/>
            </a:rPr>
            <a:t>﴿لاَ نَشْتَرِي بِهِ ثَمَنًا﴾</a:t>
          </a:r>
          <a:endParaRPr lang="en-US" sz="3100" kern="1200" dirty="0">
            <a:solidFill>
              <a:schemeClr val="tx1"/>
            </a:solidFill>
            <a:latin typeface="Sakkal Majalla" panose="02000000000000000000" pitchFamily="2" charset="-78"/>
            <a:cs typeface="Sakkal Majalla" panose="02000000000000000000" pitchFamily="2" charset="-78"/>
          </a:endParaRPr>
        </a:p>
      </dsp:txBody>
      <dsp:txXfrm>
        <a:off x="1479530" y="1681472"/>
        <a:ext cx="5768825" cy="1264851"/>
      </dsp:txXfrm>
    </dsp:sp>
    <dsp:sp modelId="{0EF69E04-975C-4640-B305-EE56606C7100}">
      <dsp:nvSpPr>
        <dsp:cNvPr id="0" name=""/>
        <dsp:cNvSpPr/>
      </dsp:nvSpPr>
      <dsp:spPr>
        <a:xfrm>
          <a:off x="7287707" y="1056182"/>
          <a:ext cx="873309" cy="873309"/>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7484202" y="1056182"/>
        <a:ext cx="480319" cy="657165"/>
      </dsp:txXfrm>
    </dsp:sp>
  </dsp:spTree>
</dsp:drawing>
</file>

<file path=ppt/diagrams/drawing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EC1CC2-7978-46CE-8A75-67A769C03883}">
      <dsp:nvSpPr>
        <dsp:cNvPr id="0" name=""/>
        <dsp:cNvSpPr/>
      </dsp:nvSpPr>
      <dsp:spPr>
        <a:xfrm>
          <a:off x="-68389" y="0"/>
          <a:ext cx="8434574" cy="895702"/>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كل آية فيها ذكر </a:t>
          </a:r>
          <a:r>
            <a:rPr lang="ar-SA" sz="2400" b="1" kern="1200" dirty="0">
              <a:solidFill>
                <a:schemeClr val="tx1"/>
              </a:solidFill>
              <a:latin typeface="Sakkal Majalla" panose="02000000000000000000" pitchFamily="2" charset="-78"/>
              <a:cs typeface="Sakkal Majalla" panose="02000000000000000000" pitchFamily="2" charset="-78"/>
            </a:rPr>
            <a:t>﴿بِأَنَّا مُسْلِمُونَ﴾</a:t>
          </a:r>
          <a:r>
            <a:rPr lang="ar-SA" sz="2800" kern="1200" dirty="0">
              <a:latin typeface="Sakkal Majalla" panose="02000000000000000000" pitchFamily="2" charset="-78"/>
              <a:cs typeface="Sakkal Majalla" panose="02000000000000000000" pitchFamily="2" charset="-78"/>
            </a:rPr>
            <a:t> فهي بهذا اللفظ (نون واحدة)</a:t>
          </a:r>
          <a:endParaRPr lang="en-US" sz="2800" kern="1200" dirty="0">
            <a:solidFill>
              <a:schemeClr val="tx1">
                <a:lumMod val="95000"/>
                <a:lumOff val="5000"/>
              </a:schemeClr>
            </a:solidFill>
            <a:latin typeface="Sakkal Majalla" panose="02000000000000000000" pitchFamily="2" charset="-78"/>
            <a:cs typeface="Sakkal Majalla" panose="02000000000000000000" pitchFamily="2" charset="-78"/>
          </a:endParaRPr>
        </a:p>
      </dsp:txBody>
      <dsp:txXfrm>
        <a:off x="-42155" y="26234"/>
        <a:ext cx="7437402" cy="843234"/>
      </dsp:txXfrm>
    </dsp:sp>
    <dsp:sp modelId="{918FF342-9837-4234-8DD7-A0A2BD624B00}">
      <dsp:nvSpPr>
        <dsp:cNvPr id="0" name=""/>
        <dsp:cNvSpPr/>
      </dsp:nvSpPr>
      <dsp:spPr>
        <a:xfrm>
          <a:off x="788479" y="1044986"/>
          <a:ext cx="8161017" cy="895702"/>
        </a:xfrm>
        <a:prstGeom prst="roundRect">
          <a:avLst>
            <a:gd name="adj" fmla="val 10000"/>
          </a:avLst>
        </a:prstGeom>
        <a:solidFill>
          <a:schemeClr val="accent2">
            <a:hueOff val="1681577"/>
            <a:satOff val="-1786"/>
            <a:lumOff val="137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إلا موضع  المائدة (111) </a:t>
          </a:r>
          <a:r>
            <a:rPr lang="ar-SA" sz="2400" b="1" kern="1200" dirty="0">
              <a:solidFill>
                <a:schemeClr val="tx1"/>
              </a:solidFill>
              <a:latin typeface="Sakkal Majalla" panose="02000000000000000000" pitchFamily="2" charset="-78"/>
              <a:cs typeface="Sakkal Majalla" panose="02000000000000000000" pitchFamily="2" charset="-78"/>
            </a:rPr>
            <a:t>﴿بِأَنَّنَا مُسْلِمُونَ﴾</a:t>
          </a:r>
          <a:r>
            <a:rPr lang="ar-SA" sz="2800" kern="1200" dirty="0">
              <a:latin typeface="Sakkal Majalla" panose="02000000000000000000" pitchFamily="2" charset="-78"/>
              <a:cs typeface="Sakkal Majalla" panose="02000000000000000000" pitchFamily="2" charset="-78"/>
            </a:rPr>
            <a:t> فهي بنونين</a:t>
          </a:r>
          <a:endParaRPr lang="en-US" sz="2800" kern="1200" dirty="0">
            <a:solidFill>
              <a:schemeClr val="tx1"/>
            </a:solidFill>
            <a:latin typeface="Sakkal Majalla" panose="02000000000000000000" pitchFamily="2" charset="-78"/>
            <a:cs typeface="Sakkal Majalla" panose="02000000000000000000" pitchFamily="2" charset="-78"/>
          </a:endParaRPr>
        </a:p>
      </dsp:txBody>
      <dsp:txXfrm>
        <a:off x="814713" y="1071220"/>
        <a:ext cx="6806253" cy="843234"/>
      </dsp:txXfrm>
    </dsp:sp>
    <dsp:sp modelId="{AC77514B-0541-443E-AFE6-08C360B90EC1}">
      <dsp:nvSpPr>
        <dsp:cNvPr id="0" name=""/>
        <dsp:cNvSpPr/>
      </dsp:nvSpPr>
      <dsp:spPr>
        <a:xfrm>
          <a:off x="1508568" y="2089972"/>
          <a:ext cx="8161017" cy="895702"/>
        </a:xfrm>
        <a:prstGeom prst="roundRect">
          <a:avLst>
            <a:gd name="adj" fmla="val 10000"/>
          </a:avLst>
        </a:prstGeom>
        <a:solidFill>
          <a:schemeClr val="accent2">
            <a:hueOff val="3363155"/>
            <a:satOff val="-3572"/>
            <a:lumOff val="274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ar-SA" sz="2400" kern="1200" dirty="0">
              <a:latin typeface="Sakkal Majalla" panose="02000000000000000000" pitchFamily="2" charset="-78"/>
              <a:cs typeface="Sakkal Majalla" panose="02000000000000000000" pitchFamily="2" charset="-78"/>
            </a:rPr>
            <a:t>(</a:t>
          </a:r>
          <a:r>
            <a:rPr lang="ar-SA" sz="2400" kern="1200" dirty="0" err="1">
              <a:latin typeface="Sakkal Majalla" panose="02000000000000000000" pitchFamily="2" charset="-78"/>
              <a:cs typeface="Sakkal Majalla" panose="02000000000000000000" pitchFamily="2" charset="-78"/>
            </a:rPr>
            <a:t>وَإِذۡ</a:t>
          </a:r>
          <a:r>
            <a:rPr lang="ar-SA" sz="2400" kern="1200" dirty="0">
              <a:latin typeface="Sakkal Majalla" panose="02000000000000000000" pitchFamily="2" charset="-78"/>
              <a:cs typeface="Sakkal Majalla" panose="02000000000000000000" pitchFamily="2" charset="-78"/>
            </a:rPr>
            <a:t> </a:t>
          </a:r>
          <a:r>
            <a:rPr lang="ar-SA" sz="2400" kern="1200" dirty="0" err="1">
              <a:latin typeface="Sakkal Majalla" panose="02000000000000000000" pitchFamily="2" charset="-78"/>
              <a:cs typeface="Sakkal Majalla" panose="02000000000000000000" pitchFamily="2" charset="-78"/>
            </a:rPr>
            <a:t>أَوۡحَیۡتُ</a:t>
          </a:r>
          <a:r>
            <a:rPr lang="ar-SA" sz="2400" kern="1200" dirty="0">
              <a:latin typeface="Sakkal Majalla" panose="02000000000000000000" pitchFamily="2" charset="-78"/>
              <a:cs typeface="Sakkal Majalla" panose="02000000000000000000" pitchFamily="2" charset="-78"/>
            </a:rPr>
            <a:t> إِلَى </a:t>
          </a:r>
          <a:r>
            <a:rPr lang="ar-SA" sz="2400" kern="1200" dirty="0" err="1">
              <a:latin typeface="Sakkal Majalla" panose="02000000000000000000" pitchFamily="2" charset="-78"/>
              <a:cs typeface="Sakkal Majalla" panose="02000000000000000000" pitchFamily="2" charset="-78"/>
            </a:rPr>
            <a:t>ٱلۡحَوَارِیِّـۧنَ</a:t>
          </a:r>
          <a:r>
            <a:rPr lang="ar-SA" sz="2400" kern="1200" dirty="0">
              <a:latin typeface="Sakkal Majalla" panose="02000000000000000000" pitchFamily="2" charset="-78"/>
              <a:cs typeface="Sakkal Majalla" panose="02000000000000000000" pitchFamily="2" charset="-78"/>
            </a:rPr>
            <a:t> </a:t>
          </a:r>
          <a:r>
            <a:rPr lang="ar-SA" sz="2400" kern="1200" dirty="0" err="1">
              <a:latin typeface="Sakkal Majalla" panose="02000000000000000000" pitchFamily="2" charset="-78"/>
              <a:cs typeface="Sakkal Majalla" panose="02000000000000000000" pitchFamily="2" charset="-78"/>
            </a:rPr>
            <a:t>أَنۡ</a:t>
          </a:r>
          <a:r>
            <a:rPr lang="ar-SA" sz="2400" kern="1200" dirty="0">
              <a:latin typeface="Sakkal Majalla" panose="02000000000000000000" pitchFamily="2" charset="-78"/>
              <a:cs typeface="Sakkal Majalla" panose="02000000000000000000" pitchFamily="2" charset="-78"/>
            </a:rPr>
            <a:t> ءَامِنُوا۟ </a:t>
          </a:r>
          <a:r>
            <a:rPr lang="ar-SA" sz="2400" kern="1200" dirty="0" err="1">
              <a:latin typeface="Sakkal Majalla" panose="02000000000000000000" pitchFamily="2" charset="-78"/>
              <a:cs typeface="Sakkal Majalla" panose="02000000000000000000" pitchFamily="2" charset="-78"/>
            </a:rPr>
            <a:t>بِی</a:t>
          </a:r>
          <a:r>
            <a:rPr lang="ar-SA" sz="2400" kern="1200" dirty="0">
              <a:latin typeface="Sakkal Majalla" panose="02000000000000000000" pitchFamily="2" charset="-78"/>
              <a:cs typeface="Sakkal Majalla" panose="02000000000000000000" pitchFamily="2" charset="-78"/>
            </a:rPr>
            <a:t> </a:t>
          </a:r>
          <a:r>
            <a:rPr lang="ar-SA" sz="2400" kern="1200" dirty="0" err="1">
              <a:latin typeface="Sakkal Majalla" panose="02000000000000000000" pitchFamily="2" charset="-78"/>
              <a:cs typeface="Sakkal Majalla" panose="02000000000000000000" pitchFamily="2" charset="-78"/>
            </a:rPr>
            <a:t>وَبِرَسُولِی</a:t>
          </a:r>
          <a:r>
            <a:rPr lang="ar-SA" sz="2400" kern="1200" dirty="0">
              <a:latin typeface="Sakkal Majalla" panose="02000000000000000000" pitchFamily="2" charset="-78"/>
              <a:cs typeface="Sakkal Majalla" panose="02000000000000000000" pitchFamily="2" charset="-78"/>
            </a:rPr>
            <a:t> </a:t>
          </a:r>
          <a:r>
            <a:rPr lang="ar-SA" sz="2400" kern="1200" dirty="0" err="1">
              <a:latin typeface="Sakkal Majalla" panose="02000000000000000000" pitchFamily="2" charset="-78"/>
              <a:cs typeface="Sakkal Majalla" panose="02000000000000000000" pitchFamily="2" charset="-78"/>
            </a:rPr>
            <a:t>قَالُوۤا</a:t>
          </a:r>
          <a:r>
            <a:rPr lang="ar-SA" sz="2400" kern="1200" dirty="0">
              <a:latin typeface="Sakkal Majalla" panose="02000000000000000000" pitchFamily="2" charset="-78"/>
              <a:cs typeface="Sakkal Majalla" panose="02000000000000000000" pitchFamily="2" charset="-78"/>
            </a:rPr>
            <a:t>۟ ءَامَنَّا </a:t>
          </a:r>
          <a:r>
            <a:rPr lang="ar-SA" sz="2400" kern="1200" dirty="0" err="1">
              <a:latin typeface="Sakkal Majalla" panose="02000000000000000000" pitchFamily="2" charset="-78"/>
              <a:cs typeface="Sakkal Majalla" panose="02000000000000000000" pitchFamily="2" charset="-78"/>
            </a:rPr>
            <a:t>وَٱشۡهَدۡ</a:t>
          </a:r>
          <a:r>
            <a:rPr lang="ar-SA" sz="2400" kern="1200" dirty="0">
              <a:latin typeface="Sakkal Majalla" panose="02000000000000000000" pitchFamily="2" charset="-78"/>
              <a:cs typeface="Sakkal Majalla" panose="02000000000000000000" pitchFamily="2" charset="-78"/>
            </a:rPr>
            <a:t> </a:t>
          </a:r>
          <a:r>
            <a:rPr lang="ar-SA" sz="2400" u="sng" kern="1200" dirty="0">
              <a:solidFill>
                <a:schemeClr val="tx1"/>
              </a:solidFill>
              <a:latin typeface="Sakkal Majalla" panose="02000000000000000000" pitchFamily="2" charset="-78"/>
              <a:cs typeface="Sakkal Majalla" panose="02000000000000000000" pitchFamily="2" charset="-78"/>
            </a:rPr>
            <a:t>بِأَنَّنَا </a:t>
          </a:r>
          <a:r>
            <a:rPr lang="ar-SA" sz="2400" u="sng" kern="1200" dirty="0" err="1">
              <a:solidFill>
                <a:schemeClr val="tx1"/>
              </a:solidFill>
              <a:latin typeface="Sakkal Majalla" panose="02000000000000000000" pitchFamily="2" charset="-78"/>
              <a:cs typeface="Sakkal Majalla" panose="02000000000000000000" pitchFamily="2" charset="-78"/>
            </a:rPr>
            <a:t>مُسۡلِمُونَ</a:t>
          </a:r>
          <a:r>
            <a:rPr lang="ar-SA" sz="2400" kern="1200" dirty="0">
              <a:latin typeface="Sakkal Majalla" panose="02000000000000000000" pitchFamily="2" charset="-78"/>
              <a:cs typeface="Sakkal Majalla" panose="02000000000000000000" pitchFamily="2" charset="-78"/>
            </a:rPr>
            <a:t>(111))</a:t>
          </a:r>
          <a:endParaRPr lang="en-US" sz="2400" kern="1200" dirty="0">
            <a:latin typeface="Sakkal Majalla" panose="02000000000000000000" pitchFamily="2" charset="-78"/>
            <a:cs typeface="Sakkal Majalla" panose="02000000000000000000" pitchFamily="2" charset="-78"/>
          </a:endParaRPr>
        </a:p>
      </dsp:txBody>
      <dsp:txXfrm>
        <a:off x="1534802" y="2116206"/>
        <a:ext cx="6806253" cy="843234"/>
      </dsp:txXfrm>
    </dsp:sp>
    <dsp:sp modelId="{D5997FB6-A5FE-4C06-BF9E-64807667A1D9}">
      <dsp:nvSpPr>
        <dsp:cNvPr id="0" name=""/>
        <dsp:cNvSpPr/>
      </dsp:nvSpPr>
      <dsp:spPr>
        <a:xfrm>
          <a:off x="7647200" y="679241"/>
          <a:ext cx="582206" cy="582206"/>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7778196" y="679241"/>
        <a:ext cx="320214" cy="438110"/>
      </dsp:txXfrm>
    </dsp:sp>
    <dsp:sp modelId="{AE1BFBB7-50E2-4D16-953E-843707232272}">
      <dsp:nvSpPr>
        <dsp:cNvPr id="0" name=""/>
        <dsp:cNvSpPr/>
      </dsp:nvSpPr>
      <dsp:spPr>
        <a:xfrm>
          <a:off x="8367289" y="1718255"/>
          <a:ext cx="582206" cy="582206"/>
        </a:xfrm>
        <a:prstGeom prst="downArrow">
          <a:avLst>
            <a:gd name="adj1" fmla="val 55000"/>
            <a:gd name="adj2" fmla="val 45000"/>
          </a:avLst>
        </a:prstGeom>
        <a:solidFill>
          <a:schemeClr val="accent2">
            <a:tint val="40000"/>
            <a:alpha val="90000"/>
            <a:hueOff val="4183470"/>
            <a:satOff val="1428"/>
            <a:lumOff val="439"/>
            <a:alphaOff val="0"/>
          </a:schemeClr>
        </a:solidFill>
        <a:ln w="15875" cap="flat" cmpd="sng" algn="ctr">
          <a:solidFill>
            <a:schemeClr val="accent2">
              <a:tint val="40000"/>
              <a:alpha val="90000"/>
              <a:hueOff val="4183470"/>
              <a:satOff val="1428"/>
              <a:lumOff val="43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8498285" y="1718255"/>
        <a:ext cx="320214" cy="438110"/>
      </dsp:txXfrm>
    </dsp:sp>
  </dsp:spTree>
</dsp:drawing>
</file>

<file path=ppt/diagrams/drawing4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EC1CC2-7978-46CE-8A75-67A769C03883}">
      <dsp:nvSpPr>
        <dsp:cNvPr id="0" name=""/>
        <dsp:cNvSpPr/>
      </dsp:nvSpPr>
      <dsp:spPr>
        <a:xfrm>
          <a:off x="-68389" y="0"/>
          <a:ext cx="8434574" cy="895702"/>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ar-SA" sz="2400" kern="1200" dirty="0">
              <a:latin typeface="Sakkal Majalla" panose="02000000000000000000" pitchFamily="2" charset="-78"/>
              <a:cs typeface="Sakkal Majalla" panose="02000000000000000000" pitchFamily="2" charset="-78"/>
            </a:rPr>
            <a:t>كل آية فيها ذكر </a:t>
          </a:r>
          <a:r>
            <a:rPr lang="ar-SA" sz="2400" b="1" kern="1200" dirty="0">
              <a:solidFill>
                <a:schemeClr val="tx1"/>
              </a:solidFill>
              <a:latin typeface="Sakkal Majalla" panose="02000000000000000000" pitchFamily="2" charset="-78"/>
              <a:cs typeface="Sakkal Majalla" panose="02000000000000000000" pitchFamily="2" charset="-78"/>
            </a:rPr>
            <a:t>﴿قُلْ سِيرُوا﴾</a:t>
          </a:r>
          <a:r>
            <a:rPr lang="ar-SA" sz="2400" kern="1200" dirty="0">
              <a:latin typeface="Sakkal Majalla" panose="02000000000000000000" pitchFamily="2" charset="-78"/>
              <a:cs typeface="Sakkal Majalla" panose="02000000000000000000" pitchFamily="2" charset="-78"/>
            </a:rPr>
            <a:t> أو </a:t>
          </a:r>
          <a:r>
            <a:rPr lang="ar-SA" sz="2400" b="1" kern="1200" dirty="0">
              <a:solidFill>
                <a:schemeClr val="tx1"/>
              </a:solidFill>
              <a:latin typeface="Sakkal Majalla" panose="02000000000000000000" pitchFamily="2" charset="-78"/>
              <a:cs typeface="Sakkal Majalla" panose="02000000000000000000" pitchFamily="2" charset="-78"/>
            </a:rPr>
            <a:t>﴿فَسِيرُوا فِي الْأَرْضِ فَانْظُرُوا﴾</a:t>
          </a:r>
          <a:r>
            <a:rPr lang="ar-SA" sz="2400" kern="1200" dirty="0">
              <a:latin typeface="Sakkal Majalla" panose="02000000000000000000" pitchFamily="2" charset="-78"/>
              <a:cs typeface="Sakkal Majalla" panose="02000000000000000000" pitchFamily="2" charset="-78"/>
            </a:rPr>
            <a:t> فهي بهذا اللفظ</a:t>
          </a:r>
          <a:endParaRPr lang="en-US" sz="2400" kern="1200" dirty="0">
            <a:solidFill>
              <a:schemeClr val="tx1">
                <a:lumMod val="95000"/>
                <a:lumOff val="5000"/>
              </a:schemeClr>
            </a:solidFill>
            <a:latin typeface="Sakkal Majalla" panose="02000000000000000000" pitchFamily="2" charset="-78"/>
            <a:cs typeface="Sakkal Majalla" panose="02000000000000000000" pitchFamily="2" charset="-78"/>
          </a:endParaRPr>
        </a:p>
      </dsp:txBody>
      <dsp:txXfrm>
        <a:off x="-42155" y="26234"/>
        <a:ext cx="7437402" cy="843234"/>
      </dsp:txXfrm>
    </dsp:sp>
    <dsp:sp modelId="{918FF342-9837-4234-8DD7-A0A2BD624B00}">
      <dsp:nvSpPr>
        <dsp:cNvPr id="0" name=""/>
        <dsp:cNvSpPr/>
      </dsp:nvSpPr>
      <dsp:spPr>
        <a:xfrm>
          <a:off x="788479" y="1044986"/>
          <a:ext cx="8161017" cy="895702"/>
        </a:xfrm>
        <a:prstGeom prst="roundRect">
          <a:avLst>
            <a:gd name="adj" fmla="val 10000"/>
          </a:avLst>
        </a:prstGeom>
        <a:solidFill>
          <a:schemeClr val="accent2">
            <a:hueOff val="1681577"/>
            <a:satOff val="-1786"/>
            <a:lumOff val="137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إلا موضع  الأنعام (11) </a:t>
          </a:r>
          <a:r>
            <a:rPr lang="ar-SA" sz="2800" b="1" kern="1200" dirty="0">
              <a:solidFill>
                <a:schemeClr val="tx1"/>
              </a:solidFill>
              <a:latin typeface="Sakkal Majalla" panose="02000000000000000000" pitchFamily="2" charset="-78"/>
              <a:cs typeface="Sakkal Majalla" panose="02000000000000000000" pitchFamily="2" charset="-78"/>
            </a:rPr>
            <a:t>﴿ثُمَّ انظُرُواْ﴾</a:t>
          </a:r>
          <a:endParaRPr lang="en-US" sz="2800" kern="1200" dirty="0">
            <a:solidFill>
              <a:schemeClr val="tx1"/>
            </a:solidFill>
            <a:latin typeface="Sakkal Majalla" panose="02000000000000000000" pitchFamily="2" charset="-78"/>
            <a:cs typeface="Sakkal Majalla" panose="02000000000000000000" pitchFamily="2" charset="-78"/>
          </a:endParaRPr>
        </a:p>
      </dsp:txBody>
      <dsp:txXfrm>
        <a:off x="814713" y="1071220"/>
        <a:ext cx="6806253" cy="843234"/>
      </dsp:txXfrm>
    </dsp:sp>
    <dsp:sp modelId="{AC77514B-0541-443E-AFE6-08C360B90EC1}">
      <dsp:nvSpPr>
        <dsp:cNvPr id="0" name=""/>
        <dsp:cNvSpPr/>
      </dsp:nvSpPr>
      <dsp:spPr>
        <a:xfrm>
          <a:off x="1508568" y="2089972"/>
          <a:ext cx="8161017" cy="895702"/>
        </a:xfrm>
        <a:prstGeom prst="roundRect">
          <a:avLst>
            <a:gd name="adj" fmla="val 10000"/>
          </a:avLst>
        </a:prstGeom>
        <a:solidFill>
          <a:schemeClr val="accent2">
            <a:hueOff val="3363155"/>
            <a:satOff val="-3572"/>
            <a:lumOff val="274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a:t>
          </a:r>
          <a:r>
            <a:rPr lang="ar-SA" sz="2800" kern="1200" dirty="0" err="1">
              <a:latin typeface="Sakkal Majalla" panose="02000000000000000000" pitchFamily="2" charset="-78"/>
              <a:cs typeface="Sakkal Majalla" panose="02000000000000000000" pitchFamily="2" charset="-78"/>
            </a:rPr>
            <a:t>قُلۡ</a:t>
          </a:r>
          <a:r>
            <a:rPr lang="ar-SA" sz="2800" kern="1200" dirty="0">
              <a:latin typeface="Sakkal Majalla" panose="02000000000000000000" pitchFamily="2" charset="-78"/>
              <a:cs typeface="Sakkal Majalla" panose="02000000000000000000" pitchFamily="2" charset="-78"/>
            </a:rPr>
            <a:t> </a:t>
          </a:r>
          <a:r>
            <a:rPr lang="ar-SA" sz="2800" kern="1200" dirty="0" err="1">
              <a:latin typeface="Sakkal Majalla" panose="02000000000000000000" pitchFamily="2" charset="-78"/>
              <a:cs typeface="Sakkal Majalla" panose="02000000000000000000" pitchFamily="2" charset="-78"/>
            </a:rPr>
            <a:t>سِیرُوا</a:t>
          </a:r>
          <a:r>
            <a:rPr lang="ar-SA" sz="2800" kern="1200" dirty="0">
              <a:latin typeface="Sakkal Majalla" panose="02000000000000000000" pitchFamily="2" charset="-78"/>
              <a:cs typeface="Sakkal Majalla" panose="02000000000000000000" pitchFamily="2" charset="-78"/>
            </a:rPr>
            <a:t>۟ </a:t>
          </a:r>
          <a:r>
            <a:rPr lang="ar-SA" sz="2800" kern="1200" dirty="0" err="1">
              <a:latin typeface="Sakkal Majalla" panose="02000000000000000000" pitchFamily="2" charset="-78"/>
              <a:cs typeface="Sakkal Majalla" panose="02000000000000000000" pitchFamily="2" charset="-78"/>
            </a:rPr>
            <a:t>فِی</a:t>
          </a:r>
          <a:r>
            <a:rPr lang="ar-SA" sz="2800" kern="1200" dirty="0">
              <a:latin typeface="Sakkal Majalla" panose="02000000000000000000" pitchFamily="2" charset="-78"/>
              <a:cs typeface="Sakkal Majalla" panose="02000000000000000000" pitchFamily="2" charset="-78"/>
            </a:rPr>
            <a:t> </a:t>
          </a:r>
          <a:r>
            <a:rPr lang="ar-SA" sz="2800" kern="1200" dirty="0" err="1">
              <a:latin typeface="Sakkal Majalla" panose="02000000000000000000" pitchFamily="2" charset="-78"/>
              <a:cs typeface="Sakkal Majalla" panose="02000000000000000000" pitchFamily="2" charset="-78"/>
            </a:rPr>
            <a:t>ٱلۡأَرۡضِ</a:t>
          </a:r>
          <a:r>
            <a:rPr lang="ar-SA" sz="2800" kern="1200" dirty="0">
              <a:latin typeface="Sakkal Majalla" panose="02000000000000000000" pitchFamily="2" charset="-78"/>
              <a:cs typeface="Sakkal Majalla" panose="02000000000000000000" pitchFamily="2" charset="-78"/>
            </a:rPr>
            <a:t> </a:t>
          </a:r>
          <a:r>
            <a:rPr lang="ar-SA" sz="2800" u="sng" kern="1200" dirty="0">
              <a:solidFill>
                <a:schemeClr val="tx1"/>
              </a:solidFill>
              <a:latin typeface="Sakkal Majalla" panose="02000000000000000000" pitchFamily="2" charset="-78"/>
              <a:cs typeface="Sakkal Majalla" panose="02000000000000000000" pitchFamily="2" charset="-78"/>
            </a:rPr>
            <a:t>ثُمَّ </a:t>
          </a:r>
          <a:r>
            <a:rPr lang="ar-SA" sz="2800" u="sng" kern="1200" dirty="0" err="1">
              <a:solidFill>
                <a:schemeClr val="tx1"/>
              </a:solidFill>
              <a:latin typeface="Sakkal Majalla" panose="02000000000000000000" pitchFamily="2" charset="-78"/>
              <a:cs typeface="Sakkal Majalla" panose="02000000000000000000" pitchFamily="2" charset="-78"/>
            </a:rPr>
            <a:t>ٱنظُرُوا</a:t>
          </a:r>
          <a:r>
            <a:rPr lang="ar-SA" sz="2800" u="sng" kern="1200" dirty="0">
              <a:solidFill>
                <a:schemeClr val="tx1"/>
              </a:solidFill>
              <a:latin typeface="Sakkal Majalla" panose="02000000000000000000" pitchFamily="2" charset="-78"/>
              <a:cs typeface="Sakkal Majalla" panose="02000000000000000000" pitchFamily="2" charset="-78"/>
            </a:rPr>
            <a:t>۟ </a:t>
          </a:r>
          <a:r>
            <a:rPr lang="ar-SA" sz="2800" kern="1200" dirty="0" err="1">
              <a:latin typeface="Sakkal Majalla" panose="02000000000000000000" pitchFamily="2" charset="-78"/>
              <a:cs typeface="Sakkal Majalla" panose="02000000000000000000" pitchFamily="2" charset="-78"/>
            </a:rPr>
            <a:t>كَیۡفَ</a:t>
          </a:r>
          <a:r>
            <a:rPr lang="ar-SA" sz="2800" kern="1200" dirty="0">
              <a:latin typeface="Sakkal Majalla" panose="02000000000000000000" pitchFamily="2" charset="-78"/>
              <a:cs typeface="Sakkal Majalla" panose="02000000000000000000" pitchFamily="2" charset="-78"/>
            </a:rPr>
            <a:t> كَانَ </a:t>
          </a:r>
          <a:r>
            <a:rPr lang="ar-SA" sz="2800" kern="1200" dirty="0" err="1">
              <a:latin typeface="Sakkal Majalla" panose="02000000000000000000" pitchFamily="2" charset="-78"/>
              <a:cs typeface="Sakkal Majalla" panose="02000000000000000000" pitchFamily="2" charset="-78"/>
            </a:rPr>
            <a:t>عَـٰقِبَةُ</a:t>
          </a:r>
          <a:r>
            <a:rPr lang="ar-SA" sz="2800" kern="1200" dirty="0">
              <a:latin typeface="Sakkal Majalla" panose="02000000000000000000" pitchFamily="2" charset="-78"/>
              <a:cs typeface="Sakkal Majalla" panose="02000000000000000000" pitchFamily="2" charset="-78"/>
            </a:rPr>
            <a:t> </a:t>
          </a:r>
          <a:r>
            <a:rPr lang="ar-SA" sz="2800" kern="1200" dirty="0" err="1">
              <a:latin typeface="Sakkal Majalla" panose="02000000000000000000" pitchFamily="2" charset="-78"/>
              <a:cs typeface="Sakkal Majalla" panose="02000000000000000000" pitchFamily="2" charset="-78"/>
            </a:rPr>
            <a:t>ٱلۡمُكَذِّبِینَ</a:t>
          </a:r>
          <a:r>
            <a:rPr lang="ar-SA" sz="2800" kern="1200" dirty="0">
              <a:latin typeface="Sakkal Majalla" panose="02000000000000000000" pitchFamily="2" charset="-78"/>
              <a:cs typeface="Sakkal Majalla" panose="02000000000000000000" pitchFamily="2" charset="-78"/>
            </a:rPr>
            <a:t>(11))</a:t>
          </a:r>
          <a:endParaRPr lang="en-US" sz="2800" kern="1200" dirty="0">
            <a:latin typeface="Sakkal Majalla" panose="02000000000000000000" pitchFamily="2" charset="-78"/>
            <a:cs typeface="Sakkal Majalla" panose="02000000000000000000" pitchFamily="2" charset="-78"/>
          </a:endParaRPr>
        </a:p>
      </dsp:txBody>
      <dsp:txXfrm>
        <a:off x="1534802" y="2116206"/>
        <a:ext cx="6806253" cy="843234"/>
      </dsp:txXfrm>
    </dsp:sp>
    <dsp:sp modelId="{D5997FB6-A5FE-4C06-BF9E-64807667A1D9}">
      <dsp:nvSpPr>
        <dsp:cNvPr id="0" name=""/>
        <dsp:cNvSpPr/>
      </dsp:nvSpPr>
      <dsp:spPr>
        <a:xfrm>
          <a:off x="7647200" y="679241"/>
          <a:ext cx="582206" cy="582206"/>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7778196" y="679241"/>
        <a:ext cx="320214" cy="438110"/>
      </dsp:txXfrm>
    </dsp:sp>
    <dsp:sp modelId="{AE1BFBB7-50E2-4D16-953E-843707232272}">
      <dsp:nvSpPr>
        <dsp:cNvPr id="0" name=""/>
        <dsp:cNvSpPr/>
      </dsp:nvSpPr>
      <dsp:spPr>
        <a:xfrm>
          <a:off x="8367289" y="1718255"/>
          <a:ext cx="582206" cy="582206"/>
        </a:xfrm>
        <a:prstGeom prst="downArrow">
          <a:avLst>
            <a:gd name="adj1" fmla="val 55000"/>
            <a:gd name="adj2" fmla="val 45000"/>
          </a:avLst>
        </a:prstGeom>
        <a:solidFill>
          <a:schemeClr val="accent2">
            <a:tint val="40000"/>
            <a:alpha val="90000"/>
            <a:hueOff val="4183470"/>
            <a:satOff val="1428"/>
            <a:lumOff val="439"/>
            <a:alphaOff val="0"/>
          </a:schemeClr>
        </a:solidFill>
        <a:ln w="15875" cap="flat" cmpd="sng" algn="ctr">
          <a:solidFill>
            <a:schemeClr val="accent2">
              <a:tint val="40000"/>
              <a:alpha val="90000"/>
              <a:hueOff val="4183470"/>
              <a:satOff val="1428"/>
              <a:lumOff val="43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8498285" y="1718255"/>
        <a:ext cx="320214" cy="43811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E96AE0-10EE-459A-AEA5-A13D27E2FD80}">
      <dsp:nvSpPr>
        <dsp:cNvPr id="0" name=""/>
        <dsp:cNvSpPr/>
      </dsp:nvSpPr>
      <dsp:spPr>
        <a:xfrm>
          <a:off x="0" y="0"/>
          <a:ext cx="8161017" cy="1343553"/>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rtl="1">
            <a:lnSpc>
              <a:spcPct val="90000"/>
            </a:lnSpc>
            <a:spcBef>
              <a:spcPct val="0"/>
            </a:spcBef>
            <a:spcAft>
              <a:spcPct val="35000"/>
            </a:spcAft>
            <a:buNone/>
          </a:pPr>
          <a:r>
            <a:rPr lang="ar-SA" sz="3100" kern="1200" dirty="0">
              <a:latin typeface="Sakkal Majalla" panose="02000000000000000000" pitchFamily="2" charset="-78"/>
              <a:cs typeface="Sakkal Majalla" panose="02000000000000000000" pitchFamily="2" charset="-78"/>
            </a:rPr>
            <a:t>كل آية فيها ذكر </a:t>
          </a:r>
          <a:r>
            <a:rPr lang="ar-SA" sz="3100" kern="1200" dirty="0">
              <a:solidFill>
                <a:schemeClr val="bg2">
                  <a:lumMod val="10000"/>
                </a:schemeClr>
              </a:solidFill>
              <a:latin typeface="Sakkal Majalla" panose="02000000000000000000" pitchFamily="2" charset="-78"/>
              <a:cs typeface="Sakkal Majalla" panose="02000000000000000000" pitchFamily="2" charset="-78"/>
            </a:rPr>
            <a:t>(مِصْرَ)</a:t>
          </a:r>
          <a:r>
            <a:rPr lang="ar-SA" sz="3100" kern="1200" dirty="0">
              <a:latin typeface="Sakkal Majalla" panose="02000000000000000000" pitchFamily="2" charset="-78"/>
              <a:cs typeface="Sakkal Majalla" panose="02000000000000000000" pitchFamily="2" charset="-78"/>
            </a:rPr>
            <a:t> فهي بهذا اللفظ من غير تنوين</a:t>
          </a:r>
          <a:endParaRPr lang="en-US" sz="3100" kern="1200" dirty="0">
            <a:solidFill>
              <a:schemeClr val="bg2">
                <a:lumMod val="10000"/>
              </a:schemeClr>
            </a:solidFill>
            <a:latin typeface="Sakkal Majalla" panose="02000000000000000000" pitchFamily="2" charset="-78"/>
            <a:cs typeface="Sakkal Majalla" panose="02000000000000000000" pitchFamily="2" charset="-78"/>
          </a:endParaRPr>
        </a:p>
      </dsp:txBody>
      <dsp:txXfrm>
        <a:off x="39351" y="39351"/>
        <a:ext cx="6772350" cy="1264851"/>
      </dsp:txXfrm>
    </dsp:sp>
    <dsp:sp modelId="{01A6965C-E983-4A41-A174-C508B24E1782}">
      <dsp:nvSpPr>
        <dsp:cNvPr id="0" name=""/>
        <dsp:cNvSpPr/>
      </dsp:nvSpPr>
      <dsp:spPr>
        <a:xfrm>
          <a:off x="1440179" y="1642121"/>
          <a:ext cx="8161017" cy="1343553"/>
        </a:xfrm>
        <a:prstGeom prst="roundRect">
          <a:avLst>
            <a:gd name="adj" fmla="val 10000"/>
          </a:avLst>
        </a:prstGeom>
        <a:solidFill>
          <a:schemeClr val="accent2">
            <a:hueOff val="3363155"/>
            <a:satOff val="-3572"/>
            <a:lumOff val="274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rtl="1">
            <a:lnSpc>
              <a:spcPct val="90000"/>
            </a:lnSpc>
            <a:spcBef>
              <a:spcPct val="0"/>
            </a:spcBef>
            <a:spcAft>
              <a:spcPct val="35000"/>
            </a:spcAft>
            <a:buNone/>
          </a:pPr>
          <a:r>
            <a:rPr lang="ar-SA" sz="3100" kern="1200" dirty="0">
              <a:latin typeface="Sakkal Majalla" panose="02000000000000000000" pitchFamily="2" charset="-78"/>
              <a:cs typeface="Sakkal Majalla" panose="02000000000000000000" pitchFamily="2" charset="-78"/>
            </a:rPr>
            <a:t>إلا موضع البقرة آية (61) </a:t>
          </a:r>
          <a:r>
            <a:rPr lang="ar-SA" sz="3100" kern="1200" dirty="0">
              <a:solidFill>
                <a:schemeClr val="tx1"/>
              </a:solidFill>
              <a:latin typeface="Sakkal Majalla" panose="02000000000000000000" pitchFamily="2" charset="-78"/>
              <a:cs typeface="Sakkal Majalla" panose="02000000000000000000" pitchFamily="2" charset="-78"/>
            </a:rPr>
            <a:t>(اهبطوا مصرًا)</a:t>
          </a:r>
          <a:r>
            <a:rPr lang="ar-SA" sz="3100" kern="1200" dirty="0">
              <a:latin typeface="Sakkal Majalla" panose="02000000000000000000" pitchFamily="2" charset="-78"/>
              <a:cs typeface="Sakkal Majalla" panose="02000000000000000000" pitchFamily="2" charset="-78"/>
            </a:rPr>
            <a:t> فهي منونة </a:t>
          </a:r>
          <a:endParaRPr lang="en-US" sz="3100" kern="1200" dirty="0">
            <a:solidFill>
              <a:schemeClr val="bg2">
                <a:lumMod val="10000"/>
              </a:schemeClr>
            </a:solidFill>
            <a:latin typeface="Sakkal Majalla" panose="02000000000000000000" pitchFamily="2" charset="-78"/>
            <a:cs typeface="Sakkal Majalla" panose="02000000000000000000" pitchFamily="2" charset="-78"/>
          </a:endParaRPr>
        </a:p>
      </dsp:txBody>
      <dsp:txXfrm>
        <a:off x="1479530" y="1681472"/>
        <a:ext cx="5768825" cy="1264851"/>
      </dsp:txXfrm>
    </dsp:sp>
    <dsp:sp modelId="{0EF69E04-975C-4640-B305-EE56606C7100}">
      <dsp:nvSpPr>
        <dsp:cNvPr id="0" name=""/>
        <dsp:cNvSpPr/>
      </dsp:nvSpPr>
      <dsp:spPr>
        <a:xfrm>
          <a:off x="7287707" y="1056182"/>
          <a:ext cx="873309" cy="873309"/>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7484202" y="1056182"/>
        <a:ext cx="480319" cy="657165"/>
      </dsp:txXfrm>
    </dsp:sp>
  </dsp:spTree>
</dsp:drawing>
</file>

<file path=ppt/diagrams/drawing5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EC1CC2-7978-46CE-8A75-67A769C03883}">
      <dsp:nvSpPr>
        <dsp:cNvPr id="0" name=""/>
        <dsp:cNvSpPr/>
      </dsp:nvSpPr>
      <dsp:spPr>
        <a:xfrm>
          <a:off x="-68389" y="0"/>
          <a:ext cx="8434574" cy="895702"/>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كل آية فيها ذكر </a:t>
          </a:r>
          <a:r>
            <a:rPr lang="ar-SA" sz="2800" b="1" kern="1200" dirty="0">
              <a:solidFill>
                <a:schemeClr val="tx1"/>
              </a:solidFill>
              <a:latin typeface="Sakkal Majalla" panose="02000000000000000000" pitchFamily="2" charset="-78"/>
              <a:cs typeface="Sakkal Majalla" panose="02000000000000000000" pitchFamily="2" charset="-78"/>
            </a:rPr>
            <a:t>﴿إِنَّي بَرِيءٌ﴾</a:t>
          </a:r>
          <a:r>
            <a:rPr lang="ar-SA" sz="2800" kern="1200" dirty="0">
              <a:latin typeface="Sakkal Majalla" panose="02000000000000000000" pitchFamily="2" charset="-78"/>
              <a:cs typeface="Sakkal Majalla" panose="02000000000000000000" pitchFamily="2" charset="-78"/>
            </a:rPr>
            <a:t> فهي بهذا اللفظ بنون واحدة</a:t>
          </a:r>
          <a:endParaRPr lang="en-US" sz="2800" kern="1200" dirty="0">
            <a:solidFill>
              <a:schemeClr val="tx1">
                <a:lumMod val="95000"/>
                <a:lumOff val="5000"/>
              </a:schemeClr>
            </a:solidFill>
            <a:latin typeface="Sakkal Majalla" panose="02000000000000000000" pitchFamily="2" charset="-78"/>
            <a:cs typeface="Sakkal Majalla" panose="02000000000000000000" pitchFamily="2" charset="-78"/>
          </a:endParaRPr>
        </a:p>
      </dsp:txBody>
      <dsp:txXfrm>
        <a:off x="-42155" y="26234"/>
        <a:ext cx="7437402" cy="843234"/>
      </dsp:txXfrm>
    </dsp:sp>
    <dsp:sp modelId="{918FF342-9837-4234-8DD7-A0A2BD624B00}">
      <dsp:nvSpPr>
        <dsp:cNvPr id="0" name=""/>
        <dsp:cNvSpPr/>
      </dsp:nvSpPr>
      <dsp:spPr>
        <a:xfrm>
          <a:off x="788479" y="1044986"/>
          <a:ext cx="8161017" cy="895702"/>
        </a:xfrm>
        <a:prstGeom prst="roundRect">
          <a:avLst>
            <a:gd name="adj" fmla="val 10000"/>
          </a:avLst>
        </a:prstGeom>
        <a:solidFill>
          <a:schemeClr val="accent2">
            <a:hueOff val="1681577"/>
            <a:satOff val="-1786"/>
            <a:lumOff val="137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إلا موضع الأنعام (19) </a:t>
          </a:r>
          <a:r>
            <a:rPr lang="ar-SA" sz="2800" b="1" kern="1200" dirty="0">
              <a:solidFill>
                <a:schemeClr val="tx1"/>
              </a:solidFill>
              <a:latin typeface="Sakkal Majalla" panose="02000000000000000000" pitchFamily="2" charset="-78"/>
              <a:cs typeface="Sakkal Majalla" panose="02000000000000000000" pitchFamily="2" charset="-78"/>
            </a:rPr>
            <a:t>﴿وَإِنَّنِي بَرِيءٌ﴾</a:t>
          </a:r>
          <a:r>
            <a:rPr lang="ar-SA" sz="2800" kern="1200" dirty="0">
              <a:latin typeface="Sakkal Majalla" panose="02000000000000000000" pitchFamily="2" charset="-78"/>
              <a:cs typeface="Sakkal Majalla" panose="02000000000000000000" pitchFamily="2" charset="-78"/>
            </a:rPr>
            <a:t> و موضع الزخرف </a:t>
          </a:r>
          <a:r>
            <a:rPr lang="ar-SA" sz="2800" b="1" kern="1200" dirty="0">
              <a:solidFill>
                <a:schemeClr val="tx1"/>
              </a:solidFill>
              <a:latin typeface="Sakkal Majalla" panose="02000000000000000000" pitchFamily="2" charset="-78"/>
              <a:cs typeface="Sakkal Majalla" panose="02000000000000000000" pitchFamily="2" charset="-78"/>
            </a:rPr>
            <a:t>(إِنَّنِي بَرَاء)</a:t>
          </a:r>
          <a:endParaRPr lang="en-US" sz="2800" kern="1200" dirty="0">
            <a:solidFill>
              <a:schemeClr val="tx1"/>
            </a:solidFill>
            <a:latin typeface="Sakkal Majalla" panose="02000000000000000000" pitchFamily="2" charset="-78"/>
            <a:cs typeface="Sakkal Majalla" panose="02000000000000000000" pitchFamily="2" charset="-78"/>
          </a:endParaRPr>
        </a:p>
      </dsp:txBody>
      <dsp:txXfrm>
        <a:off x="814713" y="1071220"/>
        <a:ext cx="6806253" cy="843234"/>
      </dsp:txXfrm>
    </dsp:sp>
    <dsp:sp modelId="{AC77514B-0541-443E-AFE6-08C360B90EC1}">
      <dsp:nvSpPr>
        <dsp:cNvPr id="0" name=""/>
        <dsp:cNvSpPr/>
      </dsp:nvSpPr>
      <dsp:spPr>
        <a:xfrm>
          <a:off x="1508568" y="2089972"/>
          <a:ext cx="8161017" cy="895702"/>
        </a:xfrm>
        <a:prstGeom prst="roundRect">
          <a:avLst>
            <a:gd name="adj" fmla="val 10000"/>
          </a:avLst>
        </a:prstGeom>
        <a:solidFill>
          <a:schemeClr val="accent2">
            <a:hueOff val="3363155"/>
            <a:satOff val="-3572"/>
            <a:lumOff val="274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1">
            <a:lnSpc>
              <a:spcPct val="90000"/>
            </a:lnSpc>
            <a:spcBef>
              <a:spcPct val="0"/>
            </a:spcBef>
            <a:spcAft>
              <a:spcPct val="35000"/>
            </a:spcAft>
            <a:buNone/>
          </a:pPr>
          <a:r>
            <a:rPr lang="ar-SA" sz="2000" kern="1200" dirty="0">
              <a:latin typeface="Sakkal Majalla" panose="02000000000000000000" pitchFamily="2" charset="-78"/>
              <a:cs typeface="Sakkal Majalla" panose="02000000000000000000" pitchFamily="2" charset="-78"/>
            </a:rPr>
            <a:t>قُلْ أَيُّ شَيْءٍ أَكْبَرُ شَهَادَةً قُلِ اللَّهِ شَهِيدٌ بَيْنِي وَبَيْنَكُمْ وَأُوحِيَ إِلَيَّ هَذَا الْقُرْآنُ لأُنذِرَكُم بِهِ وَمَن بَلَغَ أَئِنَّكُمْ لَتَشْهَدُونَ أَنَّ مَعَ اللَّهِ آلِهَةً أُخْرَى قُل لاَّ أَشْهَدُ قُلْ إِنَّمَا هُوَ إِلَهٌ وَاحِدٌ </a:t>
          </a:r>
          <a:r>
            <a:rPr lang="ar-SA" sz="2000" u="sng" kern="1200" dirty="0">
              <a:solidFill>
                <a:schemeClr val="tx1"/>
              </a:solidFill>
              <a:latin typeface="Sakkal Majalla" panose="02000000000000000000" pitchFamily="2" charset="-78"/>
              <a:cs typeface="Sakkal Majalla" panose="02000000000000000000" pitchFamily="2" charset="-78"/>
            </a:rPr>
            <a:t>وَإِنَّنِي بَرِيءٌ</a:t>
          </a:r>
          <a:r>
            <a:rPr lang="ar-SA" sz="2000" kern="1200" dirty="0">
              <a:latin typeface="Sakkal Majalla" panose="02000000000000000000" pitchFamily="2" charset="-78"/>
              <a:cs typeface="Sakkal Majalla" panose="02000000000000000000" pitchFamily="2" charset="-78"/>
            </a:rPr>
            <a:t> مِّمَّا تُشْرِكُونَ (19)</a:t>
          </a:r>
          <a:endParaRPr lang="en-US" sz="2000" kern="1200" dirty="0">
            <a:latin typeface="Sakkal Majalla" panose="02000000000000000000" pitchFamily="2" charset="-78"/>
            <a:cs typeface="Sakkal Majalla" panose="02000000000000000000" pitchFamily="2" charset="-78"/>
          </a:endParaRPr>
        </a:p>
      </dsp:txBody>
      <dsp:txXfrm>
        <a:off x="1534802" y="2116206"/>
        <a:ext cx="6806253" cy="843234"/>
      </dsp:txXfrm>
    </dsp:sp>
    <dsp:sp modelId="{D5997FB6-A5FE-4C06-BF9E-64807667A1D9}">
      <dsp:nvSpPr>
        <dsp:cNvPr id="0" name=""/>
        <dsp:cNvSpPr/>
      </dsp:nvSpPr>
      <dsp:spPr>
        <a:xfrm>
          <a:off x="7647200" y="679241"/>
          <a:ext cx="582206" cy="582206"/>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7778196" y="679241"/>
        <a:ext cx="320214" cy="438110"/>
      </dsp:txXfrm>
    </dsp:sp>
    <dsp:sp modelId="{AE1BFBB7-50E2-4D16-953E-843707232272}">
      <dsp:nvSpPr>
        <dsp:cNvPr id="0" name=""/>
        <dsp:cNvSpPr/>
      </dsp:nvSpPr>
      <dsp:spPr>
        <a:xfrm>
          <a:off x="8367289" y="1718255"/>
          <a:ext cx="582206" cy="582206"/>
        </a:xfrm>
        <a:prstGeom prst="downArrow">
          <a:avLst>
            <a:gd name="adj1" fmla="val 55000"/>
            <a:gd name="adj2" fmla="val 45000"/>
          </a:avLst>
        </a:prstGeom>
        <a:solidFill>
          <a:schemeClr val="accent2">
            <a:tint val="40000"/>
            <a:alpha val="90000"/>
            <a:hueOff val="4183470"/>
            <a:satOff val="1428"/>
            <a:lumOff val="439"/>
            <a:alphaOff val="0"/>
          </a:schemeClr>
        </a:solidFill>
        <a:ln w="15875" cap="flat" cmpd="sng" algn="ctr">
          <a:solidFill>
            <a:schemeClr val="accent2">
              <a:tint val="40000"/>
              <a:alpha val="90000"/>
              <a:hueOff val="4183470"/>
              <a:satOff val="1428"/>
              <a:lumOff val="43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8498285" y="1718255"/>
        <a:ext cx="320214" cy="438110"/>
      </dsp:txXfrm>
    </dsp:sp>
  </dsp:spTree>
</dsp:drawing>
</file>

<file path=ppt/diagrams/drawing5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EC1CC2-7978-46CE-8A75-67A769C03883}">
      <dsp:nvSpPr>
        <dsp:cNvPr id="0" name=""/>
        <dsp:cNvSpPr/>
      </dsp:nvSpPr>
      <dsp:spPr>
        <a:xfrm>
          <a:off x="-68389" y="0"/>
          <a:ext cx="8434574" cy="895702"/>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كل آية فيها ذكر </a:t>
          </a:r>
          <a:r>
            <a:rPr lang="ar-SA" sz="2800" b="1" kern="1200" dirty="0">
              <a:solidFill>
                <a:schemeClr val="tx1"/>
              </a:solidFill>
              <a:latin typeface="Sakkal Majalla" panose="02000000000000000000" pitchFamily="2" charset="-78"/>
              <a:cs typeface="Sakkal Majalla" panose="02000000000000000000" pitchFamily="2" charset="-78"/>
            </a:rPr>
            <a:t>﴿حَيَاتُنَا الدُّنْيَا نَمُوتُ وَنَحْيَا﴾</a:t>
          </a:r>
          <a:r>
            <a:rPr lang="ar-SA" sz="2800" b="1" kern="1200" dirty="0">
              <a:latin typeface="Sakkal Majalla" panose="02000000000000000000" pitchFamily="2" charset="-78"/>
              <a:cs typeface="Sakkal Majalla" panose="02000000000000000000" pitchFamily="2" charset="-78"/>
            </a:rPr>
            <a:t> </a:t>
          </a:r>
          <a:r>
            <a:rPr lang="ar-SA" sz="2800" kern="1200" dirty="0">
              <a:latin typeface="Sakkal Majalla" panose="02000000000000000000" pitchFamily="2" charset="-78"/>
              <a:cs typeface="Sakkal Majalla" panose="02000000000000000000" pitchFamily="2" charset="-78"/>
            </a:rPr>
            <a:t>فهي بهذا اللفظ</a:t>
          </a:r>
          <a:endParaRPr lang="en-US" sz="2800" kern="1200" dirty="0">
            <a:solidFill>
              <a:schemeClr val="tx1">
                <a:lumMod val="95000"/>
                <a:lumOff val="5000"/>
              </a:schemeClr>
            </a:solidFill>
            <a:latin typeface="Sakkal Majalla" panose="02000000000000000000" pitchFamily="2" charset="-78"/>
            <a:cs typeface="Sakkal Majalla" panose="02000000000000000000" pitchFamily="2" charset="-78"/>
          </a:endParaRPr>
        </a:p>
      </dsp:txBody>
      <dsp:txXfrm>
        <a:off x="-42155" y="26234"/>
        <a:ext cx="7437402" cy="843234"/>
      </dsp:txXfrm>
    </dsp:sp>
    <dsp:sp modelId="{918FF342-9837-4234-8DD7-A0A2BD624B00}">
      <dsp:nvSpPr>
        <dsp:cNvPr id="0" name=""/>
        <dsp:cNvSpPr/>
      </dsp:nvSpPr>
      <dsp:spPr>
        <a:xfrm>
          <a:off x="788479" y="1044986"/>
          <a:ext cx="8161017" cy="895702"/>
        </a:xfrm>
        <a:prstGeom prst="roundRect">
          <a:avLst>
            <a:gd name="adj" fmla="val 10000"/>
          </a:avLst>
        </a:prstGeom>
        <a:solidFill>
          <a:schemeClr val="accent2">
            <a:hueOff val="1681577"/>
            <a:satOff val="-1786"/>
            <a:lumOff val="137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إلا موضع  الأنعام (29) </a:t>
          </a:r>
          <a:r>
            <a:rPr lang="ar-SA" sz="2800" b="1" kern="1200" dirty="0">
              <a:solidFill>
                <a:schemeClr val="tx1"/>
              </a:solidFill>
              <a:latin typeface="Sakkal Majalla" panose="02000000000000000000" pitchFamily="2" charset="-78"/>
              <a:cs typeface="Sakkal Majalla" panose="02000000000000000000" pitchFamily="2" charset="-78"/>
            </a:rPr>
            <a:t>﴿حَيَاتُنَا الدُّنْيَا﴾</a:t>
          </a:r>
          <a:r>
            <a:rPr lang="ar-SA" sz="2800" b="1" kern="1200" dirty="0">
              <a:latin typeface="Sakkal Majalla" panose="02000000000000000000" pitchFamily="2" charset="-78"/>
              <a:cs typeface="Sakkal Majalla" panose="02000000000000000000" pitchFamily="2" charset="-78"/>
            </a:rPr>
            <a:t> </a:t>
          </a:r>
          <a:r>
            <a:rPr lang="ar-SA" sz="2800" kern="1200" dirty="0">
              <a:latin typeface="Sakkal Majalla" panose="02000000000000000000" pitchFamily="2" charset="-78"/>
              <a:cs typeface="Sakkal Majalla" panose="02000000000000000000" pitchFamily="2" charset="-78"/>
            </a:rPr>
            <a:t>من غير </a:t>
          </a:r>
          <a:r>
            <a:rPr lang="ar-SA" sz="2800" kern="1200" dirty="0">
              <a:solidFill>
                <a:schemeClr val="tx1"/>
              </a:solidFill>
              <a:latin typeface="Sakkal Majalla" panose="02000000000000000000" pitchFamily="2" charset="-78"/>
              <a:cs typeface="Sakkal Majalla" panose="02000000000000000000" pitchFamily="2" charset="-78"/>
            </a:rPr>
            <a:t>﴿</a:t>
          </a:r>
          <a:r>
            <a:rPr lang="ar-SA" sz="2800" b="1" kern="1200" dirty="0">
              <a:solidFill>
                <a:schemeClr val="tx1"/>
              </a:solidFill>
              <a:latin typeface="Sakkal Majalla" panose="02000000000000000000" pitchFamily="2" charset="-78"/>
              <a:cs typeface="Sakkal Majalla" panose="02000000000000000000" pitchFamily="2" charset="-78"/>
            </a:rPr>
            <a:t>نَمُوتُ وَنَحْيَا</a:t>
          </a:r>
          <a:r>
            <a:rPr lang="ar-SA" sz="2800" kern="1200" dirty="0">
              <a:solidFill>
                <a:schemeClr val="tx1"/>
              </a:solidFill>
              <a:latin typeface="Sakkal Majalla" panose="02000000000000000000" pitchFamily="2" charset="-78"/>
              <a:cs typeface="Sakkal Majalla" panose="02000000000000000000" pitchFamily="2" charset="-78"/>
            </a:rPr>
            <a:t>﴾</a:t>
          </a:r>
          <a:endParaRPr lang="en-US" sz="2800" kern="1200" dirty="0">
            <a:solidFill>
              <a:schemeClr val="tx1"/>
            </a:solidFill>
            <a:latin typeface="Sakkal Majalla" panose="02000000000000000000" pitchFamily="2" charset="-78"/>
            <a:cs typeface="Sakkal Majalla" panose="02000000000000000000" pitchFamily="2" charset="-78"/>
          </a:endParaRPr>
        </a:p>
      </dsp:txBody>
      <dsp:txXfrm>
        <a:off x="814713" y="1071220"/>
        <a:ext cx="6806253" cy="843234"/>
      </dsp:txXfrm>
    </dsp:sp>
    <dsp:sp modelId="{AC77514B-0541-443E-AFE6-08C360B90EC1}">
      <dsp:nvSpPr>
        <dsp:cNvPr id="0" name=""/>
        <dsp:cNvSpPr/>
      </dsp:nvSpPr>
      <dsp:spPr>
        <a:xfrm>
          <a:off x="1508568" y="2089972"/>
          <a:ext cx="8161017" cy="895702"/>
        </a:xfrm>
        <a:prstGeom prst="roundRect">
          <a:avLst>
            <a:gd name="adj" fmla="val 10000"/>
          </a:avLst>
        </a:prstGeom>
        <a:solidFill>
          <a:schemeClr val="accent2">
            <a:hueOff val="3363155"/>
            <a:satOff val="-3572"/>
            <a:lumOff val="274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ar-SA" sz="2400" kern="1200" dirty="0">
              <a:latin typeface="Sakkal Majalla" panose="02000000000000000000" pitchFamily="2" charset="-78"/>
              <a:cs typeface="Sakkal Majalla" panose="02000000000000000000" pitchFamily="2" charset="-78"/>
            </a:rPr>
            <a:t>(وَقَالُواْ إِنْ هِيَ إِلاَّ </a:t>
          </a:r>
          <a:r>
            <a:rPr lang="ar-SA" sz="2400" u="sng" kern="1200" dirty="0">
              <a:solidFill>
                <a:schemeClr val="tx1"/>
              </a:solidFill>
              <a:latin typeface="Sakkal Majalla" panose="02000000000000000000" pitchFamily="2" charset="-78"/>
              <a:cs typeface="Sakkal Majalla" panose="02000000000000000000" pitchFamily="2" charset="-78"/>
            </a:rPr>
            <a:t>حَيَاتُنَا الدُّنْيَا</a:t>
          </a:r>
          <a:r>
            <a:rPr lang="ar-SA" sz="2400" kern="1200" dirty="0">
              <a:latin typeface="Sakkal Majalla" panose="02000000000000000000" pitchFamily="2" charset="-78"/>
              <a:cs typeface="Sakkal Majalla" panose="02000000000000000000" pitchFamily="2" charset="-78"/>
            </a:rPr>
            <a:t> وَمَا نَحْنُ بِمَبْعُوثِينَ (29) وَلَوْ تَرَى إِذْ وُقِفُواْ .....(30))</a:t>
          </a:r>
          <a:endParaRPr lang="en-US" sz="2400" kern="1200" dirty="0">
            <a:latin typeface="Sakkal Majalla" panose="02000000000000000000" pitchFamily="2" charset="-78"/>
            <a:cs typeface="Sakkal Majalla" panose="02000000000000000000" pitchFamily="2" charset="-78"/>
          </a:endParaRPr>
        </a:p>
      </dsp:txBody>
      <dsp:txXfrm>
        <a:off x="1534802" y="2116206"/>
        <a:ext cx="6806253" cy="843234"/>
      </dsp:txXfrm>
    </dsp:sp>
    <dsp:sp modelId="{D5997FB6-A5FE-4C06-BF9E-64807667A1D9}">
      <dsp:nvSpPr>
        <dsp:cNvPr id="0" name=""/>
        <dsp:cNvSpPr/>
      </dsp:nvSpPr>
      <dsp:spPr>
        <a:xfrm>
          <a:off x="7647200" y="679241"/>
          <a:ext cx="582206" cy="582206"/>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7778196" y="679241"/>
        <a:ext cx="320214" cy="438110"/>
      </dsp:txXfrm>
    </dsp:sp>
    <dsp:sp modelId="{AE1BFBB7-50E2-4D16-953E-843707232272}">
      <dsp:nvSpPr>
        <dsp:cNvPr id="0" name=""/>
        <dsp:cNvSpPr/>
      </dsp:nvSpPr>
      <dsp:spPr>
        <a:xfrm>
          <a:off x="8367289" y="1718255"/>
          <a:ext cx="582206" cy="582206"/>
        </a:xfrm>
        <a:prstGeom prst="downArrow">
          <a:avLst>
            <a:gd name="adj1" fmla="val 55000"/>
            <a:gd name="adj2" fmla="val 45000"/>
          </a:avLst>
        </a:prstGeom>
        <a:solidFill>
          <a:schemeClr val="accent2">
            <a:tint val="40000"/>
            <a:alpha val="90000"/>
            <a:hueOff val="4183470"/>
            <a:satOff val="1428"/>
            <a:lumOff val="439"/>
            <a:alphaOff val="0"/>
          </a:schemeClr>
        </a:solidFill>
        <a:ln w="15875" cap="flat" cmpd="sng" algn="ctr">
          <a:solidFill>
            <a:schemeClr val="accent2">
              <a:tint val="40000"/>
              <a:alpha val="90000"/>
              <a:hueOff val="4183470"/>
              <a:satOff val="1428"/>
              <a:lumOff val="43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8498285" y="1718255"/>
        <a:ext cx="320214" cy="438110"/>
      </dsp:txXfrm>
    </dsp:sp>
  </dsp:spTree>
</dsp:drawing>
</file>

<file path=ppt/diagrams/drawing5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EC1CC2-7978-46CE-8A75-67A769C03883}">
      <dsp:nvSpPr>
        <dsp:cNvPr id="0" name=""/>
        <dsp:cNvSpPr/>
      </dsp:nvSpPr>
      <dsp:spPr>
        <a:xfrm>
          <a:off x="-68389" y="0"/>
          <a:ext cx="8434574" cy="895702"/>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كل آية فيها ذكر </a:t>
          </a:r>
          <a:r>
            <a:rPr lang="ar-SA" sz="2400" b="1" kern="1200" dirty="0">
              <a:solidFill>
                <a:schemeClr val="tx1"/>
              </a:solidFill>
            </a:rPr>
            <a:t>﴿وَاللَّهُ عَلِيمٌ بِالظَّالِمِينَ﴾</a:t>
          </a:r>
          <a:r>
            <a:rPr lang="ar-SA" sz="2400" kern="1200" dirty="0">
              <a:solidFill>
                <a:schemeClr val="tx1"/>
              </a:solidFill>
            </a:rPr>
            <a:t> </a:t>
          </a:r>
          <a:r>
            <a:rPr lang="ar-SA" sz="2800" b="1" kern="1200" dirty="0">
              <a:latin typeface="Sakkal Majalla" panose="02000000000000000000" pitchFamily="2" charset="-78"/>
              <a:cs typeface="Sakkal Majalla" panose="02000000000000000000" pitchFamily="2" charset="-78"/>
            </a:rPr>
            <a:t> </a:t>
          </a:r>
          <a:r>
            <a:rPr lang="ar-SA" sz="2800" kern="1200" dirty="0">
              <a:latin typeface="Sakkal Majalla" panose="02000000000000000000" pitchFamily="2" charset="-78"/>
              <a:cs typeface="Sakkal Majalla" panose="02000000000000000000" pitchFamily="2" charset="-78"/>
            </a:rPr>
            <a:t>فهي بهذا اللفظ</a:t>
          </a:r>
          <a:endParaRPr lang="en-US" sz="2800" kern="1200" dirty="0">
            <a:solidFill>
              <a:schemeClr val="tx1">
                <a:lumMod val="95000"/>
                <a:lumOff val="5000"/>
              </a:schemeClr>
            </a:solidFill>
            <a:latin typeface="Sakkal Majalla" panose="02000000000000000000" pitchFamily="2" charset="-78"/>
            <a:cs typeface="Sakkal Majalla" panose="02000000000000000000" pitchFamily="2" charset="-78"/>
          </a:endParaRPr>
        </a:p>
      </dsp:txBody>
      <dsp:txXfrm>
        <a:off x="-42155" y="26234"/>
        <a:ext cx="7437402" cy="843234"/>
      </dsp:txXfrm>
    </dsp:sp>
    <dsp:sp modelId="{918FF342-9837-4234-8DD7-A0A2BD624B00}">
      <dsp:nvSpPr>
        <dsp:cNvPr id="0" name=""/>
        <dsp:cNvSpPr/>
      </dsp:nvSpPr>
      <dsp:spPr>
        <a:xfrm>
          <a:off x="788479" y="1044986"/>
          <a:ext cx="8161017" cy="895702"/>
        </a:xfrm>
        <a:prstGeom prst="roundRect">
          <a:avLst>
            <a:gd name="adj" fmla="val 10000"/>
          </a:avLst>
        </a:prstGeom>
        <a:solidFill>
          <a:schemeClr val="accent2">
            <a:hueOff val="1681577"/>
            <a:satOff val="-1786"/>
            <a:lumOff val="137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إلا موضع  الأنعام (58</a:t>
          </a:r>
          <a:r>
            <a:rPr lang="ar-SA" sz="2800" b="1" kern="1200" dirty="0">
              <a:latin typeface="Sakkal Majalla" panose="02000000000000000000" pitchFamily="2" charset="-78"/>
              <a:cs typeface="Sakkal Majalla" panose="02000000000000000000" pitchFamily="2" charset="-78"/>
            </a:rPr>
            <a:t>) </a:t>
          </a:r>
          <a:r>
            <a:rPr lang="ar-SA" sz="2800" b="1" kern="1200" dirty="0">
              <a:solidFill>
                <a:schemeClr val="tx1"/>
              </a:solidFill>
              <a:latin typeface="Sakkal Majalla" panose="02000000000000000000" pitchFamily="2" charset="-78"/>
              <a:cs typeface="Sakkal Majalla" panose="02000000000000000000" pitchFamily="2" charset="-78"/>
            </a:rPr>
            <a:t>﴿وَاللَّهُ أَعْلَمُ بِالظَّالِمِينَ﴾</a:t>
          </a:r>
          <a:endParaRPr lang="en-US" sz="2800" kern="1200" dirty="0">
            <a:solidFill>
              <a:schemeClr val="tx1"/>
            </a:solidFill>
            <a:latin typeface="Sakkal Majalla" panose="02000000000000000000" pitchFamily="2" charset="-78"/>
            <a:cs typeface="Sakkal Majalla" panose="02000000000000000000" pitchFamily="2" charset="-78"/>
          </a:endParaRPr>
        </a:p>
      </dsp:txBody>
      <dsp:txXfrm>
        <a:off x="814713" y="1071220"/>
        <a:ext cx="6806253" cy="843234"/>
      </dsp:txXfrm>
    </dsp:sp>
    <dsp:sp modelId="{AC77514B-0541-443E-AFE6-08C360B90EC1}">
      <dsp:nvSpPr>
        <dsp:cNvPr id="0" name=""/>
        <dsp:cNvSpPr/>
      </dsp:nvSpPr>
      <dsp:spPr>
        <a:xfrm>
          <a:off x="1508568" y="2089972"/>
          <a:ext cx="8161017" cy="895702"/>
        </a:xfrm>
        <a:prstGeom prst="roundRect">
          <a:avLst>
            <a:gd name="adj" fmla="val 10000"/>
          </a:avLst>
        </a:prstGeom>
        <a:solidFill>
          <a:schemeClr val="accent2">
            <a:hueOff val="3363155"/>
            <a:satOff val="-3572"/>
            <a:lumOff val="274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ar-SA" sz="2400" kern="1200" dirty="0">
              <a:latin typeface="Sakkal Majalla" panose="02000000000000000000" pitchFamily="2" charset="-78"/>
              <a:cs typeface="Sakkal Majalla" panose="02000000000000000000" pitchFamily="2" charset="-78"/>
            </a:rPr>
            <a:t>(قُل لَّوْ أَنَّ عِندِي مَا تَسْتَعْجِلُونَ بِهِ لَقُضِيَ الأَمْرُ بَيْنِي وَبَيْنَكُمْ </a:t>
          </a:r>
          <a:r>
            <a:rPr lang="ar-SA" sz="2400" u="sng" kern="1200" dirty="0">
              <a:solidFill>
                <a:schemeClr val="tx1"/>
              </a:solidFill>
              <a:latin typeface="Sakkal Majalla" panose="02000000000000000000" pitchFamily="2" charset="-78"/>
              <a:cs typeface="Sakkal Majalla" panose="02000000000000000000" pitchFamily="2" charset="-78"/>
            </a:rPr>
            <a:t>وَاللَّهُ أَعْلَمُ بِالظَّالِمِينَ</a:t>
          </a:r>
          <a:r>
            <a:rPr lang="ar-SA" sz="2400" kern="1200" dirty="0">
              <a:latin typeface="Sakkal Majalla" panose="02000000000000000000" pitchFamily="2" charset="-78"/>
              <a:cs typeface="Sakkal Majalla" panose="02000000000000000000" pitchFamily="2" charset="-78"/>
            </a:rPr>
            <a:t> (58) وَعِندَهُ مَفَاتِحُ الْغَيْبِ .....(59))</a:t>
          </a:r>
          <a:endParaRPr lang="en-US" sz="2400" kern="1200" dirty="0">
            <a:latin typeface="Sakkal Majalla" panose="02000000000000000000" pitchFamily="2" charset="-78"/>
            <a:cs typeface="Sakkal Majalla" panose="02000000000000000000" pitchFamily="2" charset="-78"/>
          </a:endParaRPr>
        </a:p>
      </dsp:txBody>
      <dsp:txXfrm>
        <a:off x="1534802" y="2116206"/>
        <a:ext cx="6806253" cy="843234"/>
      </dsp:txXfrm>
    </dsp:sp>
    <dsp:sp modelId="{D5997FB6-A5FE-4C06-BF9E-64807667A1D9}">
      <dsp:nvSpPr>
        <dsp:cNvPr id="0" name=""/>
        <dsp:cNvSpPr/>
      </dsp:nvSpPr>
      <dsp:spPr>
        <a:xfrm>
          <a:off x="7647200" y="679241"/>
          <a:ext cx="582206" cy="582206"/>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7778196" y="679241"/>
        <a:ext cx="320214" cy="438110"/>
      </dsp:txXfrm>
    </dsp:sp>
    <dsp:sp modelId="{AE1BFBB7-50E2-4D16-953E-843707232272}">
      <dsp:nvSpPr>
        <dsp:cNvPr id="0" name=""/>
        <dsp:cNvSpPr/>
      </dsp:nvSpPr>
      <dsp:spPr>
        <a:xfrm>
          <a:off x="8367289" y="1718255"/>
          <a:ext cx="582206" cy="582206"/>
        </a:xfrm>
        <a:prstGeom prst="downArrow">
          <a:avLst>
            <a:gd name="adj1" fmla="val 55000"/>
            <a:gd name="adj2" fmla="val 45000"/>
          </a:avLst>
        </a:prstGeom>
        <a:solidFill>
          <a:schemeClr val="accent2">
            <a:tint val="40000"/>
            <a:alpha val="90000"/>
            <a:hueOff val="4183470"/>
            <a:satOff val="1428"/>
            <a:lumOff val="439"/>
            <a:alphaOff val="0"/>
          </a:schemeClr>
        </a:solidFill>
        <a:ln w="15875" cap="flat" cmpd="sng" algn="ctr">
          <a:solidFill>
            <a:schemeClr val="accent2">
              <a:tint val="40000"/>
              <a:alpha val="90000"/>
              <a:hueOff val="4183470"/>
              <a:satOff val="1428"/>
              <a:lumOff val="43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8498285" y="1718255"/>
        <a:ext cx="320214" cy="438110"/>
      </dsp:txXfrm>
    </dsp:sp>
  </dsp:spTree>
</dsp:drawing>
</file>

<file path=ppt/diagrams/drawing5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EC1CC2-7978-46CE-8A75-67A769C03883}">
      <dsp:nvSpPr>
        <dsp:cNvPr id="0" name=""/>
        <dsp:cNvSpPr/>
      </dsp:nvSpPr>
      <dsp:spPr>
        <a:xfrm>
          <a:off x="-68389" y="0"/>
          <a:ext cx="8434574" cy="895702"/>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كل آية فيها ذكر </a:t>
          </a:r>
          <a:r>
            <a:rPr lang="ar-SA" sz="2800" b="1" kern="1200" dirty="0">
              <a:solidFill>
                <a:schemeClr val="tx1"/>
              </a:solidFill>
              <a:latin typeface="Sakkal Majalla" panose="02000000000000000000" pitchFamily="2" charset="-78"/>
              <a:cs typeface="Sakkal Majalla" panose="02000000000000000000" pitchFamily="2" charset="-78"/>
            </a:rPr>
            <a:t>﴿مَا لَمْ يُنَزِّلْ بِهِ سُلْطَانًا﴾</a:t>
          </a:r>
          <a:r>
            <a:rPr lang="ar-SA" sz="2800" kern="1200" dirty="0">
              <a:latin typeface="Sakkal Majalla" panose="02000000000000000000" pitchFamily="2" charset="-78"/>
              <a:cs typeface="Sakkal Majalla" panose="02000000000000000000" pitchFamily="2" charset="-78"/>
            </a:rPr>
            <a:t> فهي بهذا اللفظ</a:t>
          </a:r>
          <a:endParaRPr lang="en-US" sz="2800" kern="1200" dirty="0">
            <a:solidFill>
              <a:schemeClr val="tx1">
                <a:lumMod val="95000"/>
                <a:lumOff val="5000"/>
              </a:schemeClr>
            </a:solidFill>
            <a:latin typeface="Sakkal Majalla" panose="02000000000000000000" pitchFamily="2" charset="-78"/>
            <a:cs typeface="Sakkal Majalla" panose="02000000000000000000" pitchFamily="2" charset="-78"/>
          </a:endParaRPr>
        </a:p>
      </dsp:txBody>
      <dsp:txXfrm>
        <a:off x="-42155" y="26234"/>
        <a:ext cx="7437402" cy="843234"/>
      </dsp:txXfrm>
    </dsp:sp>
    <dsp:sp modelId="{918FF342-9837-4234-8DD7-A0A2BD624B00}">
      <dsp:nvSpPr>
        <dsp:cNvPr id="0" name=""/>
        <dsp:cNvSpPr/>
      </dsp:nvSpPr>
      <dsp:spPr>
        <a:xfrm>
          <a:off x="788479" y="1044986"/>
          <a:ext cx="8161017" cy="895702"/>
        </a:xfrm>
        <a:prstGeom prst="roundRect">
          <a:avLst>
            <a:gd name="adj" fmla="val 10000"/>
          </a:avLst>
        </a:prstGeom>
        <a:solidFill>
          <a:schemeClr val="accent2">
            <a:hueOff val="1681577"/>
            <a:satOff val="-1786"/>
            <a:lumOff val="137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إلا موضع  الأنعام (81) </a:t>
          </a:r>
          <a:r>
            <a:rPr lang="ar-SA" sz="2800" b="1" kern="1200" dirty="0">
              <a:solidFill>
                <a:schemeClr val="tx1"/>
              </a:solidFill>
              <a:latin typeface="Sakkal Majalla" panose="02000000000000000000" pitchFamily="2" charset="-78"/>
              <a:cs typeface="Sakkal Majalla" panose="02000000000000000000" pitchFamily="2" charset="-78"/>
            </a:rPr>
            <a:t>﴿مَا لَمْ يُنَزِّلْ بِهِ عَلَيْكُمْ سُلْطَانًا﴾</a:t>
          </a:r>
          <a:endParaRPr lang="en-US" sz="2800" kern="1200" dirty="0">
            <a:solidFill>
              <a:schemeClr val="tx1"/>
            </a:solidFill>
            <a:latin typeface="Sakkal Majalla" panose="02000000000000000000" pitchFamily="2" charset="-78"/>
            <a:cs typeface="Sakkal Majalla" panose="02000000000000000000" pitchFamily="2" charset="-78"/>
          </a:endParaRPr>
        </a:p>
      </dsp:txBody>
      <dsp:txXfrm>
        <a:off x="814713" y="1071220"/>
        <a:ext cx="6806253" cy="843234"/>
      </dsp:txXfrm>
    </dsp:sp>
    <dsp:sp modelId="{AC77514B-0541-443E-AFE6-08C360B90EC1}">
      <dsp:nvSpPr>
        <dsp:cNvPr id="0" name=""/>
        <dsp:cNvSpPr/>
      </dsp:nvSpPr>
      <dsp:spPr>
        <a:xfrm>
          <a:off x="1508568" y="2089972"/>
          <a:ext cx="8161017" cy="895702"/>
        </a:xfrm>
        <a:prstGeom prst="roundRect">
          <a:avLst>
            <a:gd name="adj" fmla="val 10000"/>
          </a:avLst>
        </a:prstGeom>
        <a:solidFill>
          <a:schemeClr val="accent2">
            <a:hueOff val="3363155"/>
            <a:satOff val="-3572"/>
            <a:lumOff val="274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(كَيْفَ أَخَافُ مَا أَشْرَكْتُمْ وَلاَ تَخَافُونَ أَنَّكُمْ أَشْرَكْتُم بِاللَّهِ </a:t>
          </a:r>
          <a:r>
            <a:rPr lang="ar-SA" sz="2800" u="sng" kern="1200" dirty="0">
              <a:solidFill>
                <a:schemeClr val="tx1"/>
              </a:solidFill>
              <a:latin typeface="Sakkal Majalla" panose="02000000000000000000" pitchFamily="2" charset="-78"/>
              <a:cs typeface="Sakkal Majalla" panose="02000000000000000000" pitchFamily="2" charset="-78"/>
            </a:rPr>
            <a:t>مَا لَمْ يُنَزِّلْ بِهِ عَلَيْكُمْ سُلْطَانًا</a:t>
          </a:r>
          <a:r>
            <a:rPr lang="ar-SA" sz="2800" kern="1200" dirty="0">
              <a:latin typeface="Sakkal Majalla" panose="02000000000000000000" pitchFamily="2" charset="-78"/>
              <a:cs typeface="Sakkal Majalla" panose="02000000000000000000" pitchFamily="2" charset="-78"/>
            </a:rPr>
            <a:t> فَأَيُّ الْفَرِيقَيْنِ أَحَقُّ بِالأَمْنِ إِن كُنتُمْ تَعْلَمُونَ (81))</a:t>
          </a:r>
          <a:endParaRPr lang="en-US" sz="2800" kern="1200" dirty="0">
            <a:latin typeface="Sakkal Majalla" panose="02000000000000000000" pitchFamily="2" charset="-78"/>
            <a:cs typeface="Sakkal Majalla" panose="02000000000000000000" pitchFamily="2" charset="-78"/>
          </a:endParaRPr>
        </a:p>
      </dsp:txBody>
      <dsp:txXfrm>
        <a:off x="1534802" y="2116206"/>
        <a:ext cx="6806253" cy="843234"/>
      </dsp:txXfrm>
    </dsp:sp>
    <dsp:sp modelId="{D5997FB6-A5FE-4C06-BF9E-64807667A1D9}">
      <dsp:nvSpPr>
        <dsp:cNvPr id="0" name=""/>
        <dsp:cNvSpPr/>
      </dsp:nvSpPr>
      <dsp:spPr>
        <a:xfrm>
          <a:off x="7647200" y="679241"/>
          <a:ext cx="582206" cy="582206"/>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7778196" y="679241"/>
        <a:ext cx="320214" cy="438110"/>
      </dsp:txXfrm>
    </dsp:sp>
    <dsp:sp modelId="{AE1BFBB7-50E2-4D16-953E-843707232272}">
      <dsp:nvSpPr>
        <dsp:cNvPr id="0" name=""/>
        <dsp:cNvSpPr/>
      </dsp:nvSpPr>
      <dsp:spPr>
        <a:xfrm>
          <a:off x="8367289" y="1718255"/>
          <a:ext cx="582206" cy="582206"/>
        </a:xfrm>
        <a:prstGeom prst="downArrow">
          <a:avLst>
            <a:gd name="adj1" fmla="val 55000"/>
            <a:gd name="adj2" fmla="val 45000"/>
          </a:avLst>
        </a:prstGeom>
        <a:solidFill>
          <a:schemeClr val="accent2">
            <a:tint val="40000"/>
            <a:alpha val="90000"/>
            <a:hueOff val="4183470"/>
            <a:satOff val="1428"/>
            <a:lumOff val="439"/>
            <a:alphaOff val="0"/>
          </a:schemeClr>
        </a:solidFill>
        <a:ln w="15875" cap="flat" cmpd="sng" algn="ctr">
          <a:solidFill>
            <a:schemeClr val="accent2">
              <a:tint val="40000"/>
              <a:alpha val="90000"/>
              <a:hueOff val="4183470"/>
              <a:satOff val="1428"/>
              <a:lumOff val="43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8498285" y="1718255"/>
        <a:ext cx="320214" cy="438110"/>
      </dsp:txXfrm>
    </dsp:sp>
  </dsp:spTree>
</dsp:drawing>
</file>

<file path=ppt/diagrams/drawing5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EC1CC2-7978-46CE-8A75-67A769C03883}">
      <dsp:nvSpPr>
        <dsp:cNvPr id="0" name=""/>
        <dsp:cNvSpPr/>
      </dsp:nvSpPr>
      <dsp:spPr>
        <a:xfrm>
          <a:off x="-68389" y="0"/>
          <a:ext cx="8434574" cy="895702"/>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كل آية فيها ذكر </a:t>
          </a:r>
          <a:r>
            <a:rPr lang="ar-SA" sz="2800" b="1" kern="1200" dirty="0">
              <a:solidFill>
                <a:schemeClr val="tx1"/>
              </a:solidFill>
              <a:latin typeface="Sakkal Majalla" panose="02000000000000000000" pitchFamily="2" charset="-78"/>
              <a:cs typeface="Sakkal Majalla" panose="02000000000000000000" pitchFamily="2" charset="-78"/>
            </a:rPr>
            <a:t>﴿إِلَّا ذِكْرٌ لِلْعَالَمِينَ﴾</a:t>
          </a:r>
          <a:r>
            <a:rPr lang="ar-SA" sz="2800" kern="1200" dirty="0">
              <a:latin typeface="Sakkal Majalla" panose="02000000000000000000" pitchFamily="2" charset="-78"/>
              <a:cs typeface="Sakkal Majalla" panose="02000000000000000000" pitchFamily="2" charset="-78"/>
            </a:rPr>
            <a:t> فهي بهذا اللفظ</a:t>
          </a:r>
          <a:endParaRPr lang="en-US" sz="2800" kern="1200" dirty="0">
            <a:solidFill>
              <a:schemeClr val="tx1">
                <a:lumMod val="95000"/>
                <a:lumOff val="5000"/>
              </a:schemeClr>
            </a:solidFill>
            <a:latin typeface="Sakkal Majalla" panose="02000000000000000000" pitchFamily="2" charset="-78"/>
            <a:cs typeface="Sakkal Majalla" panose="02000000000000000000" pitchFamily="2" charset="-78"/>
          </a:endParaRPr>
        </a:p>
      </dsp:txBody>
      <dsp:txXfrm>
        <a:off x="-42155" y="26234"/>
        <a:ext cx="7437402" cy="843234"/>
      </dsp:txXfrm>
    </dsp:sp>
    <dsp:sp modelId="{918FF342-9837-4234-8DD7-A0A2BD624B00}">
      <dsp:nvSpPr>
        <dsp:cNvPr id="0" name=""/>
        <dsp:cNvSpPr/>
      </dsp:nvSpPr>
      <dsp:spPr>
        <a:xfrm>
          <a:off x="788479" y="1044986"/>
          <a:ext cx="8161017" cy="895702"/>
        </a:xfrm>
        <a:prstGeom prst="roundRect">
          <a:avLst>
            <a:gd name="adj" fmla="val 10000"/>
          </a:avLst>
        </a:prstGeom>
        <a:solidFill>
          <a:schemeClr val="accent2">
            <a:hueOff val="1681577"/>
            <a:satOff val="-1786"/>
            <a:lumOff val="137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إلا موضع  الأنعام (90) </a:t>
          </a:r>
          <a:r>
            <a:rPr lang="ar-SA" sz="2800" b="1" kern="1200" dirty="0">
              <a:solidFill>
                <a:schemeClr val="tx1"/>
              </a:solidFill>
              <a:latin typeface="Sakkal Majalla" panose="02000000000000000000" pitchFamily="2" charset="-78"/>
              <a:cs typeface="Sakkal Majalla" panose="02000000000000000000" pitchFamily="2" charset="-78"/>
            </a:rPr>
            <a:t>﴿إِلاَّ ذِكْرَى لِلْعَالَمِينَ﴾</a:t>
          </a:r>
          <a:endParaRPr lang="en-US" sz="2800" kern="1200" dirty="0">
            <a:solidFill>
              <a:schemeClr val="tx1"/>
            </a:solidFill>
            <a:latin typeface="Sakkal Majalla" panose="02000000000000000000" pitchFamily="2" charset="-78"/>
            <a:cs typeface="Sakkal Majalla" panose="02000000000000000000" pitchFamily="2" charset="-78"/>
          </a:endParaRPr>
        </a:p>
      </dsp:txBody>
      <dsp:txXfrm>
        <a:off x="814713" y="1071220"/>
        <a:ext cx="6806253" cy="843234"/>
      </dsp:txXfrm>
    </dsp:sp>
    <dsp:sp modelId="{AC77514B-0541-443E-AFE6-08C360B90EC1}">
      <dsp:nvSpPr>
        <dsp:cNvPr id="0" name=""/>
        <dsp:cNvSpPr/>
      </dsp:nvSpPr>
      <dsp:spPr>
        <a:xfrm>
          <a:off x="1508568" y="2089972"/>
          <a:ext cx="8161017" cy="895702"/>
        </a:xfrm>
        <a:prstGeom prst="roundRect">
          <a:avLst>
            <a:gd name="adj" fmla="val 10000"/>
          </a:avLst>
        </a:prstGeom>
        <a:solidFill>
          <a:schemeClr val="accent2">
            <a:hueOff val="3363155"/>
            <a:satOff val="-3572"/>
            <a:lumOff val="274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(أُوْلَئِكَ الَّذِينَ هَدَى اللَّهُ </a:t>
          </a:r>
          <a:r>
            <a:rPr lang="ar-SA" sz="2800" kern="1200" dirty="0" err="1">
              <a:latin typeface="Sakkal Majalla" panose="02000000000000000000" pitchFamily="2" charset="-78"/>
              <a:cs typeface="Sakkal Majalla" panose="02000000000000000000" pitchFamily="2" charset="-78"/>
            </a:rPr>
            <a:t>فَبِهُدَاهُمُ</a:t>
          </a:r>
          <a:r>
            <a:rPr lang="ar-SA" sz="2800" kern="1200" dirty="0">
              <a:latin typeface="Sakkal Majalla" panose="02000000000000000000" pitchFamily="2" charset="-78"/>
              <a:cs typeface="Sakkal Majalla" panose="02000000000000000000" pitchFamily="2" charset="-78"/>
            </a:rPr>
            <a:t> اقْتَدِهْ قُل لاَّ أَسْأَلُكُمْ عَلَيْهِ أَجْرًا إِنْ هُوَ </a:t>
          </a:r>
          <a:r>
            <a:rPr lang="ar-SA" sz="2800" u="sng" kern="1200" dirty="0">
              <a:solidFill>
                <a:schemeClr val="tx1"/>
              </a:solidFill>
              <a:latin typeface="Sakkal Majalla" panose="02000000000000000000" pitchFamily="2" charset="-78"/>
              <a:cs typeface="Sakkal Majalla" panose="02000000000000000000" pitchFamily="2" charset="-78"/>
            </a:rPr>
            <a:t>إِلاَّ ذِكْرَى لِلْعَالَمِينَ</a:t>
          </a:r>
          <a:r>
            <a:rPr lang="ar-SA" sz="2800" kern="1200" dirty="0">
              <a:latin typeface="Sakkal Majalla" panose="02000000000000000000" pitchFamily="2" charset="-78"/>
              <a:cs typeface="Sakkal Majalla" panose="02000000000000000000" pitchFamily="2" charset="-78"/>
            </a:rPr>
            <a:t> (90) وَمَا قَدَرُواْ اللَّهَ حَقَّ قَدْرِهِ ....(91))</a:t>
          </a:r>
          <a:endParaRPr lang="en-US" sz="2800" kern="1200" dirty="0">
            <a:latin typeface="Sakkal Majalla" panose="02000000000000000000" pitchFamily="2" charset="-78"/>
            <a:cs typeface="Sakkal Majalla" panose="02000000000000000000" pitchFamily="2" charset="-78"/>
          </a:endParaRPr>
        </a:p>
      </dsp:txBody>
      <dsp:txXfrm>
        <a:off x="1534802" y="2116206"/>
        <a:ext cx="6806253" cy="843234"/>
      </dsp:txXfrm>
    </dsp:sp>
    <dsp:sp modelId="{D5997FB6-A5FE-4C06-BF9E-64807667A1D9}">
      <dsp:nvSpPr>
        <dsp:cNvPr id="0" name=""/>
        <dsp:cNvSpPr/>
      </dsp:nvSpPr>
      <dsp:spPr>
        <a:xfrm>
          <a:off x="7647200" y="679241"/>
          <a:ext cx="582206" cy="582206"/>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7778196" y="679241"/>
        <a:ext cx="320214" cy="438110"/>
      </dsp:txXfrm>
    </dsp:sp>
    <dsp:sp modelId="{AE1BFBB7-50E2-4D16-953E-843707232272}">
      <dsp:nvSpPr>
        <dsp:cNvPr id="0" name=""/>
        <dsp:cNvSpPr/>
      </dsp:nvSpPr>
      <dsp:spPr>
        <a:xfrm>
          <a:off x="8367289" y="1718255"/>
          <a:ext cx="582206" cy="582206"/>
        </a:xfrm>
        <a:prstGeom prst="downArrow">
          <a:avLst>
            <a:gd name="adj1" fmla="val 55000"/>
            <a:gd name="adj2" fmla="val 45000"/>
          </a:avLst>
        </a:prstGeom>
        <a:solidFill>
          <a:schemeClr val="accent2">
            <a:tint val="40000"/>
            <a:alpha val="90000"/>
            <a:hueOff val="4183470"/>
            <a:satOff val="1428"/>
            <a:lumOff val="439"/>
            <a:alphaOff val="0"/>
          </a:schemeClr>
        </a:solidFill>
        <a:ln w="15875" cap="flat" cmpd="sng" algn="ctr">
          <a:solidFill>
            <a:schemeClr val="accent2">
              <a:tint val="40000"/>
              <a:alpha val="90000"/>
              <a:hueOff val="4183470"/>
              <a:satOff val="1428"/>
              <a:lumOff val="43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8498285" y="1718255"/>
        <a:ext cx="320214" cy="438110"/>
      </dsp:txXfrm>
    </dsp:sp>
  </dsp:spTree>
</dsp:drawing>
</file>

<file path=ppt/diagrams/drawing5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EC1CC2-7978-46CE-8A75-67A769C03883}">
      <dsp:nvSpPr>
        <dsp:cNvPr id="0" name=""/>
        <dsp:cNvSpPr/>
      </dsp:nvSpPr>
      <dsp:spPr>
        <a:xfrm>
          <a:off x="-68389" y="0"/>
          <a:ext cx="8434574" cy="895702"/>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كل آية فيها ذكر </a:t>
          </a:r>
          <a:r>
            <a:rPr lang="ar-SA" sz="2800" kern="1200" dirty="0">
              <a:solidFill>
                <a:schemeClr val="tx1"/>
              </a:solidFill>
              <a:latin typeface="Sakkal Majalla" panose="02000000000000000000" pitchFamily="2" charset="-78"/>
              <a:cs typeface="Sakkal Majalla" panose="02000000000000000000" pitchFamily="2" charset="-78"/>
            </a:rPr>
            <a:t>﴿</a:t>
          </a:r>
          <a:r>
            <a:rPr lang="ar-SA" sz="2800" b="1" kern="1200" dirty="0">
              <a:solidFill>
                <a:schemeClr val="tx1"/>
              </a:solidFill>
              <a:latin typeface="Sakkal Majalla" panose="02000000000000000000" pitchFamily="2" charset="-78"/>
              <a:cs typeface="Sakkal Majalla" panose="02000000000000000000" pitchFamily="2" charset="-78"/>
            </a:rPr>
            <a:t>إخراج الحي من الميت والعكس</a:t>
          </a:r>
          <a:r>
            <a:rPr lang="ar-SA" sz="2800" kern="1200" dirty="0">
              <a:solidFill>
                <a:schemeClr val="tx1"/>
              </a:solidFill>
              <a:latin typeface="Sakkal Majalla" panose="02000000000000000000" pitchFamily="2" charset="-78"/>
              <a:cs typeface="Sakkal Majalla" panose="02000000000000000000" pitchFamily="2" charset="-78"/>
            </a:rPr>
            <a:t>﴾</a:t>
          </a:r>
          <a:r>
            <a:rPr lang="ar-SA" sz="2800" kern="1200" dirty="0">
              <a:latin typeface="Sakkal Majalla" panose="02000000000000000000" pitchFamily="2" charset="-78"/>
              <a:cs typeface="Sakkal Majalla" panose="02000000000000000000" pitchFamily="2" charset="-78"/>
            </a:rPr>
            <a:t> فهي بهذا اللفظ  </a:t>
          </a:r>
          <a:r>
            <a:rPr lang="ar-SA" sz="2800" b="1" kern="1200" dirty="0">
              <a:solidFill>
                <a:schemeClr val="tx1"/>
              </a:solidFill>
              <a:latin typeface="Sakkal Majalla" panose="02000000000000000000" pitchFamily="2" charset="-78"/>
              <a:cs typeface="Sakkal Majalla" panose="02000000000000000000" pitchFamily="2" charset="-78"/>
            </a:rPr>
            <a:t>(يُخْرِجُ)( تُخْرِجُ)</a:t>
          </a:r>
          <a:endParaRPr lang="en-US" sz="2800" kern="1200" dirty="0">
            <a:solidFill>
              <a:schemeClr val="tx1"/>
            </a:solidFill>
            <a:latin typeface="Sakkal Majalla" panose="02000000000000000000" pitchFamily="2" charset="-78"/>
            <a:cs typeface="Sakkal Majalla" panose="02000000000000000000" pitchFamily="2" charset="-78"/>
          </a:endParaRPr>
        </a:p>
      </dsp:txBody>
      <dsp:txXfrm>
        <a:off x="-42155" y="26234"/>
        <a:ext cx="7437402" cy="843234"/>
      </dsp:txXfrm>
    </dsp:sp>
    <dsp:sp modelId="{918FF342-9837-4234-8DD7-A0A2BD624B00}">
      <dsp:nvSpPr>
        <dsp:cNvPr id="0" name=""/>
        <dsp:cNvSpPr/>
      </dsp:nvSpPr>
      <dsp:spPr>
        <a:xfrm>
          <a:off x="788479" y="1044986"/>
          <a:ext cx="8161017" cy="895702"/>
        </a:xfrm>
        <a:prstGeom prst="roundRect">
          <a:avLst>
            <a:gd name="adj" fmla="val 10000"/>
          </a:avLst>
        </a:prstGeom>
        <a:solidFill>
          <a:schemeClr val="accent2">
            <a:hueOff val="1681577"/>
            <a:satOff val="-1786"/>
            <a:lumOff val="137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إلا موضع  الأنعام (95) </a:t>
          </a:r>
          <a:r>
            <a:rPr lang="ar-SA" sz="2800" b="1" kern="1200" dirty="0">
              <a:solidFill>
                <a:schemeClr val="tx1"/>
              </a:solidFill>
              <a:latin typeface="Sakkal Majalla" panose="02000000000000000000" pitchFamily="2" charset="-78"/>
              <a:cs typeface="Sakkal Majalla" panose="02000000000000000000" pitchFamily="2" charset="-78"/>
            </a:rPr>
            <a:t>﴿وَمُخْرِجُ الْمَيِّتِ مِنَ الْحَيِّ﴾</a:t>
          </a:r>
          <a:endParaRPr lang="en-US" sz="2800" kern="1200" dirty="0">
            <a:solidFill>
              <a:schemeClr val="tx1"/>
            </a:solidFill>
            <a:latin typeface="Sakkal Majalla" panose="02000000000000000000" pitchFamily="2" charset="-78"/>
            <a:cs typeface="Sakkal Majalla" panose="02000000000000000000" pitchFamily="2" charset="-78"/>
          </a:endParaRPr>
        </a:p>
      </dsp:txBody>
      <dsp:txXfrm>
        <a:off x="814713" y="1071220"/>
        <a:ext cx="6806253" cy="843234"/>
      </dsp:txXfrm>
    </dsp:sp>
    <dsp:sp modelId="{AC77514B-0541-443E-AFE6-08C360B90EC1}">
      <dsp:nvSpPr>
        <dsp:cNvPr id="0" name=""/>
        <dsp:cNvSpPr/>
      </dsp:nvSpPr>
      <dsp:spPr>
        <a:xfrm>
          <a:off x="1508568" y="2089972"/>
          <a:ext cx="8161017" cy="895702"/>
        </a:xfrm>
        <a:prstGeom prst="roundRect">
          <a:avLst>
            <a:gd name="adj" fmla="val 10000"/>
          </a:avLst>
        </a:prstGeom>
        <a:solidFill>
          <a:schemeClr val="accent2">
            <a:hueOff val="3363155"/>
            <a:satOff val="-3572"/>
            <a:lumOff val="274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(إِنَّ اللَّهَ فَالِقُ الْحَبِّ وَالنَّوَى</a:t>
          </a:r>
          <a:r>
            <a:rPr lang="ar-SA" sz="2800" kern="1200" dirty="0">
              <a:solidFill>
                <a:schemeClr val="tx1"/>
              </a:solidFill>
              <a:latin typeface="Sakkal Majalla" panose="02000000000000000000" pitchFamily="2" charset="-78"/>
              <a:cs typeface="Sakkal Majalla" panose="02000000000000000000" pitchFamily="2" charset="-78"/>
            </a:rPr>
            <a:t> </a:t>
          </a:r>
          <a:r>
            <a:rPr lang="ar-SA" sz="2800" u="sng" kern="1200" dirty="0">
              <a:solidFill>
                <a:schemeClr val="tx1"/>
              </a:solidFill>
              <a:latin typeface="Sakkal Majalla" panose="02000000000000000000" pitchFamily="2" charset="-78"/>
              <a:cs typeface="Sakkal Majalla" panose="02000000000000000000" pitchFamily="2" charset="-78"/>
            </a:rPr>
            <a:t>يُخْرِجُ الْحَيَّ مِنَ الْمَيِّتِ وَمُخْرِجُ الْمَيِّتِ مِنَ الْحَيِّ</a:t>
          </a:r>
          <a:r>
            <a:rPr lang="ar-SA" sz="2800" kern="1200" dirty="0">
              <a:latin typeface="Sakkal Majalla" panose="02000000000000000000" pitchFamily="2" charset="-78"/>
              <a:cs typeface="Sakkal Majalla" panose="02000000000000000000" pitchFamily="2" charset="-78"/>
            </a:rPr>
            <a:t> ذَلِكُمُ اللَّهُ فَأَنَّى </a:t>
          </a:r>
          <a:r>
            <a:rPr lang="ar-SA" sz="2800" kern="1200" dirty="0" err="1">
              <a:latin typeface="Sakkal Majalla" panose="02000000000000000000" pitchFamily="2" charset="-78"/>
              <a:cs typeface="Sakkal Majalla" panose="02000000000000000000" pitchFamily="2" charset="-78"/>
            </a:rPr>
            <a:t>تُؤْفَكُونَ</a:t>
          </a:r>
          <a:r>
            <a:rPr lang="ar-SA" sz="2800" kern="1200" dirty="0">
              <a:latin typeface="Sakkal Majalla" panose="02000000000000000000" pitchFamily="2" charset="-78"/>
              <a:cs typeface="Sakkal Majalla" panose="02000000000000000000" pitchFamily="2" charset="-78"/>
            </a:rPr>
            <a:t> (95) فَالِقُ الإِصْبَاحِ ...(96))</a:t>
          </a:r>
          <a:endParaRPr lang="en-US" sz="2800" kern="1200" dirty="0">
            <a:latin typeface="Sakkal Majalla" panose="02000000000000000000" pitchFamily="2" charset="-78"/>
            <a:cs typeface="Sakkal Majalla" panose="02000000000000000000" pitchFamily="2" charset="-78"/>
          </a:endParaRPr>
        </a:p>
      </dsp:txBody>
      <dsp:txXfrm>
        <a:off x="1534802" y="2116206"/>
        <a:ext cx="6806253" cy="843234"/>
      </dsp:txXfrm>
    </dsp:sp>
    <dsp:sp modelId="{D5997FB6-A5FE-4C06-BF9E-64807667A1D9}">
      <dsp:nvSpPr>
        <dsp:cNvPr id="0" name=""/>
        <dsp:cNvSpPr/>
      </dsp:nvSpPr>
      <dsp:spPr>
        <a:xfrm>
          <a:off x="7647200" y="679241"/>
          <a:ext cx="582206" cy="582206"/>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7778196" y="679241"/>
        <a:ext cx="320214" cy="438110"/>
      </dsp:txXfrm>
    </dsp:sp>
    <dsp:sp modelId="{AE1BFBB7-50E2-4D16-953E-843707232272}">
      <dsp:nvSpPr>
        <dsp:cNvPr id="0" name=""/>
        <dsp:cNvSpPr/>
      </dsp:nvSpPr>
      <dsp:spPr>
        <a:xfrm>
          <a:off x="8367289" y="1718255"/>
          <a:ext cx="582206" cy="582206"/>
        </a:xfrm>
        <a:prstGeom prst="downArrow">
          <a:avLst>
            <a:gd name="adj1" fmla="val 55000"/>
            <a:gd name="adj2" fmla="val 45000"/>
          </a:avLst>
        </a:prstGeom>
        <a:solidFill>
          <a:schemeClr val="accent2">
            <a:tint val="40000"/>
            <a:alpha val="90000"/>
            <a:hueOff val="4183470"/>
            <a:satOff val="1428"/>
            <a:lumOff val="439"/>
            <a:alphaOff val="0"/>
          </a:schemeClr>
        </a:solidFill>
        <a:ln w="15875" cap="flat" cmpd="sng" algn="ctr">
          <a:solidFill>
            <a:schemeClr val="accent2">
              <a:tint val="40000"/>
              <a:alpha val="90000"/>
              <a:hueOff val="4183470"/>
              <a:satOff val="1428"/>
              <a:lumOff val="43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8498285" y="1718255"/>
        <a:ext cx="320214" cy="438110"/>
      </dsp:txXfrm>
    </dsp:sp>
  </dsp:spTree>
</dsp:drawing>
</file>

<file path=ppt/diagrams/drawing5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E96AE0-10EE-459A-AEA5-A13D27E2FD80}">
      <dsp:nvSpPr>
        <dsp:cNvPr id="0" name=""/>
        <dsp:cNvSpPr/>
      </dsp:nvSpPr>
      <dsp:spPr>
        <a:xfrm>
          <a:off x="0" y="0"/>
          <a:ext cx="8161017" cy="1343553"/>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rtl="1">
            <a:lnSpc>
              <a:spcPct val="90000"/>
            </a:lnSpc>
            <a:spcBef>
              <a:spcPct val="0"/>
            </a:spcBef>
            <a:spcAft>
              <a:spcPct val="35000"/>
            </a:spcAft>
            <a:buNone/>
          </a:pPr>
          <a:r>
            <a:rPr lang="ar-SA" sz="3200" kern="1200" dirty="0">
              <a:latin typeface="Sakkal Majalla" panose="02000000000000000000" pitchFamily="2" charset="-78"/>
              <a:cs typeface="Sakkal Majalla" panose="02000000000000000000" pitchFamily="2" charset="-78"/>
            </a:rPr>
            <a:t>كل آية فيها ذكر </a:t>
          </a:r>
          <a:r>
            <a:rPr lang="ar-SA" sz="3200" b="1" kern="1200" dirty="0">
              <a:solidFill>
                <a:schemeClr val="tx1"/>
              </a:solidFill>
              <a:latin typeface="Sakkal Majalla" panose="02000000000000000000" pitchFamily="2" charset="-78"/>
              <a:cs typeface="Sakkal Majalla" panose="02000000000000000000" pitchFamily="2" charset="-78"/>
            </a:rPr>
            <a:t>﴿إِنَّ فِي ذَلِكَ لَآَيَةً لَكُمْ إِنْ كُنْتُمْ مُؤْمِنِينَ﴾</a:t>
          </a:r>
          <a:r>
            <a:rPr lang="ar-SA" sz="3200" kern="1200" dirty="0">
              <a:latin typeface="Sakkal Majalla" panose="02000000000000000000" pitchFamily="2" charset="-78"/>
              <a:cs typeface="Sakkal Majalla" panose="02000000000000000000" pitchFamily="2" charset="-78"/>
            </a:rPr>
            <a:t> فهي بهذا اللفظ </a:t>
          </a:r>
          <a:endParaRPr lang="en-US" sz="3200" kern="1200" dirty="0">
            <a:solidFill>
              <a:schemeClr val="bg2">
                <a:lumMod val="10000"/>
              </a:schemeClr>
            </a:solidFill>
            <a:latin typeface="Sakkal Majalla" panose="02000000000000000000" pitchFamily="2" charset="-78"/>
            <a:cs typeface="Sakkal Majalla" panose="02000000000000000000" pitchFamily="2" charset="-78"/>
          </a:endParaRPr>
        </a:p>
      </dsp:txBody>
      <dsp:txXfrm>
        <a:off x="39351" y="39351"/>
        <a:ext cx="6772350" cy="1264851"/>
      </dsp:txXfrm>
    </dsp:sp>
    <dsp:sp modelId="{01A6965C-E983-4A41-A174-C508B24E1782}">
      <dsp:nvSpPr>
        <dsp:cNvPr id="0" name=""/>
        <dsp:cNvSpPr/>
      </dsp:nvSpPr>
      <dsp:spPr>
        <a:xfrm>
          <a:off x="1440179" y="1642121"/>
          <a:ext cx="8161017" cy="1343553"/>
        </a:xfrm>
        <a:prstGeom prst="roundRect">
          <a:avLst>
            <a:gd name="adj" fmla="val 10000"/>
          </a:avLst>
        </a:prstGeom>
        <a:solidFill>
          <a:schemeClr val="accent2">
            <a:hueOff val="3363155"/>
            <a:satOff val="-3572"/>
            <a:lumOff val="274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rtl="1">
            <a:lnSpc>
              <a:spcPct val="90000"/>
            </a:lnSpc>
            <a:spcBef>
              <a:spcPct val="0"/>
            </a:spcBef>
            <a:spcAft>
              <a:spcPct val="35000"/>
            </a:spcAft>
            <a:buNone/>
          </a:pPr>
          <a:r>
            <a:rPr lang="ar-SA" sz="3300" kern="1200" dirty="0">
              <a:latin typeface="Sakkal Majalla" panose="02000000000000000000" pitchFamily="2" charset="-78"/>
              <a:cs typeface="Sakkal Majalla" panose="02000000000000000000" pitchFamily="2" charset="-78"/>
            </a:rPr>
            <a:t>إلا موضع  الأنعام (99) </a:t>
          </a:r>
          <a:r>
            <a:rPr lang="ar-SA" sz="3300" b="1" kern="1200" dirty="0">
              <a:solidFill>
                <a:schemeClr val="tx1"/>
              </a:solidFill>
              <a:latin typeface="Sakkal Majalla" panose="02000000000000000000" pitchFamily="2" charset="-78"/>
              <a:cs typeface="Sakkal Majalla" panose="02000000000000000000" pitchFamily="2" charset="-78"/>
            </a:rPr>
            <a:t>﴿إِنَّ فِي ذَلِكُمْ لَآيَاتٍ ....﴾</a:t>
          </a:r>
          <a:endParaRPr lang="en-US" sz="3300" kern="1200" dirty="0">
            <a:solidFill>
              <a:schemeClr val="tx1"/>
            </a:solidFill>
            <a:latin typeface="Sakkal Majalla" panose="02000000000000000000" pitchFamily="2" charset="-78"/>
            <a:cs typeface="Sakkal Majalla" panose="02000000000000000000" pitchFamily="2" charset="-78"/>
          </a:endParaRPr>
        </a:p>
      </dsp:txBody>
      <dsp:txXfrm>
        <a:off x="1479530" y="1681472"/>
        <a:ext cx="5768825" cy="1264851"/>
      </dsp:txXfrm>
    </dsp:sp>
    <dsp:sp modelId="{0EF69E04-975C-4640-B305-EE56606C7100}">
      <dsp:nvSpPr>
        <dsp:cNvPr id="0" name=""/>
        <dsp:cNvSpPr/>
      </dsp:nvSpPr>
      <dsp:spPr>
        <a:xfrm>
          <a:off x="7287707" y="1056182"/>
          <a:ext cx="873309" cy="873309"/>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7484202" y="1056182"/>
        <a:ext cx="480319" cy="657165"/>
      </dsp:txXfrm>
    </dsp:sp>
  </dsp:spTree>
</dsp:drawing>
</file>

<file path=ppt/diagrams/drawing5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EC1CC2-7978-46CE-8A75-67A769C03883}">
      <dsp:nvSpPr>
        <dsp:cNvPr id="0" name=""/>
        <dsp:cNvSpPr/>
      </dsp:nvSpPr>
      <dsp:spPr>
        <a:xfrm>
          <a:off x="-68389" y="0"/>
          <a:ext cx="8434574" cy="895702"/>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ar-SA" sz="2400" kern="1200" dirty="0">
              <a:latin typeface="Sakkal Majalla" panose="02000000000000000000" pitchFamily="2" charset="-78"/>
              <a:cs typeface="Sakkal Majalla" panose="02000000000000000000" pitchFamily="2" charset="-78"/>
            </a:rPr>
            <a:t>كل آية فيها ذكر </a:t>
          </a:r>
          <a:r>
            <a:rPr lang="ar-SA" sz="2400" b="1" kern="1200" dirty="0">
              <a:solidFill>
                <a:schemeClr val="tx1"/>
              </a:solidFill>
              <a:latin typeface="Sakkal Majalla" panose="02000000000000000000" pitchFamily="2" charset="-78"/>
              <a:cs typeface="Sakkal Majalla" panose="02000000000000000000" pitchFamily="2" charset="-78"/>
            </a:rPr>
            <a:t>﴿إِنَّ رَبَّكَ هُوَ أَعْلَمُ بِمَنْ ضَلَّ عَنْ سَبِيلِهِ﴾</a:t>
          </a:r>
          <a:r>
            <a:rPr lang="ar-SA" sz="2400" kern="1200" dirty="0">
              <a:solidFill>
                <a:schemeClr val="tx1"/>
              </a:solidFill>
              <a:latin typeface="Sakkal Majalla" panose="02000000000000000000" pitchFamily="2" charset="-78"/>
              <a:cs typeface="Sakkal Majalla" panose="02000000000000000000" pitchFamily="2" charset="-78"/>
            </a:rPr>
            <a:t> </a:t>
          </a:r>
          <a:r>
            <a:rPr lang="ar-SA" sz="2400" kern="1200" dirty="0">
              <a:latin typeface="Sakkal Majalla" panose="02000000000000000000" pitchFamily="2" charset="-78"/>
              <a:cs typeface="Sakkal Majalla" panose="02000000000000000000" pitchFamily="2" charset="-78"/>
            </a:rPr>
            <a:t>فهي بهذا اللفظ بالماضي</a:t>
          </a:r>
          <a:endParaRPr lang="en-US" sz="2400" kern="1200" dirty="0">
            <a:solidFill>
              <a:schemeClr val="tx1">
                <a:lumMod val="95000"/>
                <a:lumOff val="5000"/>
              </a:schemeClr>
            </a:solidFill>
            <a:latin typeface="Sakkal Majalla" panose="02000000000000000000" pitchFamily="2" charset="-78"/>
            <a:cs typeface="Sakkal Majalla" panose="02000000000000000000" pitchFamily="2" charset="-78"/>
          </a:endParaRPr>
        </a:p>
      </dsp:txBody>
      <dsp:txXfrm>
        <a:off x="-42155" y="26234"/>
        <a:ext cx="7437402" cy="843234"/>
      </dsp:txXfrm>
    </dsp:sp>
    <dsp:sp modelId="{918FF342-9837-4234-8DD7-A0A2BD624B00}">
      <dsp:nvSpPr>
        <dsp:cNvPr id="0" name=""/>
        <dsp:cNvSpPr/>
      </dsp:nvSpPr>
      <dsp:spPr>
        <a:xfrm>
          <a:off x="788479" y="1044986"/>
          <a:ext cx="8161017" cy="895702"/>
        </a:xfrm>
        <a:prstGeom prst="roundRect">
          <a:avLst>
            <a:gd name="adj" fmla="val 10000"/>
          </a:avLst>
        </a:prstGeom>
        <a:solidFill>
          <a:schemeClr val="accent2">
            <a:hueOff val="1681577"/>
            <a:satOff val="-1786"/>
            <a:lumOff val="137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إلا موضع  الأنعام (117) </a:t>
          </a:r>
          <a:r>
            <a:rPr lang="ar-SA" sz="2800" b="1" kern="1200" dirty="0">
              <a:solidFill>
                <a:schemeClr val="tx1"/>
              </a:solidFill>
              <a:latin typeface="Sakkal Majalla" panose="02000000000000000000" pitchFamily="2" charset="-78"/>
              <a:cs typeface="Sakkal Majalla" panose="02000000000000000000" pitchFamily="2" charset="-78"/>
            </a:rPr>
            <a:t>﴿أَعْلَمُ مَن يَضِلُّ عَن سَبِيلِهِ﴾</a:t>
          </a:r>
          <a:r>
            <a:rPr lang="ar-SA" sz="2800" kern="1200" dirty="0">
              <a:solidFill>
                <a:schemeClr val="tx1"/>
              </a:solidFill>
              <a:latin typeface="Sakkal Majalla" panose="02000000000000000000" pitchFamily="2" charset="-78"/>
              <a:cs typeface="Sakkal Majalla" panose="02000000000000000000" pitchFamily="2" charset="-78"/>
            </a:rPr>
            <a:t> </a:t>
          </a:r>
          <a:r>
            <a:rPr lang="ar-SA" sz="2800" kern="1200" dirty="0">
              <a:latin typeface="Sakkal Majalla" panose="02000000000000000000" pitchFamily="2" charset="-78"/>
              <a:cs typeface="Sakkal Majalla" panose="02000000000000000000" pitchFamily="2" charset="-78"/>
            </a:rPr>
            <a:t>فهي بالمضارع</a:t>
          </a:r>
          <a:endParaRPr lang="en-US" sz="2800" kern="1200" dirty="0">
            <a:solidFill>
              <a:schemeClr val="tx1"/>
            </a:solidFill>
            <a:latin typeface="Sakkal Majalla" panose="02000000000000000000" pitchFamily="2" charset="-78"/>
            <a:cs typeface="Sakkal Majalla" panose="02000000000000000000" pitchFamily="2" charset="-78"/>
          </a:endParaRPr>
        </a:p>
      </dsp:txBody>
      <dsp:txXfrm>
        <a:off x="814713" y="1071220"/>
        <a:ext cx="6806253" cy="843234"/>
      </dsp:txXfrm>
    </dsp:sp>
    <dsp:sp modelId="{AC77514B-0541-443E-AFE6-08C360B90EC1}">
      <dsp:nvSpPr>
        <dsp:cNvPr id="0" name=""/>
        <dsp:cNvSpPr/>
      </dsp:nvSpPr>
      <dsp:spPr>
        <a:xfrm>
          <a:off x="1508568" y="2089972"/>
          <a:ext cx="8161017" cy="895702"/>
        </a:xfrm>
        <a:prstGeom prst="roundRect">
          <a:avLst>
            <a:gd name="adj" fmla="val 10000"/>
          </a:avLst>
        </a:prstGeom>
        <a:solidFill>
          <a:schemeClr val="accent2">
            <a:hueOff val="3363155"/>
            <a:satOff val="-3572"/>
            <a:lumOff val="274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(إِنَّ رَبَّكَ هُوَ </a:t>
          </a:r>
          <a:r>
            <a:rPr lang="ar-SA" sz="2800" u="sng" kern="1200" dirty="0">
              <a:solidFill>
                <a:schemeClr val="tx1"/>
              </a:solidFill>
              <a:latin typeface="Sakkal Majalla" panose="02000000000000000000" pitchFamily="2" charset="-78"/>
              <a:cs typeface="Sakkal Majalla" panose="02000000000000000000" pitchFamily="2" charset="-78"/>
            </a:rPr>
            <a:t>أَعْلَمُ مَن يَضِلُّ عَن سَبِيلِهِ</a:t>
          </a:r>
          <a:r>
            <a:rPr lang="ar-SA" sz="2800" kern="1200" dirty="0">
              <a:solidFill>
                <a:schemeClr val="tx1"/>
              </a:solidFill>
              <a:latin typeface="Sakkal Majalla" panose="02000000000000000000" pitchFamily="2" charset="-78"/>
              <a:cs typeface="Sakkal Majalla" panose="02000000000000000000" pitchFamily="2" charset="-78"/>
            </a:rPr>
            <a:t> </a:t>
          </a:r>
          <a:r>
            <a:rPr lang="ar-SA" sz="2800" kern="1200" dirty="0">
              <a:latin typeface="Sakkal Majalla" panose="02000000000000000000" pitchFamily="2" charset="-78"/>
              <a:cs typeface="Sakkal Majalla" panose="02000000000000000000" pitchFamily="2" charset="-78"/>
            </a:rPr>
            <a:t>وَهُوَ أَعْلَمُ بِالْمُهْتَدِينَ (117) فَكُلُواْ مِمَّا ذُكِرَ اسْمُ اللَّهِ عَلَيْهِ إِن كُنتُمْ بِآيَاتِهِ مُؤْمِنِينَ (118))</a:t>
          </a:r>
          <a:endParaRPr lang="en-US" sz="2800" kern="1200" dirty="0">
            <a:latin typeface="Sakkal Majalla" panose="02000000000000000000" pitchFamily="2" charset="-78"/>
            <a:cs typeface="Sakkal Majalla" panose="02000000000000000000" pitchFamily="2" charset="-78"/>
          </a:endParaRPr>
        </a:p>
      </dsp:txBody>
      <dsp:txXfrm>
        <a:off x="1534802" y="2116206"/>
        <a:ext cx="6806253" cy="843234"/>
      </dsp:txXfrm>
    </dsp:sp>
    <dsp:sp modelId="{D5997FB6-A5FE-4C06-BF9E-64807667A1D9}">
      <dsp:nvSpPr>
        <dsp:cNvPr id="0" name=""/>
        <dsp:cNvSpPr/>
      </dsp:nvSpPr>
      <dsp:spPr>
        <a:xfrm>
          <a:off x="7647200" y="679241"/>
          <a:ext cx="582206" cy="582206"/>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7778196" y="679241"/>
        <a:ext cx="320214" cy="438110"/>
      </dsp:txXfrm>
    </dsp:sp>
    <dsp:sp modelId="{AE1BFBB7-50E2-4D16-953E-843707232272}">
      <dsp:nvSpPr>
        <dsp:cNvPr id="0" name=""/>
        <dsp:cNvSpPr/>
      </dsp:nvSpPr>
      <dsp:spPr>
        <a:xfrm>
          <a:off x="8367289" y="1718255"/>
          <a:ext cx="582206" cy="582206"/>
        </a:xfrm>
        <a:prstGeom prst="downArrow">
          <a:avLst>
            <a:gd name="adj1" fmla="val 55000"/>
            <a:gd name="adj2" fmla="val 45000"/>
          </a:avLst>
        </a:prstGeom>
        <a:solidFill>
          <a:schemeClr val="accent2">
            <a:tint val="40000"/>
            <a:alpha val="90000"/>
            <a:hueOff val="4183470"/>
            <a:satOff val="1428"/>
            <a:lumOff val="439"/>
            <a:alphaOff val="0"/>
          </a:schemeClr>
        </a:solidFill>
        <a:ln w="15875" cap="flat" cmpd="sng" algn="ctr">
          <a:solidFill>
            <a:schemeClr val="accent2">
              <a:tint val="40000"/>
              <a:alpha val="90000"/>
              <a:hueOff val="4183470"/>
              <a:satOff val="1428"/>
              <a:lumOff val="43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8498285" y="1718255"/>
        <a:ext cx="320214" cy="438110"/>
      </dsp:txXfrm>
    </dsp:sp>
  </dsp:spTree>
</dsp:drawing>
</file>

<file path=ppt/diagrams/drawing5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EC1CC2-7978-46CE-8A75-67A769C03883}">
      <dsp:nvSpPr>
        <dsp:cNvPr id="0" name=""/>
        <dsp:cNvSpPr/>
      </dsp:nvSpPr>
      <dsp:spPr>
        <a:xfrm>
          <a:off x="-68389" y="0"/>
          <a:ext cx="8434574" cy="895702"/>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ar-SA" sz="2400" kern="1200" dirty="0">
              <a:latin typeface="Sakkal Majalla" panose="02000000000000000000" pitchFamily="2" charset="-78"/>
              <a:cs typeface="Sakkal Majalla" panose="02000000000000000000" pitchFamily="2" charset="-78"/>
            </a:rPr>
            <a:t>كل آية فيها ذكر </a:t>
          </a:r>
          <a:r>
            <a:rPr lang="ar-SA" sz="2400" b="1" kern="1200" dirty="0">
              <a:solidFill>
                <a:schemeClr val="tx1"/>
              </a:solidFill>
              <a:latin typeface="Sakkal Majalla" panose="02000000000000000000" pitchFamily="2" charset="-78"/>
              <a:cs typeface="Sakkal Majalla" panose="02000000000000000000" pitchFamily="2" charset="-78"/>
            </a:rPr>
            <a:t>﴿جَاءَتْكُمْ بَيِّنَةٌ﴾ </a:t>
          </a:r>
          <a:r>
            <a:rPr lang="ar-SA" sz="2400" kern="1200" dirty="0">
              <a:latin typeface="Sakkal Majalla" panose="02000000000000000000" pitchFamily="2" charset="-78"/>
              <a:cs typeface="Sakkal Majalla" panose="02000000000000000000" pitchFamily="2" charset="-78"/>
            </a:rPr>
            <a:t>فهي بهذا اللفظ </a:t>
          </a:r>
          <a:r>
            <a:rPr lang="ar-SA" sz="2400" b="1" kern="1200" dirty="0">
              <a:solidFill>
                <a:schemeClr val="tx1"/>
              </a:solidFill>
              <a:latin typeface="Sakkal Majalla" panose="02000000000000000000" pitchFamily="2" charset="-78"/>
              <a:cs typeface="Sakkal Majalla" panose="02000000000000000000" pitchFamily="2" charset="-78"/>
            </a:rPr>
            <a:t>(جَاءَتْكُمْ)</a:t>
          </a:r>
          <a:r>
            <a:rPr lang="ar-SA" sz="2400" kern="1200" dirty="0">
              <a:solidFill>
                <a:schemeClr val="tx1"/>
              </a:solidFill>
              <a:latin typeface="Sakkal Majalla" panose="02000000000000000000" pitchFamily="2" charset="-78"/>
              <a:cs typeface="Sakkal Majalla" panose="02000000000000000000" pitchFamily="2" charset="-78"/>
            </a:rPr>
            <a:t> </a:t>
          </a:r>
          <a:r>
            <a:rPr lang="ar-SA" sz="2400" kern="1200" dirty="0">
              <a:latin typeface="Sakkal Majalla" panose="02000000000000000000" pitchFamily="2" charset="-78"/>
              <a:cs typeface="Sakkal Majalla" panose="02000000000000000000" pitchFamily="2" charset="-78"/>
            </a:rPr>
            <a:t>بتاء التأنيث </a:t>
          </a:r>
          <a:endParaRPr lang="en-US" sz="2400" kern="1200" dirty="0">
            <a:solidFill>
              <a:schemeClr val="tx1">
                <a:lumMod val="95000"/>
                <a:lumOff val="5000"/>
              </a:schemeClr>
            </a:solidFill>
            <a:latin typeface="Sakkal Majalla" panose="02000000000000000000" pitchFamily="2" charset="-78"/>
            <a:cs typeface="Sakkal Majalla" panose="02000000000000000000" pitchFamily="2" charset="-78"/>
          </a:endParaRPr>
        </a:p>
      </dsp:txBody>
      <dsp:txXfrm>
        <a:off x="-42155" y="26234"/>
        <a:ext cx="7437402" cy="843234"/>
      </dsp:txXfrm>
    </dsp:sp>
    <dsp:sp modelId="{918FF342-9837-4234-8DD7-A0A2BD624B00}">
      <dsp:nvSpPr>
        <dsp:cNvPr id="0" name=""/>
        <dsp:cNvSpPr/>
      </dsp:nvSpPr>
      <dsp:spPr>
        <a:xfrm>
          <a:off x="788479" y="1044986"/>
          <a:ext cx="8161017" cy="895702"/>
        </a:xfrm>
        <a:prstGeom prst="roundRect">
          <a:avLst>
            <a:gd name="adj" fmla="val 10000"/>
          </a:avLst>
        </a:prstGeom>
        <a:solidFill>
          <a:schemeClr val="accent2">
            <a:hueOff val="1681577"/>
            <a:satOff val="-1786"/>
            <a:lumOff val="137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إلا موضع  الأنعام (157) </a:t>
          </a:r>
          <a:r>
            <a:rPr lang="ar-SA" sz="2800" b="1" kern="1200" dirty="0">
              <a:solidFill>
                <a:schemeClr val="tx1"/>
              </a:solidFill>
              <a:latin typeface="Sakkal Majalla" panose="02000000000000000000" pitchFamily="2" charset="-78"/>
              <a:cs typeface="Sakkal Majalla" panose="02000000000000000000" pitchFamily="2" charset="-78"/>
            </a:rPr>
            <a:t>﴿جَاءَكُم بَيِّنَةٌ﴾</a:t>
          </a:r>
          <a:endParaRPr lang="en-US" sz="2800" kern="1200" dirty="0">
            <a:solidFill>
              <a:schemeClr val="tx1"/>
            </a:solidFill>
            <a:latin typeface="Sakkal Majalla" panose="02000000000000000000" pitchFamily="2" charset="-78"/>
            <a:cs typeface="Sakkal Majalla" panose="02000000000000000000" pitchFamily="2" charset="-78"/>
          </a:endParaRPr>
        </a:p>
      </dsp:txBody>
      <dsp:txXfrm>
        <a:off x="814713" y="1071220"/>
        <a:ext cx="6806253" cy="843234"/>
      </dsp:txXfrm>
    </dsp:sp>
    <dsp:sp modelId="{AC77514B-0541-443E-AFE6-08C360B90EC1}">
      <dsp:nvSpPr>
        <dsp:cNvPr id="0" name=""/>
        <dsp:cNvSpPr/>
      </dsp:nvSpPr>
      <dsp:spPr>
        <a:xfrm>
          <a:off x="1508568" y="2089972"/>
          <a:ext cx="8161017" cy="895702"/>
        </a:xfrm>
        <a:prstGeom prst="roundRect">
          <a:avLst>
            <a:gd name="adj" fmla="val 10000"/>
          </a:avLst>
        </a:prstGeom>
        <a:solidFill>
          <a:schemeClr val="accent2">
            <a:hueOff val="3363155"/>
            <a:satOff val="-3572"/>
            <a:lumOff val="274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1">
            <a:lnSpc>
              <a:spcPct val="90000"/>
            </a:lnSpc>
            <a:spcBef>
              <a:spcPct val="0"/>
            </a:spcBef>
            <a:spcAft>
              <a:spcPct val="35000"/>
            </a:spcAft>
            <a:buNone/>
          </a:pPr>
          <a:r>
            <a:rPr lang="ar-SA" sz="1800" kern="1200" dirty="0">
              <a:latin typeface="Sakkal Majalla" panose="02000000000000000000" pitchFamily="2" charset="-78"/>
              <a:cs typeface="Sakkal Majalla" panose="02000000000000000000" pitchFamily="2" charset="-78"/>
            </a:rPr>
            <a:t>أَوْ تَقُولُواْ لَوْ أَنَّا أُنزِلَ عَلَيْنَا الْكِتَابُ لَكُنَّا أَهْدَى مِنْهُمْ فَقَدْ </a:t>
          </a:r>
          <a:r>
            <a:rPr lang="ar-SA" sz="1800" u="sng" kern="1200" dirty="0">
              <a:solidFill>
                <a:schemeClr val="tx1"/>
              </a:solidFill>
              <a:latin typeface="Sakkal Majalla" panose="02000000000000000000" pitchFamily="2" charset="-78"/>
              <a:cs typeface="Sakkal Majalla" panose="02000000000000000000" pitchFamily="2" charset="-78"/>
            </a:rPr>
            <a:t>جَاءَكُم بَيِّنَةٌ</a:t>
          </a:r>
          <a:r>
            <a:rPr lang="ar-SA" sz="1800" kern="1200" dirty="0">
              <a:solidFill>
                <a:schemeClr val="tx1"/>
              </a:solidFill>
              <a:latin typeface="Sakkal Majalla" panose="02000000000000000000" pitchFamily="2" charset="-78"/>
              <a:cs typeface="Sakkal Majalla" panose="02000000000000000000" pitchFamily="2" charset="-78"/>
            </a:rPr>
            <a:t> </a:t>
          </a:r>
          <a:r>
            <a:rPr lang="ar-SA" sz="1800" kern="1200" dirty="0">
              <a:latin typeface="Sakkal Majalla" panose="02000000000000000000" pitchFamily="2" charset="-78"/>
              <a:cs typeface="Sakkal Majalla" panose="02000000000000000000" pitchFamily="2" charset="-78"/>
            </a:rPr>
            <a:t>مِّن رَّبِّكُمْ وَهُدًى وَرَحْمَةٌ فَمَنْ أَظْلَمُ مِمَّن كَذَّبَ بِآيَاتِ اللَّهِ وَصَدَفَ عَنْهَا سَنَجْزِي الَّذِينَ يَصْدِفُونَ عَنْ آيَاتِنَا سُوءَ الْعَذَابِ بِمَا كَانُواْ يَصْدِفُونَ (157)</a:t>
          </a:r>
          <a:endParaRPr lang="en-US" sz="1800" kern="1200" dirty="0">
            <a:latin typeface="Sakkal Majalla" panose="02000000000000000000" pitchFamily="2" charset="-78"/>
            <a:cs typeface="Sakkal Majalla" panose="02000000000000000000" pitchFamily="2" charset="-78"/>
          </a:endParaRPr>
        </a:p>
      </dsp:txBody>
      <dsp:txXfrm>
        <a:off x="1534802" y="2116206"/>
        <a:ext cx="6806253" cy="843234"/>
      </dsp:txXfrm>
    </dsp:sp>
    <dsp:sp modelId="{D5997FB6-A5FE-4C06-BF9E-64807667A1D9}">
      <dsp:nvSpPr>
        <dsp:cNvPr id="0" name=""/>
        <dsp:cNvSpPr/>
      </dsp:nvSpPr>
      <dsp:spPr>
        <a:xfrm>
          <a:off x="7647200" y="679241"/>
          <a:ext cx="582206" cy="582206"/>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7778196" y="679241"/>
        <a:ext cx="320214" cy="438110"/>
      </dsp:txXfrm>
    </dsp:sp>
    <dsp:sp modelId="{AE1BFBB7-50E2-4D16-953E-843707232272}">
      <dsp:nvSpPr>
        <dsp:cNvPr id="0" name=""/>
        <dsp:cNvSpPr/>
      </dsp:nvSpPr>
      <dsp:spPr>
        <a:xfrm>
          <a:off x="8367289" y="1718255"/>
          <a:ext cx="582206" cy="582206"/>
        </a:xfrm>
        <a:prstGeom prst="downArrow">
          <a:avLst>
            <a:gd name="adj1" fmla="val 55000"/>
            <a:gd name="adj2" fmla="val 45000"/>
          </a:avLst>
        </a:prstGeom>
        <a:solidFill>
          <a:schemeClr val="accent2">
            <a:tint val="40000"/>
            <a:alpha val="90000"/>
            <a:hueOff val="4183470"/>
            <a:satOff val="1428"/>
            <a:lumOff val="439"/>
            <a:alphaOff val="0"/>
          </a:schemeClr>
        </a:solidFill>
        <a:ln w="15875" cap="flat" cmpd="sng" algn="ctr">
          <a:solidFill>
            <a:schemeClr val="accent2">
              <a:tint val="40000"/>
              <a:alpha val="90000"/>
              <a:hueOff val="4183470"/>
              <a:satOff val="1428"/>
              <a:lumOff val="43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8498285" y="1718255"/>
        <a:ext cx="320214" cy="438110"/>
      </dsp:txXfrm>
    </dsp:sp>
  </dsp:spTree>
</dsp:drawing>
</file>

<file path=ppt/diagrams/drawing5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EC1CC2-7978-46CE-8A75-67A769C03883}">
      <dsp:nvSpPr>
        <dsp:cNvPr id="0" name=""/>
        <dsp:cNvSpPr/>
      </dsp:nvSpPr>
      <dsp:spPr>
        <a:xfrm>
          <a:off x="-68389" y="0"/>
          <a:ext cx="8434574" cy="895702"/>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ar-SA" sz="2400" kern="1200" dirty="0">
              <a:latin typeface="Sakkal Majalla" panose="02000000000000000000" pitchFamily="2" charset="-78"/>
              <a:cs typeface="Sakkal Majalla" panose="02000000000000000000" pitchFamily="2" charset="-78"/>
            </a:rPr>
            <a:t>كل آية فيها ذكر </a:t>
          </a:r>
          <a:r>
            <a:rPr lang="ar-SA" sz="2400" b="1" kern="1200" dirty="0">
              <a:solidFill>
                <a:schemeClr val="tx1"/>
              </a:solidFill>
              <a:latin typeface="Sakkal Majalla" panose="02000000000000000000" pitchFamily="2" charset="-78"/>
              <a:cs typeface="Sakkal Majalla" panose="02000000000000000000" pitchFamily="2" charset="-78"/>
            </a:rPr>
            <a:t>﴿مَنْ جَاءَ بِالْحَسَنَةِ فَلَهُ خَيْرٌ مِنْهَا﴾</a:t>
          </a:r>
          <a:r>
            <a:rPr lang="ar-SA" sz="2400" kern="1200" dirty="0">
              <a:solidFill>
                <a:schemeClr val="tx1"/>
              </a:solidFill>
              <a:latin typeface="Sakkal Majalla" panose="02000000000000000000" pitchFamily="2" charset="-78"/>
              <a:cs typeface="Sakkal Majalla" panose="02000000000000000000" pitchFamily="2" charset="-78"/>
            </a:rPr>
            <a:t> </a:t>
          </a:r>
          <a:r>
            <a:rPr lang="ar-SA" sz="2400" kern="1200" dirty="0">
              <a:latin typeface="Sakkal Majalla" panose="02000000000000000000" pitchFamily="2" charset="-78"/>
              <a:cs typeface="Sakkal Majalla" panose="02000000000000000000" pitchFamily="2" charset="-78"/>
            </a:rPr>
            <a:t>فهي بهذا اللفظ</a:t>
          </a:r>
          <a:endParaRPr lang="en-US" sz="2400" kern="1200" dirty="0">
            <a:solidFill>
              <a:schemeClr val="tx1">
                <a:lumMod val="95000"/>
                <a:lumOff val="5000"/>
              </a:schemeClr>
            </a:solidFill>
            <a:latin typeface="Sakkal Majalla" panose="02000000000000000000" pitchFamily="2" charset="-78"/>
            <a:cs typeface="Sakkal Majalla" panose="02000000000000000000" pitchFamily="2" charset="-78"/>
          </a:endParaRPr>
        </a:p>
      </dsp:txBody>
      <dsp:txXfrm>
        <a:off x="-42155" y="26234"/>
        <a:ext cx="7437402" cy="843234"/>
      </dsp:txXfrm>
    </dsp:sp>
    <dsp:sp modelId="{918FF342-9837-4234-8DD7-A0A2BD624B00}">
      <dsp:nvSpPr>
        <dsp:cNvPr id="0" name=""/>
        <dsp:cNvSpPr/>
      </dsp:nvSpPr>
      <dsp:spPr>
        <a:xfrm>
          <a:off x="788479" y="1044986"/>
          <a:ext cx="8161017" cy="895702"/>
        </a:xfrm>
        <a:prstGeom prst="roundRect">
          <a:avLst>
            <a:gd name="adj" fmla="val 10000"/>
          </a:avLst>
        </a:prstGeom>
        <a:solidFill>
          <a:schemeClr val="accent2">
            <a:hueOff val="1681577"/>
            <a:satOff val="-1786"/>
            <a:lumOff val="137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إلا موضع  الأنعام (160) </a:t>
          </a:r>
          <a:r>
            <a:rPr lang="ar-SA" sz="2800" b="1" kern="1200" dirty="0">
              <a:solidFill>
                <a:schemeClr val="tx1"/>
              </a:solidFill>
              <a:latin typeface="Sakkal Majalla" panose="02000000000000000000" pitchFamily="2" charset="-78"/>
              <a:cs typeface="Sakkal Majalla" panose="02000000000000000000" pitchFamily="2" charset="-78"/>
            </a:rPr>
            <a:t>﴿فَلَهُ عَشْرُ أَمْثَالِهَا﴾</a:t>
          </a:r>
          <a:endParaRPr lang="en-US" sz="2800" kern="1200" dirty="0">
            <a:solidFill>
              <a:schemeClr val="tx1"/>
            </a:solidFill>
            <a:latin typeface="Sakkal Majalla" panose="02000000000000000000" pitchFamily="2" charset="-78"/>
            <a:cs typeface="Sakkal Majalla" panose="02000000000000000000" pitchFamily="2" charset="-78"/>
          </a:endParaRPr>
        </a:p>
      </dsp:txBody>
      <dsp:txXfrm>
        <a:off x="814713" y="1071220"/>
        <a:ext cx="6806253" cy="843234"/>
      </dsp:txXfrm>
    </dsp:sp>
    <dsp:sp modelId="{AC77514B-0541-443E-AFE6-08C360B90EC1}">
      <dsp:nvSpPr>
        <dsp:cNvPr id="0" name=""/>
        <dsp:cNvSpPr/>
      </dsp:nvSpPr>
      <dsp:spPr>
        <a:xfrm>
          <a:off x="1508568" y="2089972"/>
          <a:ext cx="8161017" cy="895702"/>
        </a:xfrm>
        <a:prstGeom prst="roundRect">
          <a:avLst>
            <a:gd name="adj" fmla="val 10000"/>
          </a:avLst>
        </a:prstGeom>
        <a:solidFill>
          <a:schemeClr val="accent2">
            <a:hueOff val="3363155"/>
            <a:satOff val="-3572"/>
            <a:lumOff val="274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(مَن جَاءَ بِالْحَسَنَةِ </a:t>
          </a:r>
          <a:r>
            <a:rPr lang="ar-SA" sz="2800" u="sng" kern="1200" dirty="0">
              <a:solidFill>
                <a:schemeClr val="tx1"/>
              </a:solidFill>
              <a:latin typeface="Sakkal Majalla" panose="02000000000000000000" pitchFamily="2" charset="-78"/>
              <a:cs typeface="Sakkal Majalla" panose="02000000000000000000" pitchFamily="2" charset="-78"/>
            </a:rPr>
            <a:t>فَلَهُ عَشْرُ أَمْثَالِهَا </a:t>
          </a:r>
          <a:r>
            <a:rPr lang="ar-SA" sz="2800" kern="1200" dirty="0">
              <a:latin typeface="Sakkal Majalla" panose="02000000000000000000" pitchFamily="2" charset="-78"/>
              <a:cs typeface="Sakkal Majalla" panose="02000000000000000000" pitchFamily="2" charset="-78"/>
            </a:rPr>
            <a:t>وَمَن جَاءَ بِالسَّيِّئَةِ فَلاَ يُجْزَى إِلاَّ مِثْلَهَا وَهُمْ لاَ يُظْلَمُونَ (160) قُلْ إِنَّنِي هَدَانِي رَبِّي ...(161))</a:t>
          </a:r>
          <a:endParaRPr lang="en-US" sz="2800" kern="1200" dirty="0">
            <a:latin typeface="Sakkal Majalla" panose="02000000000000000000" pitchFamily="2" charset="-78"/>
            <a:cs typeface="Sakkal Majalla" panose="02000000000000000000" pitchFamily="2" charset="-78"/>
          </a:endParaRPr>
        </a:p>
      </dsp:txBody>
      <dsp:txXfrm>
        <a:off x="1534802" y="2116206"/>
        <a:ext cx="6806253" cy="843234"/>
      </dsp:txXfrm>
    </dsp:sp>
    <dsp:sp modelId="{D5997FB6-A5FE-4C06-BF9E-64807667A1D9}">
      <dsp:nvSpPr>
        <dsp:cNvPr id="0" name=""/>
        <dsp:cNvSpPr/>
      </dsp:nvSpPr>
      <dsp:spPr>
        <a:xfrm>
          <a:off x="7647200" y="679241"/>
          <a:ext cx="582206" cy="582206"/>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7778196" y="679241"/>
        <a:ext cx="320214" cy="438110"/>
      </dsp:txXfrm>
    </dsp:sp>
    <dsp:sp modelId="{AE1BFBB7-50E2-4D16-953E-843707232272}">
      <dsp:nvSpPr>
        <dsp:cNvPr id="0" name=""/>
        <dsp:cNvSpPr/>
      </dsp:nvSpPr>
      <dsp:spPr>
        <a:xfrm>
          <a:off x="8367289" y="1718255"/>
          <a:ext cx="582206" cy="582206"/>
        </a:xfrm>
        <a:prstGeom prst="downArrow">
          <a:avLst>
            <a:gd name="adj1" fmla="val 55000"/>
            <a:gd name="adj2" fmla="val 45000"/>
          </a:avLst>
        </a:prstGeom>
        <a:solidFill>
          <a:schemeClr val="accent2">
            <a:tint val="40000"/>
            <a:alpha val="90000"/>
            <a:hueOff val="4183470"/>
            <a:satOff val="1428"/>
            <a:lumOff val="439"/>
            <a:alphaOff val="0"/>
          </a:schemeClr>
        </a:solidFill>
        <a:ln w="15875" cap="flat" cmpd="sng" algn="ctr">
          <a:solidFill>
            <a:schemeClr val="accent2">
              <a:tint val="40000"/>
              <a:alpha val="90000"/>
              <a:hueOff val="4183470"/>
              <a:satOff val="1428"/>
              <a:lumOff val="43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8498285" y="1718255"/>
        <a:ext cx="320214" cy="43811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E96AE0-10EE-459A-AEA5-A13D27E2FD80}">
      <dsp:nvSpPr>
        <dsp:cNvPr id="0" name=""/>
        <dsp:cNvSpPr/>
      </dsp:nvSpPr>
      <dsp:spPr>
        <a:xfrm>
          <a:off x="0" y="0"/>
          <a:ext cx="8161017" cy="1343553"/>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rtl="1">
            <a:lnSpc>
              <a:spcPct val="90000"/>
            </a:lnSpc>
            <a:spcBef>
              <a:spcPct val="0"/>
            </a:spcBef>
            <a:spcAft>
              <a:spcPct val="35000"/>
            </a:spcAft>
            <a:buNone/>
          </a:pPr>
          <a:r>
            <a:rPr lang="ar-SA" sz="3100" kern="1200" dirty="0">
              <a:latin typeface="Sakkal Majalla" panose="02000000000000000000" pitchFamily="2" charset="-78"/>
              <a:cs typeface="Sakkal Majalla" panose="02000000000000000000" pitchFamily="2" charset="-78"/>
            </a:rPr>
            <a:t>كل آية فيها ذكر </a:t>
          </a:r>
          <a:r>
            <a:rPr lang="ar-SA" sz="3100" kern="1200" dirty="0">
              <a:solidFill>
                <a:schemeClr val="bg2">
                  <a:lumMod val="10000"/>
                </a:schemeClr>
              </a:solidFill>
              <a:latin typeface="Sakkal Majalla" panose="02000000000000000000" pitchFamily="2" charset="-78"/>
              <a:cs typeface="Sakkal Majalla" panose="02000000000000000000" pitchFamily="2" charset="-78"/>
            </a:rPr>
            <a:t>(النبيين)</a:t>
          </a:r>
          <a:r>
            <a:rPr lang="ar-SA" sz="3100" kern="1200" dirty="0">
              <a:latin typeface="Sakkal Majalla" panose="02000000000000000000" pitchFamily="2" charset="-78"/>
              <a:cs typeface="Sakkal Majalla" panose="02000000000000000000" pitchFamily="2" charset="-78"/>
            </a:rPr>
            <a:t> أو </a:t>
          </a:r>
          <a:r>
            <a:rPr lang="ar-SA" sz="3100" kern="1200" dirty="0">
              <a:solidFill>
                <a:schemeClr val="tx1"/>
              </a:solidFill>
              <a:latin typeface="Sakkal Majalla" panose="02000000000000000000" pitchFamily="2" charset="-78"/>
              <a:cs typeface="Sakkal Majalla" panose="02000000000000000000" pitchFamily="2" charset="-78"/>
            </a:rPr>
            <a:t>(الأنبياء)</a:t>
          </a:r>
          <a:r>
            <a:rPr lang="ar-SA" sz="3100" kern="1200" dirty="0">
              <a:latin typeface="Sakkal Majalla" panose="02000000000000000000" pitchFamily="2" charset="-78"/>
              <a:cs typeface="Sakkal Majalla" panose="02000000000000000000" pitchFamily="2" charset="-78"/>
            </a:rPr>
            <a:t> فيعقبها </a:t>
          </a:r>
          <a:r>
            <a:rPr lang="ar-SA" sz="3100" kern="1200" dirty="0">
              <a:solidFill>
                <a:schemeClr val="tx1"/>
              </a:solidFill>
              <a:latin typeface="Sakkal Majalla" panose="02000000000000000000" pitchFamily="2" charset="-78"/>
              <a:cs typeface="Sakkal Majalla" panose="02000000000000000000" pitchFamily="2" charset="-78"/>
            </a:rPr>
            <a:t>(بغير حق)</a:t>
          </a:r>
          <a:r>
            <a:rPr lang="ar-SA" sz="3100" kern="1200" dirty="0">
              <a:latin typeface="Sakkal Majalla" panose="02000000000000000000" pitchFamily="2" charset="-78"/>
              <a:cs typeface="Sakkal Majalla" panose="02000000000000000000" pitchFamily="2" charset="-78"/>
            </a:rPr>
            <a:t> منكرة</a:t>
          </a:r>
          <a:endParaRPr lang="en-US" sz="3100" kern="1200" dirty="0">
            <a:solidFill>
              <a:schemeClr val="bg2">
                <a:lumMod val="10000"/>
              </a:schemeClr>
            </a:solidFill>
            <a:latin typeface="Sakkal Majalla" panose="02000000000000000000" pitchFamily="2" charset="-78"/>
            <a:cs typeface="Sakkal Majalla" panose="02000000000000000000" pitchFamily="2" charset="-78"/>
          </a:endParaRPr>
        </a:p>
      </dsp:txBody>
      <dsp:txXfrm>
        <a:off x="39351" y="39351"/>
        <a:ext cx="6772350" cy="1264851"/>
      </dsp:txXfrm>
    </dsp:sp>
    <dsp:sp modelId="{01A6965C-E983-4A41-A174-C508B24E1782}">
      <dsp:nvSpPr>
        <dsp:cNvPr id="0" name=""/>
        <dsp:cNvSpPr/>
      </dsp:nvSpPr>
      <dsp:spPr>
        <a:xfrm>
          <a:off x="1440179" y="1642121"/>
          <a:ext cx="8161017" cy="1343553"/>
        </a:xfrm>
        <a:prstGeom prst="roundRect">
          <a:avLst>
            <a:gd name="adj" fmla="val 10000"/>
          </a:avLst>
        </a:prstGeom>
        <a:solidFill>
          <a:schemeClr val="accent2">
            <a:hueOff val="3363155"/>
            <a:satOff val="-3572"/>
            <a:lumOff val="274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rtl="1">
            <a:lnSpc>
              <a:spcPct val="90000"/>
            </a:lnSpc>
            <a:spcBef>
              <a:spcPct val="0"/>
            </a:spcBef>
            <a:spcAft>
              <a:spcPct val="35000"/>
            </a:spcAft>
            <a:buNone/>
          </a:pPr>
          <a:r>
            <a:rPr lang="ar-SA" sz="3100" kern="1200" dirty="0">
              <a:latin typeface="Sakkal Majalla" panose="02000000000000000000" pitchFamily="2" charset="-78"/>
              <a:cs typeface="Sakkal Majalla" panose="02000000000000000000" pitchFamily="2" charset="-78"/>
            </a:rPr>
            <a:t>إلا موضع البقرة آية (61) </a:t>
          </a:r>
          <a:r>
            <a:rPr lang="ar-SA" sz="3100" kern="1200" dirty="0">
              <a:solidFill>
                <a:schemeClr val="tx1"/>
              </a:solidFill>
              <a:latin typeface="Sakkal Majalla" panose="02000000000000000000" pitchFamily="2" charset="-78"/>
              <a:cs typeface="Sakkal Majalla" panose="02000000000000000000" pitchFamily="2" charset="-78"/>
            </a:rPr>
            <a:t>(بغير الحق)</a:t>
          </a:r>
          <a:r>
            <a:rPr lang="ar-SA" sz="3100" kern="1200" dirty="0">
              <a:latin typeface="Sakkal Majalla" panose="02000000000000000000" pitchFamily="2" charset="-78"/>
              <a:cs typeface="Sakkal Majalla" panose="02000000000000000000" pitchFamily="2" charset="-78"/>
            </a:rPr>
            <a:t> فهي معرفة </a:t>
          </a:r>
          <a:endParaRPr lang="en-US" sz="3100" kern="1200" dirty="0">
            <a:solidFill>
              <a:schemeClr val="bg2">
                <a:lumMod val="10000"/>
              </a:schemeClr>
            </a:solidFill>
            <a:latin typeface="Sakkal Majalla" panose="02000000000000000000" pitchFamily="2" charset="-78"/>
            <a:cs typeface="Sakkal Majalla" panose="02000000000000000000" pitchFamily="2" charset="-78"/>
          </a:endParaRPr>
        </a:p>
      </dsp:txBody>
      <dsp:txXfrm>
        <a:off x="1479530" y="1681472"/>
        <a:ext cx="5768825" cy="1264851"/>
      </dsp:txXfrm>
    </dsp:sp>
    <dsp:sp modelId="{0EF69E04-975C-4640-B305-EE56606C7100}">
      <dsp:nvSpPr>
        <dsp:cNvPr id="0" name=""/>
        <dsp:cNvSpPr/>
      </dsp:nvSpPr>
      <dsp:spPr>
        <a:xfrm>
          <a:off x="7287707" y="1056182"/>
          <a:ext cx="873309" cy="873309"/>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7484202" y="1056182"/>
        <a:ext cx="480319" cy="657165"/>
      </dsp:txXfrm>
    </dsp:sp>
  </dsp:spTree>
</dsp:drawing>
</file>

<file path=ppt/diagrams/drawing6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EC1CC2-7978-46CE-8A75-67A769C03883}">
      <dsp:nvSpPr>
        <dsp:cNvPr id="0" name=""/>
        <dsp:cNvSpPr/>
      </dsp:nvSpPr>
      <dsp:spPr>
        <a:xfrm>
          <a:off x="-68389" y="0"/>
          <a:ext cx="8434574" cy="895702"/>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كل آية فيها ذكر </a:t>
          </a:r>
          <a:r>
            <a:rPr lang="ar-SA" sz="2800" b="1" kern="1200" dirty="0">
              <a:solidFill>
                <a:schemeClr val="tx1"/>
              </a:solidFill>
              <a:latin typeface="Sakkal Majalla" panose="02000000000000000000" pitchFamily="2" charset="-78"/>
              <a:cs typeface="Sakkal Majalla" panose="02000000000000000000" pitchFamily="2" charset="-78"/>
            </a:rPr>
            <a:t>﴿سَرِيعُ الْحِسَابِ﴾</a:t>
          </a:r>
          <a:r>
            <a:rPr lang="ar-SA" sz="2800" kern="1200" dirty="0">
              <a:solidFill>
                <a:schemeClr val="tx1"/>
              </a:solidFill>
              <a:latin typeface="Sakkal Majalla" panose="02000000000000000000" pitchFamily="2" charset="-78"/>
              <a:cs typeface="Sakkal Majalla" panose="02000000000000000000" pitchFamily="2" charset="-78"/>
            </a:rPr>
            <a:t> </a:t>
          </a:r>
          <a:r>
            <a:rPr lang="ar-SA" sz="2800" kern="1200" dirty="0">
              <a:latin typeface="Sakkal Majalla" panose="02000000000000000000" pitchFamily="2" charset="-78"/>
              <a:cs typeface="Sakkal Majalla" panose="02000000000000000000" pitchFamily="2" charset="-78"/>
            </a:rPr>
            <a:t>فهي بهذا اللفظ</a:t>
          </a:r>
          <a:endParaRPr lang="en-US" sz="2800" kern="1200" dirty="0">
            <a:solidFill>
              <a:schemeClr val="tx1">
                <a:lumMod val="95000"/>
                <a:lumOff val="5000"/>
              </a:schemeClr>
            </a:solidFill>
            <a:latin typeface="Sakkal Majalla" panose="02000000000000000000" pitchFamily="2" charset="-78"/>
            <a:cs typeface="Sakkal Majalla" panose="02000000000000000000" pitchFamily="2" charset="-78"/>
          </a:endParaRPr>
        </a:p>
      </dsp:txBody>
      <dsp:txXfrm>
        <a:off x="-42155" y="26234"/>
        <a:ext cx="7437402" cy="843234"/>
      </dsp:txXfrm>
    </dsp:sp>
    <dsp:sp modelId="{918FF342-9837-4234-8DD7-A0A2BD624B00}">
      <dsp:nvSpPr>
        <dsp:cNvPr id="0" name=""/>
        <dsp:cNvSpPr/>
      </dsp:nvSpPr>
      <dsp:spPr>
        <a:xfrm>
          <a:off x="788479" y="1044986"/>
          <a:ext cx="8161017" cy="895702"/>
        </a:xfrm>
        <a:prstGeom prst="roundRect">
          <a:avLst>
            <a:gd name="adj" fmla="val 10000"/>
          </a:avLst>
        </a:prstGeom>
        <a:solidFill>
          <a:schemeClr val="accent2">
            <a:hueOff val="1681577"/>
            <a:satOff val="-1786"/>
            <a:lumOff val="137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إلا موضع  الأنعام (165) </a:t>
          </a:r>
          <a:r>
            <a:rPr lang="ar-SA" sz="2800" b="1" kern="1200" dirty="0">
              <a:solidFill>
                <a:schemeClr val="tx1"/>
              </a:solidFill>
              <a:latin typeface="Sakkal Majalla" panose="02000000000000000000" pitchFamily="2" charset="-78"/>
              <a:cs typeface="Sakkal Majalla" panose="02000000000000000000" pitchFamily="2" charset="-78"/>
            </a:rPr>
            <a:t>﴿سَرِيعُ الْعِقَابِ﴾</a:t>
          </a:r>
          <a:r>
            <a:rPr lang="ar-SA" sz="2800" kern="1200" dirty="0">
              <a:solidFill>
                <a:schemeClr val="tx1"/>
              </a:solidFill>
              <a:latin typeface="Sakkal Majalla" panose="02000000000000000000" pitchFamily="2" charset="-78"/>
              <a:cs typeface="Sakkal Majalla" panose="02000000000000000000" pitchFamily="2" charset="-78"/>
            </a:rPr>
            <a:t> </a:t>
          </a:r>
          <a:r>
            <a:rPr lang="ar-SA" sz="2800" kern="1200" dirty="0">
              <a:latin typeface="Sakkal Majalla" panose="02000000000000000000" pitchFamily="2" charset="-78"/>
              <a:cs typeface="Sakkal Majalla" panose="02000000000000000000" pitchFamily="2" charset="-78"/>
            </a:rPr>
            <a:t>و موضع الأعراف (167) </a:t>
          </a:r>
          <a:r>
            <a:rPr lang="ar-SA" sz="2800" b="1" kern="1200" dirty="0">
              <a:solidFill>
                <a:schemeClr val="tx1"/>
              </a:solidFill>
              <a:latin typeface="Sakkal Majalla" panose="02000000000000000000" pitchFamily="2" charset="-78"/>
              <a:cs typeface="Sakkal Majalla" panose="02000000000000000000" pitchFamily="2" charset="-78"/>
            </a:rPr>
            <a:t>(لَسَرِيعُ الْعِقَابِ)</a:t>
          </a:r>
          <a:endParaRPr lang="en-US" sz="2800" kern="1200" dirty="0">
            <a:solidFill>
              <a:schemeClr val="tx1"/>
            </a:solidFill>
            <a:latin typeface="Sakkal Majalla" panose="02000000000000000000" pitchFamily="2" charset="-78"/>
            <a:cs typeface="Sakkal Majalla" panose="02000000000000000000" pitchFamily="2" charset="-78"/>
          </a:endParaRPr>
        </a:p>
      </dsp:txBody>
      <dsp:txXfrm>
        <a:off x="814713" y="1071220"/>
        <a:ext cx="6806253" cy="843234"/>
      </dsp:txXfrm>
    </dsp:sp>
    <dsp:sp modelId="{AC77514B-0541-443E-AFE6-08C360B90EC1}">
      <dsp:nvSpPr>
        <dsp:cNvPr id="0" name=""/>
        <dsp:cNvSpPr/>
      </dsp:nvSpPr>
      <dsp:spPr>
        <a:xfrm>
          <a:off x="1508568" y="2089972"/>
          <a:ext cx="8161017" cy="895702"/>
        </a:xfrm>
        <a:prstGeom prst="roundRect">
          <a:avLst>
            <a:gd name="adj" fmla="val 10000"/>
          </a:avLst>
        </a:prstGeom>
        <a:solidFill>
          <a:schemeClr val="accent2">
            <a:hueOff val="3363155"/>
            <a:satOff val="-3572"/>
            <a:lumOff val="274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ar-SA" sz="2400" kern="1200" dirty="0">
              <a:latin typeface="Sakkal Majalla" panose="02000000000000000000" pitchFamily="2" charset="-78"/>
              <a:cs typeface="Sakkal Majalla" panose="02000000000000000000" pitchFamily="2" charset="-78"/>
            </a:rPr>
            <a:t>(وَهُوَ الَّذِي جَعَلَكُمْ خَلائِفَ الأَرْضِ وَرَفَعَ بَعْضَكُمْ فَوْقَ بَعْضٍ دَرَجَاتٍ لِّيَبْلُوَكُمْ فِي مَا آتَاكُمْ إِنَّ رَبَّكَ </a:t>
          </a:r>
          <a:r>
            <a:rPr lang="ar-SA" sz="2400" u="sng" kern="1200" dirty="0">
              <a:solidFill>
                <a:schemeClr val="tx1"/>
              </a:solidFill>
              <a:latin typeface="Sakkal Majalla" panose="02000000000000000000" pitchFamily="2" charset="-78"/>
              <a:cs typeface="Sakkal Majalla" panose="02000000000000000000" pitchFamily="2" charset="-78"/>
            </a:rPr>
            <a:t>سَرِيعُ الْعِقَابِ</a:t>
          </a:r>
          <a:r>
            <a:rPr lang="ar-SA" sz="2400" kern="1200" dirty="0">
              <a:solidFill>
                <a:schemeClr val="tx1"/>
              </a:solidFill>
              <a:latin typeface="Sakkal Majalla" panose="02000000000000000000" pitchFamily="2" charset="-78"/>
              <a:cs typeface="Sakkal Majalla" panose="02000000000000000000" pitchFamily="2" charset="-78"/>
            </a:rPr>
            <a:t> </a:t>
          </a:r>
          <a:r>
            <a:rPr lang="ar-SA" sz="2400" kern="1200" dirty="0">
              <a:latin typeface="Sakkal Majalla" panose="02000000000000000000" pitchFamily="2" charset="-78"/>
              <a:cs typeface="Sakkal Majalla" panose="02000000000000000000" pitchFamily="2" charset="-78"/>
            </a:rPr>
            <a:t>وَإِنَّهُ لَغَفُورٌ رَّحِيمٌ (165))</a:t>
          </a:r>
          <a:endParaRPr lang="en-US" sz="2400" kern="1200" dirty="0">
            <a:latin typeface="Sakkal Majalla" panose="02000000000000000000" pitchFamily="2" charset="-78"/>
            <a:cs typeface="Sakkal Majalla" panose="02000000000000000000" pitchFamily="2" charset="-78"/>
          </a:endParaRPr>
        </a:p>
      </dsp:txBody>
      <dsp:txXfrm>
        <a:off x="1534802" y="2116206"/>
        <a:ext cx="6806253" cy="843234"/>
      </dsp:txXfrm>
    </dsp:sp>
    <dsp:sp modelId="{D5997FB6-A5FE-4C06-BF9E-64807667A1D9}">
      <dsp:nvSpPr>
        <dsp:cNvPr id="0" name=""/>
        <dsp:cNvSpPr/>
      </dsp:nvSpPr>
      <dsp:spPr>
        <a:xfrm>
          <a:off x="7647200" y="679241"/>
          <a:ext cx="582206" cy="582206"/>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7778196" y="679241"/>
        <a:ext cx="320214" cy="438110"/>
      </dsp:txXfrm>
    </dsp:sp>
    <dsp:sp modelId="{AE1BFBB7-50E2-4D16-953E-843707232272}">
      <dsp:nvSpPr>
        <dsp:cNvPr id="0" name=""/>
        <dsp:cNvSpPr/>
      </dsp:nvSpPr>
      <dsp:spPr>
        <a:xfrm>
          <a:off x="8367289" y="1718255"/>
          <a:ext cx="582206" cy="582206"/>
        </a:xfrm>
        <a:prstGeom prst="downArrow">
          <a:avLst>
            <a:gd name="adj1" fmla="val 55000"/>
            <a:gd name="adj2" fmla="val 45000"/>
          </a:avLst>
        </a:prstGeom>
        <a:solidFill>
          <a:schemeClr val="accent2">
            <a:tint val="40000"/>
            <a:alpha val="90000"/>
            <a:hueOff val="4183470"/>
            <a:satOff val="1428"/>
            <a:lumOff val="439"/>
            <a:alphaOff val="0"/>
          </a:schemeClr>
        </a:solidFill>
        <a:ln w="15875" cap="flat" cmpd="sng" algn="ctr">
          <a:solidFill>
            <a:schemeClr val="accent2">
              <a:tint val="40000"/>
              <a:alpha val="90000"/>
              <a:hueOff val="4183470"/>
              <a:satOff val="1428"/>
              <a:lumOff val="43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8498285" y="1718255"/>
        <a:ext cx="320214" cy="43811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EC1CC2-7978-46CE-8A75-67A769C03883}">
      <dsp:nvSpPr>
        <dsp:cNvPr id="0" name=""/>
        <dsp:cNvSpPr/>
      </dsp:nvSpPr>
      <dsp:spPr>
        <a:xfrm>
          <a:off x="-68389" y="0"/>
          <a:ext cx="8434574" cy="895702"/>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كل آية فيها ذكر </a:t>
          </a:r>
          <a:r>
            <a:rPr lang="ar-SA" sz="2800" kern="1200" dirty="0">
              <a:solidFill>
                <a:schemeClr val="bg2">
                  <a:lumMod val="10000"/>
                </a:schemeClr>
              </a:solidFill>
              <a:latin typeface="Sakkal Majalla" panose="02000000000000000000" pitchFamily="2" charset="-78"/>
              <a:cs typeface="Sakkal Majalla" panose="02000000000000000000" pitchFamily="2" charset="-78"/>
            </a:rPr>
            <a:t>(أيامًا) </a:t>
          </a:r>
          <a:r>
            <a:rPr lang="ar-SA" sz="2800" kern="1200" dirty="0">
              <a:solidFill>
                <a:schemeClr val="bg1"/>
              </a:solidFill>
              <a:latin typeface="Sakkal Majalla" panose="02000000000000000000" pitchFamily="2" charset="-78"/>
              <a:cs typeface="Sakkal Majalla" panose="02000000000000000000" pitchFamily="2" charset="-78"/>
            </a:rPr>
            <a:t>أو</a:t>
          </a:r>
          <a:r>
            <a:rPr lang="ar-SA" sz="2800" kern="1200" dirty="0">
              <a:solidFill>
                <a:schemeClr val="bg2">
                  <a:lumMod val="10000"/>
                </a:schemeClr>
              </a:solidFill>
              <a:latin typeface="Sakkal Majalla" panose="02000000000000000000" pitchFamily="2" charset="-78"/>
              <a:cs typeface="Sakkal Majalla" panose="02000000000000000000" pitchFamily="2" charset="-78"/>
            </a:rPr>
            <a:t> (أيامٍ) (معدودات)</a:t>
          </a:r>
          <a:r>
            <a:rPr lang="ar-SA" sz="2800" kern="1200" dirty="0">
              <a:latin typeface="Sakkal Majalla" panose="02000000000000000000" pitchFamily="2" charset="-78"/>
              <a:cs typeface="Sakkal Majalla" panose="02000000000000000000" pitchFamily="2" charset="-78"/>
            </a:rPr>
            <a:t> فهي بلفظ الجمع</a:t>
          </a:r>
          <a:endParaRPr lang="en-US" sz="2800" kern="1200" dirty="0">
            <a:solidFill>
              <a:schemeClr val="bg2">
                <a:lumMod val="10000"/>
              </a:schemeClr>
            </a:solidFill>
            <a:latin typeface="Sakkal Majalla" panose="02000000000000000000" pitchFamily="2" charset="-78"/>
            <a:cs typeface="Sakkal Majalla" panose="02000000000000000000" pitchFamily="2" charset="-78"/>
          </a:endParaRPr>
        </a:p>
      </dsp:txBody>
      <dsp:txXfrm>
        <a:off x="-42155" y="26234"/>
        <a:ext cx="7437402" cy="843234"/>
      </dsp:txXfrm>
    </dsp:sp>
    <dsp:sp modelId="{918FF342-9837-4234-8DD7-A0A2BD624B00}">
      <dsp:nvSpPr>
        <dsp:cNvPr id="0" name=""/>
        <dsp:cNvSpPr/>
      </dsp:nvSpPr>
      <dsp:spPr>
        <a:xfrm>
          <a:off x="788479" y="1044986"/>
          <a:ext cx="8161017" cy="895702"/>
        </a:xfrm>
        <a:prstGeom prst="roundRect">
          <a:avLst>
            <a:gd name="adj" fmla="val 10000"/>
          </a:avLst>
        </a:prstGeom>
        <a:solidFill>
          <a:schemeClr val="accent2">
            <a:hueOff val="1681577"/>
            <a:satOff val="-1786"/>
            <a:lumOff val="137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إلا موضع البقرة آية (80) </a:t>
          </a:r>
          <a:r>
            <a:rPr lang="ar-SA" sz="2800" kern="1200" dirty="0">
              <a:solidFill>
                <a:schemeClr val="tx1"/>
              </a:solidFill>
              <a:latin typeface="Sakkal Majalla" panose="02000000000000000000" pitchFamily="2" charset="-78"/>
              <a:cs typeface="Sakkal Majalla" panose="02000000000000000000" pitchFamily="2" charset="-78"/>
            </a:rPr>
            <a:t>(معدودة)</a:t>
          </a:r>
          <a:r>
            <a:rPr lang="ar-SA" sz="2800" kern="1200" dirty="0">
              <a:latin typeface="Sakkal Majalla" panose="02000000000000000000" pitchFamily="2" charset="-78"/>
              <a:cs typeface="Sakkal Majalla" panose="02000000000000000000" pitchFamily="2" charset="-78"/>
            </a:rPr>
            <a:t> فهي بالإفراد</a:t>
          </a:r>
          <a:endParaRPr lang="en-US" sz="2800" kern="1200" dirty="0">
            <a:solidFill>
              <a:schemeClr val="bg2">
                <a:lumMod val="10000"/>
              </a:schemeClr>
            </a:solidFill>
            <a:latin typeface="Sakkal Majalla" panose="02000000000000000000" pitchFamily="2" charset="-78"/>
            <a:cs typeface="Sakkal Majalla" panose="02000000000000000000" pitchFamily="2" charset="-78"/>
          </a:endParaRPr>
        </a:p>
      </dsp:txBody>
      <dsp:txXfrm>
        <a:off x="814713" y="1071220"/>
        <a:ext cx="6806253" cy="843234"/>
      </dsp:txXfrm>
    </dsp:sp>
    <dsp:sp modelId="{AC77514B-0541-443E-AFE6-08C360B90EC1}">
      <dsp:nvSpPr>
        <dsp:cNvPr id="0" name=""/>
        <dsp:cNvSpPr/>
      </dsp:nvSpPr>
      <dsp:spPr>
        <a:xfrm>
          <a:off x="1508568" y="2089972"/>
          <a:ext cx="8161017" cy="895702"/>
        </a:xfrm>
        <a:prstGeom prst="roundRect">
          <a:avLst>
            <a:gd name="adj" fmla="val 10000"/>
          </a:avLst>
        </a:prstGeom>
        <a:solidFill>
          <a:schemeClr val="accent2">
            <a:hueOff val="3363155"/>
            <a:satOff val="-3572"/>
            <a:lumOff val="274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ar-SA" sz="2400" kern="1200" dirty="0">
              <a:latin typeface="Sakkal Majalla" panose="02000000000000000000" pitchFamily="2" charset="-78"/>
              <a:cs typeface="Sakkal Majalla" panose="02000000000000000000" pitchFamily="2" charset="-78"/>
            </a:rPr>
            <a:t>(وَقَالُوا۟ لَن تَمَسَّنَا </a:t>
          </a:r>
          <a:r>
            <a:rPr lang="ar-SA" sz="2400" kern="1200" dirty="0" err="1">
              <a:latin typeface="Sakkal Majalla" panose="02000000000000000000" pitchFamily="2" charset="-78"/>
              <a:cs typeface="Sakkal Majalla" panose="02000000000000000000" pitchFamily="2" charset="-78"/>
            </a:rPr>
            <a:t>ٱلنَّارُ</a:t>
          </a:r>
          <a:r>
            <a:rPr lang="ar-SA" sz="2400" kern="1200" dirty="0">
              <a:latin typeface="Sakkal Majalla" panose="02000000000000000000" pitchFamily="2" charset="-78"/>
              <a:cs typeface="Sakkal Majalla" panose="02000000000000000000" pitchFamily="2" charset="-78"/>
            </a:rPr>
            <a:t> </a:t>
          </a:r>
          <a:r>
            <a:rPr lang="ar-SA" sz="2400" kern="1200" dirty="0" err="1">
              <a:latin typeface="Sakkal Majalla" panose="02000000000000000000" pitchFamily="2" charset="-78"/>
              <a:cs typeface="Sakkal Majalla" panose="02000000000000000000" pitchFamily="2" charset="-78"/>
            </a:rPr>
            <a:t>إِلَّاۤ</a:t>
          </a:r>
          <a:r>
            <a:rPr lang="ar-SA" sz="2400" kern="1200" dirty="0">
              <a:latin typeface="Sakkal Majalla" panose="02000000000000000000" pitchFamily="2" charset="-78"/>
              <a:cs typeface="Sakkal Majalla" panose="02000000000000000000" pitchFamily="2" charset="-78"/>
            </a:rPr>
            <a:t> </a:t>
          </a:r>
          <a:r>
            <a:rPr lang="ar-SA" sz="2400" u="sng" kern="1200" dirty="0" err="1">
              <a:solidFill>
                <a:schemeClr val="tx1"/>
              </a:solidFill>
              <a:latin typeface="Sakkal Majalla" panose="02000000000000000000" pitchFamily="2" charset="-78"/>
              <a:cs typeface="Sakkal Majalla" panose="02000000000000000000" pitchFamily="2" charset="-78"/>
            </a:rPr>
            <a:t>أَیَّامࣰا</a:t>
          </a:r>
          <a:r>
            <a:rPr lang="ar-SA" sz="2400" u="sng" kern="1200" dirty="0">
              <a:solidFill>
                <a:schemeClr val="tx1"/>
              </a:solidFill>
              <a:latin typeface="Sakkal Majalla" panose="02000000000000000000" pitchFamily="2" charset="-78"/>
              <a:cs typeface="Sakkal Majalla" panose="02000000000000000000" pitchFamily="2" charset="-78"/>
            </a:rPr>
            <a:t> </a:t>
          </a:r>
          <a:r>
            <a:rPr lang="ar-SA" sz="2400" u="sng" kern="1200" dirty="0" err="1">
              <a:solidFill>
                <a:schemeClr val="tx1"/>
              </a:solidFill>
              <a:latin typeface="Sakkal Majalla" panose="02000000000000000000" pitchFamily="2" charset="-78"/>
              <a:cs typeface="Sakkal Majalla" panose="02000000000000000000" pitchFamily="2" charset="-78"/>
            </a:rPr>
            <a:t>مَّعۡدُودَةࣰۚ</a:t>
          </a:r>
          <a:r>
            <a:rPr lang="ar-SA" sz="2400" u="sng" kern="1200" dirty="0">
              <a:solidFill>
                <a:schemeClr val="tx1"/>
              </a:solidFill>
              <a:latin typeface="Sakkal Majalla" panose="02000000000000000000" pitchFamily="2" charset="-78"/>
              <a:cs typeface="Sakkal Majalla" panose="02000000000000000000" pitchFamily="2" charset="-78"/>
            </a:rPr>
            <a:t> </a:t>
          </a:r>
          <a:r>
            <a:rPr lang="ar-SA" sz="2400" kern="1200" dirty="0" err="1">
              <a:latin typeface="Sakkal Majalla" panose="02000000000000000000" pitchFamily="2" charset="-78"/>
              <a:cs typeface="Sakkal Majalla" panose="02000000000000000000" pitchFamily="2" charset="-78"/>
            </a:rPr>
            <a:t>قُلۡ</a:t>
          </a:r>
          <a:r>
            <a:rPr lang="ar-SA" sz="2400" kern="1200" dirty="0">
              <a:latin typeface="Sakkal Majalla" panose="02000000000000000000" pitchFamily="2" charset="-78"/>
              <a:cs typeface="Sakkal Majalla" panose="02000000000000000000" pitchFamily="2" charset="-78"/>
            </a:rPr>
            <a:t> </a:t>
          </a:r>
          <a:r>
            <a:rPr lang="ar-SA" sz="2400" kern="1200" dirty="0" err="1">
              <a:latin typeface="Sakkal Majalla" panose="02000000000000000000" pitchFamily="2" charset="-78"/>
              <a:cs typeface="Sakkal Majalla" panose="02000000000000000000" pitchFamily="2" charset="-78"/>
            </a:rPr>
            <a:t>أَتَّخَذۡتُمۡ</a:t>
          </a:r>
          <a:r>
            <a:rPr lang="ar-SA" sz="2400" kern="1200" dirty="0">
              <a:latin typeface="Sakkal Majalla" panose="02000000000000000000" pitchFamily="2" charset="-78"/>
              <a:cs typeface="Sakkal Majalla" panose="02000000000000000000" pitchFamily="2" charset="-78"/>
            </a:rPr>
            <a:t> عِندَ </a:t>
          </a:r>
          <a:r>
            <a:rPr lang="ar-SA" sz="2400" kern="1200" dirty="0" err="1">
              <a:latin typeface="Sakkal Majalla" panose="02000000000000000000" pitchFamily="2" charset="-78"/>
              <a:cs typeface="Sakkal Majalla" panose="02000000000000000000" pitchFamily="2" charset="-78"/>
            </a:rPr>
            <a:t>ٱللَّهِ</a:t>
          </a:r>
          <a:r>
            <a:rPr lang="ar-SA" sz="2400" kern="1200" dirty="0">
              <a:latin typeface="Sakkal Majalla" panose="02000000000000000000" pitchFamily="2" charset="-78"/>
              <a:cs typeface="Sakkal Majalla" panose="02000000000000000000" pitchFamily="2" charset="-78"/>
            </a:rPr>
            <a:t> </a:t>
          </a:r>
          <a:r>
            <a:rPr lang="ar-SA" sz="2400" kern="1200" dirty="0" err="1">
              <a:latin typeface="Sakkal Majalla" panose="02000000000000000000" pitchFamily="2" charset="-78"/>
              <a:cs typeface="Sakkal Majalla" panose="02000000000000000000" pitchFamily="2" charset="-78"/>
            </a:rPr>
            <a:t>عَهۡدࣰا</a:t>
          </a:r>
          <a:r>
            <a:rPr lang="ar-SA" sz="2400" kern="1200" dirty="0">
              <a:latin typeface="Sakkal Majalla" panose="02000000000000000000" pitchFamily="2" charset="-78"/>
              <a:cs typeface="Sakkal Majalla" panose="02000000000000000000" pitchFamily="2" charset="-78"/>
            </a:rPr>
            <a:t> فَلَن </a:t>
          </a:r>
          <a:r>
            <a:rPr lang="ar-SA" sz="2400" kern="1200" dirty="0" err="1">
              <a:latin typeface="Sakkal Majalla" panose="02000000000000000000" pitchFamily="2" charset="-78"/>
              <a:cs typeface="Sakkal Majalla" panose="02000000000000000000" pitchFamily="2" charset="-78"/>
            </a:rPr>
            <a:t>یُخۡلِفَ</a:t>
          </a:r>
          <a:r>
            <a:rPr lang="ar-SA" sz="2400" kern="1200" dirty="0">
              <a:latin typeface="Sakkal Majalla" panose="02000000000000000000" pitchFamily="2" charset="-78"/>
              <a:cs typeface="Sakkal Majalla" panose="02000000000000000000" pitchFamily="2" charset="-78"/>
            </a:rPr>
            <a:t> </a:t>
          </a:r>
          <a:r>
            <a:rPr lang="ar-SA" sz="2400" kern="1200" dirty="0" err="1">
              <a:latin typeface="Sakkal Majalla" panose="02000000000000000000" pitchFamily="2" charset="-78"/>
              <a:cs typeface="Sakkal Majalla" panose="02000000000000000000" pitchFamily="2" charset="-78"/>
            </a:rPr>
            <a:t>ٱللَّهُ</a:t>
          </a:r>
          <a:r>
            <a:rPr lang="ar-SA" sz="2400" kern="1200" dirty="0">
              <a:latin typeface="Sakkal Majalla" panose="02000000000000000000" pitchFamily="2" charset="-78"/>
              <a:cs typeface="Sakkal Majalla" panose="02000000000000000000" pitchFamily="2" charset="-78"/>
            </a:rPr>
            <a:t> </a:t>
          </a:r>
          <a:r>
            <a:rPr lang="ar-SA" sz="2400" kern="1200" dirty="0" err="1">
              <a:latin typeface="Sakkal Majalla" panose="02000000000000000000" pitchFamily="2" charset="-78"/>
              <a:cs typeface="Sakkal Majalla" panose="02000000000000000000" pitchFamily="2" charset="-78"/>
            </a:rPr>
            <a:t>عَهۡدَهُۥۤۖ</a:t>
          </a:r>
          <a:r>
            <a:rPr lang="ar-SA" sz="2400" kern="1200" dirty="0">
              <a:latin typeface="Sakkal Majalla" panose="02000000000000000000" pitchFamily="2" charset="-78"/>
              <a:cs typeface="Sakkal Majalla" panose="02000000000000000000" pitchFamily="2" charset="-78"/>
            </a:rPr>
            <a:t> </a:t>
          </a:r>
          <a:r>
            <a:rPr lang="ar-SA" sz="2400" kern="1200" dirty="0" err="1">
              <a:latin typeface="Sakkal Majalla" panose="02000000000000000000" pitchFamily="2" charset="-78"/>
              <a:cs typeface="Sakkal Majalla" panose="02000000000000000000" pitchFamily="2" charset="-78"/>
            </a:rPr>
            <a:t>أَمۡ</a:t>
          </a:r>
          <a:r>
            <a:rPr lang="ar-SA" sz="2400" kern="1200" dirty="0">
              <a:latin typeface="Sakkal Majalla" panose="02000000000000000000" pitchFamily="2" charset="-78"/>
              <a:cs typeface="Sakkal Majalla" panose="02000000000000000000" pitchFamily="2" charset="-78"/>
            </a:rPr>
            <a:t> تَقُولُونَ عَلَى </a:t>
          </a:r>
          <a:r>
            <a:rPr lang="ar-SA" sz="2400" kern="1200" dirty="0" err="1">
              <a:latin typeface="Sakkal Majalla" panose="02000000000000000000" pitchFamily="2" charset="-78"/>
              <a:cs typeface="Sakkal Majalla" panose="02000000000000000000" pitchFamily="2" charset="-78"/>
            </a:rPr>
            <a:t>ٱللَّهِ</a:t>
          </a:r>
          <a:r>
            <a:rPr lang="ar-SA" sz="2400" kern="1200" dirty="0">
              <a:latin typeface="Sakkal Majalla" panose="02000000000000000000" pitchFamily="2" charset="-78"/>
              <a:cs typeface="Sakkal Majalla" panose="02000000000000000000" pitchFamily="2" charset="-78"/>
            </a:rPr>
            <a:t> مَا لَا </a:t>
          </a:r>
          <a:r>
            <a:rPr lang="ar-SA" sz="2400" kern="1200" dirty="0" err="1">
              <a:latin typeface="Sakkal Majalla" panose="02000000000000000000" pitchFamily="2" charset="-78"/>
              <a:cs typeface="Sakkal Majalla" panose="02000000000000000000" pitchFamily="2" charset="-78"/>
            </a:rPr>
            <a:t>تَعۡلَمُونَ</a:t>
          </a:r>
          <a:r>
            <a:rPr lang="ar-SA" sz="2400" kern="1200" dirty="0">
              <a:latin typeface="Sakkal Majalla" panose="02000000000000000000" pitchFamily="2" charset="-78"/>
              <a:cs typeface="Sakkal Majalla" panose="02000000000000000000" pitchFamily="2" charset="-78"/>
            </a:rPr>
            <a:t>(80))</a:t>
          </a:r>
          <a:endParaRPr lang="en-US" sz="2400" kern="1200" dirty="0">
            <a:latin typeface="Sakkal Majalla" panose="02000000000000000000" pitchFamily="2" charset="-78"/>
            <a:cs typeface="Sakkal Majalla" panose="02000000000000000000" pitchFamily="2" charset="-78"/>
          </a:endParaRPr>
        </a:p>
      </dsp:txBody>
      <dsp:txXfrm>
        <a:off x="1534802" y="2116206"/>
        <a:ext cx="6806253" cy="843234"/>
      </dsp:txXfrm>
    </dsp:sp>
    <dsp:sp modelId="{D5997FB6-A5FE-4C06-BF9E-64807667A1D9}">
      <dsp:nvSpPr>
        <dsp:cNvPr id="0" name=""/>
        <dsp:cNvSpPr/>
      </dsp:nvSpPr>
      <dsp:spPr>
        <a:xfrm>
          <a:off x="7647200" y="679241"/>
          <a:ext cx="582206" cy="582206"/>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7778196" y="679241"/>
        <a:ext cx="320214" cy="438110"/>
      </dsp:txXfrm>
    </dsp:sp>
    <dsp:sp modelId="{AE1BFBB7-50E2-4D16-953E-843707232272}">
      <dsp:nvSpPr>
        <dsp:cNvPr id="0" name=""/>
        <dsp:cNvSpPr/>
      </dsp:nvSpPr>
      <dsp:spPr>
        <a:xfrm>
          <a:off x="8367289" y="1718255"/>
          <a:ext cx="582206" cy="582206"/>
        </a:xfrm>
        <a:prstGeom prst="downArrow">
          <a:avLst>
            <a:gd name="adj1" fmla="val 55000"/>
            <a:gd name="adj2" fmla="val 45000"/>
          </a:avLst>
        </a:prstGeom>
        <a:solidFill>
          <a:schemeClr val="accent2">
            <a:tint val="40000"/>
            <a:alpha val="90000"/>
            <a:hueOff val="4183470"/>
            <a:satOff val="1428"/>
            <a:lumOff val="439"/>
            <a:alphaOff val="0"/>
          </a:schemeClr>
        </a:solidFill>
        <a:ln w="15875" cap="flat" cmpd="sng" algn="ctr">
          <a:solidFill>
            <a:schemeClr val="accent2">
              <a:tint val="40000"/>
              <a:alpha val="90000"/>
              <a:hueOff val="4183470"/>
              <a:satOff val="1428"/>
              <a:lumOff val="43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8498285" y="1718255"/>
        <a:ext cx="320214" cy="43811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EC1CC2-7978-46CE-8A75-67A769C03883}">
      <dsp:nvSpPr>
        <dsp:cNvPr id="0" name=""/>
        <dsp:cNvSpPr/>
      </dsp:nvSpPr>
      <dsp:spPr>
        <a:xfrm>
          <a:off x="-68389" y="0"/>
          <a:ext cx="8434574" cy="895702"/>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كل آية فيها ذكر </a:t>
          </a:r>
          <a:r>
            <a:rPr lang="ar-SA" sz="2800" kern="1200" dirty="0">
              <a:solidFill>
                <a:schemeClr val="bg2">
                  <a:lumMod val="10000"/>
                </a:schemeClr>
              </a:solidFill>
              <a:latin typeface="Sakkal Majalla" panose="02000000000000000000" pitchFamily="2" charset="-78"/>
              <a:cs typeface="Sakkal Majalla" panose="02000000000000000000" pitchFamily="2" charset="-78"/>
            </a:rPr>
            <a:t>(تخفيف العذاب عن الكفار) </a:t>
          </a:r>
          <a:r>
            <a:rPr lang="ar-SA" sz="2800" kern="1200" dirty="0">
              <a:solidFill>
                <a:schemeClr val="bg1"/>
              </a:solidFill>
              <a:latin typeface="Sakkal Majalla" panose="02000000000000000000" pitchFamily="2" charset="-78"/>
              <a:cs typeface="Sakkal Majalla" panose="02000000000000000000" pitchFamily="2" charset="-78"/>
            </a:rPr>
            <a:t>فيعقبها</a:t>
          </a:r>
          <a:r>
            <a:rPr lang="ar-SA" sz="2800" kern="1200" dirty="0">
              <a:solidFill>
                <a:schemeClr val="bg2">
                  <a:lumMod val="10000"/>
                </a:schemeClr>
              </a:solidFill>
              <a:latin typeface="Sakkal Majalla" panose="02000000000000000000" pitchFamily="2" charset="-78"/>
              <a:cs typeface="Sakkal Majalla" panose="02000000000000000000" pitchFamily="2" charset="-78"/>
            </a:rPr>
            <a:t> (ولا هم ينظرون)</a:t>
          </a:r>
          <a:endParaRPr lang="en-US" sz="2800" kern="1200" dirty="0">
            <a:solidFill>
              <a:schemeClr val="bg2">
                <a:lumMod val="10000"/>
              </a:schemeClr>
            </a:solidFill>
            <a:latin typeface="Sakkal Majalla" panose="02000000000000000000" pitchFamily="2" charset="-78"/>
            <a:cs typeface="Sakkal Majalla" panose="02000000000000000000" pitchFamily="2" charset="-78"/>
          </a:endParaRPr>
        </a:p>
      </dsp:txBody>
      <dsp:txXfrm>
        <a:off x="-42155" y="26234"/>
        <a:ext cx="7437402" cy="843234"/>
      </dsp:txXfrm>
    </dsp:sp>
    <dsp:sp modelId="{918FF342-9837-4234-8DD7-A0A2BD624B00}">
      <dsp:nvSpPr>
        <dsp:cNvPr id="0" name=""/>
        <dsp:cNvSpPr/>
      </dsp:nvSpPr>
      <dsp:spPr>
        <a:xfrm>
          <a:off x="788479" y="1044986"/>
          <a:ext cx="8161017" cy="895702"/>
        </a:xfrm>
        <a:prstGeom prst="roundRect">
          <a:avLst>
            <a:gd name="adj" fmla="val 10000"/>
          </a:avLst>
        </a:prstGeom>
        <a:solidFill>
          <a:schemeClr val="accent2">
            <a:hueOff val="1681577"/>
            <a:satOff val="-1786"/>
            <a:lumOff val="137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إلا موضع البقرة الأول آية (86) </a:t>
          </a:r>
          <a:r>
            <a:rPr lang="ar-SA" sz="2800" kern="1200" dirty="0">
              <a:solidFill>
                <a:schemeClr val="tx1"/>
              </a:solidFill>
              <a:latin typeface="Sakkal Majalla" panose="02000000000000000000" pitchFamily="2" charset="-78"/>
              <a:cs typeface="Sakkal Majalla" panose="02000000000000000000" pitchFamily="2" charset="-78"/>
            </a:rPr>
            <a:t>(ولا هم ينصرون)</a:t>
          </a:r>
          <a:endParaRPr lang="en-US" sz="2800" kern="1200" dirty="0">
            <a:solidFill>
              <a:schemeClr val="tx1"/>
            </a:solidFill>
            <a:latin typeface="Sakkal Majalla" panose="02000000000000000000" pitchFamily="2" charset="-78"/>
            <a:cs typeface="Sakkal Majalla" panose="02000000000000000000" pitchFamily="2" charset="-78"/>
          </a:endParaRPr>
        </a:p>
      </dsp:txBody>
      <dsp:txXfrm>
        <a:off x="814713" y="1071220"/>
        <a:ext cx="6806253" cy="843234"/>
      </dsp:txXfrm>
    </dsp:sp>
    <dsp:sp modelId="{AC77514B-0541-443E-AFE6-08C360B90EC1}">
      <dsp:nvSpPr>
        <dsp:cNvPr id="0" name=""/>
        <dsp:cNvSpPr/>
      </dsp:nvSpPr>
      <dsp:spPr>
        <a:xfrm>
          <a:off x="1508568" y="2089972"/>
          <a:ext cx="8161017" cy="895702"/>
        </a:xfrm>
        <a:prstGeom prst="roundRect">
          <a:avLst>
            <a:gd name="adj" fmla="val 10000"/>
          </a:avLst>
        </a:prstGeom>
        <a:solidFill>
          <a:schemeClr val="accent2">
            <a:hueOff val="3363155"/>
            <a:satOff val="-3572"/>
            <a:lumOff val="274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a:t>
          </a:r>
          <a:r>
            <a:rPr lang="ar-SA" sz="2800" kern="1200" dirty="0" err="1">
              <a:latin typeface="Sakkal Majalla" panose="02000000000000000000" pitchFamily="2" charset="-78"/>
              <a:cs typeface="Sakkal Majalla" panose="02000000000000000000" pitchFamily="2" charset="-78"/>
            </a:rPr>
            <a:t>أأُو۟لَـٰۤىِٕكَ</a:t>
          </a:r>
          <a:r>
            <a:rPr lang="ar-SA" sz="2800" kern="1200" dirty="0">
              <a:latin typeface="Sakkal Majalla" panose="02000000000000000000" pitchFamily="2" charset="-78"/>
              <a:cs typeface="Sakkal Majalla" panose="02000000000000000000" pitchFamily="2" charset="-78"/>
            </a:rPr>
            <a:t> </a:t>
          </a:r>
          <a:r>
            <a:rPr lang="ar-SA" sz="2800" kern="1200" dirty="0" err="1">
              <a:latin typeface="Sakkal Majalla" panose="02000000000000000000" pitchFamily="2" charset="-78"/>
              <a:cs typeface="Sakkal Majalla" panose="02000000000000000000" pitchFamily="2" charset="-78"/>
            </a:rPr>
            <a:t>ٱلَّذِینَ</a:t>
          </a:r>
          <a:r>
            <a:rPr lang="ar-SA" sz="2800" kern="1200" dirty="0">
              <a:latin typeface="Sakkal Majalla" panose="02000000000000000000" pitchFamily="2" charset="-78"/>
              <a:cs typeface="Sakkal Majalla" panose="02000000000000000000" pitchFamily="2" charset="-78"/>
            </a:rPr>
            <a:t> </a:t>
          </a:r>
          <a:r>
            <a:rPr lang="ar-SA" sz="2800" kern="1200" dirty="0" err="1">
              <a:latin typeface="Sakkal Majalla" panose="02000000000000000000" pitchFamily="2" charset="-78"/>
              <a:cs typeface="Sakkal Majalla" panose="02000000000000000000" pitchFamily="2" charset="-78"/>
            </a:rPr>
            <a:t>ٱشۡتَرَوُا</a:t>
          </a:r>
          <a:r>
            <a:rPr lang="ar-SA" sz="2800" kern="1200" dirty="0">
              <a:latin typeface="Sakkal Majalla" panose="02000000000000000000" pitchFamily="2" charset="-78"/>
              <a:cs typeface="Sakkal Majalla" panose="02000000000000000000" pitchFamily="2" charset="-78"/>
            </a:rPr>
            <a:t>۟ </a:t>
          </a:r>
          <a:r>
            <a:rPr lang="ar-SA" sz="2800" kern="1200" dirty="0" err="1">
              <a:latin typeface="Sakkal Majalla" panose="02000000000000000000" pitchFamily="2" charset="-78"/>
              <a:cs typeface="Sakkal Majalla" panose="02000000000000000000" pitchFamily="2" charset="-78"/>
            </a:rPr>
            <a:t>ٱلۡحَیَوٰةَ</a:t>
          </a:r>
          <a:r>
            <a:rPr lang="ar-SA" sz="2800" kern="1200" dirty="0">
              <a:latin typeface="Sakkal Majalla" panose="02000000000000000000" pitchFamily="2" charset="-78"/>
              <a:cs typeface="Sakkal Majalla" panose="02000000000000000000" pitchFamily="2" charset="-78"/>
            </a:rPr>
            <a:t> </a:t>
          </a:r>
          <a:r>
            <a:rPr lang="ar-SA" sz="2800" kern="1200" dirty="0" err="1">
              <a:latin typeface="Sakkal Majalla" panose="02000000000000000000" pitchFamily="2" charset="-78"/>
              <a:cs typeface="Sakkal Majalla" panose="02000000000000000000" pitchFamily="2" charset="-78"/>
            </a:rPr>
            <a:t>ٱلدُّنۡیَا</a:t>
          </a:r>
          <a:r>
            <a:rPr lang="ar-SA" sz="2800" kern="1200" dirty="0">
              <a:latin typeface="Sakkal Majalla" panose="02000000000000000000" pitchFamily="2" charset="-78"/>
              <a:cs typeface="Sakkal Majalla" panose="02000000000000000000" pitchFamily="2" charset="-78"/>
            </a:rPr>
            <a:t> </a:t>
          </a:r>
          <a:r>
            <a:rPr lang="ar-SA" sz="2800" kern="1200" dirty="0" err="1">
              <a:latin typeface="Sakkal Majalla" panose="02000000000000000000" pitchFamily="2" charset="-78"/>
              <a:cs typeface="Sakkal Majalla" panose="02000000000000000000" pitchFamily="2" charset="-78"/>
            </a:rPr>
            <a:t>بِٱلۡـَٔاخِرَةِۖ</a:t>
          </a:r>
          <a:r>
            <a:rPr lang="ar-SA" sz="2800" kern="1200" dirty="0">
              <a:latin typeface="Sakkal Majalla" panose="02000000000000000000" pitchFamily="2" charset="-78"/>
              <a:cs typeface="Sakkal Majalla" panose="02000000000000000000" pitchFamily="2" charset="-78"/>
            </a:rPr>
            <a:t> فَلَا </a:t>
          </a:r>
          <a:r>
            <a:rPr lang="ar-SA" sz="2800" kern="1200" dirty="0" err="1">
              <a:latin typeface="Sakkal Majalla" panose="02000000000000000000" pitchFamily="2" charset="-78"/>
              <a:cs typeface="Sakkal Majalla" panose="02000000000000000000" pitchFamily="2" charset="-78"/>
            </a:rPr>
            <a:t>یُخَفَّفُ</a:t>
          </a:r>
          <a:r>
            <a:rPr lang="ar-SA" sz="2800" kern="1200" dirty="0">
              <a:latin typeface="Sakkal Majalla" panose="02000000000000000000" pitchFamily="2" charset="-78"/>
              <a:cs typeface="Sakkal Majalla" panose="02000000000000000000" pitchFamily="2" charset="-78"/>
            </a:rPr>
            <a:t> </a:t>
          </a:r>
          <a:r>
            <a:rPr lang="ar-SA" sz="2800" kern="1200" dirty="0" err="1">
              <a:latin typeface="Sakkal Majalla" panose="02000000000000000000" pitchFamily="2" charset="-78"/>
              <a:cs typeface="Sakkal Majalla" panose="02000000000000000000" pitchFamily="2" charset="-78"/>
            </a:rPr>
            <a:t>عَنۡهُمُ</a:t>
          </a:r>
          <a:r>
            <a:rPr lang="ar-SA" sz="2800" kern="1200" dirty="0">
              <a:latin typeface="Sakkal Majalla" panose="02000000000000000000" pitchFamily="2" charset="-78"/>
              <a:cs typeface="Sakkal Majalla" panose="02000000000000000000" pitchFamily="2" charset="-78"/>
            </a:rPr>
            <a:t> </a:t>
          </a:r>
          <a:r>
            <a:rPr lang="ar-SA" sz="2800" kern="1200" dirty="0" err="1">
              <a:latin typeface="Sakkal Majalla" panose="02000000000000000000" pitchFamily="2" charset="-78"/>
              <a:cs typeface="Sakkal Majalla" panose="02000000000000000000" pitchFamily="2" charset="-78"/>
            </a:rPr>
            <a:t>ٱلۡعَذَابُ</a:t>
          </a:r>
          <a:r>
            <a:rPr lang="ar-SA" sz="2800" kern="1200" dirty="0">
              <a:latin typeface="Sakkal Majalla" panose="02000000000000000000" pitchFamily="2" charset="-78"/>
              <a:cs typeface="Sakkal Majalla" panose="02000000000000000000" pitchFamily="2" charset="-78"/>
            </a:rPr>
            <a:t> </a:t>
          </a:r>
          <a:r>
            <a:rPr lang="ar-SA" sz="2800" u="sng" kern="1200" dirty="0">
              <a:solidFill>
                <a:schemeClr val="tx1"/>
              </a:solidFill>
              <a:latin typeface="Sakkal Majalla" panose="02000000000000000000" pitchFamily="2" charset="-78"/>
              <a:cs typeface="Sakkal Majalla" panose="02000000000000000000" pitchFamily="2" charset="-78"/>
            </a:rPr>
            <a:t>وَلَا </a:t>
          </a:r>
          <a:r>
            <a:rPr lang="ar-SA" sz="2800" u="sng" kern="1200" dirty="0" err="1">
              <a:solidFill>
                <a:schemeClr val="tx1"/>
              </a:solidFill>
              <a:latin typeface="Sakkal Majalla" panose="02000000000000000000" pitchFamily="2" charset="-78"/>
              <a:cs typeface="Sakkal Majalla" panose="02000000000000000000" pitchFamily="2" charset="-78"/>
            </a:rPr>
            <a:t>هُمۡ</a:t>
          </a:r>
          <a:r>
            <a:rPr lang="ar-SA" sz="2800" u="sng" kern="1200" dirty="0">
              <a:solidFill>
                <a:schemeClr val="tx1"/>
              </a:solidFill>
              <a:latin typeface="Sakkal Majalla" panose="02000000000000000000" pitchFamily="2" charset="-78"/>
              <a:cs typeface="Sakkal Majalla" panose="02000000000000000000" pitchFamily="2" charset="-78"/>
            </a:rPr>
            <a:t> </a:t>
          </a:r>
          <a:r>
            <a:rPr lang="ar-SA" sz="2800" u="sng" kern="1200" dirty="0" err="1">
              <a:solidFill>
                <a:schemeClr val="tx1"/>
              </a:solidFill>
              <a:latin typeface="Sakkal Majalla" panose="02000000000000000000" pitchFamily="2" charset="-78"/>
              <a:cs typeface="Sakkal Majalla" panose="02000000000000000000" pitchFamily="2" charset="-78"/>
            </a:rPr>
            <a:t>یُنصَرُونَ</a:t>
          </a:r>
          <a:r>
            <a:rPr lang="ar-SA" sz="2800" u="sng" kern="1200" dirty="0">
              <a:solidFill>
                <a:schemeClr val="tx1"/>
              </a:solidFill>
              <a:latin typeface="Sakkal Majalla" panose="02000000000000000000" pitchFamily="2" charset="-78"/>
              <a:cs typeface="Sakkal Majalla" panose="02000000000000000000" pitchFamily="2" charset="-78"/>
            </a:rPr>
            <a:t> </a:t>
          </a:r>
          <a:r>
            <a:rPr lang="ar-SA" sz="2800" kern="1200" dirty="0">
              <a:latin typeface="Sakkal Majalla" panose="02000000000000000000" pitchFamily="2" charset="-78"/>
              <a:cs typeface="Sakkal Majalla" panose="02000000000000000000" pitchFamily="2" charset="-78"/>
            </a:rPr>
            <a:t>(86))</a:t>
          </a:r>
          <a:endParaRPr lang="en-US" sz="2800" kern="1200" dirty="0">
            <a:latin typeface="Sakkal Majalla" panose="02000000000000000000" pitchFamily="2" charset="-78"/>
            <a:cs typeface="Sakkal Majalla" panose="02000000000000000000" pitchFamily="2" charset="-78"/>
          </a:endParaRPr>
        </a:p>
      </dsp:txBody>
      <dsp:txXfrm>
        <a:off x="1534802" y="2116206"/>
        <a:ext cx="6806253" cy="843234"/>
      </dsp:txXfrm>
    </dsp:sp>
    <dsp:sp modelId="{D5997FB6-A5FE-4C06-BF9E-64807667A1D9}">
      <dsp:nvSpPr>
        <dsp:cNvPr id="0" name=""/>
        <dsp:cNvSpPr/>
      </dsp:nvSpPr>
      <dsp:spPr>
        <a:xfrm>
          <a:off x="7647200" y="679241"/>
          <a:ext cx="582206" cy="582206"/>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7778196" y="679241"/>
        <a:ext cx="320214" cy="438110"/>
      </dsp:txXfrm>
    </dsp:sp>
    <dsp:sp modelId="{AE1BFBB7-50E2-4D16-953E-843707232272}">
      <dsp:nvSpPr>
        <dsp:cNvPr id="0" name=""/>
        <dsp:cNvSpPr/>
      </dsp:nvSpPr>
      <dsp:spPr>
        <a:xfrm>
          <a:off x="8367289" y="1718255"/>
          <a:ext cx="582206" cy="582206"/>
        </a:xfrm>
        <a:prstGeom prst="downArrow">
          <a:avLst>
            <a:gd name="adj1" fmla="val 55000"/>
            <a:gd name="adj2" fmla="val 45000"/>
          </a:avLst>
        </a:prstGeom>
        <a:solidFill>
          <a:schemeClr val="accent2">
            <a:tint val="40000"/>
            <a:alpha val="90000"/>
            <a:hueOff val="4183470"/>
            <a:satOff val="1428"/>
            <a:lumOff val="439"/>
            <a:alphaOff val="0"/>
          </a:schemeClr>
        </a:solidFill>
        <a:ln w="15875" cap="flat" cmpd="sng" algn="ctr">
          <a:solidFill>
            <a:schemeClr val="accent2">
              <a:tint val="40000"/>
              <a:alpha val="90000"/>
              <a:hueOff val="4183470"/>
              <a:satOff val="1428"/>
              <a:lumOff val="43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8498285" y="1718255"/>
        <a:ext cx="320214" cy="43811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EC1CC2-7978-46CE-8A75-67A769C03883}">
      <dsp:nvSpPr>
        <dsp:cNvPr id="0" name=""/>
        <dsp:cNvSpPr/>
      </dsp:nvSpPr>
      <dsp:spPr>
        <a:xfrm>
          <a:off x="-68389" y="0"/>
          <a:ext cx="8434574" cy="895702"/>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rtl="1">
            <a:lnSpc>
              <a:spcPct val="90000"/>
            </a:lnSpc>
            <a:spcBef>
              <a:spcPct val="0"/>
            </a:spcBef>
            <a:spcAft>
              <a:spcPct val="35000"/>
            </a:spcAft>
            <a:buNone/>
          </a:pPr>
          <a:r>
            <a:rPr lang="ar-SA" sz="2600" kern="1200" dirty="0">
              <a:latin typeface="Sakkal Majalla" panose="02000000000000000000" pitchFamily="2" charset="-78"/>
              <a:cs typeface="Sakkal Majalla" panose="02000000000000000000" pitchFamily="2" charset="-78"/>
            </a:rPr>
            <a:t>كل آية فيها ذكر </a:t>
          </a:r>
          <a:r>
            <a:rPr lang="ar-SA" sz="2600" kern="1200" dirty="0">
              <a:solidFill>
                <a:schemeClr val="bg2">
                  <a:lumMod val="10000"/>
                </a:schemeClr>
              </a:solidFill>
              <a:latin typeface="Sakkal Majalla" panose="02000000000000000000" pitchFamily="2" charset="-78"/>
              <a:cs typeface="Sakkal Majalla" panose="02000000000000000000" pitchFamily="2" charset="-78"/>
            </a:rPr>
            <a:t>(وملائكته وكتبه ورسله) </a:t>
          </a:r>
          <a:r>
            <a:rPr lang="ar-SA" sz="2600" kern="1200" dirty="0">
              <a:latin typeface="Sakkal Majalla" panose="02000000000000000000" pitchFamily="2" charset="-78"/>
              <a:cs typeface="Sakkal Majalla" panose="02000000000000000000" pitchFamily="2" charset="-78"/>
            </a:rPr>
            <a:t>فهي بهذا اللفظ </a:t>
          </a:r>
          <a:r>
            <a:rPr lang="ar-SA" sz="2600" kern="1200" dirty="0">
              <a:solidFill>
                <a:schemeClr val="tx1"/>
              </a:solidFill>
              <a:latin typeface="Sakkal Majalla" panose="02000000000000000000" pitchFamily="2" charset="-78"/>
              <a:cs typeface="Sakkal Majalla" panose="02000000000000000000" pitchFamily="2" charset="-78"/>
            </a:rPr>
            <a:t>(وكتبه ورسله)</a:t>
          </a:r>
          <a:endParaRPr lang="en-US" sz="2600" kern="1200" dirty="0">
            <a:solidFill>
              <a:schemeClr val="tx1"/>
            </a:solidFill>
            <a:latin typeface="Sakkal Majalla" panose="02000000000000000000" pitchFamily="2" charset="-78"/>
            <a:cs typeface="Sakkal Majalla" panose="02000000000000000000" pitchFamily="2" charset="-78"/>
          </a:endParaRPr>
        </a:p>
      </dsp:txBody>
      <dsp:txXfrm>
        <a:off x="-42155" y="26234"/>
        <a:ext cx="7437402" cy="843234"/>
      </dsp:txXfrm>
    </dsp:sp>
    <dsp:sp modelId="{918FF342-9837-4234-8DD7-A0A2BD624B00}">
      <dsp:nvSpPr>
        <dsp:cNvPr id="0" name=""/>
        <dsp:cNvSpPr/>
      </dsp:nvSpPr>
      <dsp:spPr>
        <a:xfrm>
          <a:off x="788479" y="1044986"/>
          <a:ext cx="8161017" cy="895702"/>
        </a:xfrm>
        <a:prstGeom prst="roundRect">
          <a:avLst>
            <a:gd name="adj" fmla="val 10000"/>
          </a:avLst>
        </a:prstGeom>
        <a:solidFill>
          <a:schemeClr val="accent2">
            <a:hueOff val="1681577"/>
            <a:satOff val="-1786"/>
            <a:lumOff val="137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rtl="1">
            <a:lnSpc>
              <a:spcPct val="90000"/>
            </a:lnSpc>
            <a:spcBef>
              <a:spcPct val="0"/>
            </a:spcBef>
            <a:spcAft>
              <a:spcPct val="35000"/>
            </a:spcAft>
            <a:buNone/>
          </a:pPr>
          <a:r>
            <a:rPr lang="ar-SA" sz="2600" kern="1200" dirty="0">
              <a:latin typeface="Sakkal Majalla" panose="02000000000000000000" pitchFamily="2" charset="-78"/>
              <a:cs typeface="Sakkal Majalla" panose="02000000000000000000" pitchFamily="2" charset="-78"/>
            </a:rPr>
            <a:t>إلا موضع البقرة الثاني آية (98) </a:t>
          </a:r>
          <a:r>
            <a:rPr lang="ar-SA" sz="2600" kern="1200" dirty="0">
              <a:solidFill>
                <a:schemeClr val="tx1"/>
              </a:solidFill>
              <a:latin typeface="Sakkal Majalla" panose="02000000000000000000" pitchFamily="2" charset="-78"/>
              <a:cs typeface="Sakkal Majalla" panose="02000000000000000000" pitchFamily="2" charset="-78"/>
            </a:rPr>
            <a:t>(وملائكته ورسله وجبريل)</a:t>
          </a:r>
          <a:r>
            <a:rPr lang="ar-SA" sz="2600" kern="1200" dirty="0">
              <a:latin typeface="Sakkal Majalla" panose="02000000000000000000" pitchFamily="2" charset="-78"/>
              <a:cs typeface="Sakkal Majalla" panose="02000000000000000000" pitchFamily="2" charset="-78"/>
            </a:rPr>
            <a:t> من غير </a:t>
          </a:r>
          <a:r>
            <a:rPr lang="ar-SA" sz="2600" kern="1200" dirty="0">
              <a:solidFill>
                <a:schemeClr val="tx1"/>
              </a:solidFill>
              <a:latin typeface="Sakkal Majalla" panose="02000000000000000000" pitchFamily="2" charset="-78"/>
              <a:cs typeface="Sakkal Majalla" panose="02000000000000000000" pitchFamily="2" charset="-78"/>
            </a:rPr>
            <a:t>(وكتبه)</a:t>
          </a:r>
          <a:endParaRPr lang="en-US" sz="2600" kern="1200" dirty="0">
            <a:solidFill>
              <a:schemeClr val="tx1"/>
            </a:solidFill>
            <a:latin typeface="Sakkal Majalla" panose="02000000000000000000" pitchFamily="2" charset="-78"/>
            <a:cs typeface="Sakkal Majalla" panose="02000000000000000000" pitchFamily="2" charset="-78"/>
          </a:endParaRPr>
        </a:p>
      </dsp:txBody>
      <dsp:txXfrm>
        <a:off x="814713" y="1071220"/>
        <a:ext cx="6806253" cy="843234"/>
      </dsp:txXfrm>
    </dsp:sp>
    <dsp:sp modelId="{AC77514B-0541-443E-AFE6-08C360B90EC1}">
      <dsp:nvSpPr>
        <dsp:cNvPr id="0" name=""/>
        <dsp:cNvSpPr/>
      </dsp:nvSpPr>
      <dsp:spPr>
        <a:xfrm>
          <a:off x="1508568" y="2089972"/>
          <a:ext cx="8161017" cy="895702"/>
        </a:xfrm>
        <a:prstGeom prst="roundRect">
          <a:avLst>
            <a:gd name="adj" fmla="val 10000"/>
          </a:avLst>
        </a:prstGeom>
        <a:solidFill>
          <a:schemeClr val="accent2">
            <a:hueOff val="3363155"/>
            <a:satOff val="-3572"/>
            <a:lumOff val="274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ar-SA" sz="2400" kern="1200" dirty="0">
              <a:latin typeface="Sakkal Majalla" panose="02000000000000000000" pitchFamily="2" charset="-78"/>
              <a:cs typeface="Sakkal Majalla" panose="02000000000000000000" pitchFamily="2" charset="-78"/>
            </a:rPr>
            <a:t>(مَن كَانَ </a:t>
          </a:r>
          <a:r>
            <a:rPr lang="ar-SA" sz="2400" kern="1200" dirty="0" err="1">
              <a:latin typeface="Sakkal Majalla" panose="02000000000000000000" pitchFamily="2" charset="-78"/>
              <a:cs typeface="Sakkal Majalla" panose="02000000000000000000" pitchFamily="2" charset="-78"/>
            </a:rPr>
            <a:t>عَدُوࣰّا</a:t>
          </a:r>
          <a:r>
            <a:rPr lang="ar-SA" sz="2400" kern="1200" dirty="0">
              <a:latin typeface="Sakkal Majalla" panose="02000000000000000000" pitchFamily="2" charset="-78"/>
              <a:cs typeface="Sakkal Majalla" panose="02000000000000000000" pitchFamily="2" charset="-78"/>
            </a:rPr>
            <a:t> لِّلَّهِ </a:t>
          </a:r>
          <a:r>
            <a:rPr lang="ar-SA" sz="2400" u="sng" kern="1200" dirty="0" err="1">
              <a:solidFill>
                <a:schemeClr val="tx1"/>
              </a:solidFill>
              <a:latin typeface="Sakkal Majalla" panose="02000000000000000000" pitchFamily="2" charset="-78"/>
              <a:cs typeface="Sakkal Majalla" panose="02000000000000000000" pitchFamily="2" charset="-78"/>
            </a:rPr>
            <a:t>وَمَلَـٰۤىِٕكَتِهِۦ</a:t>
          </a:r>
          <a:r>
            <a:rPr lang="ar-SA" sz="2400" u="sng" kern="1200" dirty="0">
              <a:solidFill>
                <a:schemeClr val="tx1"/>
              </a:solidFill>
              <a:latin typeface="Sakkal Majalla" panose="02000000000000000000" pitchFamily="2" charset="-78"/>
              <a:cs typeface="Sakkal Majalla" panose="02000000000000000000" pitchFamily="2" charset="-78"/>
            </a:rPr>
            <a:t> وَرُسُلِه </a:t>
          </a:r>
          <a:r>
            <a:rPr lang="ar-SA" sz="2400" u="sng" kern="1200" dirty="0" err="1">
              <a:solidFill>
                <a:schemeClr val="tx1"/>
              </a:solidFill>
              <a:latin typeface="Sakkal Majalla" panose="02000000000000000000" pitchFamily="2" charset="-78"/>
              <a:cs typeface="Sakkal Majalla" panose="02000000000000000000" pitchFamily="2" charset="-78"/>
            </a:rPr>
            <a:t>وَجِبۡرِیلَ</a:t>
          </a:r>
          <a:r>
            <a:rPr lang="ar-SA" sz="2400" u="sng" kern="1200" dirty="0">
              <a:solidFill>
                <a:schemeClr val="tx1"/>
              </a:solidFill>
              <a:latin typeface="Sakkal Majalla" panose="02000000000000000000" pitchFamily="2" charset="-78"/>
              <a:cs typeface="Sakkal Majalla" panose="02000000000000000000" pitchFamily="2" charset="-78"/>
            </a:rPr>
            <a:t> </a:t>
          </a:r>
          <a:r>
            <a:rPr lang="ar-SA" sz="2400" kern="1200" dirty="0" err="1">
              <a:latin typeface="Sakkal Majalla" panose="02000000000000000000" pitchFamily="2" charset="-78"/>
              <a:cs typeface="Sakkal Majalla" panose="02000000000000000000" pitchFamily="2" charset="-78"/>
            </a:rPr>
            <a:t>وَمِیكَىٰلَ</a:t>
          </a:r>
          <a:r>
            <a:rPr lang="ar-SA" sz="2400" kern="1200" dirty="0">
              <a:latin typeface="Sakkal Majalla" panose="02000000000000000000" pitchFamily="2" charset="-78"/>
              <a:cs typeface="Sakkal Majalla" panose="02000000000000000000" pitchFamily="2" charset="-78"/>
            </a:rPr>
            <a:t> فَإِنَّ </a:t>
          </a:r>
          <a:r>
            <a:rPr lang="ar-SA" sz="2400" kern="1200" dirty="0" err="1">
              <a:latin typeface="Sakkal Majalla" panose="02000000000000000000" pitchFamily="2" charset="-78"/>
              <a:cs typeface="Sakkal Majalla" panose="02000000000000000000" pitchFamily="2" charset="-78"/>
            </a:rPr>
            <a:t>ٱللَّهَ</a:t>
          </a:r>
          <a:r>
            <a:rPr lang="ar-SA" sz="2400" kern="1200" dirty="0">
              <a:latin typeface="Sakkal Majalla" panose="02000000000000000000" pitchFamily="2" charset="-78"/>
              <a:cs typeface="Sakkal Majalla" panose="02000000000000000000" pitchFamily="2" charset="-78"/>
            </a:rPr>
            <a:t> عَدُوࣱّ </a:t>
          </a:r>
          <a:r>
            <a:rPr lang="ar-SA" sz="2400" kern="1200" dirty="0" err="1">
              <a:latin typeface="Sakkal Majalla" panose="02000000000000000000" pitchFamily="2" charset="-78"/>
              <a:cs typeface="Sakkal Majalla" panose="02000000000000000000" pitchFamily="2" charset="-78"/>
            </a:rPr>
            <a:t>لِّلۡكَـٰفِرِینَ</a:t>
          </a:r>
          <a:r>
            <a:rPr lang="ar-SA" sz="2400" kern="1200" dirty="0">
              <a:latin typeface="Sakkal Majalla" panose="02000000000000000000" pitchFamily="2" charset="-78"/>
              <a:cs typeface="Sakkal Majalla" panose="02000000000000000000" pitchFamily="2" charset="-78"/>
            </a:rPr>
            <a:t> (98))</a:t>
          </a:r>
          <a:endParaRPr lang="en-US" sz="2400" kern="1200" dirty="0">
            <a:latin typeface="Sakkal Majalla" panose="02000000000000000000" pitchFamily="2" charset="-78"/>
            <a:cs typeface="Sakkal Majalla" panose="02000000000000000000" pitchFamily="2" charset="-78"/>
          </a:endParaRPr>
        </a:p>
      </dsp:txBody>
      <dsp:txXfrm>
        <a:off x="1534802" y="2116206"/>
        <a:ext cx="6806253" cy="843234"/>
      </dsp:txXfrm>
    </dsp:sp>
    <dsp:sp modelId="{D5997FB6-A5FE-4C06-BF9E-64807667A1D9}">
      <dsp:nvSpPr>
        <dsp:cNvPr id="0" name=""/>
        <dsp:cNvSpPr/>
      </dsp:nvSpPr>
      <dsp:spPr>
        <a:xfrm>
          <a:off x="7647200" y="679241"/>
          <a:ext cx="582206" cy="582206"/>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7778196" y="679241"/>
        <a:ext cx="320214" cy="438110"/>
      </dsp:txXfrm>
    </dsp:sp>
    <dsp:sp modelId="{AE1BFBB7-50E2-4D16-953E-843707232272}">
      <dsp:nvSpPr>
        <dsp:cNvPr id="0" name=""/>
        <dsp:cNvSpPr/>
      </dsp:nvSpPr>
      <dsp:spPr>
        <a:xfrm>
          <a:off x="8367289" y="1718255"/>
          <a:ext cx="582206" cy="582206"/>
        </a:xfrm>
        <a:prstGeom prst="downArrow">
          <a:avLst>
            <a:gd name="adj1" fmla="val 55000"/>
            <a:gd name="adj2" fmla="val 45000"/>
          </a:avLst>
        </a:prstGeom>
        <a:solidFill>
          <a:schemeClr val="accent2">
            <a:tint val="40000"/>
            <a:alpha val="90000"/>
            <a:hueOff val="4183470"/>
            <a:satOff val="1428"/>
            <a:lumOff val="439"/>
            <a:alphaOff val="0"/>
          </a:schemeClr>
        </a:solidFill>
        <a:ln w="15875" cap="flat" cmpd="sng" algn="ctr">
          <a:solidFill>
            <a:schemeClr val="accent2">
              <a:tint val="40000"/>
              <a:alpha val="90000"/>
              <a:hueOff val="4183470"/>
              <a:satOff val="1428"/>
              <a:lumOff val="43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8498285" y="1718255"/>
        <a:ext cx="320214" cy="438110"/>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0.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8.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9.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0.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8.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9.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0.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8.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9.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0.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8.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9.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0.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8.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9.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60.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8.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9.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9F5384-BCEC-415A-A939-9B672DF906C1}" type="datetimeFigureOut">
              <a:rPr lang="en-US" smtClean="0"/>
              <a:t>9/1/2019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1BF3A6-2194-49B4-BEA3-D25D0B35833D}" type="slidenum">
              <a:rPr lang="en-US" smtClean="0"/>
              <a:t>‹#›</a:t>
            </a:fld>
            <a:endParaRPr lang="en-US"/>
          </a:p>
        </p:txBody>
      </p:sp>
    </p:spTree>
    <p:extLst>
      <p:ext uri="{BB962C8B-B14F-4D97-AF65-F5344CB8AC3E}">
        <p14:creationId xmlns:p14="http://schemas.microsoft.com/office/powerpoint/2010/main" val="1762955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1BF3A6-2194-49B4-BEA3-D25D0B35833D}" type="slidenum">
              <a:rPr lang="en-US" smtClean="0"/>
              <a:t>45</a:t>
            </a:fld>
            <a:endParaRPr lang="en-US"/>
          </a:p>
        </p:txBody>
      </p:sp>
    </p:spTree>
    <p:extLst>
      <p:ext uri="{BB962C8B-B14F-4D97-AF65-F5344CB8AC3E}">
        <p14:creationId xmlns:p14="http://schemas.microsoft.com/office/powerpoint/2010/main" val="25564023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FA57B5C-D0FD-48F5-9D4F-BC8E700B61B8}" type="datetimeFigureOut">
              <a:rPr lang="en-US" smtClean="0"/>
              <a:t>9/1/2019</a:t>
            </a:fld>
            <a:endParaRPr lang="en-US"/>
          </a:p>
        </p:txBody>
      </p:sp>
      <p:sp>
        <p:nvSpPr>
          <p:cNvPr id="5" name="Footer Placeholder 4"/>
          <p:cNvSpPr>
            <a:spLocks noGrp="1"/>
          </p:cNvSpPr>
          <p:nvPr>
            <p:ph type="ftr" sz="quarter" idx="11"/>
          </p:nvPr>
        </p:nvSpPr>
        <p:spPr>
          <a:xfrm>
            <a:off x="2692397" y="5037663"/>
            <a:ext cx="5214635" cy="279400"/>
          </a:xfrm>
        </p:spPr>
        <p:txBody>
          <a:bodyPr/>
          <a:lstStyle/>
          <a:p>
            <a:endParaRPr lang="en-US"/>
          </a:p>
        </p:txBody>
      </p:sp>
      <p:sp>
        <p:nvSpPr>
          <p:cNvPr id="6" name="Slide Number Placeholder 5"/>
          <p:cNvSpPr>
            <a:spLocks noGrp="1"/>
          </p:cNvSpPr>
          <p:nvPr>
            <p:ph type="sldNum" sz="quarter" idx="12"/>
          </p:nvPr>
        </p:nvSpPr>
        <p:spPr>
          <a:xfrm>
            <a:off x="8956900" y="5037663"/>
            <a:ext cx="551167" cy="279400"/>
          </a:xfrm>
        </p:spPr>
        <p:txBody>
          <a:bodyPr/>
          <a:lstStyle/>
          <a:p>
            <a:fld id="{8C07C949-87AF-41F0-9CF9-1A616BA7DD7D}" type="slidenum">
              <a:rPr lang="en-US" smtClean="0"/>
              <a:t>‹#›</a:t>
            </a:fld>
            <a:endParaRPr lang="en-US"/>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499958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A57B5C-D0FD-48F5-9D4F-BC8E700B61B8}" type="datetimeFigureOut">
              <a:rPr lang="en-US" smtClean="0"/>
              <a:t>9/1/2019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07C949-87AF-41F0-9CF9-1A616BA7DD7D}" type="slidenum">
              <a:rPr lang="en-US" smtClean="0"/>
              <a:t>‹#›</a:t>
            </a:fld>
            <a:endParaRPr lang="en-US"/>
          </a:p>
        </p:txBody>
      </p:sp>
    </p:spTree>
    <p:extLst>
      <p:ext uri="{BB962C8B-B14F-4D97-AF65-F5344CB8AC3E}">
        <p14:creationId xmlns:p14="http://schemas.microsoft.com/office/powerpoint/2010/main" val="8648677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A57B5C-D0FD-48F5-9D4F-BC8E700B61B8}" type="datetimeFigureOut">
              <a:rPr lang="en-US" smtClean="0"/>
              <a:t>9/1/2019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07C949-87AF-41F0-9CF9-1A616BA7DD7D}" type="slidenum">
              <a:rPr lang="en-US" smtClean="0"/>
              <a:t>‹#›</a:t>
            </a:fld>
            <a:endParaRPr lang="en-US"/>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985114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A57B5C-D0FD-48F5-9D4F-BC8E700B61B8}" type="datetimeFigureOut">
              <a:rPr lang="en-US" smtClean="0"/>
              <a:t>9/1/2019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07C949-87AF-41F0-9CF9-1A616BA7DD7D}" type="slidenum">
              <a:rPr lang="en-US" smtClean="0"/>
              <a:t>‹#›</a:t>
            </a:fld>
            <a:endParaRPr 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101710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A57B5C-D0FD-48F5-9D4F-BC8E700B61B8}" type="datetimeFigureOut">
              <a:rPr lang="en-US" smtClean="0"/>
              <a:t>9/1/2019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07C949-87AF-41F0-9CF9-1A616BA7DD7D}" type="slidenum">
              <a:rPr lang="en-US" smtClean="0"/>
              <a:t>‹#›</a:t>
            </a:fld>
            <a:endParaRPr lang="en-US"/>
          </a:p>
        </p:txBody>
      </p:sp>
    </p:spTree>
    <p:extLst>
      <p:ext uri="{BB962C8B-B14F-4D97-AF65-F5344CB8AC3E}">
        <p14:creationId xmlns:p14="http://schemas.microsoft.com/office/powerpoint/2010/main" val="20946204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A57B5C-D0FD-48F5-9D4F-BC8E700B61B8}" type="datetimeFigureOut">
              <a:rPr lang="en-US" smtClean="0"/>
              <a:t>9/1/2019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07C949-87AF-41F0-9CF9-1A616BA7DD7D}" type="slidenum">
              <a:rPr lang="en-US" smtClean="0"/>
              <a:t>‹#›</a:t>
            </a:fld>
            <a:endParaRPr 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243444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A57B5C-D0FD-48F5-9D4F-BC8E700B61B8}" type="datetimeFigureOut">
              <a:rPr lang="en-US" smtClean="0"/>
              <a:t>9/1/2019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07C949-87AF-41F0-9CF9-1A616BA7DD7D}" type="slidenum">
              <a:rPr lang="en-US" smtClean="0"/>
              <a:t>‹#›</a:t>
            </a:fld>
            <a:endParaRPr lang="en-US"/>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908397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A57B5C-D0FD-48F5-9D4F-BC8E700B61B8}" type="datetimeFigureOut">
              <a:rPr lang="en-US" smtClean="0"/>
              <a:t>9/1/2019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07C949-87AF-41F0-9CF9-1A616BA7DD7D}"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381525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A57B5C-D0FD-48F5-9D4F-BC8E700B61B8}" type="datetimeFigureOut">
              <a:rPr lang="en-US" smtClean="0"/>
              <a:t>9/1/2019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07C949-87AF-41F0-9CF9-1A616BA7DD7D}" type="slidenum">
              <a:rPr lang="en-US" smtClean="0"/>
              <a:t>‹#›</a:t>
            </a:fld>
            <a:endParaRPr lang="en-US"/>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382009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A57B5C-D0FD-48F5-9D4F-BC8E700B61B8}" type="datetimeFigureOut">
              <a:rPr lang="en-US" smtClean="0"/>
              <a:t>9/1/2019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07C949-87AF-41F0-9CF9-1A616BA7DD7D}" type="slidenum">
              <a:rPr lang="en-US" smtClean="0"/>
              <a:t>‹#›</a:t>
            </a:fld>
            <a:endParaRPr lang="en-US"/>
          </a:p>
        </p:txBody>
      </p:sp>
    </p:spTree>
    <p:extLst>
      <p:ext uri="{BB962C8B-B14F-4D97-AF65-F5344CB8AC3E}">
        <p14:creationId xmlns:p14="http://schemas.microsoft.com/office/powerpoint/2010/main" val="24713227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A57B5C-D0FD-48F5-9D4F-BC8E700B61B8}" type="datetimeFigureOut">
              <a:rPr lang="en-US" smtClean="0"/>
              <a:t>9/1/2019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07C949-87AF-41F0-9CF9-1A616BA7DD7D}" type="slidenum">
              <a:rPr lang="en-US" smtClean="0"/>
              <a:t>‹#›</a:t>
            </a:fld>
            <a:endParaRPr lang="en-US"/>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549210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A57B5C-D0FD-48F5-9D4F-BC8E700B61B8}" type="datetimeFigureOut">
              <a:rPr lang="en-US" smtClean="0"/>
              <a:t>9/1/2019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07C949-87AF-41F0-9CF9-1A616BA7DD7D}" type="slidenum">
              <a:rPr lang="en-US" smtClean="0"/>
              <a:t>‹#›</a:t>
            </a:fld>
            <a:endParaRPr lang="en-US"/>
          </a:p>
        </p:txBody>
      </p:sp>
    </p:spTree>
    <p:extLst>
      <p:ext uri="{BB962C8B-B14F-4D97-AF65-F5344CB8AC3E}">
        <p14:creationId xmlns:p14="http://schemas.microsoft.com/office/powerpoint/2010/main" val="2725595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A57B5C-D0FD-48F5-9D4F-BC8E700B61B8}" type="datetimeFigureOut">
              <a:rPr lang="en-US" smtClean="0"/>
              <a:t>9/1/2019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07C949-87AF-41F0-9CF9-1A616BA7DD7D}" type="slidenum">
              <a:rPr lang="en-US" smtClean="0"/>
              <a:t>‹#›</a:t>
            </a:fld>
            <a:endParaRPr lang="en-US"/>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674954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A57B5C-D0FD-48F5-9D4F-BC8E700B61B8}" type="datetimeFigureOut">
              <a:rPr lang="en-US" smtClean="0"/>
              <a:t>9/1/2019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07C949-87AF-41F0-9CF9-1A616BA7DD7D}"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285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A57B5C-D0FD-48F5-9D4F-BC8E700B61B8}" type="datetimeFigureOut">
              <a:rPr lang="en-US" smtClean="0"/>
              <a:t>9/1/2019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07C949-87AF-41F0-9CF9-1A616BA7DD7D}" type="slidenum">
              <a:rPr lang="en-US" smtClean="0"/>
              <a:t>‹#›</a:t>
            </a:fld>
            <a:endParaRPr lang="en-US"/>
          </a:p>
        </p:txBody>
      </p:sp>
    </p:spTree>
    <p:extLst>
      <p:ext uri="{BB962C8B-B14F-4D97-AF65-F5344CB8AC3E}">
        <p14:creationId xmlns:p14="http://schemas.microsoft.com/office/powerpoint/2010/main" val="27382635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A57B5C-D0FD-48F5-9D4F-BC8E700B61B8}" type="datetimeFigureOut">
              <a:rPr lang="en-US" smtClean="0"/>
              <a:t>9/1/2019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07C949-87AF-41F0-9CF9-1A616BA7DD7D}" type="slidenum">
              <a:rPr lang="en-US" smtClean="0"/>
              <a:t>‹#›</a:t>
            </a:fld>
            <a:endParaRPr lang="en-US"/>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012508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A57B5C-D0FD-48F5-9D4F-BC8E700B61B8}" type="datetimeFigureOut">
              <a:rPr lang="en-US" smtClean="0"/>
              <a:t>9/1/2019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07C949-87AF-41F0-9CF9-1A616BA7DD7D}" type="slidenum">
              <a:rPr lang="en-US" smtClean="0"/>
              <a:t>‹#›</a:t>
            </a:fld>
            <a:endParaRPr lang="en-US"/>
          </a:p>
        </p:txBody>
      </p:sp>
    </p:spTree>
    <p:extLst>
      <p:ext uri="{BB962C8B-B14F-4D97-AF65-F5344CB8AC3E}">
        <p14:creationId xmlns:p14="http://schemas.microsoft.com/office/powerpoint/2010/main" val="36541800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FA57B5C-D0FD-48F5-9D4F-BC8E700B61B8}" type="datetimeFigureOut">
              <a:rPr lang="en-US" smtClean="0"/>
              <a:t>9/1/2019</a:t>
            </a:fld>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8C07C949-87AF-41F0-9CF9-1A616BA7DD7D}" type="slidenum">
              <a:rPr lang="en-US" smtClean="0"/>
              <a:t>‹#›</a:t>
            </a:fld>
            <a:endParaRPr lang="en-US"/>
          </a:p>
        </p:txBody>
      </p:sp>
    </p:spTree>
    <p:extLst>
      <p:ext uri="{BB962C8B-B14F-4D97-AF65-F5344CB8AC3E}">
        <p14:creationId xmlns:p14="http://schemas.microsoft.com/office/powerpoint/2010/main" val="8881666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8.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2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diagramLayout" Target="../diagrams/layout15.xml"/><Relationship Id="rId7" Type="http://schemas.openxmlformats.org/officeDocument/2006/relationships/image" Target="../media/image13.png"/><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11.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2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2.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2.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24.xml"/><Relationship Id="rId2" Type="http://schemas.openxmlformats.org/officeDocument/2006/relationships/diagramData" Target="../diagrams/data24.xml"/><Relationship Id="rId1" Type="http://schemas.openxmlformats.org/officeDocument/2006/relationships/slideLayout" Target="../slideLayouts/slideLayout2.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33.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diagramLayout" Target="../diagrams/layout25.xml"/><Relationship Id="rId7" Type="http://schemas.openxmlformats.org/officeDocument/2006/relationships/image" Target="../media/image13.png"/><Relationship Id="rId2" Type="http://schemas.openxmlformats.org/officeDocument/2006/relationships/diagramData" Target="../diagrams/data25.xml"/><Relationship Id="rId1" Type="http://schemas.openxmlformats.org/officeDocument/2006/relationships/slideLayout" Target="../slideLayouts/slideLayout2.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26.xml"/><Relationship Id="rId2" Type="http://schemas.openxmlformats.org/officeDocument/2006/relationships/diagramData" Target="../diagrams/data26.xml"/><Relationship Id="rId1" Type="http://schemas.openxmlformats.org/officeDocument/2006/relationships/slideLayout" Target="../slideLayouts/slideLayout2.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35.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diagramLayout" Target="../diagrams/layout27.xml"/><Relationship Id="rId7" Type="http://schemas.openxmlformats.org/officeDocument/2006/relationships/image" Target="../media/image13.png"/><Relationship Id="rId2" Type="http://schemas.openxmlformats.org/officeDocument/2006/relationships/diagramData" Target="../diagrams/data27.xml"/><Relationship Id="rId1" Type="http://schemas.openxmlformats.org/officeDocument/2006/relationships/slideLayout" Target="../slideLayouts/slideLayout2.xml"/><Relationship Id="rId6" Type="http://schemas.microsoft.com/office/2007/relationships/diagramDrawing" Target="../diagrams/drawing27.xml"/><Relationship Id="rId5" Type="http://schemas.openxmlformats.org/officeDocument/2006/relationships/diagramColors" Target="../diagrams/colors27.xml"/><Relationship Id="rId4" Type="http://schemas.openxmlformats.org/officeDocument/2006/relationships/diagramQuickStyle" Target="../diagrams/quickStyle27.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28.xml"/><Relationship Id="rId2" Type="http://schemas.openxmlformats.org/officeDocument/2006/relationships/diagramData" Target="../diagrams/data28.xml"/><Relationship Id="rId1" Type="http://schemas.openxmlformats.org/officeDocument/2006/relationships/slideLayout" Target="../slideLayouts/slideLayout2.xml"/><Relationship Id="rId6" Type="http://schemas.microsoft.com/office/2007/relationships/diagramDrawing" Target="../diagrams/drawing28.xml"/><Relationship Id="rId5" Type="http://schemas.openxmlformats.org/officeDocument/2006/relationships/diagramColors" Target="../diagrams/colors28.xml"/><Relationship Id="rId4" Type="http://schemas.openxmlformats.org/officeDocument/2006/relationships/diagramQuickStyle" Target="../diagrams/quickStyle28.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29.xml"/><Relationship Id="rId2" Type="http://schemas.openxmlformats.org/officeDocument/2006/relationships/diagramData" Target="../diagrams/data29.xml"/><Relationship Id="rId1" Type="http://schemas.openxmlformats.org/officeDocument/2006/relationships/slideLayout" Target="../slideLayouts/slideLayout2.xml"/><Relationship Id="rId6" Type="http://schemas.microsoft.com/office/2007/relationships/diagramDrawing" Target="../diagrams/drawing29.xml"/><Relationship Id="rId5" Type="http://schemas.openxmlformats.org/officeDocument/2006/relationships/diagramColors" Target="../diagrams/colors29.xml"/><Relationship Id="rId4" Type="http://schemas.openxmlformats.org/officeDocument/2006/relationships/diagramQuickStyle" Target="../diagrams/quickStyle29.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30.xml"/><Relationship Id="rId2" Type="http://schemas.openxmlformats.org/officeDocument/2006/relationships/diagramData" Target="../diagrams/data30.xml"/><Relationship Id="rId1" Type="http://schemas.openxmlformats.org/officeDocument/2006/relationships/slideLayout" Target="../slideLayouts/slideLayout2.xml"/><Relationship Id="rId6" Type="http://schemas.microsoft.com/office/2007/relationships/diagramDrawing" Target="../diagrams/drawing30.xml"/><Relationship Id="rId5" Type="http://schemas.openxmlformats.org/officeDocument/2006/relationships/diagramColors" Target="../diagrams/colors30.xml"/><Relationship Id="rId4" Type="http://schemas.openxmlformats.org/officeDocument/2006/relationships/diagramQuickStyle" Target="../diagrams/quickStyle30.xml"/></Relationships>
</file>

<file path=ppt/slides/_rels/slide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31.xml"/><Relationship Id="rId2" Type="http://schemas.openxmlformats.org/officeDocument/2006/relationships/diagramData" Target="../diagrams/data31.xml"/><Relationship Id="rId1" Type="http://schemas.openxmlformats.org/officeDocument/2006/relationships/slideLayout" Target="../slideLayouts/slideLayout2.xml"/><Relationship Id="rId6" Type="http://schemas.microsoft.com/office/2007/relationships/diagramDrawing" Target="../diagrams/drawing31.xml"/><Relationship Id="rId5" Type="http://schemas.openxmlformats.org/officeDocument/2006/relationships/diagramColors" Target="../diagrams/colors31.xml"/><Relationship Id="rId4" Type="http://schemas.openxmlformats.org/officeDocument/2006/relationships/diagramQuickStyle" Target="../diagrams/quickStyle31.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32.xml"/><Relationship Id="rId7" Type="http://schemas.microsoft.com/office/2007/relationships/diagramDrawing" Target="../diagrams/drawing32.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Colors" Target="../diagrams/colors32.xml"/><Relationship Id="rId5" Type="http://schemas.openxmlformats.org/officeDocument/2006/relationships/diagramQuickStyle" Target="../diagrams/quickStyle32.xml"/><Relationship Id="rId4" Type="http://schemas.openxmlformats.org/officeDocument/2006/relationships/diagramLayout" Target="../diagrams/layout32.xml"/></Relationships>
</file>

<file path=ppt/slides/_rels/slide42.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diagramLayout" Target="../diagrams/layout33.xml"/><Relationship Id="rId7" Type="http://schemas.openxmlformats.org/officeDocument/2006/relationships/image" Target="../media/image13.png"/><Relationship Id="rId2" Type="http://schemas.openxmlformats.org/officeDocument/2006/relationships/diagramData" Target="../diagrams/data33.xml"/><Relationship Id="rId1" Type="http://schemas.openxmlformats.org/officeDocument/2006/relationships/slideLayout" Target="../slideLayouts/slideLayout2.xml"/><Relationship Id="rId6" Type="http://schemas.microsoft.com/office/2007/relationships/diagramDrawing" Target="../diagrams/drawing33.xml"/><Relationship Id="rId5" Type="http://schemas.openxmlformats.org/officeDocument/2006/relationships/diagramColors" Target="../diagrams/colors33.xml"/><Relationship Id="rId4" Type="http://schemas.openxmlformats.org/officeDocument/2006/relationships/diagramQuickStyle" Target="../diagrams/quickStyle33.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34.xml"/><Relationship Id="rId2" Type="http://schemas.openxmlformats.org/officeDocument/2006/relationships/diagramData" Target="../diagrams/data34.xml"/><Relationship Id="rId1" Type="http://schemas.openxmlformats.org/officeDocument/2006/relationships/slideLayout" Target="../slideLayouts/slideLayout2.xml"/><Relationship Id="rId6" Type="http://schemas.microsoft.com/office/2007/relationships/diagramDrawing" Target="../diagrams/drawing34.xml"/><Relationship Id="rId5" Type="http://schemas.openxmlformats.org/officeDocument/2006/relationships/diagramColors" Target="../diagrams/colors34.xml"/><Relationship Id="rId4" Type="http://schemas.openxmlformats.org/officeDocument/2006/relationships/diagramQuickStyle" Target="../diagrams/quickStyle34.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35.xml"/><Relationship Id="rId2" Type="http://schemas.openxmlformats.org/officeDocument/2006/relationships/diagramData" Target="../diagrams/data35.xml"/><Relationship Id="rId1" Type="http://schemas.openxmlformats.org/officeDocument/2006/relationships/slideLayout" Target="../slideLayouts/slideLayout2.xml"/><Relationship Id="rId6" Type="http://schemas.microsoft.com/office/2007/relationships/diagramDrawing" Target="../diagrams/drawing35.xml"/><Relationship Id="rId5" Type="http://schemas.openxmlformats.org/officeDocument/2006/relationships/diagramColors" Target="../diagrams/colors35.xml"/><Relationship Id="rId4" Type="http://schemas.openxmlformats.org/officeDocument/2006/relationships/diagramQuickStyle" Target="../diagrams/quickStyle35.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36.xml"/><Relationship Id="rId7" Type="http://schemas.microsoft.com/office/2007/relationships/diagramDrawing" Target="../diagrams/drawing36.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36.xml"/><Relationship Id="rId5" Type="http://schemas.openxmlformats.org/officeDocument/2006/relationships/diagramQuickStyle" Target="../diagrams/quickStyle36.xml"/><Relationship Id="rId4" Type="http://schemas.openxmlformats.org/officeDocument/2006/relationships/diagramLayout" Target="../diagrams/layout36.xml"/></Relationships>
</file>

<file path=ppt/slides/_rels/slide4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37.xml"/><Relationship Id="rId2" Type="http://schemas.openxmlformats.org/officeDocument/2006/relationships/diagramData" Target="../diagrams/data37.xml"/><Relationship Id="rId1" Type="http://schemas.openxmlformats.org/officeDocument/2006/relationships/slideLayout" Target="../slideLayouts/slideLayout2.xml"/><Relationship Id="rId6" Type="http://schemas.microsoft.com/office/2007/relationships/diagramDrawing" Target="../diagrams/drawing37.xml"/><Relationship Id="rId5" Type="http://schemas.openxmlformats.org/officeDocument/2006/relationships/diagramColors" Target="../diagrams/colors37.xml"/><Relationship Id="rId4" Type="http://schemas.openxmlformats.org/officeDocument/2006/relationships/diagramQuickStyle" Target="../diagrams/quickStyle37.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38.xml"/><Relationship Id="rId2" Type="http://schemas.openxmlformats.org/officeDocument/2006/relationships/diagramData" Target="../diagrams/data38.xml"/><Relationship Id="rId1" Type="http://schemas.openxmlformats.org/officeDocument/2006/relationships/slideLayout" Target="../slideLayouts/slideLayout2.xml"/><Relationship Id="rId6" Type="http://schemas.microsoft.com/office/2007/relationships/diagramDrawing" Target="../diagrams/drawing38.xml"/><Relationship Id="rId5" Type="http://schemas.openxmlformats.org/officeDocument/2006/relationships/diagramColors" Target="../diagrams/colors38.xml"/><Relationship Id="rId4" Type="http://schemas.openxmlformats.org/officeDocument/2006/relationships/diagramQuickStyle" Target="../diagrams/quickStyle38.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39.xml"/><Relationship Id="rId2" Type="http://schemas.openxmlformats.org/officeDocument/2006/relationships/diagramData" Target="../diagrams/data39.xml"/><Relationship Id="rId1" Type="http://schemas.openxmlformats.org/officeDocument/2006/relationships/slideLayout" Target="../slideLayouts/slideLayout2.xml"/><Relationship Id="rId6" Type="http://schemas.microsoft.com/office/2007/relationships/diagramDrawing" Target="../diagrams/drawing39.xml"/><Relationship Id="rId5" Type="http://schemas.openxmlformats.org/officeDocument/2006/relationships/diagramColors" Target="../diagrams/colors39.xml"/><Relationship Id="rId4" Type="http://schemas.openxmlformats.org/officeDocument/2006/relationships/diagramQuickStyle" Target="../diagrams/quickStyle39.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3.png"/><Relationship Id="rId7" Type="http://schemas.openxmlformats.org/officeDocument/2006/relationships/diagramQuickStyle" Target="../diagrams/quickStyle1.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4.png"/><Relationship Id="rId9" Type="http://schemas.microsoft.com/office/2007/relationships/diagramDrawing" Target="../diagrams/drawing1.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40.xml"/><Relationship Id="rId2" Type="http://schemas.openxmlformats.org/officeDocument/2006/relationships/diagramData" Target="../diagrams/data40.xml"/><Relationship Id="rId1" Type="http://schemas.openxmlformats.org/officeDocument/2006/relationships/slideLayout" Target="../slideLayouts/slideLayout2.xml"/><Relationship Id="rId6" Type="http://schemas.microsoft.com/office/2007/relationships/diagramDrawing" Target="../diagrams/drawing40.xml"/><Relationship Id="rId5" Type="http://schemas.openxmlformats.org/officeDocument/2006/relationships/diagramColors" Target="../diagrams/colors40.xml"/><Relationship Id="rId4" Type="http://schemas.openxmlformats.org/officeDocument/2006/relationships/diagramQuickStyle" Target="../diagrams/quickStyle4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41.xml"/><Relationship Id="rId2" Type="http://schemas.openxmlformats.org/officeDocument/2006/relationships/diagramData" Target="../diagrams/data41.xml"/><Relationship Id="rId1" Type="http://schemas.openxmlformats.org/officeDocument/2006/relationships/slideLayout" Target="../slideLayouts/slideLayout2.xml"/><Relationship Id="rId6" Type="http://schemas.microsoft.com/office/2007/relationships/diagramDrawing" Target="../diagrams/drawing41.xml"/><Relationship Id="rId5" Type="http://schemas.openxmlformats.org/officeDocument/2006/relationships/diagramColors" Target="../diagrams/colors41.xml"/><Relationship Id="rId4" Type="http://schemas.openxmlformats.org/officeDocument/2006/relationships/diagramQuickStyle" Target="../diagrams/quickStyle41.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42.xml"/><Relationship Id="rId2" Type="http://schemas.openxmlformats.org/officeDocument/2006/relationships/diagramData" Target="../diagrams/data42.xml"/><Relationship Id="rId1" Type="http://schemas.openxmlformats.org/officeDocument/2006/relationships/slideLayout" Target="../slideLayouts/slideLayout2.xml"/><Relationship Id="rId6" Type="http://schemas.microsoft.com/office/2007/relationships/diagramDrawing" Target="../diagrams/drawing42.xml"/><Relationship Id="rId5" Type="http://schemas.openxmlformats.org/officeDocument/2006/relationships/diagramColors" Target="../diagrams/colors42.xml"/><Relationship Id="rId4" Type="http://schemas.openxmlformats.org/officeDocument/2006/relationships/diagramQuickStyle" Target="../diagrams/quickStyle42.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43.xml"/><Relationship Id="rId2" Type="http://schemas.openxmlformats.org/officeDocument/2006/relationships/diagramData" Target="../diagrams/data43.xml"/><Relationship Id="rId1" Type="http://schemas.openxmlformats.org/officeDocument/2006/relationships/slideLayout" Target="../slideLayouts/slideLayout2.xml"/><Relationship Id="rId6" Type="http://schemas.microsoft.com/office/2007/relationships/diagramDrawing" Target="../diagrams/drawing43.xml"/><Relationship Id="rId5" Type="http://schemas.openxmlformats.org/officeDocument/2006/relationships/diagramColors" Target="../diagrams/colors43.xml"/><Relationship Id="rId4" Type="http://schemas.openxmlformats.org/officeDocument/2006/relationships/diagramQuickStyle" Target="../diagrams/quickStyle43.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44.xml"/><Relationship Id="rId2" Type="http://schemas.openxmlformats.org/officeDocument/2006/relationships/diagramData" Target="../diagrams/data44.xml"/><Relationship Id="rId1" Type="http://schemas.openxmlformats.org/officeDocument/2006/relationships/slideLayout" Target="../slideLayouts/slideLayout2.xml"/><Relationship Id="rId6" Type="http://schemas.microsoft.com/office/2007/relationships/diagramDrawing" Target="../diagrams/drawing44.xml"/><Relationship Id="rId5" Type="http://schemas.openxmlformats.org/officeDocument/2006/relationships/diagramColors" Target="../diagrams/colors44.xml"/><Relationship Id="rId4" Type="http://schemas.openxmlformats.org/officeDocument/2006/relationships/diagramQuickStyle" Target="../diagrams/quickStyle44.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45.xml"/><Relationship Id="rId2" Type="http://schemas.openxmlformats.org/officeDocument/2006/relationships/diagramData" Target="../diagrams/data45.xml"/><Relationship Id="rId1" Type="http://schemas.openxmlformats.org/officeDocument/2006/relationships/slideLayout" Target="../slideLayouts/slideLayout2.xml"/><Relationship Id="rId6" Type="http://schemas.microsoft.com/office/2007/relationships/diagramDrawing" Target="../diagrams/drawing45.xml"/><Relationship Id="rId5" Type="http://schemas.openxmlformats.org/officeDocument/2006/relationships/diagramColors" Target="../diagrams/colors45.xml"/><Relationship Id="rId4" Type="http://schemas.openxmlformats.org/officeDocument/2006/relationships/diagramQuickStyle" Target="../diagrams/quickStyle45.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46.xml"/><Relationship Id="rId2" Type="http://schemas.openxmlformats.org/officeDocument/2006/relationships/diagramData" Target="../diagrams/data46.xml"/><Relationship Id="rId1" Type="http://schemas.openxmlformats.org/officeDocument/2006/relationships/slideLayout" Target="../slideLayouts/slideLayout2.xml"/><Relationship Id="rId6" Type="http://schemas.microsoft.com/office/2007/relationships/diagramDrawing" Target="../diagrams/drawing46.xml"/><Relationship Id="rId5" Type="http://schemas.openxmlformats.org/officeDocument/2006/relationships/diagramColors" Target="../diagrams/colors46.xml"/><Relationship Id="rId4" Type="http://schemas.openxmlformats.org/officeDocument/2006/relationships/diagramQuickStyle" Target="../diagrams/quickStyle46.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47.xml"/><Relationship Id="rId2" Type="http://schemas.openxmlformats.org/officeDocument/2006/relationships/diagramData" Target="../diagrams/data47.xml"/><Relationship Id="rId1" Type="http://schemas.openxmlformats.org/officeDocument/2006/relationships/slideLayout" Target="../slideLayouts/slideLayout2.xml"/><Relationship Id="rId6" Type="http://schemas.microsoft.com/office/2007/relationships/diagramDrawing" Target="../diagrams/drawing47.xml"/><Relationship Id="rId5" Type="http://schemas.openxmlformats.org/officeDocument/2006/relationships/diagramColors" Target="../diagrams/colors47.xml"/><Relationship Id="rId4" Type="http://schemas.openxmlformats.org/officeDocument/2006/relationships/diagramQuickStyle" Target="../diagrams/quickStyle47.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48.xml"/><Relationship Id="rId2" Type="http://schemas.openxmlformats.org/officeDocument/2006/relationships/diagramData" Target="../diagrams/data48.xml"/><Relationship Id="rId1" Type="http://schemas.openxmlformats.org/officeDocument/2006/relationships/slideLayout" Target="../slideLayouts/slideLayout2.xml"/><Relationship Id="rId6" Type="http://schemas.microsoft.com/office/2007/relationships/diagramDrawing" Target="../diagrams/drawing48.xml"/><Relationship Id="rId5" Type="http://schemas.openxmlformats.org/officeDocument/2006/relationships/diagramColors" Target="../diagrams/colors48.xml"/><Relationship Id="rId4" Type="http://schemas.openxmlformats.org/officeDocument/2006/relationships/diagramQuickStyle" Target="../diagrams/quickStyle48.xml"/></Relationships>
</file>

<file path=ppt/slides/_rels/slide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6.png"/></Relationships>
</file>

<file path=ppt/slides/_rels/slide6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49.xml"/><Relationship Id="rId2" Type="http://schemas.openxmlformats.org/officeDocument/2006/relationships/diagramData" Target="../diagrams/data49.xml"/><Relationship Id="rId1" Type="http://schemas.openxmlformats.org/officeDocument/2006/relationships/slideLayout" Target="../slideLayouts/slideLayout2.xml"/><Relationship Id="rId6" Type="http://schemas.microsoft.com/office/2007/relationships/diagramDrawing" Target="../diagrams/drawing49.xml"/><Relationship Id="rId5" Type="http://schemas.openxmlformats.org/officeDocument/2006/relationships/diagramColors" Target="../diagrams/colors49.xml"/><Relationship Id="rId4" Type="http://schemas.openxmlformats.org/officeDocument/2006/relationships/diagramQuickStyle" Target="../diagrams/quickStyle49.xml"/></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50.xml"/><Relationship Id="rId2" Type="http://schemas.openxmlformats.org/officeDocument/2006/relationships/diagramData" Target="../diagrams/data50.xml"/><Relationship Id="rId1" Type="http://schemas.openxmlformats.org/officeDocument/2006/relationships/slideLayout" Target="../slideLayouts/slideLayout2.xml"/><Relationship Id="rId6" Type="http://schemas.microsoft.com/office/2007/relationships/diagramDrawing" Target="../diagrams/drawing50.xml"/><Relationship Id="rId5" Type="http://schemas.openxmlformats.org/officeDocument/2006/relationships/diagramColors" Target="../diagrams/colors50.xml"/><Relationship Id="rId4" Type="http://schemas.openxmlformats.org/officeDocument/2006/relationships/diagramQuickStyle" Target="../diagrams/quickStyle50.xml"/></Relationships>
</file>

<file path=ppt/slides/_rels/slide65.xml.rels><?xml version="1.0" encoding="UTF-8" standalone="yes"?>
<Relationships xmlns="http://schemas.openxmlformats.org/package/2006/relationships"><Relationship Id="rId3" Type="http://schemas.openxmlformats.org/officeDocument/2006/relationships/diagramLayout" Target="../diagrams/layout51.xml"/><Relationship Id="rId2" Type="http://schemas.openxmlformats.org/officeDocument/2006/relationships/diagramData" Target="../diagrams/data51.xml"/><Relationship Id="rId1" Type="http://schemas.openxmlformats.org/officeDocument/2006/relationships/slideLayout" Target="../slideLayouts/slideLayout2.xml"/><Relationship Id="rId6" Type="http://schemas.microsoft.com/office/2007/relationships/diagramDrawing" Target="../diagrams/drawing51.xml"/><Relationship Id="rId5" Type="http://schemas.openxmlformats.org/officeDocument/2006/relationships/diagramColors" Target="../diagrams/colors51.xml"/><Relationship Id="rId4" Type="http://schemas.openxmlformats.org/officeDocument/2006/relationships/diagramQuickStyle" Target="../diagrams/quickStyle51.xml"/></Relationships>
</file>

<file path=ppt/slides/_rels/slide66.xml.rels><?xml version="1.0" encoding="UTF-8" standalone="yes"?>
<Relationships xmlns="http://schemas.openxmlformats.org/package/2006/relationships"><Relationship Id="rId3" Type="http://schemas.openxmlformats.org/officeDocument/2006/relationships/diagramLayout" Target="../diagrams/layout52.xml"/><Relationship Id="rId2" Type="http://schemas.openxmlformats.org/officeDocument/2006/relationships/diagramData" Target="../diagrams/data52.xml"/><Relationship Id="rId1" Type="http://schemas.openxmlformats.org/officeDocument/2006/relationships/slideLayout" Target="../slideLayouts/slideLayout2.xml"/><Relationship Id="rId6" Type="http://schemas.microsoft.com/office/2007/relationships/diagramDrawing" Target="../diagrams/drawing52.xml"/><Relationship Id="rId5" Type="http://schemas.openxmlformats.org/officeDocument/2006/relationships/diagramColors" Target="../diagrams/colors52.xml"/><Relationship Id="rId4" Type="http://schemas.openxmlformats.org/officeDocument/2006/relationships/diagramQuickStyle" Target="../diagrams/quickStyle52.xml"/></Relationships>
</file>

<file path=ppt/slides/_rels/slide67.xml.rels><?xml version="1.0" encoding="UTF-8" standalone="yes"?>
<Relationships xmlns="http://schemas.openxmlformats.org/package/2006/relationships"><Relationship Id="rId3" Type="http://schemas.openxmlformats.org/officeDocument/2006/relationships/diagramLayout" Target="../diagrams/layout53.xml"/><Relationship Id="rId2" Type="http://schemas.openxmlformats.org/officeDocument/2006/relationships/diagramData" Target="../diagrams/data53.xml"/><Relationship Id="rId1" Type="http://schemas.openxmlformats.org/officeDocument/2006/relationships/slideLayout" Target="../slideLayouts/slideLayout2.xml"/><Relationship Id="rId6" Type="http://schemas.microsoft.com/office/2007/relationships/diagramDrawing" Target="../diagrams/drawing53.xml"/><Relationship Id="rId5" Type="http://schemas.openxmlformats.org/officeDocument/2006/relationships/diagramColors" Target="../diagrams/colors53.xml"/><Relationship Id="rId4" Type="http://schemas.openxmlformats.org/officeDocument/2006/relationships/diagramQuickStyle" Target="../diagrams/quickStyle53.xml"/></Relationships>
</file>

<file path=ppt/slides/_rels/slide6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6.png"/></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54.xml"/><Relationship Id="rId2" Type="http://schemas.openxmlformats.org/officeDocument/2006/relationships/diagramData" Target="../diagrams/data54.xml"/><Relationship Id="rId1" Type="http://schemas.openxmlformats.org/officeDocument/2006/relationships/slideLayout" Target="../slideLayouts/slideLayout2.xml"/><Relationship Id="rId6" Type="http://schemas.microsoft.com/office/2007/relationships/diagramDrawing" Target="../diagrams/drawing54.xml"/><Relationship Id="rId5" Type="http://schemas.openxmlformats.org/officeDocument/2006/relationships/diagramColors" Target="../diagrams/colors54.xml"/><Relationship Id="rId4" Type="http://schemas.openxmlformats.org/officeDocument/2006/relationships/diagramQuickStyle" Target="../diagrams/quickStyle54.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55.xml"/><Relationship Id="rId2" Type="http://schemas.openxmlformats.org/officeDocument/2006/relationships/diagramData" Target="../diagrams/data55.xml"/><Relationship Id="rId1" Type="http://schemas.openxmlformats.org/officeDocument/2006/relationships/slideLayout" Target="../slideLayouts/slideLayout2.xml"/><Relationship Id="rId6" Type="http://schemas.microsoft.com/office/2007/relationships/diagramDrawing" Target="../diagrams/drawing55.xml"/><Relationship Id="rId5" Type="http://schemas.openxmlformats.org/officeDocument/2006/relationships/diagramColors" Target="../diagrams/colors55.xml"/><Relationship Id="rId4" Type="http://schemas.openxmlformats.org/officeDocument/2006/relationships/diagramQuickStyle" Target="../diagrams/quickStyle55.xml"/></Relationships>
</file>

<file path=ppt/slides/_rels/slide71.xml.rels><?xml version="1.0" encoding="UTF-8" standalone="yes"?>
<Relationships xmlns="http://schemas.openxmlformats.org/package/2006/relationships"><Relationship Id="rId3" Type="http://schemas.openxmlformats.org/officeDocument/2006/relationships/diagramLayout" Target="../diagrams/layout56.xml"/><Relationship Id="rId2" Type="http://schemas.openxmlformats.org/officeDocument/2006/relationships/diagramData" Target="../diagrams/data56.xml"/><Relationship Id="rId1" Type="http://schemas.openxmlformats.org/officeDocument/2006/relationships/slideLayout" Target="../slideLayouts/slideLayout2.xml"/><Relationship Id="rId6" Type="http://schemas.microsoft.com/office/2007/relationships/diagramDrawing" Target="../diagrams/drawing56.xml"/><Relationship Id="rId5" Type="http://schemas.openxmlformats.org/officeDocument/2006/relationships/diagramColors" Target="../diagrams/colors56.xml"/><Relationship Id="rId4" Type="http://schemas.openxmlformats.org/officeDocument/2006/relationships/diagramQuickStyle" Target="../diagrams/quickStyle56.xml"/></Relationships>
</file>

<file path=ppt/slides/_rels/slide72.xml.rels><?xml version="1.0" encoding="UTF-8" standalone="yes"?>
<Relationships xmlns="http://schemas.openxmlformats.org/package/2006/relationships"><Relationship Id="rId3" Type="http://schemas.openxmlformats.org/officeDocument/2006/relationships/diagramLayout" Target="../diagrams/layout57.xml"/><Relationship Id="rId2" Type="http://schemas.openxmlformats.org/officeDocument/2006/relationships/diagramData" Target="../diagrams/data57.xml"/><Relationship Id="rId1" Type="http://schemas.openxmlformats.org/officeDocument/2006/relationships/slideLayout" Target="../slideLayouts/slideLayout2.xml"/><Relationship Id="rId6" Type="http://schemas.microsoft.com/office/2007/relationships/diagramDrawing" Target="../diagrams/drawing57.xml"/><Relationship Id="rId5" Type="http://schemas.openxmlformats.org/officeDocument/2006/relationships/diagramColors" Target="../diagrams/colors57.xml"/><Relationship Id="rId4" Type="http://schemas.openxmlformats.org/officeDocument/2006/relationships/diagramQuickStyle" Target="../diagrams/quickStyle57.xml"/></Relationships>
</file>

<file path=ppt/slides/_rels/slide73.xml.rels><?xml version="1.0" encoding="UTF-8" standalone="yes"?>
<Relationships xmlns="http://schemas.openxmlformats.org/package/2006/relationships"><Relationship Id="rId3" Type="http://schemas.openxmlformats.org/officeDocument/2006/relationships/diagramLayout" Target="../diagrams/layout58.xml"/><Relationship Id="rId2" Type="http://schemas.openxmlformats.org/officeDocument/2006/relationships/diagramData" Target="../diagrams/data58.xml"/><Relationship Id="rId1" Type="http://schemas.openxmlformats.org/officeDocument/2006/relationships/slideLayout" Target="../slideLayouts/slideLayout2.xml"/><Relationship Id="rId6" Type="http://schemas.microsoft.com/office/2007/relationships/diagramDrawing" Target="../diagrams/drawing58.xml"/><Relationship Id="rId5" Type="http://schemas.openxmlformats.org/officeDocument/2006/relationships/diagramColors" Target="../diagrams/colors58.xml"/><Relationship Id="rId4" Type="http://schemas.openxmlformats.org/officeDocument/2006/relationships/diagramQuickStyle" Target="../diagrams/quickStyle58.xml"/></Relationships>
</file>

<file path=ppt/slides/_rels/slide74.xml.rels><?xml version="1.0" encoding="UTF-8" standalone="yes"?>
<Relationships xmlns="http://schemas.openxmlformats.org/package/2006/relationships"><Relationship Id="rId3" Type="http://schemas.openxmlformats.org/officeDocument/2006/relationships/diagramLayout" Target="../diagrams/layout59.xml"/><Relationship Id="rId2" Type="http://schemas.openxmlformats.org/officeDocument/2006/relationships/diagramData" Target="../diagrams/data59.xml"/><Relationship Id="rId1" Type="http://schemas.openxmlformats.org/officeDocument/2006/relationships/slideLayout" Target="../slideLayouts/slideLayout2.xml"/><Relationship Id="rId6" Type="http://schemas.microsoft.com/office/2007/relationships/diagramDrawing" Target="../diagrams/drawing59.xml"/><Relationship Id="rId5" Type="http://schemas.openxmlformats.org/officeDocument/2006/relationships/diagramColors" Target="../diagrams/colors59.xml"/><Relationship Id="rId4" Type="http://schemas.openxmlformats.org/officeDocument/2006/relationships/diagramQuickStyle" Target="../diagrams/quickStyle59.xml"/></Relationships>
</file>

<file path=ppt/slides/_rels/slide75.xml.rels><?xml version="1.0" encoding="UTF-8" standalone="yes"?>
<Relationships xmlns="http://schemas.openxmlformats.org/package/2006/relationships"><Relationship Id="rId3" Type="http://schemas.openxmlformats.org/officeDocument/2006/relationships/diagramLayout" Target="../diagrams/layout60.xml"/><Relationship Id="rId2" Type="http://schemas.openxmlformats.org/officeDocument/2006/relationships/diagramData" Target="../diagrams/data60.xml"/><Relationship Id="rId1" Type="http://schemas.openxmlformats.org/officeDocument/2006/relationships/slideLayout" Target="../slideLayouts/slideLayout2.xml"/><Relationship Id="rId6" Type="http://schemas.microsoft.com/office/2007/relationships/diagramDrawing" Target="../diagrams/drawing60.xml"/><Relationship Id="rId5" Type="http://schemas.openxmlformats.org/officeDocument/2006/relationships/diagramColors" Target="../diagrams/colors60.xml"/><Relationship Id="rId4" Type="http://schemas.openxmlformats.org/officeDocument/2006/relationships/diagramQuickStyle" Target="../diagrams/quickStyle60.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red picture high resolution">
            <a:extLst>
              <a:ext uri="{FF2B5EF4-FFF2-40B4-BE49-F238E27FC236}">
                <a16:creationId xmlns:a16="http://schemas.microsoft.com/office/drawing/2014/main" id="{671B48EC-852D-428E-AAEE-C07B56EBFE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05"/>
            <a:ext cx="12192000" cy="6870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95330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C8004-498D-43AA-8773-6DA5F041EA1F}"/>
              </a:ext>
            </a:extLst>
          </p:cNvPr>
          <p:cNvSpPr>
            <a:spLocks noGrp="1"/>
          </p:cNvSpPr>
          <p:nvPr>
            <p:ph type="title"/>
          </p:nvPr>
        </p:nvSpPr>
        <p:spPr>
          <a:xfrm>
            <a:off x="1295402" y="982132"/>
            <a:ext cx="9601196" cy="1303867"/>
          </a:xfrm>
        </p:spPr>
        <p:txBody>
          <a:bodyPr>
            <a:normAutofit/>
          </a:bodyPr>
          <a:lstStyle/>
          <a:p>
            <a:pPr rtl="1"/>
            <a:r>
              <a:rPr lang="ar-SA" dirty="0">
                <a:solidFill>
                  <a:srgbClr val="262626"/>
                </a:solidFill>
                <a:latin typeface="Sakkal Majalla" panose="02000000000000000000" pitchFamily="2" charset="-78"/>
                <a:cs typeface="Sakkal Majalla" panose="02000000000000000000" pitchFamily="2" charset="-78"/>
              </a:rPr>
              <a:t>للحفاظ (6)</a:t>
            </a:r>
            <a:endParaRPr lang="en-US" dirty="0">
              <a:solidFill>
                <a:srgbClr val="262626"/>
              </a:solidFill>
              <a:latin typeface="Sakkal Majalla" panose="02000000000000000000" pitchFamily="2" charset="-78"/>
              <a:cs typeface="Sakkal Majalla" panose="02000000000000000000" pitchFamily="2" charset="-78"/>
            </a:endParaRPr>
          </a:p>
        </p:txBody>
      </p:sp>
      <p:graphicFrame>
        <p:nvGraphicFramePr>
          <p:cNvPr id="5" name="Content Placeholder 2">
            <a:extLst>
              <a:ext uri="{FF2B5EF4-FFF2-40B4-BE49-F238E27FC236}">
                <a16:creationId xmlns:a16="http://schemas.microsoft.com/office/drawing/2014/main" id="{88FA6B1A-F6A5-4314-BDAC-CE9DCE055B28}"/>
              </a:ext>
            </a:extLst>
          </p:cNvPr>
          <p:cNvGraphicFramePr>
            <a:graphicFrameLocks noGrp="1"/>
          </p:cNvGraphicFramePr>
          <p:nvPr>
            <p:ph idx="1"/>
            <p:extLst>
              <p:ext uri="{D42A27DB-BD31-4B8C-83A1-F6EECF244321}">
                <p14:modId xmlns:p14="http://schemas.microsoft.com/office/powerpoint/2010/main" val="2272804231"/>
              </p:ext>
            </p:extLst>
          </p:nvPr>
        </p:nvGraphicFramePr>
        <p:xfrm>
          <a:off x="1295401" y="2675822"/>
          <a:ext cx="9601197" cy="2985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8" name="Group 7">
            <a:extLst>
              <a:ext uri="{FF2B5EF4-FFF2-40B4-BE49-F238E27FC236}">
                <a16:creationId xmlns:a16="http://schemas.microsoft.com/office/drawing/2014/main" id="{F0A87EE1-966B-4C40-A6C3-06853A7AE6FF}"/>
              </a:ext>
            </a:extLst>
          </p:cNvPr>
          <p:cNvGrpSpPr/>
          <p:nvPr/>
        </p:nvGrpSpPr>
        <p:grpSpPr>
          <a:xfrm>
            <a:off x="700942" y="4168659"/>
            <a:ext cx="10790114" cy="2018936"/>
            <a:chOff x="1440179" y="2089972"/>
            <a:chExt cx="8161017" cy="895702"/>
          </a:xfrm>
        </p:grpSpPr>
        <p:sp>
          <p:nvSpPr>
            <p:cNvPr id="12" name="Rectangle: Rounded Corners 11">
              <a:extLst>
                <a:ext uri="{FF2B5EF4-FFF2-40B4-BE49-F238E27FC236}">
                  <a16:creationId xmlns:a16="http://schemas.microsoft.com/office/drawing/2014/main" id="{B812D384-D17E-4E9E-86AB-F073282F63DA}"/>
                </a:ext>
              </a:extLst>
            </p:cNvPr>
            <p:cNvSpPr/>
            <p:nvPr/>
          </p:nvSpPr>
          <p:spPr>
            <a:xfrm>
              <a:off x="1440179" y="2089972"/>
              <a:ext cx="8161017" cy="895702"/>
            </a:xfrm>
            <a:prstGeom prst="roundRect">
              <a:avLst>
                <a:gd name="adj" fmla="val 10000"/>
              </a:avLst>
            </a:prstGeom>
          </p:spPr>
          <p:style>
            <a:lnRef idx="2">
              <a:schemeClr val="lt1">
                <a:hueOff val="0"/>
                <a:satOff val="0"/>
                <a:lumOff val="0"/>
                <a:alphaOff val="0"/>
              </a:schemeClr>
            </a:lnRef>
            <a:fillRef idx="1">
              <a:schemeClr val="accent2">
                <a:hueOff val="3363155"/>
                <a:satOff val="-3572"/>
                <a:lumOff val="2745"/>
                <a:alphaOff val="0"/>
              </a:schemeClr>
            </a:fillRef>
            <a:effectRef idx="0">
              <a:schemeClr val="accent2">
                <a:hueOff val="3363155"/>
                <a:satOff val="-3572"/>
                <a:lumOff val="2745"/>
                <a:alphaOff val="0"/>
              </a:schemeClr>
            </a:effectRef>
            <a:fontRef idx="minor">
              <a:schemeClr val="lt1"/>
            </a:fontRef>
          </p:style>
        </p:sp>
        <p:sp>
          <p:nvSpPr>
            <p:cNvPr id="13" name="Rectangle: Rounded Corners 4">
              <a:extLst>
                <a:ext uri="{FF2B5EF4-FFF2-40B4-BE49-F238E27FC236}">
                  <a16:creationId xmlns:a16="http://schemas.microsoft.com/office/drawing/2014/main" id="{3D0C6162-12BB-407C-8E07-8C84AAAF922C}"/>
                </a:ext>
              </a:extLst>
            </p:cNvPr>
            <p:cNvSpPr txBox="1"/>
            <p:nvPr/>
          </p:nvSpPr>
          <p:spPr>
            <a:xfrm>
              <a:off x="1466413" y="2116206"/>
              <a:ext cx="7751338" cy="84323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lvl="0" algn="ctr" defTabSz="755650" rtl="1">
                <a:lnSpc>
                  <a:spcPct val="90000"/>
                </a:lnSpc>
                <a:spcBef>
                  <a:spcPct val="0"/>
                </a:spcBef>
                <a:spcAft>
                  <a:spcPct val="35000"/>
                </a:spcAft>
              </a:pPr>
              <a:r>
                <a:rPr lang="ar-SA" sz="2800" dirty="0">
                  <a:latin typeface="Sakkal Majalla" panose="02000000000000000000" pitchFamily="2" charset="-78"/>
                  <a:cs typeface="Sakkal Majalla" panose="02000000000000000000" pitchFamily="2" charset="-78"/>
                </a:rPr>
                <a:t>(</a:t>
              </a:r>
              <a:r>
                <a:rPr lang="ar-SA" sz="2800" dirty="0" err="1">
                  <a:latin typeface="Sakkal Majalla" panose="02000000000000000000" pitchFamily="2" charset="-78"/>
                  <a:cs typeface="Sakkal Majalla" panose="02000000000000000000" pitchFamily="2" charset="-78"/>
                </a:rPr>
                <a:t>وَإِذۡ</a:t>
              </a:r>
              <a:r>
                <a:rPr lang="ar-SA" sz="2800" dirty="0">
                  <a:latin typeface="Sakkal Majalla" panose="02000000000000000000" pitchFamily="2" charset="-78"/>
                  <a:cs typeface="Sakkal Majalla" panose="02000000000000000000" pitchFamily="2" charset="-78"/>
                </a:rPr>
                <a:t> </a:t>
              </a:r>
              <a:r>
                <a:rPr lang="ar-SA" sz="2800" dirty="0" err="1">
                  <a:latin typeface="Sakkal Majalla" panose="02000000000000000000" pitchFamily="2" charset="-78"/>
                  <a:cs typeface="Sakkal Majalla" panose="02000000000000000000" pitchFamily="2" charset="-78"/>
                </a:rPr>
                <a:t>قُلۡتُمۡ</a:t>
              </a:r>
              <a:r>
                <a:rPr lang="ar-SA" sz="2800" dirty="0">
                  <a:latin typeface="Sakkal Majalla" panose="02000000000000000000" pitchFamily="2" charset="-78"/>
                  <a:cs typeface="Sakkal Majalla" panose="02000000000000000000" pitchFamily="2" charset="-78"/>
                </a:rPr>
                <a:t> </a:t>
              </a:r>
              <a:r>
                <a:rPr lang="ar-SA" sz="2800" dirty="0" err="1">
                  <a:latin typeface="Sakkal Majalla" panose="02000000000000000000" pitchFamily="2" charset="-78"/>
                  <a:cs typeface="Sakkal Majalla" panose="02000000000000000000" pitchFamily="2" charset="-78"/>
                </a:rPr>
                <a:t>یَـٰمُوسَىٰ</a:t>
              </a:r>
              <a:r>
                <a:rPr lang="ar-SA" sz="2800" dirty="0">
                  <a:latin typeface="Sakkal Majalla" panose="02000000000000000000" pitchFamily="2" charset="-78"/>
                  <a:cs typeface="Sakkal Majalla" panose="02000000000000000000" pitchFamily="2" charset="-78"/>
                </a:rPr>
                <a:t> لَن </a:t>
              </a:r>
              <a:r>
                <a:rPr lang="ar-SA" sz="2800" dirty="0" err="1">
                  <a:latin typeface="Sakkal Majalla" panose="02000000000000000000" pitchFamily="2" charset="-78"/>
                  <a:cs typeface="Sakkal Majalla" panose="02000000000000000000" pitchFamily="2" charset="-78"/>
                </a:rPr>
                <a:t>نَّصۡبِرَ</a:t>
              </a:r>
              <a:r>
                <a:rPr lang="ar-SA" sz="2800" dirty="0">
                  <a:latin typeface="Sakkal Majalla" panose="02000000000000000000" pitchFamily="2" charset="-78"/>
                  <a:cs typeface="Sakkal Majalla" panose="02000000000000000000" pitchFamily="2" charset="-78"/>
                </a:rPr>
                <a:t> </a:t>
              </a:r>
              <a:r>
                <a:rPr lang="ar-SA" sz="2800" dirty="0" err="1">
                  <a:latin typeface="Sakkal Majalla" panose="02000000000000000000" pitchFamily="2" charset="-78"/>
                  <a:cs typeface="Sakkal Majalla" panose="02000000000000000000" pitchFamily="2" charset="-78"/>
                </a:rPr>
                <a:t>عَلَىٰ</a:t>
              </a:r>
              <a:r>
                <a:rPr lang="ar-SA" sz="2800" dirty="0">
                  <a:latin typeface="Sakkal Majalla" panose="02000000000000000000" pitchFamily="2" charset="-78"/>
                  <a:cs typeface="Sakkal Majalla" panose="02000000000000000000" pitchFamily="2" charset="-78"/>
                </a:rPr>
                <a:t> طَعَامࣲ </a:t>
              </a:r>
              <a:r>
                <a:rPr lang="ar-SA" sz="2800" dirty="0" err="1">
                  <a:latin typeface="Sakkal Majalla" panose="02000000000000000000" pitchFamily="2" charset="-78"/>
                  <a:cs typeface="Sakkal Majalla" panose="02000000000000000000" pitchFamily="2" charset="-78"/>
                </a:rPr>
                <a:t>وَا⁠حِد</a:t>
              </a:r>
              <a:r>
                <a:rPr lang="ar-SA" sz="2800" dirty="0">
                  <a:latin typeface="Sakkal Majalla" panose="02000000000000000000" pitchFamily="2" charset="-78"/>
                  <a:cs typeface="Sakkal Majalla" panose="02000000000000000000" pitchFamily="2" charset="-78"/>
                </a:rPr>
                <a:t>ࣲ </a:t>
              </a:r>
              <a:r>
                <a:rPr lang="ar-SA" sz="2800" dirty="0" err="1">
                  <a:latin typeface="Sakkal Majalla" panose="02000000000000000000" pitchFamily="2" charset="-78"/>
                  <a:cs typeface="Sakkal Majalla" panose="02000000000000000000" pitchFamily="2" charset="-78"/>
                </a:rPr>
                <a:t>فَٱدۡعُ</a:t>
              </a:r>
              <a:r>
                <a:rPr lang="ar-SA" sz="2800" dirty="0">
                  <a:latin typeface="Sakkal Majalla" panose="02000000000000000000" pitchFamily="2" charset="-78"/>
                  <a:cs typeface="Sakkal Majalla" panose="02000000000000000000" pitchFamily="2" charset="-78"/>
                </a:rPr>
                <a:t> لَنَا رَبَّكَ </a:t>
              </a:r>
              <a:r>
                <a:rPr lang="ar-SA" sz="2800" dirty="0" err="1">
                  <a:latin typeface="Sakkal Majalla" panose="02000000000000000000" pitchFamily="2" charset="-78"/>
                  <a:cs typeface="Sakkal Majalla" panose="02000000000000000000" pitchFamily="2" charset="-78"/>
                </a:rPr>
                <a:t>یُخۡرِجۡ</a:t>
              </a:r>
              <a:r>
                <a:rPr lang="ar-SA" sz="2800" dirty="0">
                  <a:latin typeface="Sakkal Majalla" panose="02000000000000000000" pitchFamily="2" charset="-78"/>
                  <a:cs typeface="Sakkal Majalla" panose="02000000000000000000" pitchFamily="2" charset="-78"/>
                </a:rPr>
                <a:t> لَنَا مِمَّا </a:t>
              </a:r>
              <a:r>
                <a:rPr lang="ar-SA" sz="2800" dirty="0" err="1">
                  <a:latin typeface="Sakkal Majalla" panose="02000000000000000000" pitchFamily="2" charset="-78"/>
                  <a:cs typeface="Sakkal Majalla" panose="02000000000000000000" pitchFamily="2" charset="-78"/>
                </a:rPr>
                <a:t>تُنۢبِتُ</a:t>
              </a:r>
              <a:r>
                <a:rPr lang="ar-SA" sz="2800" dirty="0">
                  <a:latin typeface="Sakkal Majalla" panose="02000000000000000000" pitchFamily="2" charset="-78"/>
                  <a:cs typeface="Sakkal Majalla" panose="02000000000000000000" pitchFamily="2" charset="-78"/>
                </a:rPr>
                <a:t> </a:t>
              </a:r>
              <a:r>
                <a:rPr lang="ar-SA" sz="2800" dirty="0" err="1">
                  <a:latin typeface="Sakkal Majalla" panose="02000000000000000000" pitchFamily="2" charset="-78"/>
                  <a:cs typeface="Sakkal Majalla" panose="02000000000000000000" pitchFamily="2" charset="-78"/>
                </a:rPr>
                <a:t>ٱلۡأَرۡضُ</a:t>
              </a:r>
              <a:r>
                <a:rPr lang="ar-SA" sz="2800" dirty="0">
                  <a:latin typeface="Sakkal Majalla" panose="02000000000000000000" pitchFamily="2" charset="-78"/>
                  <a:cs typeface="Sakkal Majalla" panose="02000000000000000000" pitchFamily="2" charset="-78"/>
                </a:rPr>
                <a:t> </a:t>
              </a:r>
              <a:r>
                <a:rPr lang="ar-SA" sz="2800" dirty="0" err="1">
                  <a:latin typeface="Sakkal Majalla" panose="02000000000000000000" pitchFamily="2" charset="-78"/>
                  <a:cs typeface="Sakkal Majalla" panose="02000000000000000000" pitchFamily="2" charset="-78"/>
                </a:rPr>
                <a:t>مِنۢ</a:t>
              </a:r>
              <a:r>
                <a:rPr lang="ar-SA" sz="2800" dirty="0">
                  <a:latin typeface="Sakkal Majalla" panose="02000000000000000000" pitchFamily="2" charset="-78"/>
                  <a:cs typeface="Sakkal Majalla" panose="02000000000000000000" pitchFamily="2" charset="-78"/>
                </a:rPr>
                <a:t> </a:t>
              </a:r>
              <a:r>
                <a:rPr lang="ar-SA" sz="2800" dirty="0" err="1">
                  <a:latin typeface="Sakkal Majalla" panose="02000000000000000000" pitchFamily="2" charset="-78"/>
                  <a:cs typeface="Sakkal Majalla" panose="02000000000000000000" pitchFamily="2" charset="-78"/>
                </a:rPr>
                <a:t>بَقۡلِهَا</a:t>
              </a:r>
              <a:r>
                <a:rPr lang="ar-SA" sz="2800" dirty="0">
                  <a:latin typeface="Sakkal Majalla" panose="02000000000000000000" pitchFamily="2" charset="-78"/>
                  <a:cs typeface="Sakkal Majalla" panose="02000000000000000000" pitchFamily="2" charset="-78"/>
                </a:rPr>
                <a:t> </a:t>
              </a:r>
              <a:r>
                <a:rPr lang="ar-SA" sz="2800" dirty="0" err="1">
                  <a:latin typeface="Sakkal Majalla" panose="02000000000000000000" pitchFamily="2" charset="-78"/>
                  <a:cs typeface="Sakkal Majalla" panose="02000000000000000000" pitchFamily="2" charset="-78"/>
                </a:rPr>
                <a:t>وَقِثَّاۤىِٕهَا</a:t>
              </a:r>
              <a:r>
                <a:rPr lang="ar-SA" sz="2800" dirty="0">
                  <a:latin typeface="Sakkal Majalla" panose="02000000000000000000" pitchFamily="2" charset="-78"/>
                  <a:cs typeface="Sakkal Majalla" panose="02000000000000000000" pitchFamily="2" charset="-78"/>
                </a:rPr>
                <a:t> وَفُومِهَا وَعَدَسِهَا </a:t>
              </a:r>
              <a:r>
                <a:rPr lang="ar-SA" sz="2800" dirty="0" err="1">
                  <a:latin typeface="Sakkal Majalla" panose="02000000000000000000" pitchFamily="2" charset="-78"/>
                  <a:cs typeface="Sakkal Majalla" panose="02000000000000000000" pitchFamily="2" charset="-78"/>
                </a:rPr>
                <a:t>وَبَصَلِهَاۖ</a:t>
              </a:r>
              <a:r>
                <a:rPr lang="ar-SA" sz="2800" dirty="0">
                  <a:latin typeface="Sakkal Majalla" panose="02000000000000000000" pitchFamily="2" charset="-78"/>
                  <a:cs typeface="Sakkal Majalla" panose="02000000000000000000" pitchFamily="2" charset="-78"/>
                </a:rPr>
                <a:t> قَالَ </a:t>
              </a:r>
              <a:r>
                <a:rPr lang="ar-SA" sz="2800" dirty="0" err="1">
                  <a:latin typeface="Sakkal Majalla" panose="02000000000000000000" pitchFamily="2" charset="-78"/>
                  <a:cs typeface="Sakkal Majalla" panose="02000000000000000000" pitchFamily="2" charset="-78"/>
                </a:rPr>
                <a:t>أَتَسۡتَبۡدِلُونَ</a:t>
              </a:r>
              <a:r>
                <a:rPr lang="ar-SA" sz="2800" dirty="0">
                  <a:latin typeface="Sakkal Majalla" panose="02000000000000000000" pitchFamily="2" charset="-78"/>
                  <a:cs typeface="Sakkal Majalla" panose="02000000000000000000" pitchFamily="2" charset="-78"/>
                </a:rPr>
                <a:t> </a:t>
              </a:r>
              <a:r>
                <a:rPr lang="ar-SA" sz="2800" dirty="0" err="1">
                  <a:latin typeface="Sakkal Majalla" panose="02000000000000000000" pitchFamily="2" charset="-78"/>
                  <a:cs typeface="Sakkal Majalla" panose="02000000000000000000" pitchFamily="2" charset="-78"/>
                </a:rPr>
                <a:t>ٱلَّذِی</a:t>
              </a:r>
              <a:r>
                <a:rPr lang="ar-SA" sz="2800" dirty="0">
                  <a:latin typeface="Sakkal Majalla" panose="02000000000000000000" pitchFamily="2" charset="-78"/>
                  <a:cs typeface="Sakkal Majalla" panose="02000000000000000000" pitchFamily="2" charset="-78"/>
                </a:rPr>
                <a:t> هُوَ </a:t>
              </a:r>
              <a:r>
                <a:rPr lang="ar-SA" sz="2800" dirty="0" err="1">
                  <a:latin typeface="Sakkal Majalla" panose="02000000000000000000" pitchFamily="2" charset="-78"/>
                  <a:cs typeface="Sakkal Majalla" panose="02000000000000000000" pitchFamily="2" charset="-78"/>
                </a:rPr>
                <a:t>أَدۡنَىٰ</a:t>
              </a:r>
              <a:r>
                <a:rPr lang="ar-SA" sz="2800" dirty="0">
                  <a:latin typeface="Sakkal Majalla" panose="02000000000000000000" pitchFamily="2" charset="-78"/>
                  <a:cs typeface="Sakkal Majalla" panose="02000000000000000000" pitchFamily="2" charset="-78"/>
                </a:rPr>
                <a:t> </a:t>
              </a:r>
              <a:r>
                <a:rPr lang="ar-SA" sz="2800" dirty="0" err="1">
                  <a:latin typeface="Sakkal Majalla" panose="02000000000000000000" pitchFamily="2" charset="-78"/>
                  <a:cs typeface="Sakkal Majalla" panose="02000000000000000000" pitchFamily="2" charset="-78"/>
                </a:rPr>
                <a:t>بِٱلَّذِی</a:t>
              </a:r>
              <a:r>
                <a:rPr lang="ar-SA" sz="2800" dirty="0">
                  <a:latin typeface="Sakkal Majalla" panose="02000000000000000000" pitchFamily="2" charset="-78"/>
                  <a:cs typeface="Sakkal Majalla" panose="02000000000000000000" pitchFamily="2" charset="-78"/>
                </a:rPr>
                <a:t> هُوَ </a:t>
              </a:r>
              <a:r>
                <a:rPr lang="ar-SA" sz="2800" dirty="0" err="1">
                  <a:latin typeface="Sakkal Majalla" panose="02000000000000000000" pitchFamily="2" charset="-78"/>
                  <a:cs typeface="Sakkal Majalla" panose="02000000000000000000" pitchFamily="2" charset="-78"/>
                </a:rPr>
                <a:t>خَیۡرٌۚ</a:t>
              </a:r>
              <a:r>
                <a:rPr lang="ar-SA" sz="2800" dirty="0">
                  <a:latin typeface="Sakkal Majalla" panose="02000000000000000000" pitchFamily="2" charset="-78"/>
                  <a:cs typeface="Sakkal Majalla" panose="02000000000000000000" pitchFamily="2" charset="-78"/>
                </a:rPr>
                <a:t> </a:t>
              </a:r>
              <a:r>
                <a:rPr lang="ar-SA" sz="2800" dirty="0" err="1">
                  <a:latin typeface="Sakkal Majalla" panose="02000000000000000000" pitchFamily="2" charset="-78"/>
                  <a:cs typeface="Sakkal Majalla" panose="02000000000000000000" pitchFamily="2" charset="-78"/>
                </a:rPr>
                <a:t>ٱهۡبِطُوا</a:t>
              </a:r>
              <a:r>
                <a:rPr lang="ar-SA" sz="2800" dirty="0">
                  <a:latin typeface="Sakkal Majalla" panose="02000000000000000000" pitchFamily="2" charset="-78"/>
                  <a:cs typeface="Sakkal Majalla" panose="02000000000000000000" pitchFamily="2" charset="-78"/>
                </a:rPr>
                <a:t>۟ </a:t>
              </a:r>
              <a:r>
                <a:rPr lang="ar-SA" sz="2800" dirty="0" err="1">
                  <a:latin typeface="Sakkal Majalla" panose="02000000000000000000" pitchFamily="2" charset="-78"/>
                  <a:cs typeface="Sakkal Majalla" panose="02000000000000000000" pitchFamily="2" charset="-78"/>
                </a:rPr>
                <a:t>مِصۡرࣰا</a:t>
              </a:r>
              <a:r>
                <a:rPr lang="ar-SA" sz="2800" dirty="0">
                  <a:latin typeface="Sakkal Majalla" panose="02000000000000000000" pitchFamily="2" charset="-78"/>
                  <a:cs typeface="Sakkal Majalla" panose="02000000000000000000" pitchFamily="2" charset="-78"/>
                </a:rPr>
                <a:t> فَإِنَّ لَكُم مَّا </a:t>
              </a:r>
              <a:r>
                <a:rPr lang="ar-SA" sz="2800" dirty="0" err="1">
                  <a:latin typeface="Sakkal Majalla" panose="02000000000000000000" pitchFamily="2" charset="-78"/>
                  <a:cs typeface="Sakkal Majalla" panose="02000000000000000000" pitchFamily="2" charset="-78"/>
                </a:rPr>
                <a:t>سَأَلۡتُمۡۗ</a:t>
              </a:r>
              <a:r>
                <a:rPr lang="ar-SA" sz="2800" dirty="0">
                  <a:latin typeface="Sakkal Majalla" panose="02000000000000000000" pitchFamily="2" charset="-78"/>
                  <a:cs typeface="Sakkal Majalla" panose="02000000000000000000" pitchFamily="2" charset="-78"/>
                </a:rPr>
                <a:t> </a:t>
              </a:r>
              <a:r>
                <a:rPr lang="ar-SA" sz="2800" dirty="0" err="1">
                  <a:latin typeface="Sakkal Majalla" panose="02000000000000000000" pitchFamily="2" charset="-78"/>
                  <a:cs typeface="Sakkal Majalla" panose="02000000000000000000" pitchFamily="2" charset="-78"/>
                </a:rPr>
                <a:t>وَضُرِبَتۡ</a:t>
              </a:r>
              <a:r>
                <a:rPr lang="ar-SA" sz="2800" dirty="0">
                  <a:latin typeface="Sakkal Majalla" panose="02000000000000000000" pitchFamily="2" charset="-78"/>
                  <a:cs typeface="Sakkal Majalla" panose="02000000000000000000" pitchFamily="2" charset="-78"/>
                </a:rPr>
                <a:t> </a:t>
              </a:r>
              <a:r>
                <a:rPr lang="ar-SA" sz="2800" dirty="0" err="1">
                  <a:latin typeface="Sakkal Majalla" panose="02000000000000000000" pitchFamily="2" charset="-78"/>
                  <a:cs typeface="Sakkal Majalla" panose="02000000000000000000" pitchFamily="2" charset="-78"/>
                </a:rPr>
                <a:t>عَلَیۡهِمُ</a:t>
              </a:r>
              <a:r>
                <a:rPr lang="ar-SA" sz="2800" dirty="0">
                  <a:latin typeface="Sakkal Majalla" panose="02000000000000000000" pitchFamily="2" charset="-78"/>
                  <a:cs typeface="Sakkal Majalla" panose="02000000000000000000" pitchFamily="2" charset="-78"/>
                </a:rPr>
                <a:t> </a:t>
              </a:r>
              <a:r>
                <a:rPr lang="ar-SA" sz="2800" dirty="0" err="1">
                  <a:latin typeface="Sakkal Majalla" panose="02000000000000000000" pitchFamily="2" charset="-78"/>
                  <a:cs typeface="Sakkal Majalla" panose="02000000000000000000" pitchFamily="2" charset="-78"/>
                </a:rPr>
                <a:t>ٱلذِّلَّةُ</a:t>
              </a:r>
              <a:r>
                <a:rPr lang="ar-SA" sz="2800" dirty="0">
                  <a:latin typeface="Sakkal Majalla" panose="02000000000000000000" pitchFamily="2" charset="-78"/>
                  <a:cs typeface="Sakkal Majalla" panose="02000000000000000000" pitchFamily="2" charset="-78"/>
                </a:rPr>
                <a:t> </a:t>
              </a:r>
              <a:r>
                <a:rPr lang="ar-SA" sz="2800" dirty="0" err="1">
                  <a:latin typeface="Sakkal Majalla" panose="02000000000000000000" pitchFamily="2" charset="-78"/>
                  <a:cs typeface="Sakkal Majalla" panose="02000000000000000000" pitchFamily="2" charset="-78"/>
                </a:rPr>
                <a:t>وَٱلۡمَسۡكَنَةُ</a:t>
              </a:r>
              <a:r>
                <a:rPr lang="ar-SA" sz="2800" dirty="0">
                  <a:latin typeface="Sakkal Majalla" panose="02000000000000000000" pitchFamily="2" charset="-78"/>
                  <a:cs typeface="Sakkal Majalla" panose="02000000000000000000" pitchFamily="2" charset="-78"/>
                </a:rPr>
                <a:t> </a:t>
              </a:r>
              <a:r>
                <a:rPr lang="ar-SA" sz="2800" dirty="0" err="1">
                  <a:latin typeface="Sakkal Majalla" panose="02000000000000000000" pitchFamily="2" charset="-78"/>
                  <a:cs typeface="Sakkal Majalla" panose="02000000000000000000" pitchFamily="2" charset="-78"/>
                </a:rPr>
                <a:t>وَبَاۤءُو</a:t>
              </a:r>
              <a:r>
                <a:rPr lang="ar-SA" sz="2800" dirty="0">
                  <a:latin typeface="Sakkal Majalla" panose="02000000000000000000" pitchFamily="2" charset="-78"/>
                  <a:cs typeface="Sakkal Majalla" panose="02000000000000000000" pitchFamily="2" charset="-78"/>
                </a:rPr>
                <a:t> بِغَضَبࣲ مِّنَ </a:t>
              </a:r>
              <a:r>
                <a:rPr lang="ar-SA" sz="2800" dirty="0" err="1">
                  <a:latin typeface="Sakkal Majalla" panose="02000000000000000000" pitchFamily="2" charset="-78"/>
                  <a:cs typeface="Sakkal Majalla" panose="02000000000000000000" pitchFamily="2" charset="-78"/>
                </a:rPr>
                <a:t>ٱللَّهِۗ</a:t>
              </a:r>
              <a:r>
                <a:rPr lang="ar-SA" sz="2800" dirty="0">
                  <a:latin typeface="Sakkal Majalla" panose="02000000000000000000" pitchFamily="2" charset="-78"/>
                  <a:cs typeface="Sakkal Majalla" panose="02000000000000000000" pitchFamily="2" charset="-78"/>
                </a:rPr>
                <a:t> ذَلِكَ </a:t>
              </a:r>
              <a:r>
                <a:rPr lang="ar-SA" sz="2800" dirty="0" err="1">
                  <a:latin typeface="Sakkal Majalla" panose="02000000000000000000" pitchFamily="2" charset="-78"/>
                  <a:cs typeface="Sakkal Majalla" panose="02000000000000000000" pitchFamily="2" charset="-78"/>
                </a:rPr>
                <a:t>بِأَنَّهُمۡ</a:t>
              </a:r>
              <a:r>
                <a:rPr lang="ar-SA" sz="2800" dirty="0">
                  <a:latin typeface="Sakkal Majalla" panose="02000000000000000000" pitchFamily="2" charset="-78"/>
                  <a:cs typeface="Sakkal Majalla" panose="02000000000000000000" pitchFamily="2" charset="-78"/>
                </a:rPr>
                <a:t> كَانُوا۟ </a:t>
              </a:r>
              <a:r>
                <a:rPr lang="ar-SA" sz="2800" dirty="0" err="1">
                  <a:latin typeface="Sakkal Majalla" panose="02000000000000000000" pitchFamily="2" charset="-78"/>
                  <a:cs typeface="Sakkal Majalla" panose="02000000000000000000" pitchFamily="2" charset="-78"/>
                </a:rPr>
                <a:t>یَكۡفُرُونَ</a:t>
              </a:r>
              <a:r>
                <a:rPr lang="ar-SA" sz="2800" dirty="0">
                  <a:latin typeface="Sakkal Majalla" panose="02000000000000000000" pitchFamily="2" charset="-78"/>
                  <a:cs typeface="Sakkal Majalla" panose="02000000000000000000" pitchFamily="2" charset="-78"/>
                </a:rPr>
                <a:t> </a:t>
              </a:r>
              <a:r>
                <a:rPr lang="ar-SA" sz="2800" dirty="0" err="1">
                  <a:latin typeface="Sakkal Majalla" panose="02000000000000000000" pitchFamily="2" charset="-78"/>
                  <a:cs typeface="Sakkal Majalla" panose="02000000000000000000" pitchFamily="2" charset="-78"/>
                </a:rPr>
                <a:t>بِـَٔایَـٰتِ</a:t>
              </a:r>
              <a:r>
                <a:rPr lang="ar-SA" sz="2800" dirty="0">
                  <a:latin typeface="Sakkal Majalla" panose="02000000000000000000" pitchFamily="2" charset="-78"/>
                  <a:cs typeface="Sakkal Majalla" panose="02000000000000000000" pitchFamily="2" charset="-78"/>
                </a:rPr>
                <a:t> </a:t>
              </a:r>
              <a:r>
                <a:rPr lang="ar-SA" sz="2800" dirty="0" err="1">
                  <a:latin typeface="Sakkal Majalla" panose="02000000000000000000" pitchFamily="2" charset="-78"/>
                  <a:cs typeface="Sakkal Majalla" panose="02000000000000000000" pitchFamily="2" charset="-78"/>
                </a:rPr>
                <a:t>ٱللَّهِ</a:t>
              </a:r>
              <a:r>
                <a:rPr lang="ar-SA" sz="2800" dirty="0">
                  <a:latin typeface="Sakkal Majalla" panose="02000000000000000000" pitchFamily="2" charset="-78"/>
                  <a:cs typeface="Sakkal Majalla" panose="02000000000000000000" pitchFamily="2" charset="-78"/>
                </a:rPr>
                <a:t> </a:t>
              </a:r>
              <a:r>
                <a:rPr lang="ar-SA" sz="2800" dirty="0" err="1">
                  <a:latin typeface="Sakkal Majalla" panose="02000000000000000000" pitchFamily="2" charset="-78"/>
                  <a:cs typeface="Sakkal Majalla" panose="02000000000000000000" pitchFamily="2" charset="-78"/>
                </a:rPr>
                <a:t>وَیَقۡتُلُونَ</a:t>
              </a:r>
              <a:r>
                <a:rPr lang="ar-SA" sz="2800" dirty="0">
                  <a:latin typeface="Sakkal Majalla" panose="02000000000000000000" pitchFamily="2" charset="-78"/>
                  <a:cs typeface="Sakkal Majalla" panose="02000000000000000000" pitchFamily="2" charset="-78"/>
                </a:rPr>
                <a:t> </a:t>
              </a:r>
              <a:r>
                <a:rPr lang="ar-SA" sz="2800" dirty="0" err="1">
                  <a:latin typeface="Sakkal Majalla" panose="02000000000000000000" pitchFamily="2" charset="-78"/>
                  <a:cs typeface="Sakkal Majalla" panose="02000000000000000000" pitchFamily="2" charset="-78"/>
                </a:rPr>
                <a:t>ٱلنَّبِیِّـۧنَ</a:t>
              </a:r>
              <a:r>
                <a:rPr lang="ar-SA" sz="2800" dirty="0">
                  <a:latin typeface="Sakkal Majalla" panose="02000000000000000000" pitchFamily="2" charset="-78"/>
                  <a:cs typeface="Sakkal Majalla" panose="02000000000000000000" pitchFamily="2" charset="-78"/>
                </a:rPr>
                <a:t> </a:t>
              </a:r>
              <a:r>
                <a:rPr lang="ar-SA" sz="2800" u="sng" dirty="0" err="1">
                  <a:solidFill>
                    <a:schemeClr val="tx1"/>
                  </a:solidFill>
                  <a:latin typeface="Sakkal Majalla" panose="02000000000000000000" pitchFamily="2" charset="-78"/>
                  <a:cs typeface="Sakkal Majalla" panose="02000000000000000000" pitchFamily="2" charset="-78"/>
                </a:rPr>
                <a:t>بِغَیۡرِ</a:t>
              </a:r>
              <a:r>
                <a:rPr lang="ar-SA" sz="2800" u="sng" dirty="0">
                  <a:solidFill>
                    <a:schemeClr val="tx1"/>
                  </a:solidFill>
                  <a:latin typeface="Sakkal Majalla" panose="02000000000000000000" pitchFamily="2" charset="-78"/>
                  <a:cs typeface="Sakkal Majalla" panose="02000000000000000000" pitchFamily="2" charset="-78"/>
                </a:rPr>
                <a:t> </a:t>
              </a:r>
              <a:r>
                <a:rPr lang="ar-SA" sz="2800" u="sng" dirty="0" err="1">
                  <a:solidFill>
                    <a:schemeClr val="tx1"/>
                  </a:solidFill>
                  <a:latin typeface="Sakkal Majalla" panose="02000000000000000000" pitchFamily="2" charset="-78"/>
                  <a:cs typeface="Sakkal Majalla" panose="02000000000000000000" pitchFamily="2" charset="-78"/>
                </a:rPr>
                <a:t>ٱلۡحَقِّۗ</a:t>
              </a:r>
              <a:r>
                <a:rPr lang="ar-SA" sz="2800" u="sng" dirty="0">
                  <a:solidFill>
                    <a:schemeClr val="tx1"/>
                  </a:solidFill>
                  <a:latin typeface="Sakkal Majalla" panose="02000000000000000000" pitchFamily="2" charset="-78"/>
                  <a:cs typeface="Sakkal Majalla" panose="02000000000000000000" pitchFamily="2" charset="-78"/>
                </a:rPr>
                <a:t> </a:t>
              </a:r>
              <a:r>
                <a:rPr lang="ar-SA" sz="2800" dirty="0">
                  <a:latin typeface="Sakkal Majalla" panose="02000000000000000000" pitchFamily="2" charset="-78"/>
                  <a:cs typeface="Sakkal Majalla" panose="02000000000000000000" pitchFamily="2" charset="-78"/>
                </a:rPr>
                <a:t>ذَلكَ بِمَا عَصَوا۟ وَّكَانُوا۟ </a:t>
              </a:r>
              <a:r>
                <a:rPr lang="ar-SA" sz="2800" dirty="0" err="1">
                  <a:latin typeface="Sakkal Majalla" panose="02000000000000000000" pitchFamily="2" charset="-78"/>
                  <a:cs typeface="Sakkal Majalla" panose="02000000000000000000" pitchFamily="2" charset="-78"/>
                </a:rPr>
                <a:t>یَعۡتَدُونَ</a:t>
              </a:r>
              <a:r>
                <a:rPr lang="ar-SA" sz="2800" dirty="0">
                  <a:latin typeface="Sakkal Majalla" panose="02000000000000000000" pitchFamily="2" charset="-78"/>
                  <a:cs typeface="Sakkal Majalla" panose="02000000000000000000" pitchFamily="2" charset="-78"/>
                </a:rPr>
                <a:t>(</a:t>
              </a:r>
              <a:r>
                <a:rPr lang="ar-SA" sz="2800" kern="1200" dirty="0">
                  <a:latin typeface="Sakkal Majalla" panose="02000000000000000000" pitchFamily="2" charset="-78"/>
                  <a:cs typeface="Sakkal Majalla" panose="02000000000000000000" pitchFamily="2" charset="-78"/>
                </a:rPr>
                <a:t>61))</a:t>
              </a:r>
              <a:endParaRPr lang="en-US" sz="2800" kern="1200" dirty="0">
                <a:latin typeface="Sakkal Majalla" panose="02000000000000000000" pitchFamily="2" charset="-78"/>
                <a:cs typeface="Sakkal Majalla" panose="02000000000000000000" pitchFamily="2" charset="-78"/>
              </a:endParaRPr>
            </a:p>
          </p:txBody>
        </p:sp>
      </p:grpSp>
      <p:grpSp>
        <p:nvGrpSpPr>
          <p:cNvPr id="14" name="Group 13">
            <a:extLst>
              <a:ext uri="{FF2B5EF4-FFF2-40B4-BE49-F238E27FC236}">
                <a16:creationId xmlns:a16="http://schemas.microsoft.com/office/drawing/2014/main" id="{A37D050C-8B5B-449C-9468-28C784C62FF5}"/>
              </a:ext>
            </a:extLst>
          </p:cNvPr>
          <p:cNvGrpSpPr/>
          <p:nvPr/>
        </p:nvGrpSpPr>
        <p:grpSpPr>
          <a:xfrm>
            <a:off x="8590576" y="3664703"/>
            <a:ext cx="873309" cy="873309"/>
            <a:chOff x="7287707" y="1056182"/>
            <a:chExt cx="873309" cy="873309"/>
          </a:xfrm>
        </p:grpSpPr>
        <p:sp>
          <p:nvSpPr>
            <p:cNvPr id="15" name="Arrow: Down 14">
              <a:extLst>
                <a:ext uri="{FF2B5EF4-FFF2-40B4-BE49-F238E27FC236}">
                  <a16:creationId xmlns:a16="http://schemas.microsoft.com/office/drawing/2014/main" id="{DF190AB8-5E5B-44EF-98E0-087D5C667DCC}"/>
                </a:ext>
              </a:extLst>
            </p:cNvPr>
            <p:cNvSpPr/>
            <p:nvPr/>
          </p:nvSpPr>
          <p:spPr>
            <a:xfrm>
              <a:off x="7287707" y="1056182"/>
              <a:ext cx="873309" cy="873309"/>
            </a:xfrm>
            <a:prstGeom prst="downArrow">
              <a:avLst>
                <a:gd name="adj1" fmla="val 55000"/>
                <a:gd name="adj2" fmla="val 45000"/>
              </a:avLst>
            </a:prstGeom>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sp>
        <p:sp>
          <p:nvSpPr>
            <p:cNvPr id="16" name="Arrow: Down 4">
              <a:extLst>
                <a:ext uri="{FF2B5EF4-FFF2-40B4-BE49-F238E27FC236}">
                  <a16:creationId xmlns:a16="http://schemas.microsoft.com/office/drawing/2014/main" id="{FCC3BF25-B3A2-4D69-BED1-1EC9186CBCFC}"/>
                </a:ext>
              </a:extLst>
            </p:cNvPr>
            <p:cNvSpPr txBox="1"/>
            <p:nvPr/>
          </p:nvSpPr>
          <p:spPr>
            <a:xfrm>
              <a:off x="7484202" y="1056182"/>
              <a:ext cx="480319" cy="65716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p:txBody>
        </p:sp>
      </p:grpSp>
    </p:spTree>
    <p:extLst>
      <p:ext uri="{BB962C8B-B14F-4D97-AF65-F5344CB8AC3E}">
        <p14:creationId xmlns:p14="http://schemas.microsoft.com/office/powerpoint/2010/main" val="242629169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graphicEl>
                                              <a:dgm id="{5DE96AE0-10EE-459A-AEA5-A13D27E2FD80}"/>
                                            </p:graphicEl>
                                          </p:spTgt>
                                        </p:tgtEl>
                                        <p:attrNameLst>
                                          <p:attrName>style.visibility</p:attrName>
                                        </p:attrNameLst>
                                      </p:cBhvr>
                                      <p:to>
                                        <p:strVal val="visible"/>
                                      </p:to>
                                    </p:set>
                                    <p:animEffect transition="in" filter="wipe(down)">
                                      <p:cBhvr>
                                        <p:cTn id="7" dur="580">
                                          <p:stCondLst>
                                            <p:cond delay="0"/>
                                          </p:stCondLst>
                                        </p:cTn>
                                        <p:tgtEl>
                                          <p:spTgt spid="5">
                                            <p:graphicEl>
                                              <a:dgm id="{5DE96AE0-10EE-459A-AEA5-A13D27E2FD80}"/>
                                            </p:graphicEl>
                                          </p:spTgt>
                                        </p:tgtEl>
                                      </p:cBhvr>
                                    </p:animEffect>
                                    <p:anim calcmode="lin" valueType="num">
                                      <p:cBhvr>
                                        <p:cTn id="8" dur="1822" tmFilter="0,0; 0.14,0.36; 0.43,0.73; 0.71,0.91; 1.0,1.0">
                                          <p:stCondLst>
                                            <p:cond delay="0"/>
                                          </p:stCondLst>
                                        </p:cTn>
                                        <p:tgtEl>
                                          <p:spTgt spid="5">
                                            <p:graphicEl>
                                              <a:dgm id="{5DE96AE0-10EE-459A-AEA5-A13D27E2FD80}"/>
                                            </p:graphic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graphicEl>
                                              <a:dgm id="{5DE96AE0-10EE-459A-AEA5-A13D27E2FD80}"/>
                                            </p:graphic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graphicEl>
                                              <a:dgm id="{5DE96AE0-10EE-459A-AEA5-A13D27E2FD80}"/>
                                            </p:graphic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graphicEl>
                                              <a:dgm id="{5DE96AE0-10EE-459A-AEA5-A13D27E2FD80}"/>
                                            </p:graphic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graphicEl>
                                              <a:dgm id="{5DE96AE0-10EE-459A-AEA5-A13D27E2FD80}"/>
                                            </p:graphic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graphicEl>
                                              <a:dgm id="{5DE96AE0-10EE-459A-AEA5-A13D27E2FD80}"/>
                                            </p:graphicEl>
                                          </p:spTgt>
                                        </p:tgtEl>
                                      </p:cBhvr>
                                      <p:to x="100000" y="60000"/>
                                    </p:animScale>
                                    <p:animScale>
                                      <p:cBhvr>
                                        <p:cTn id="14" dur="166" decel="50000">
                                          <p:stCondLst>
                                            <p:cond delay="676"/>
                                          </p:stCondLst>
                                        </p:cTn>
                                        <p:tgtEl>
                                          <p:spTgt spid="5">
                                            <p:graphicEl>
                                              <a:dgm id="{5DE96AE0-10EE-459A-AEA5-A13D27E2FD80}"/>
                                            </p:graphicEl>
                                          </p:spTgt>
                                        </p:tgtEl>
                                      </p:cBhvr>
                                      <p:to x="100000" y="100000"/>
                                    </p:animScale>
                                    <p:animScale>
                                      <p:cBhvr>
                                        <p:cTn id="15" dur="26">
                                          <p:stCondLst>
                                            <p:cond delay="1312"/>
                                          </p:stCondLst>
                                        </p:cTn>
                                        <p:tgtEl>
                                          <p:spTgt spid="5">
                                            <p:graphicEl>
                                              <a:dgm id="{5DE96AE0-10EE-459A-AEA5-A13D27E2FD80}"/>
                                            </p:graphicEl>
                                          </p:spTgt>
                                        </p:tgtEl>
                                      </p:cBhvr>
                                      <p:to x="100000" y="80000"/>
                                    </p:animScale>
                                    <p:animScale>
                                      <p:cBhvr>
                                        <p:cTn id="16" dur="166" decel="50000">
                                          <p:stCondLst>
                                            <p:cond delay="1338"/>
                                          </p:stCondLst>
                                        </p:cTn>
                                        <p:tgtEl>
                                          <p:spTgt spid="5">
                                            <p:graphicEl>
                                              <a:dgm id="{5DE96AE0-10EE-459A-AEA5-A13D27E2FD80}"/>
                                            </p:graphicEl>
                                          </p:spTgt>
                                        </p:tgtEl>
                                      </p:cBhvr>
                                      <p:to x="100000" y="100000"/>
                                    </p:animScale>
                                    <p:animScale>
                                      <p:cBhvr>
                                        <p:cTn id="17" dur="26">
                                          <p:stCondLst>
                                            <p:cond delay="1642"/>
                                          </p:stCondLst>
                                        </p:cTn>
                                        <p:tgtEl>
                                          <p:spTgt spid="5">
                                            <p:graphicEl>
                                              <a:dgm id="{5DE96AE0-10EE-459A-AEA5-A13D27E2FD80}"/>
                                            </p:graphicEl>
                                          </p:spTgt>
                                        </p:tgtEl>
                                      </p:cBhvr>
                                      <p:to x="100000" y="90000"/>
                                    </p:animScale>
                                    <p:animScale>
                                      <p:cBhvr>
                                        <p:cTn id="18" dur="166" decel="50000">
                                          <p:stCondLst>
                                            <p:cond delay="1668"/>
                                          </p:stCondLst>
                                        </p:cTn>
                                        <p:tgtEl>
                                          <p:spTgt spid="5">
                                            <p:graphicEl>
                                              <a:dgm id="{5DE96AE0-10EE-459A-AEA5-A13D27E2FD80}"/>
                                            </p:graphicEl>
                                          </p:spTgt>
                                        </p:tgtEl>
                                      </p:cBhvr>
                                      <p:to x="100000" y="100000"/>
                                    </p:animScale>
                                    <p:animScale>
                                      <p:cBhvr>
                                        <p:cTn id="19" dur="26">
                                          <p:stCondLst>
                                            <p:cond delay="1808"/>
                                          </p:stCondLst>
                                        </p:cTn>
                                        <p:tgtEl>
                                          <p:spTgt spid="5">
                                            <p:graphicEl>
                                              <a:dgm id="{5DE96AE0-10EE-459A-AEA5-A13D27E2FD80}"/>
                                            </p:graphicEl>
                                          </p:spTgt>
                                        </p:tgtEl>
                                      </p:cBhvr>
                                      <p:to x="100000" y="95000"/>
                                    </p:animScale>
                                    <p:animScale>
                                      <p:cBhvr>
                                        <p:cTn id="20" dur="166" decel="50000">
                                          <p:stCondLst>
                                            <p:cond delay="1834"/>
                                          </p:stCondLst>
                                        </p:cTn>
                                        <p:tgtEl>
                                          <p:spTgt spid="5">
                                            <p:graphicEl>
                                              <a:dgm id="{5DE96AE0-10EE-459A-AEA5-A13D27E2FD80}"/>
                                            </p:graphic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graphicEl>
                                              <a:dgm id="{0EF69E04-975C-4640-B305-EE56606C7100}"/>
                                            </p:graphicEl>
                                          </p:spTgt>
                                        </p:tgtEl>
                                        <p:attrNameLst>
                                          <p:attrName>style.visibility</p:attrName>
                                        </p:attrNameLst>
                                      </p:cBhvr>
                                      <p:to>
                                        <p:strVal val="visible"/>
                                      </p:to>
                                    </p:set>
                                    <p:animEffect transition="in" filter="wipe(down)">
                                      <p:cBhvr>
                                        <p:cTn id="25" dur="580">
                                          <p:stCondLst>
                                            <p:cond delay="0"/>
                                          </p:stCondLst>
                                        </p:cTn>
                                        <p:tgtEl>
                                          <p:spTgt spid="5">
                                            <p:graphicEl>
                                              <a:dgm id="{0EF69E04-975C-4640-B305-EE56606C7100}"/>
                                            </p:graphicEl>
                                          </p:spTgt>
                                        </p:tgtEl>
                                      </p:cBhvr>
                                    </p:animEffect>
                                    <p:anim calcmode="lin" valueType="num">
                                      <p:cBhvr>
                                        <p:cTn id="26" dur="1822" tmFilter="0,0; 0.14,0.36; 0.43,0.73; 0.71,0.91; 1.0,1.0">
                                          <p:stCondLst>
                                            <p:cond delay="0"/>
                                          </p:stCondLst>
                                        </p:cTn>
                                        <p:tgtEl>
                                          <p:spTgt spid="5">
                                            <p:graphicEl>
                                              <a:dgm id="{0EF69E04-975C-4640-B305-EE56606C7100}"/>
                                            </p:graphic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graphicEl>
                                              <a:dgm id="{0EF69E04-975C-4640-B305-EE56606C7100}"/>
                                            </p:graphic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graphicEl>
                                              <a:dgm id="{0EF69E04-975C-4640-B305-EE56606C7100}"/>
                                            </p:graphic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graphicEl>
                                              <a:dgm id="{0EF69E04-975C-4640-B305-EE56606C7100}"/>
                                            </p:graphic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graphicEl>
                                              <a:dgm id="{0EF69E04-975C-4640-B305-EE56606C7100}"/>
                                            </p:graphic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graphicEl>
                                              <a:dgm id="{0EF69E04-975C-4640-B305-EE56606C7100}"/>
                                            </p:graphicEl>
                                          </p:spTgt>
                                        </p:tgtEl>
                                      </p:cBhvr>
                                      <p:to x="100000" y="60000"/>
                                    </p:animScale>
                                    <p:animScale>
                                      <p:cBhvr>
                                        <p:cTn id="32" dur="166" decel="50000">
                                          <p:stCondLst>
                                            <p:cond delay="676"/>
                                          </p:stCondLst>
                                        </p:cTn>
                                        <p:tgtEl>
                                          <p:spTgt spid="5">
                                            <p:graphicEl>
                                              <a:dgm id="{0EF69E04-975C-4640-B305-EE56606C7100}"/>
                                            </p:graphicEl>
                                          </p:spTgt>
                                        </p:tgtEl>
                                      </p:cBhvr>
                                      <p:to x="100000" y="100000"/>
                                    </p:animScale>
                                    <p:animScale>
                                      <p:cBhvr>
                                        <p:cTn id="33" dur="26">
                                          <p:stCondLst>
                                            <p:cond delay="1312"/>
                                          </p:stCondLst>
                                        </p:cTn>
                                        <p:tgtEl>
                                          <p:spTgt spid="5">
                                            <p:graphicEl>
                                              <a:dgm id="{0EF69E04-975C-4640-B305-EE56606C7100}"/>
                                            </p:graphicEl>
                                          </p:spTgt>
                                        </p:tgtEl>
                                      </p:cBhvr>
                                      <p:to x="100000" y="80000"/>
                                    </p:animScale>
                                    <p:animScale>
                                      <p:cBhvr>
                                        <p:cTn id="34" dur="166" decel="50000">
                                          <p:stCondLst>
                                            <p:cond delay="1338"/>
                                          </p:stCondLst>
                                        </p:cTn>
                                        <p:tgtEl>
                                          <p:spTgt spid="5">
                                            <p:graphicEl>
                                              <a:dgm id="{0EF69E04-975C-4640-B305-EE56606C7100}"/>
                                            </p:graphicEl>
                                          </p:spTgt>
                                        </p:tgtEl>
                                      </p:cBhvr>
                                      <p:to x="100000" y="100000"/>
                                    </p:animScale>
                                    <p:animScale>
                                      <p:cBhvr>
                                        <p:cTn id="35" dur="26">
                                          <p:stCondLst>
                                            <p:cond delay="1642"/>
                                          </p:stCondLst>
                                        </p:cTn>
                                        <p:tgtEl>
                                          <p:spTgt spid="5">
                                            <p:graphicEl>
                                              <a:dgm id="{0EF69E04-975C-4640-B305-EE56606C7100}"/>
                                            </p:graphicEl>
                                          </p:spTgt>
                                        </p:tgtEl>
                                      </p:cBhvr>
                                      <p:to x="100000" y="90000"/>
                                    </p:animScale>
                                    <p:animScale>
                                      <p:cBhvr>
                                        <p:cTn id="36" dur="166" decel="50000">
                                          <p:stCondLst>
                                            <p:cond delay="1668"/>
                                          </p:stCondLst>
                                        </p:cTn>
                                        <p:tgtEl>
                                          <p:spTgt spid="5">
                                            <p:graphicEl>
                                              <a:dgm id="{0EF69E04-975C-4640-B305-EE56606C7100}"/>
                                            </p:graphicEl>
                                          </p:spTgt>
                                        </p:tgtEl>
                                      </p:cBhvr>
                                      <p:to x="100000" y="100000"/>
                                    </p:animScale>
                                    <p:animScale>
                                      <p:cBhvr>
                                        <p:cTn id="37" dur="26">
                                          <p:stCondLst>
                                            <p:cond delay="1808"/>
                                          </p:stCondLst>
                                        </p:cTn>
                                        <p:tgtEl>
                                          <p:spTgt spid="5">
                                            <p:graphicEl>
                                              <a:dgm id="{0EF69E04-975C-4640-B305-EE56606C7100}"/>
                                            </p:graphicEl>
                                          </p:spTgt>
                                        </p:tgtEl>
                                      </p:cBhvr>
                                      <p:to x="100000" y="95000"/>
                                    </p:animScale>
                                    <p:animScale>
                                      <p:cBhvr>
                                        <p:cTn id="38" dur="166" decel="50000">
                                          <p:stCondLst>
                                            <p:cond delay="1834"/>
                                          </p:stCondLst>
                                        </p:cTn>
                                        <p:tgtEl>
                                          <p:spTgt spid="5">
                                            <p:graphicEl>
                                              <a:dgm id="{0EF69E04-975C-4640-B305-EE56606C7100}"/>
                                            </p:graphicEl>
                                          </p:spTgt>
                                        </p:tgtEl>
                                      </p:cBhvr>
                                      <p:to x="100000" y="100000"/>
                                    </p:animScale>
                                  </p:childTnLst>
                                </p:cTn>
                              </p:par>
                              <p:par>
                                <p:cTn id="39" presetID="26" presetClass="entr" presetSubtype="0" fill="hold" grpId="0" nodeType="withEffect">
                                  <p:stCondLst>
                                    <p:cond delay="0"/>
                                  </p:stCondLst>
                                  <p:childTnLst>
                                    <p:set>
                                      <p:cBhvr>
                                        <p:cTn id="40" dur="1" fill="hold">
                                          <p:stCondLst>
                                            <p:cond delay="0"/>
                                          </p:stCondLst>
                                        </p:cTn>
                                        <p:tgtEl>
                                          <p:spTgt spid="5">
                                            <p:graphicEl>
                                              <a:dgm id="{01A6965C-E983-4A41-A174-C508B24E1782}"/>
                                            </p:graphicEl>
                                          </p:spTgt>
                                        </p:tgtEl>
                                        <p:attrNameLst>
                                          <p:attrName>style.visibility</p:attrName>
                                        </p:attrNameLst>
                                      </p:cBhvr>
                                      <p:to>
                                        <p:strVal val="visible"/>
                                      </p:to>
                                    </p:set>
                                    <p:animEffect transition="in" filter="wipe(down)">
                                      <p:cBhvr>
                                        <p:cTn id="41" dur="580">
                                          <p:stCondLst>
                                            <p:cond delay="0"/>
                                          </p:stCondLst>
                                        </p:cTn>
                                        <p:tgtEl>
                                          <p:spTgt spid="5">
                                            <p:graphicEl>
                                              <a:dgm id="{01A6965C-E983-4A41-A174-C508B24E1782}"/>
                                            </p:graphicEl>
                                          </p:spTgt>
                                        </p:tgtEl>
                                      </p:cBhvr>
                                    </p:animEffect>
                                    <p:anim calcmode="lin" valueType="num">
                                      <p:cBhvr>
                                        <p:cTn id="42" dur="1822" tmFilter="0,0; 0.14,0.36; 0.43,0.73; 0.71,0.91; 1.0,1.0">
                                          <p:stCondLst>
                                            <p:cond delay="0"/>
                                          </p:stCondLst>
                                        </p:cTn>
                                        <p:tgtEl>
                                          <p:spTgt spid="5">
                                            <p:graphicEl>
                                              <a:dgm id="{01A6965C-E983-4A41-A174-C508B24E1782}"/>
                                            </p:graphic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5">
                                            <p:graphicEl>
                                              <a:dgm id="{01A6965C-E983-4A41-A174-C508B24E1782}"/>
                                            </p:graphic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5">
                                            <p:graphicEl>
                                              <a:dgm id="{01A6965C-E983-4A41-A174-C508B24E1782}"/>
                                            </p:graphic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5">
                                            <p:graphicEl>
                                              <a:dgm id="{01A6965C-E983-4A41-A174-C508B24E1782}"/>
                                            </p:graphic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5">
                                            <p:graphicEl>
                                              <a:dgm id="{01A6965C-E983-4A41-A174-C508B24E1782}"/>
                                            </p:graphic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5">
                                            <p:graphicEl>
                                              <a:dgm id="{01A6965C-E983-4A41-A174-C508B24E1782}"/>
                                            </p:graphicEl>
                                          </p:spTgt>
                                        </p:tgtEl>
                                      </p:cBhvr>
                                      <p:to x="100000" y="60000"/>
                                    </p:animScale>
                                    <p:animScale>
                                      <p:cBhvr>
                                        <p:cTn id="48" dur="166" decel="50000">
                                          <p:stCondLst>
                                            <p:cond delay="676"/>
                                          </p:stCondLst>
                                        </p:cTn>
                                        <p:tgtEl>
                                          <p:spTgt spid="5">
                                            <p:graphicEl>
                                              <a:dgm id="{01A6965C-E983-4A41-A174-C508B24E1782}"/>
                                            </p:graphicEl>
                                          </p:spTgt>
                                        </p:tgtEl>
                                      </p:cBhvr>
                                      <p:to x="100000" y="100000"/>
                                    </p:animScale>
                                    <p:animScale>
                                      <p:cBhvr>
                                        <p:cTn id="49" dur="26">
                                          <p:stCondLst>
                                            <p:cond delay="1312"/>
                                          </p:stCondLst>
                                        </p:cTn>
                                        <p:tgtEl>
                                          <p:spTgt spid="5">
                                            <p:graphicEl>
                                              <a:dgm id="{01A6965C-E983-4A41-A174-C508B24E1782}"/>
                                            </p:graphicEl>
                                          </p:spTgt>
                                        </p:tgtEl>
                                      </p:cBhvr>
                                      <p:to x="100000" y="80000"/>
                                    </p:animScale>
                                    <p:animScale>
                                      <p:cBhvr>
                                        <p:cTn id="50" dur="166" decel="50000">
                                          <p:stCondLst>
                                            <p:cond delay="1338"/>
                                          </p:stCondLst>
                                        </p:cTn>
                                        <p:tgtEl>
                                          <p:spTgt spid="5">
                                            <p:graphicEl>
                                              <a:dgm id="{01A6965C-E983-4A41-A174-C508B24E1782}"/>
                                            </p:graphicEl>
                                          </p:spTgt>
                                        </p:tgtEl>
                                      </p:cBhvr>
                                      <p:to x="100000" y="100000"/>
                                    </p:animScale>
                                    <p:animScale>
                                      <p:cBhvr>
                                        <p:cTn id="51" dur="26">
                                          <p:stCondLst>
                                            <p:cond delay="1642"/>
                                          </p:stCondLst>
                                        </p:cTn>
                                        <p:tgtEl>
                                          <p:spTgt spid="5">
                                            <p:graphicEl>
                                              <a:dgm id="{01A6965C-E983-4A41-A174-C508B24E1782}"/>
                                            </p:graphicEl>
                                          </p:spTgt>
                                        </p:tgtEl>
                                      </p:cBhvr>
                                      <p:to x="100000" y="90000"/>
                                    </p:animScale>
                                    <p:animScale>
                                      <p:cBhvr>
                                        <p:cTn id="52" dur="166" decel="50000">
                                          <p:stCondLst>
                                            <p:cond delay="1668"/>
                                          </p:stCondLst>
                                        </p:cTn>
                                        <p:tgtEl>
                                          <p:spTgt spid="5">
                                            <p:graphicEl>
                                              <a:dgm id="{01A6965C-E983-4A41-A174-C508B24E1782}"/>
                                            </p:graphicEl>
                                          </p:spTgt>
                                        </p:tgtEl>
                                      </p:cBhvr>
                                      <p:to x="100000" y="100000"/>
                                    </p:animScale>
                                    <p:animScale>
                                      <p:cBhvr>
                                        <p:cTn id="53" dur="26">
                                          <p:stCondLst>
                                            <p:cond delay="1808"/>
                                          </p:stCondLst>
                                        </p:cTn>
                                        <p:tgtEl>
                                          <p:spTgt spid="5">
                                            <p:graphicEl>
                                              <a:dgm id="{01A6965C-E983-4A41-A174-C508B24E1782}"/>
                                            </p:graphicEl>
                                          </p:spTgt>
                                        </p:tgtEl>
                                      </p:cBhvr>
                                      <p:to x="100000" y="95000"/>
                                    </p:animScale>
                                    <p:animScale>
                                      <p:cBhvr>
                                        <p:cTn id="54" dur="166" decel="50000">
                                          <p:stCondLst>
                                            <p:cond delay="1834"/>
                                          </p:stCondLst>
                                        </p:cTn>
                                        <p:tgtEl>
                                          <p:spTgt spid="5">
                                            <p:graphicEl>
                                              <a:dgm id="{01A6965C-E983-4A41-A174-C508B24E1782}"/>
                                            </p:graphicEl>
                                          </p:spTgt>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nodeType="clickEffect">
                                  <p:stCondLst>
                                    <p:cond delay="0"/>
                                  </p:stCondLst>
                                  <p:childTnLst>
                                    <p:set>
                                      <p:cBhvr>
                                        <p:cTn id="58" dur="1" fill="hold">
                                          <p:stCondLst>
                                            <p:cond delay="0"/>
                                          </p:stCondLst>
                                        </p:cTn>
                                        <p:tgtEl>
                                          <p:spTgt spid="8"/>
                                        </p:tgtEl>
                                        <p:attrNameLst>
                                          <p:attrName>style.visibility</p:attrName>
                                        </p:attrNameLst>
                                      </p:cBhvr>
                                      <p:to>
                                        <p:strVal val="visible"/>
                                      </p:to>
                                    </p:set>
                                    <p:animEffect transition="in" filter="wipe(down)">
                                      <p:cBhvr>
                                        <p:cTn id="59" dur="580">
                                          <p:stCondLst>
                                            <p:cond delay="0"/>
                                          </p:stCondLst>
                                        </p:cTn>
                                        <p:tgtEl>
                                          <p:spTgt spid="8"/>
                                        </p:tgtEl>
                                      </p:cBhvr>
                                    </p:animEffect>
                                    <p:anim calcmode="lin" valueType="num">
                                      <p:cBhvr>
                                        <p:cTn id="60"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65" dur="26">
                                          <p:stCondLst>
                                            <p:cond delay="650"/>
                                          </p:stCondLst>
                                        </p:cTn>
                                        <p:tgtEl>
                                          <p:spTgt spid="8"/>
                                        </p:tgtEl>
                                      </p:cBhvr>
                                      <p:to x="100000" y="60000"/>
                                    </p:animScale>
                                    <p:animScale>
                                      <p:cBhvr>
                                        <p:cTn id="66" dur="166" decel="50000">
                                          <p:stCondLst>
                                            <p:cond delay="676"/>
                                          </p:stCondLst>
                                        </p:cTn>
                                        <p:tgtEl>
                                          <p:spTgt spid="8"/>
                                        </p:tgtEl>
                                      </p:cBhvr>
                                      <p:to x="100000" y="100000"/>
                                    </p:animScale>
                                    <p:animScale>
                                      <p:cBhvr>
                                        <p:cTn id="67" dur="26">
                                          <p:stCondLst>
                                            <p:cond delay="1312"/>
                                          </p:stCondLst>
                                        </p:cTn>
                                        <p:tgtEl>
                                          <p:spTgt spid="8"/>
                                        </p:tgtEl>
                                      </p:cBhvr>
                                      <p:to x="100000" y="80000"/>
                                    </p:animScale>
                                    <p:animScale>
                                      <p:cBhvr>
                                        <p:cTn id="68" dur="166" decel="50000">
                                          <p:stCondLst>
                                            <p:cond delay="1338"/>
                                          </p:stCondLst>
                                        </p:cTn>
                                        <p:tgtEl>
                                          <p:spTgt spid="8"/>
                                        </p:tgtEl>
                                      </p:cBhvr>
                                      <p:to x="100000" y="100000"/>
                                    </p:animScale>
                                    <p:animScale>
                                      <p:cBhvr>
                                        <p:cTn id="69" dur="26">
                                          <p:stCondLst>
                                            <p:cond delay="1642"/>
                                          </p:stCondLst>
                                        </p:cTn>
                                        <p:tgtEl>
                                          <p:spTgt spid="8"/>
                                        </p:tgtEl>
                                      </p:cBhvr>
                                      <p:to x="100000" y="90000"/>
                                    </p:animScale>
                                    <p:animScale>
                                      <p:cBhvr>
                                        <p:cTn id="70" dur="166" decel="50000">
                                          <p:stCondLst>
                                            <p:cond delay="1668"/>
                                          </p:stCondLst>
                                        </p:cTn>
                                        <p:tgtEl>
                                          <p:spTgt spid="8"/>
                                        </p:tgtEl>
                                      </p:cBhvr>
                                      <p:to x="100000" y="100000"/>
                                    </p:animScale>
                                    <p:animScale>
                                      <p:cBhvr>
                                        <p:cTn id="71" dur="26">
                                          <p:stCondLst>
                                            <p:cond delay="1808"/>
                                          </p:stCondLst>
                                        </p:cTn>
                                        <p:tgtEl>
                                          <p:spTgt spid="8"/>
                                        </p:tgtEl>
                                      </p:cBhvr>
                                      <p:to x="100000" y="95000"/>
                                    </p:animScale>
                                    <p:animScale>
                                      <p:cBhvr>
                                        <p:cTn id="72" dur="166" decel="50000">
                                          <p:stCondLst>
                                            <p:cond delay="1834"/>
                                          </p:stCondLst>
                                        </p:cTn>
                                        <p:tgtEl>
                                          <p:spTgt spid="8"/>
                                        </p:tgtEl>
                                      </p:cBhvr>
                                      <p:to x="100000" y="100000"/>
                                    </p:animScale>
                                  </p:childTnLst>
                                </p:cTn>
                              </p:par>
                              <p:par>
                                <p:cTn id="73" presetID="26" presetClass="entr" presetSubtype="0" fill="hold" nodeType="withEffect">
                                  <p:stCondLst>
                                    <p:cond delay="0"/>
                                  </p:stCondLst>
                                  <p:childTnLst>
                                    <p:set>
                                      <p:cBhvr>
                                        <p:cTn id="74" dur="1" fill="hold">
                                          <p:stCondLst>
                                            <p:cond delay="0"/>
                                          </p:stCondLst>
                                        </p:cTn>
                                        <p:tgtEl>
                                          <p:spTgt spid="14"/>
                                        </p:tgtEl>
                                        <p:attrNameLst>
                                          <p:attrName>style.visibility</p:attrName>
                                        </p:attrNameLst>
                                      </p:cBhvr>
                                      <p:to>
                                        <p:strVal val="visible"/>
                                      </p:to>
                                    </p:set>
                                    <p:animEffect transition="in" filter="wipe(down)">
                                      <p:cBhvr>
                                        <p:cTn id="75" dur="580">
                                          <p:stCondLst>
                                            <p:cond delay="0"/>
                                          </p:stCondLst>
                                        </p:cTn>
                                        <p:tgtEl>
                                          <p:spTgt spid="14"/>
                                        </p:tgtEl>
                                      </p:cBhvr>
                                    </p:animEffect>
                                    <p:anim calcmode="lin" valueType="num">
                                      <p:cBhvr>
                                        <p:cTn id="76"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81" dur="26">
                                          <p:stCondLst>
                                            <p:cond delay="650"/>
                                          </p:stCondLst>
                                        </p:cTn>
                                        <p:tgtEl>
                                          <p:spTgt spid="14"/>
                                        </p:tgtEl>
                                      </p:cBhvr>
                                      <p:to x="100000" y="60000"/>
                                    </p:animScale>
                                    <p:animScale>
                                      <p:cBhvr>
                                        <p:cTn id="82" dur="166" decel="50000">
                                          <p:stCondLst>
                                            <p:cond delay="676"/>
                                          </p:stCondLst>
                                        </p:cTn>
                                        <p:tgtEl>
                                          <p:spTgt spid="14"/>
                                        </p:tgtEl>
                                      </p:cBhvr>
                                      <p:to x="100000" y="100000"/>
                                    </p:animScale>
                                    <p:animScale>
                                      <p:cBhvr>
                                        <p:cTn id="83" dur="26">
                                          <p:stCondLst>
                                            <p:cond delay="1312"/>
                                          </p:stCondLst>
                                        </p:cTn>
                                        <p:tgtEl>
                                          <p:spTgt spid="14"/>
                                        </p:tgtEl>
                                      </p:cBhvr>
                                      <p:to x="100000" y="80000"/>
                                    </p:animScale>
                                    <p:animScale>
                                      <p:cBhvr>
                                        <p:cTn id="84" dur="166" decel="50000">
                                          <p:stCondLst>
                                            <p:cond delay="1338"/>
                                          </p:stCondLst>
                                        </p:cTn>
                                        <p:tgtEl>
                                          <p:spTgt spid="14"/>
                                        </p:tgtEl>
                                      </p:cBhvr>
                                      <p:to x="100000" y="100000"/>
                                    </p:animScale>
                                    <p:animScale>
                                      <p:cBhvr>
                                        <p:cTn id="85" dur="26">
                                          <p:stCondLst>
                                            <p:cond delay="1642"/>
                                          </p:stCondLst>
                                        </p:cTn>
                                        <p:tgtEl>
                                          <p:spTgt spid="14"/>
                                        </p:tgtEl>
                                      </p:cBhvr>
                                      <p:to x="100000" y="90000"/>
                                    </p:animScale>
                                    <p:animScale>
                                      <p:cBhvr>
                                        <p:cTn id="86" dur="166" decel="50000">
                                          <p:stCondLst>
                                            <p:cond delay="1668"/>
                                          </p:stCondLst>
                                        </p:cTn>
                                        <p:tgtEl>
                                          <p:spTgt spid="14"/>
                                        </p:tgtEl>
                                      </p:cBhvr>
                                      <p:to x="100000" y="100000"/>
                                    </p:animScale>
                                    <p:animScale>
                                      <p:cBhvr>
                                        <p:cTn id="87" dur="26">
                                          <p:stCondLst>
                                            <p:cond delay="1808"/>
                                          </p:stCondLst>
                                        </p:cTn>
                                        <p:tgtEl>
                                          <p:spTgt spid="14"/>
                                        </p:tgtEl>
                                      </p:cBhvr>
                                      <p:to x="100000" y="95000"/>
                                    </p:animScale>
                                    <p:animScale>
                                      <p:cBhvr>
                                        <p:cTn id="88"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p:bldSub>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C8004-498D-43AA-8773-6DA5F041EA1F}"/>
              </a:ext>
            </a:extLst>
          </p:cNvPr>
          <p:cNvSpPr>
            <a:spLocks noGrp="1"/>
          </p:cNvSpPr>
          <p:nvPr>
            <p:ph type="title"/>
          </p:nvPr>
        </p:nvSpPr>
        <p:spPr>
          <a:xfrm>
            <a:off x="1295402" y="982132"/>
            <a:ext cx="9601196" cy="1303867"/>
          </a:xfrm>
        </p:spPr>
        <p:txBody>
          <a:bodyPr>
            <a:normAutofit/>
          </a:bodyPr>
          <a:lstStyle/>
          <a:p>
            <a:pPr rtl="1"/>
            <a:r>
              <a:rPr lang="ar-SA" dirty="0">
                <a:solidFill>
                  <a:srgbClr val="262626"/>
                </a:solidFill>
                <a:latin typeface="Sakkal Majalla" panose="02000000000000000000" pitchFamily="2" charset="-78"/>
                <a:cs typeface="Sakkal Majalla" panose="02000000000000000000" pitchFamily="2" charset="-78"/>
              </a:rPr>
              <a:t>للحفاظ (7)</a:t>
            </a:r>
            <a:endParaRPr lang="en-US" dirty="0">
              <a:solidFill>
                <a:srgbClr val="262626"/>
              </a:solidFill>
              <a:latin typeface="Sakkal Majalla" panose="02000000000000000000" pitchFamily="2" charset="-78"/>
              <a:cs typeface="Sakkal Majalla" panose="02000000000000000000" pitchFamily="2" charset="-78"/>
            </a:endParaRPr>
          </a:p>
        </p:txBody>
      </p:sp>
      <p:graphicFrame>
        <p:nvGraphicFramePr>
          <p:cNvPr id="5" name="Content Placeholder 2">
            <a:extLst>
              <a:ext uri="{FF2B5EF4-FFF2-40B4-BE49-F238E27FC236}">
                <a16:creationId xmlns:a16="http://schemas.microsoft.com/office/drawing/2014/main" id="{88FA6B1A-F6A5-4314-BDAC-CE9DCE055B28}"/>
              </a:ext>
            </a:extLst>
          </p:cNvPr>
          <p:cNvGraphicFramePr>
            <a:graphicFrameLocks noGrp="1"/>
          </p:cNvGraphicFramePr>
          <p:nvPr>
            <p:ph idx="1"/>
            <p:extLst>
              <p:ext uri="{D42A27DB-BD31-4B8C-83A1-F6EECF244321}">
                <p14:modId xmlns:p14="http://schemas.microsoft.com/office/powerpoint/2010/main" val="3978974915"/>
              </p:ext>
            </p:extLst>
          </p:nvPr>
        </p:nvGraphicFramePr>
        <p:xfrm>
          <a:off x="1295401" y="2675822"/>
          <a:ext cx="9601197" cy="2985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83496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graphicEl>
                                              <a:dgm id="{1BEC1CC2-7978-46CE-8A75-67A769C03883}"/>
                                            </p:graphicEl>
                                          </p:spTgt>
                                        </p:tgtEl>
                                        <p:attrNameLst>
                                          <p:attrName>style.visibility</p:attrName>
                                        </p:attrNameLst>
                                      </p:cBhvr>
                                      <p:to>
                                        <p:strVal val="visible"/>
                                      </p:to>
                                    </p:set>
                                    <p:animEffect transition="in" filter="wipe(down)">
                                      <p:cBhvr>
                                        <p:cTn id="7" dur="580">
                                          <p:stCondLst>
                                            <p:cond delay="0"/>
                                          </p:stCondLst>
                                        </p:cTn>
                                        <p:tgtEl>
                                          <p:spTgt spid="5">
                                            <p:graphicEl>
                                              <a:dgm id="{1BEC1CC2-7978-46CE-8A75-67A769C03883}"/>
                                            </p:graphicEl>
                                          </p:spTgt>
                                        </p:tgtEl>
                                      </p:cBhvr>
                                    </p:animEffect>
                                    <p:anim calcmode="lin" valueType="num">
                                      <p:cBhvr>
                                        <p:cTn id="8" dur="1822" tmFilter="0,0; 0.14,0.36; 0.43,0.73; 0.71,0.91; 1.0,1.0">
                                          <p:stCondLst>
                                            <p:cond delay="0"/>
                                          </p:stCondLst>
                                        </p:cTn>
                                        <p:tgtEl>
                                          <p:spTgt spid="5">
                                            <p:graphicEl>
                                              <a:dgm id="{1BEC1CC2-7978-46CE-8A75-67A769C03883}"/>
                                            </p:graphic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graphicEl>
                                              <a:dgm id="{1BEC1CC2-7978-46CE-8A75-67A769C03883}"/>
                                            </p:graphic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graphicEl>
                                              <a:dgm id="{1BEC1CC2-7978-46CE-8A75-67A769C03883}"/>
                                            </p:graphic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graphicEl>
                                              <a:dgm id="{1BEC1CC2-7978-46CE-8A75-67A769C03883}"/>
                                            </p:graphic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graphicEl>
                                              <a:dgm id="{1BEC1CC2-7978-46CE-8A75-67A769C03883}"/>
                                            </p:graphic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graphicEl>
                                              <a:dgm id="{1BEC1CC2-7978-46CE-8A75-67A769C03883}"/>
                                            </p:graphicEl>
                                          </p:spTgt>
                                        </p:tgtEl>
                                      </p:cBhvr>
                                      <p:to x="100000" y="60000"/>
                                    </p:animScale>
                                    <p:animScale>
                                      <p:cBhvr>
                                        <p:cTn id="14" dur="166" decel="50000">
                                          <p:stCondLst>
                                            <p:cond delay="676"/>
                                          </p:stCondLst>
                                        </p:cTn>
                                        <p:tgtEl>
                                          <p:spTgt spid="5">
                                            <p:graphicEl>
                                              <a:dgm id="{1BEC1CC2-7978-46CE-8A75-67A769C03883}"/>
                                            </p:graphicEl>
                                          </p:spTgt>
                                        </p:tgtEl>
                                      </p:cBhvr>
                                      <p:to x="100000" y="100000"/>
                                    </p:animScale>
                                    <p:animScale>
                                      <p:cBhvr>
                                        <p:cTn id="15" dur="26">
                                          <p:stCondLst>
                                            <p:cond delay="1312"/>
                                          </p:stCondLst>
                                        </p:cTn>
                                        <p:tgtEl>
                                          <p:spTgt spid="5">
                                            <p:graphicEl>
                                              <a:dgm id="{1BEC1CC2-7978-46CE-8A75-67A769C03883}"/>
                                            </p:graphicEl>
                                          </p:spTgt>
                                        </p:tgtEl>
                                      </p:cBhvr>
                                      <p:to x="100000" y="80000"/>
                                    </p:animScale>
                                    <p:animScale>
                                      <p:cBhvr>
                                        <p:cTn id="16" dur="166" decel="50000">
                                          <p:stCondLst>
                                            <p:cond delay="1338"/>
                                          </p:stCondLst>
                                        </p:cTn>
                                        <p:tgtEl>
                                          <p:spTgt spid="5">
                                            <p:graphicEl>
                                              <a:dgm id="{1BEC1CC2-7978-46CE-8A75-67A769C03883}"/>
                                            </p:graphicEl>
                                          </p:spTgt>
                                        </p:tgtEl>
                                      </p:cBhvr>
                                      <p:to x="100000" y="100000"/>
                                    </p:animScale>
                                    <p:animScale>
                                      <p:cBhvr>
                                        <p:cTn id="17" dur="26">
                                          <p:stCondLst>
                                            <p:cond delay="1642"/>
                                          </p:stCondLst>
                                        </p:cTn>
                                        <p:tgtEl>
                                          <p:spTgt spid="5">
                                            <p:graphicEl>
                                              <a:dgm id="{1BEC1CC2-7978-46CE-8A75-67A769C03883}"/>
                                            </p:graphicEl>
                                          </p:spTgt>
                                        </p:tgtEl>
                                      </p:cBhvr>
                                      <p:to x="100000" y="90000"/>
                                    </p:animScale>
                                    <p:animScale>
                                      <p:cBhvr>
                                        <p:cTn id="18" dur="166" decel="50000">
                                          <p:stCondLst>
                                            <p:cond delay="1668"/>
                                          </p:stCondLst>
                                        </p:cTn>
                                        <p:tgtEl>
                                          <p:spTgt spid="5">
                                            <p:graphicEl>
                                              <a:dgm id="{1BEC1CC2-7978-46CE-8A75-67A769C03883}"/>
                                            </p:graphicEl>
                                          </p:spTgt>
                                        </p:tgtEl>
                                      </p:cBhvr>
                                      <p:to x="100000" y="100000"/>
                                    </p:animScale>
                                    <p:animScale>
                                      <p:cBhvr>
                                        <p:cTn id="19" dur="26">
                                          <p:stCondLst>
                                            <p:cond delay="1808"/>
                                          </p:stCondLst>
                                        </p:cTn>
                                        <p:tgtEl>
                                          <p:spTgt spid="5">
                                            <p:graphicEl>
                                              <a:dgm id="{1BEC1CC2-7978-46CE-8A75-67A769C03883}"/>
                                            </p:graphicEl>
                                          </p:spTgt>
                                        </p:tgtEl>
                                      </p:cBhvr>
                                      <p:to x="100000" y="95000"/>
                                    </p:animScale>
                                    <p:animScale>
                                      <p:cBhvr>
                                        <p:cTn id="20" dur="166" decel="50000">
                                          <p:stCondLst>
                                            <p:cond delay="1834"/>
                                          </p:stCondLst>
                                        </p:cTn>
                                        <p:tgtEl>
                                          <p:spTgt spid="5">
                                            <p:graphicEl>
                                              <a:dgm id="{1BEC1CC2-7978-46CE-8A75-67A769C03883}"/>
                                            </p:graphic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graphicEl>
                                              <a:dgm id="{D5997FB6-A5FE-4C06-BF9E-64807667A1D9}"/>
                                            </p:graphicEl>
                                          </p:spTgt>
                                        </p:tgtEl>
                                        <p:attrNameLst>
                                          <p:attrName>style.visibility</p:attrName>
                                        </p:attrNameLst>
                                      </p:cBhvr>
                                      <p:to>
                                        <p:strVal val="visible"/>
                                      </p:to>
                                    </p:set>
                                    <p:animEffect transition="in" filter="wipe(down)">
                                      <p:cBhvr>
                                        <p:cTn id="25" dur="580">
                                          <p:stCondLst>
                                            <p:cond delay="0"/>
                                          </p:stCondLst>
                                        </p:cTn>
                                        <p:tgtEl>
                                          <p:spTgt spid="5">
                                            <p:graphicEl>
                                              <a:dgm id="{D5997FB6-A5FE-4C06-BF9E-64807667A1D9}"/>
                                            </p:graphicEl>
                                          </p:spTgt>
                                        </p:tgtEl>
                                      </p:cBhvr>
                                    </p:animEffect>
                                    <p:anim calcmode="lin" valueType="num">
                                      <p:cBhvr>
                                        <p:cTn id="26" dur="1822" tmFilter="0,0; 0.14,0.36; 0.43,0.73; 0.71,0.91; 1.0,1.0">
                                          <p:stCondLst>
                                            <p:cond delay="0"/>
                                          </p:stCondLst>
                                        </p:cTn>
                                        <p:tgtEl>
                                          <p:spTgt spid="5">
                                            <p:graphicEl>
                                              <a:dgm id="{D5997FB6-A5FE-4C06-BF9E-64807667A1D9}"/>
                                            </p:graphic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graphicEl>
                                              <a:dgm id="{D5997FB6-A5FE-4C06-BF9E-64807667A1D9}"/>
                                            </p:graphic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graphicEl>
                                              <a:dgm id="{D5997FB6-A5FE-4C06-BF9E-64807667A1D9}"/>
                                            </p:graphic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graphicEl>
                                              <a:dgm id="{D5997FB6-A5FE-4C06-BF9E-64807667A1D9}"/>
                                            </p:graphic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graphicEl>
                                              <a:dgm id="{D5997FB6-A5FE-4C06-BF9E-64807667A1D9}"/>
                                            </p:graphic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graphicEl>
                                              <a:dgm id="{D5997FB6-A5FE-4C06-BF9E-64807667A1D9}"/>
                                            </p:graphicEl>
                                          </p:spTgt>
                                        </p:tgtEl>
                                      </p:cBhvr>
                                      <p:to x="100000" y="60000"/>
                                    </p:animScale>
                                    <p:animScale>
                                      <p:cBhvr>
                                        <p:cTn id="32" dur="166" decel="50000">
                                          <p:stCondLst>
                                            <p:cond delay="676"/>
                                          </p:stCondLst>
                                        </p:cTn>
                                        <p:tgtEl>
                                          <p:spTgt spid="5">
                                            <p:graphicEl>
                                              <a:dgm id="{D5997FB6-A5FE-4C06-BF9E-64807667A1D9}"/>
                                            </p:graphicEl>
                                          </p:spTgt>
                                        </p:tgtEl>
                                      </p:cBhvr>
                                      <p:to x="100000" y="100000"/>
                                    </p:animScale>
                                    <p:animScale>
                                      <p:cBhvr>
                                        <p:cTn id="33" dur="26">
                                          <p:stCondLst>
                                            <p:cond delay="1312"/>
                                          </p:stCondLst>
                                        </p:cTn>
                                        <p:tgtEl>
                                          <p:spTgt spid="5">
                                            <p:graphicEl>
                                              <a:dgm id="{D5997FB6-A5FE-4C06-BF9E-64807667A1D9}"/>
                                            </p:graphicEl>
                                          </p:spTgt>
                                        </p:tgtEl>
                                      </p:cBhvr>
                                      <p:to x="100000" y="80000"/>
                                    </p:animScale>
                                    <p:animScale>
                                      <p:cBhvr>
                                        <p:cTn id="34" dur="166" decel="50000">
                                          <p:stCondLst>
                                            <p:cond delay="1338"/>
                                          </p:stCondLst>
                                        </p:cTn>
                                        <p:tgtEl>
                                          <p:spTgt spid="5">
                                            <p:graphicEl>
                                              <a:dgm id="{D5997FB6-A5FE-4C06-BF9E-64807667A1D9}"/>
                                            </p:graphicEl>
                                          </p:spTgt>
                                        </p:tgtEl>
                                      </p:cBhvr>
                                      <p:to x="100000" y="100000"/>
                                    </p:animScale>
                                    <p:animScale>
                                      <p:cBhvr>
                                        <p:cTn id="35" dur="26">
                                          <p:stCondLst>
                                            <p:cond delay="1642"/>
                                          </p:stCondLst>
                                        </p:cTn>
                                        <p:tgtEl>
                                          <p:spTgt spid="5">
                                            <p:graphicEl>
                                              <a:dgm id="{D5997FB6-A5FE-4C06-BF9E-64807667A1D9}"/>
                                            </p:graphicEl>
                                          </p:spTgt>
                                        </p:tgtEl>
                                      </p:cBhvr>
                                      <p:to x="100000" y="90000"/>
                                    </p:animScale>
                                    <p:animScale>
                                      <p:cBhvr>
                                        <p:cTn id="36" dur="166" decel="50000">
                                          <p:stCondLst>
                                            <p:cond delay="1668"/>
                                          </p:stCondLst>
                                        </p:cTn>
                                        <p:tgtEl>
                                          <p:spTgt spid="5">
                                            <p:graphicEl>
                                              <a:dgm id="{D5997FB6-A5FE-4C06-BF9E-64807667A1D9}"/>
                                            </p:graphicEl>
                                          </p:spTgt>
                                        </p:tgtEl>
                                      </p:cBhvr>
                                      <p:to x="100000" y="100000"/>
                                    </p:animScale>
                                    <p:animScale>
                                      <p:cBhvr>
                                        <p:cTn id="37" dur="26">
                                          <p:stCondLst>
                                            <p:cond delay="1808"/>
                                          </p:stCondLst>
                                        </p:cTn>
                                        <p:tgtEl>
                                          <p:spTgt spid="5">
                                            <p:graphicEl>
                                              <a:dgm id="{D5997FB6-A5FE-4C06-BF9E-64807667A1D9}"/>
                                            </p:graphicEl>
                                          </p:spTgt>
                                        </p:tgtEl>
                                      </p:cBhvr>
                                      <p:to x="100000" y="95000"/>
                                    </p:animScale>
                                    <p:animScale>
                                      <p:cBhvr>
                                        <p:cTn id="38" dur="166" decel="50000">
                                          <p:stCondLst>
                                            <p:cond delay="1834"/>
                                          </p:stCondLst>
                                        </p:cTn>
                                        <p:tgtEl>
                                          <p:spTgt spid="5">
                                            <p:graphicEl>
                                              <a:dgm id="{D5997FB6-A5FE-4C06-BF9E-64807667A1D9}"/>
                                            </p:graphicEl>
                                          </p:spTgt>
                                        </p:tgtEl>
                                      </p:cBhvr>
                                      <p:to x="100000" y="100000"/>
                                    </p:animScale>
                                  </p:childTnLst>
                                </p:cTn>
                              </p:par>
                              <p:par>
                                <p:cTn id="39" presetID="26" presetClass="entr" presetSubtype="0" fill="hold" grpId="0" nodeType="withEffect">
                                  <p:stCondLst>
                                    <p:cond delay="0"/>
                                  </p:stCondLst>
                                  <p:childTnLst>
                                    <p:set>
                                      <p:cBhvr>
                                        <p:cTn id="40" dur="1" fill="hold">
                                          <p:stCondLst>
                                            <p:cond delay="0"/>
                                          </p:stCondLst>
                                        </p:cTn>
                                        <p:tgtEl>
                                          <p:spTgt spid="5">
                                            <p:graphicEl>
                                              <a:dgm id="{918FF342-9837-4234-8DD7-A0A2BD624B00}"/>
                                            </p:graphicEl>
                                          </p:spTgt>
                                        </p:tgtEl>
                                        <p:attrNameLst>
                                          <p:attrName>style.visibility</p:attrName>
                                        </p:attrNameLst>
                                      </p:cBhvr>
                                      <p:to>
                                        <p:strVal val="visible"/>
                                      </p:to>
                                    </p:set>
                                    <p:animEffect transition="in" filter="wipe(down)">
                                      <p:cBhvr>
                                        <p:cTn id="41" dur="580">
                                          <p:stCondLst>
                                            <p:cond delay="0"/>
                                          </p:stCondLst>
                                        </p:cTn>
                                        <p:tgtEl>
                                          <p:spTgt spid="5">
                                            <p:graphicEl>
                                              <a:dgm id="{918FF342-9837-4234-8DD7-A0A2BD624B00}"/>
                                            </p:graphicEl>
                                          </p:spTgt>
                                        </p:tgtEl>
                                      </p:cBhvr>
                                    </p:animEffect>
                                    <p:anim calcmode="lin" valueType="num">
                                      <p:cBhvr>
                                        <p:cTn id="42" dur="1822" tmFilter="0,0; 0.14,0.36; 0.43,0.73; 0.71,0.91; 1.0,1.0">
                                          <p:stCondLst>
                                            <p:cond delay="0"/>
                                          </p:stCondLst>
                                        </p:cTn>
                                        <p:tgtEl>
                                          <p:spTgt spid="5">
                                            <p:graphicEl>
                                              <a:dgm id="{918FF342-9837-4234-8DD7-A0A2BD624B00}"/>
                                            </p:graphic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5">
                                            <p:graphicEl>
                                              <a:dgm id="{918FF342-9837-4234-8DD7-A0A2BD624B00}"/>
                                            </p:graphic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5">
                                            <p:graphicEl>
                                              <a:dgm id="{918FF342-9837-4234-8DD7-A0A2BD624B00}"/>
                                            </p:graphic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5">
                                            <p:graphicEl>
                                              <a:dgm id="{918FF342-9837-4234-8DD7-A0A2BD624B00}"/>
                                            </p:graphic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5">
                                            <p:graphicEl>
                                              <a:dgm id="{918FF342-9837-4234-8DD7-A0A2BD624B00}"/>
                                            </p:graphic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5">
                                            <p:graphicEl>
                                              <a:dgm id="{918FF342-9837-4234-8DD7-A0A2BD624B00}"/>
                                            </p:graphicEl>
                                          </p:spTgt>
                                        </p:tgtEl>
                                      </p:cBhvr>
                                      <p:to x="100000" y="60000"/>
                                    </p:animScale>
                                    <p:animScale>
                                      <p:cBhvr>
                                        <p:cTn id="48" dur="166" decel="50000">
                                          <p:stCondLst>
                                            <p:cond delay="676"/>
                                          </p:stCondLst>
                                        </p:cTn>
                                        <p:tgtEl>
                                          <p:spTgt spid="5">
                                            <p:graphicEl>
                                              <a:dgm id="{918FF342-9837-4234-8DD7-A0A2BD624B00}"/>
                                            </p:graphicEl>
                                          </p:spTgt>
                                        </p:tgtEl>
                                      </p:cBhvr>
                                      <p:to x="100000" y="100000"/>
                                    </p:animScale>
                                    <p:animScale>
                                      <p:cBhvr>
                                        <p:cTn id="49" dur="26">
                                          <p:stCondLst>
                                            <p:cond delay="1312"/>
                                          </p:stCondLst>
                                        </p:cTn>
                                        <p:tgtEl>
                                          <p:spTgt spid="5">
                                            <p:graphicEl>
                                              <a:dgm id="{918FF342-9837-4234-8DD7-A0A2BD624B00}"/>
                                            </p:graphicEl>
                                          </p:spTgt>
                                        </p:tgtEl>
                                      </p:cBhvr>
                                      <p:to x="100000" y="80000"/>
                                    </p:animScale>
                                    <p:animScale>
                                      <p:cBhvr>
                                        <p:cTn id="50" dur="166" decel="50000">
                                          <p:stCondLst>
                                            <p:cond delay="1338"/>
                                          </p:stCondLst>
                                        </p:cTn>
                                        <p:tgtEl>
                                          <p:spTgt spid="5">
                                            <p:graphicEl>
                                              <a:dgm id="{918FF342-9837-4234-8DD7-A0A2BD624B00}"/>
                                            </p:graphicEl>
                                          </p:spTgt>
                                        </p:tgtEl>
                                      </p:cBhvr>
                                      <p:to x="100000" y="100000"/>
                                    </p:animScale>
                                    <p:animScale>
                                      <p:cBhvr>
                                        <p:cTn id="51" dur="26">
                                          <p:stCondLst>
                                            <p:cond delay="1642"/>
                                          </p:stCondLst>
                                        </p:cTn>
                                        <p:tgtEl>
                                          <p:spTgt spid="5">
                                            <p:graphicEl>
                                              <a:dgm id="{918FF342-9837-4234-8DD7-A0A2BD624B00}"/>
                                            </p:graphicEl>
                                          </p:spTgt>
                                        </p:tgtEl>
                                      </p:cBhvr>
                                      <p:to x="100000" y="90000"/>
                                    </p:animScale>
                                    <p:animScale>
                                      <p:cBhvr>
                                        <p:cTn id="52" dur="166" decel="50000">
                                          <p:stCondLst>
                                            <p:cond delay="1668"/>
                                          </p:stCondLst>
                                        </p:cTn>
                                        <p:tgtEl>
                                          <p:spTgt spid="5">
                                            <p:graphicEl>
                                              <a:dgm id="{918FF342-9837-4234-8DD7-A0A2BD624B00}"/>
                                            </p:graphicEl>
                                          </p:spTgt>
                                        </p:tgtEl>
                                      </p:cBhvr>
                                      <p:to x="100000" y="100000"/>
                                    </p:animScale>
                                    <p:animScale>
                                      <p:cBhvr>
                                        <p:cTn id="53" dur="26">
                                          <p:stCondLst>
                                            <p:cond delay="1808"/>
                                          </p:stCondLst>
                                        </p:cTn>
                                        <p:tgtEl>
                                          <p:spTgt spid="5">
                                            <p:graphicEl>
                                              <a:dgm id="{918FF342-9837-4234-8DD7-A0A2BD624B00}"/>
                                            </p:graphicEl>
                                          </p:spTgt>
                                        </p:tgtEl>
                                      </p:cBhvr>
                                      <p:to x="100000" y="95000"/>
                                    </p:animScale>
                                    <p:animScale>
                                      <p:cBhvr>
                                        <p:cTn id="54" dur="166" decel="50000">
                                          <p:stCondLst>
                                            <p:cond delay="1834"/>
                                          </p:stCondLst>
                                        </p:cTn>
                                        <p:tgtEl>
                                          <p:spTgt spid="5">
                                            <p:graphicEl>
                                              <a:dgm id="{918FF342-9837-4234-8DD7-A0A2BD624B00}"/>
                                            </p:graphicEl>
                                          </p:spTgt>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grpId="0" nodeType="clickEffect">
                                  <p:stCondLst>
                                    <p:cond delay="0"/>
                                  </p:stCondLst>
                                  <p:childTnLst>
                                    <p:set>
                                      <p:cBhvr>
                                        <p:cTn id="58" dur="1" fill="hold">
                                          <p:stCondLst>
                                            <p:cond delay="0"/>
                                          </p:stCondLst>
                                        </p:cTn>
                                        <p:tgtEl>
                                          <p:spTgt spid="5">
                                            <p:graphicEl>
                                              <a:dgm id="{AE1BFBB7-50E2-4D16-953E-843707232272}"/>
                                            </p:graphicEl>
                                          </p:spTgt>
                                        </p:tgtEl>
                                        <p:attrNameLst>
                                          <p:attrName>style.visibility</p:attrName>
                                        </p:attrNameLst>
                                      </p:cBhvr>
                                      <p:to>
                                        <p:strVal val="visible"/>
                                      </p:to>
                                    </p:set>
                                    <p:animEffect transition="in" filter="wipe(down)">
                                      <p:cBhvr>
                                        <p:cTn id="59" dur="580">
                                          <p:stCondLst>
                                            <p:cond delay="0"/>
                                          </p:stCondLst>
                                        </p:cTn>
                                        <p:tgtEl>
                                          <p:spTgt spid="5">
                                            <p:graphicEl>
                                              <a:dgm id="{AE1BFBB7-50E2-4D16-953E-843707232272}"/>
                                            </p:graphicEl>
                                          </p:spTgt>
                                        </p:tgtEl>
                                      </p:cBhvr>
                                    </p:animEffect>
                                    <p:anim calcmode="lin" valueType="num">
                                      <p:cBhvr>
                                        <p:cTn id="60" dur="1822" tmFilter="0,0; 0.14,0.36; 0.43,0.73; 0.71,0.91; 1.0,1.0">
                                          <p:stCondLst>
                                            <p:cond delay="0"/>
                                          </p:stCondLst>
                                        </p:cTn>
                                        <p:tgtEl>
                                          <p:spTgt spid="5">
                                            <p:graphicEl>
                                              <a:dgm id="{AE1BFBB7-50E2-4D16-953E-843707232272}"/>
                                            </p:graphicEl>
                                          </p:spTgt>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5">
                                            <p:graphicEl>
                                              <a:dgm id="{AE1BFBB7-50E2-4D16-953E-843707232272}"/>
                                            </p:graphicEl>
                                          </p:spTgt>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5">
                                            <p:graphicEl>
                                              <a:dgm id="{AE1BFBB7-50E2-4D16-953E-843707232272}"/>
                                            </p:graphicEl>
                                          </p:spTgt>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5">
                                            <p:graphicEl>
                                              <a:dgm id="{AE1BFBB7-50E2-4D16-953E-843707232272}"/>
                                            </p:graphicEl>
                                          </p:spTgt>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5">
                                            <p:graphicEl>
                                              <a:dgm id="{AE1BFBB7-50E2-4D16-953E-843707232272}"/>
                                            </p:graphicEl>
                                          </p:spTgt>
                                        </p:tgtEl>
                                        <p:attrNameLst>
                                          <p:attrName>ppt_y</p:attrName>
                                        </p:attrNameLst>
                                      </p:cBhvr>
                                      <p:tavLst>
                                        <p:tav tm="0" fmla="#ppt_y-sin(pi*$)/81">
                                          <p:val>
                                            <p:fltVal val="0"/>
                                          </p:val>
                                        </p:tav>
                                        <p:tav tm="100000">
                                          <p:val>
                                            <p:fltVal val="1"/>
                                          </p:val>
                                        </p:tav>
                                      </p:tavLst>
                                    </p:anim>
                                    <p:animScale>
                                      <p:cBhvr>
                                        <p:cTn id="65" dur="26">
                                          <p:stCondLst>
                                            <p:cond delay="650"/>
                                          </p:stCondLst>
                                        </p:cTn>
                                        <p:tgtEl>
                                          <p:spTgt spid="5">
                                            <p:graphicEl>
                                              <a:dgm id="{AE1BFBB7-50E2-4D16-953E-843707232272}"/>
                                            </p:graphicEl>
                                          </p:spTgt>
                                        </p:tgtEl>
                                      </p:cBhvr>
                                      <p:to x="100000" y="60000"/>
                                    </p:animScale>
                                    <p:animScale>
                                      <p:cBhvr>
                                        <p:cTn id="66" dur="166" decel="50000">
                                          <p:stCondLst>
                                            <p:cond delay="676"/>
                                          </p:stCondLst>
                                        </p:cTn>
                                        <p:tgtEl>
                                          <p:spTgt spid="5">
                                            <p:graphicEl>
                                              <a:dgm id="{AE1BFBB7-50E2-4D16-953E-843707232272}"/>
                                            </p:graphicEl>
                                          </p:spTgt>
                                        </p:tgtEl>
                                      </p:cBhvr>
                                      <p:to x="100000" y="100000"/>
                                    </p:animScale>
                                    <p:animScale>
                                      <p:cBhvr>
                                        <p:cTn id="67" dur="26">
                                          <p:stCondLst>
                                            <p:cond delay="1312"/>
                                          </p:stCondLst>
                                        </p:cTn>
                                        <p:tgtEl>
                                          <p:spTgt spid="5">
                                            <p:graphicEl>
                                              <a:dgm id="{AE1BFBB7-50E2-4D16-953E-843707232272}"/>
                                            </p:graphicEl>
                                          </p:spTgt>
                                        </p:tgtEl>
                                      </p:cBhvr>
                                      <p:to x="100000" y="80000"/>
                                    </p:animScale>
                                    <p:animScale>
                                      <p:cBhvr>
                                        <p:cTn id="68" dur="166" decel="50000">
                                          <p:stCondLst>
                                            <p:cond delay="1338"/>
                                          </p:stCondLst>
                                        </p:cTn>
                                        <p:tgtEl>
                                          <p:spTgt spid="5">
                                            <p:graphicEl>
                                              <a:dgm id="{AE1BFBB7-50E2-4D16-953E-843707232272}"/>
                                            </p:graphicEl>
                                          </p:spTgt>
                                        </p:tgtEl>
                                      </p:cBhvr>
                                      <p:to x="100000" y="100000"/>
                                    </p:animScale>
                                    <p:animScale>
                                      <p:cBhvr>
                                        <p:cTn id="69" dur="26">
                                          <p:stCondLst>
                                            <p:cond delay="1642"/>
                                          </p:stCondLst>
                                        </p:cTn>
                                        <p:tgtEl>
                                          <p:spTgt spid="5">
                                            <p:graphicEl>
                                              <a:dgm id="{AE1BFBB7-50E2-4D16-953E-843707232272}"/>
                                            </p:graphicEl>
                                          </p:spTgt>
                                        </p:tgtEl>
                                      </p:cBhvr>
                                      <p:to x="100000" y="90000"/>
                                    </p:animScale>
                                    <p:animScale>
                                      <p:cBhvr>
                                        <p:cTn id="70" dur="166" decel="50000">
                                          <p:stCondLst>
                                            <p:cond delay="1668"/>
                                          </p:stCondLst>
                                        </p:cTn>
                                        <p:tgtEl>
                                          <p:spTgt spid="5">
                                            <p:graphicEl>
                                              <a:dgm id="{AE1BFBB7-50E2-4D16-953E-843707232272}"/>
                                            </p:graphicEl>
                                          </p:spTgt>
                                        </p:tgtEl>
                                      </p:cBhvr>
                                      <p:to x="100000" y="100000"/>
                                    </p:animScale>
                                    <p:animScale>
                                      <p:cBhvr>
                                        <p:cTn id="71" dur="26">
                                          <p:stCondLst>
                                            <p:cond delay="1808"/>
                                          </p:stCondLst>
                                        </p:cTn>
                                        <p:tgtEl>
                                          <p:spTgt spid="5">
                                            <p:graphicEl>
                                              <a:dgm id="{AE1BFBB7-50E2-4D16-953E-843707232272}"/>
                                            </p:graphicEl>
                                          </p:spTgt>
                                        </p:tgtEl>
                                      </p:cBhvr>
                                      <p:to x="100000" y="95000"/>
                                    </p:animScale>
                                    <p:animScale>
                                      <p:cBhvr>
                                        <p:cTn id="72" dur="166" decel="50000">
                                          <p:stCondLst>
                                            <p:cond delay="1834"/>
                                          </p:stCondLst>
                                        </p:cTn>
                                        <p:tgtEl>
                                          <p:spTgt spid="5">
                                            <p:graphicEl>
                                              <a:dgm id="{AE1BFBB7-50E2-4D16-953E-843707232272}"/>
                                            </p:graphicEl>
                                          </p:spTgt>
                                        </p:tgtEl>
                                      </p:cBhvr>
                                      <p:to x="100000" y="100000"/>
                                    </p:animScale>
                                  </p:childTnLst>
                                </p:cTn>
                              </p:par>
                              <p:par>
                                <p:cTn id="73" presetID="26" presetClass="entr" presetSubtype="0" fill="hold" grpId="0" nodeType="withEffect">
                                  <p:stCondLst>
                                    <p:cond delay="0"/>
                                  </p:stCondLst>
                                  <p:childTnLst>
                                    <p:set>
                                      <p:cBhvr>
                                        <p:cTn id="74" dur="1" fill="hold">
                                          <p:stCondLst>
                                            <p:cond delay="0"/>
                                          </p:stCondLst>
                                        </p:cTn>
                                        <p:tgtEl>
                                          <p:spTgt spid="5">
                                            <p:graphicEl>
                                              <a:dgm id="{AC77514B-0541-443E-AFE6-08C360B90EC1}"/>
                                            </p:graphicEl>
                                          </p:spTgt>
                                        </p:tgtEl>
                                        <p:attrNameLst>
                                          <p:attrName>style.visibility</p:attrName>
                                        </p:attrNameLst>
                                      </p:cBhvr>
                                      <p:to>
                                        <p:strVal val="visible"/>
                                      </p:to>
                                    </p:set>
                                    <p:animEffect transition="in" filter="wipe(down)">
                                      <p:cBhvr>
                                        <p:cTn id="75" dur="580">
                                          <p:stCondLst>
                                            <p:cond delay="0"/>
                                          </p:stCondLst>
                                        </p:cTn>
                                        <p:tgtEl>
                                          <p:spTgt spid="5">
                                            <p:graphicEl>
                                              <a:dgm id="{AC77514B-0541-443E-AFE6-08C360B90EC1}"/>
                                            </p:graphicEl>
                                          </p:spTgt>
                                        </p:tgtEl>
                                      </p:cBhvr>
                                    </p:animEffect>
                                    <p:anim calcmode="lin" valueType="num">
                                      <p:cBhvr>
                                        <p:cTn id="76" dur="1822" tmFilter="0,0; 0.14,0.36; 0.43,0.73; 0.71,0.91; 1.0,1.0">
                                          <p:stCondLst>
                                            <p:cond delay="0"/>
                                          </p:stCondLst>
                                        </p:cTn>
                                        <p:tgtEl>
                                          <p:spTgt spid="5">
                                            <p:graphicEl>
                                              <a:dgm id="{AC77514B-0541-443E-AFE6-08C360B90EC1}"/>
                                            </p:graphicEl>
                                          </p:spTgt>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5">
                                            <p:graphicEl>
                                              <a:dgm id="{AC77514B-0541-443E-AFE6-08C360B90EC1}"/>
                                            </p:graphicEl>
                                          </p:spTgt>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5">
                                            <p:graphicEl>
                                              <a:dgm id="{AC77514B-0541-443E-AFE6-08C360B90EC1}"/>
                                            </p:graphicEl>
                                          </p:spTgt>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5">
                                            <p:graphicEl>
                                              <a:dgm id="{AC77514B-0541-443E-AFE6-08C360B90EC1}"/>
                                            </p:graphicEl>
                                          </p:spTgt>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5">
                                            <p:graphicEl>
                                              <a:dgm id="{AC77514B-0541-443E-AFE6-08C360B90EC1}"/>
                                            </p:graphicEl>
                                          </p:spTgt>
                                        </p:tgtEl>
                                        <p:attrNameLst>
                                          <p:attrName>ppt_y</p:attrName>
                                        </p:attrNameLst>
                                      </p:cBhvr>
                                      <p:tavLst>
                                        <p:tav tm="0" fmla="#ppt_y-sin(pi*$)/81">
                                          <p:val>
                                            <p:fltVal val="0"/>
                                          </p:val>
                                        </p:tav>
                                        <p:tav tm="100000">
                                          <p:val>
                                            <p:fltVal val="1"/>
                                          </p:val>
                                        </p:tav>
                                      </p:tavLst>
                                    </p:anim>
                                    <p:animScale>
                                      <p:cBhvr>
                                        <p:cTn id="81" dur="26">
                                          <p:stCondLst>
                                            <p:cond delay="650"/>
                                          </p:stCondLst>
                                        </p:cTn>
                                        <p:tgtEl>
                                          <p:spTgt spid="5">
                                            <p:graphicEl>
                                              <a:dgm id="{AC77514B-0541-443E-AFE6-08C360B90EC1}"/>
                                            </p:graphicEl>
                                          </p:spTgt>
                                        </p:tgtEl>
                                      </p:cBhvr>
                                      <p:to x="100000" y="60000"/>
                                    </p:animScale>
                                    <p:animScale>
                                      <p:cBhvr>
                                        <p:cTn id="82" dur="166" decel="50000">
                                          <p:stCondLst>
                                            <p:cond delay="676"/>
                                          </p:stCondLst>
                                        </p:cTn>
                                        <p:tgtEl>
                                          <p:spTgt spid="5">
                                            <p:graphicEl>
                                              <a:dgm id="{AC77514B-0541-443E-AFE6-08C360B90EC1}"/>
                                            </p:graphicEl>
                                          </p:spTgt>
                                        </p:tgtEl>
                                      </p:cBhvr>
                                      <p:to x="100000" y="100000"/>
                                    </p:animScale>
                                    <p:animScale>
                                      <p:cBhvr>
                                        <p:cTn id="83" dur="26">
                                          <p:stCondLst>
                                            <p:cond delay="1312"/>
                                          </p:stCondLst>
                                        </p:cTn>
                                        <p:tgtEl>
                                          <p:spTgt spid="5">
                                            <p:graphicEl>
                                              <a:dgm id="{AC77514B-0541-443E-AFE6-08C360B90EC1}"/>
                                            </p:graphicEl>
                                          </p:spTgt>
                                        </p:tgtEl>
                                      </p:cBhvr>
                                      <p:to x="100000" y="80000"/>
                                    </p:animScale>
                                    <p:animScale>
                                      <p:cBhvr>
                                        <p:cTn id="84" dur="166" decel="50000">
                                          <p:stCondLst>
                                            <p:cond delay="1338"/>
                                          </p:stCondLst>
                                        </p:cTn>
                                        <p:tgtEl>
                                          <p:spTgt spid="5">
                                            <p:graphicEl>
                                              <a:dgm id="{AC77514B-0541-443E-AFE6-08C360B90EC1}"/>
                                            </p:graphicEl>
                                          </p:spTgt>
                                        </p:tgtEl>
                                      </p:cBhvr>
                                      <p:to x="100000" y="100000"/>
                                    </p:animScale>
                                    <p:animScale>
                                      <p:cBhvr>
                                        <p:cTn id="85" dur="26">
                                          <p:stCondLst>
                                            <p:cond delay="1642"/>
                                          </p:stCondLst>
                                        </p:cTn>
                                        <p:tgtEl>
                                          <p:spTgt spid="5">
                                            <p:graphicEl>
                                              <a:dgm id="{AC77514B-0541-443E-AFE6-08C360B90EC1}"/>
                                            </p:graphicEl>
                                          </p:spTgt>
                                        </p:tgtEl>
                                      </p:cBhvr>
                                      <p:to x="100000" y="90000"/>
                                    </p:animScale>
                                    <p:animScale>
                                      <p:cBhvr>
                                        <p:cTn id="86" dur="166" decel="50000">
                                          <p:stCondLst>
                                            <p:cond delay="1668"/>
                                          </p:stCondLst>
                                        </p:cTn>
                                        <p:tgtEl>
                                          <p:spTgt spid="5">
                                            <p:graphicEl>
                                              <a:dgm id="{AC77514B-0541-443E-AFE6-08C360B90EC1}"/>
                                            </p:graphicEl>
                                          </p:spTgt>
                                        </p:tgtEl>
                                      </p:cBhvr>
                                      <p:to x="100000" y="100000"/>
                                    </p:animScale>
                                    <p:animScale>
                                      <p:cBhvr>
                                        <p:cTn id="87" dur="26">
                                          <p:stCondLst>
                                            <p:cond delay="1808"/>
                                          </p:stCondLst>
                                        </p:cTn>
                                        <p:tgtEl>
                                          <p:spTgt spid="5">
                                            <p:graphicEl>
                                              <a:dgm id="{AC77514B-0541-443E-AFE6-08C360B90EC1}"/>
                                            </p:graphicEl>
                                          </p:spTgt>
                                        </p:tgtEl>
                                      </p:cBhvr>
                                      <p:to x="100000" y="95000"/>
                                    </p:animScale>
                                    <p:animScale>
                                      <p:cBhvr>
                                        <p:cTn id="88" dur="166" decel="50000">
                                          <p:stCondLst>
                                            <p:cond delay="1834"/>
                                          </p:stCondLst>
                                        </p:cTn>
                                        <p:tgtEl>
                                          <p:spTgt spid="5">
                                            <p:graphicEl>
                                              <a:dgm id="{AC77514B-0541-443E-AFE6-08C360B90EC1}"/>
                                            </p:graphic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C8004-498D-43AA-8773-6DA5F041EA1F}"/>
              </a:ext>
            </a:extLst>
          </p:cNvPr>
          <p:cNvSpPr>
            <a:spLocks noGrp="1"/>
          </p:cNvSpPr>
          <p:nvPr>
            <p:ph type="title"/>
          </p:nvPr>
        </p:nvSpPr>
        <p:spPr>
          <a:xfrm>
            <a:off x="1295402" y="982132"/>
            <a:ext cx="9601196" cy="1303867"/>
          </a:xfrm>
        </p:spPr>
        <p:txBody>
          <a:bodyPr>
            <a:normAutofit/>
          </a:bodyPr>
          <a:lstStyle/>
          <a:p>
            <a:pPr rtl="1"/>
            <a:r>
              <a:rPr lang="ar-SA" dirty="0">
                <a:solidFill>
                  <a:srgbClr val="262626"/>
                </a:solidFill>
                <a:latin typeface="Sakkal Majalla" panose="02000000000000000000" pitchFamily="2" charset="-78"/>
                <a:cs typeface="Sakkal Majalla" panose="02000000000000000000" pitchFamily="2" charset="-78"/>
              </a:rPr>
              <a:t>للحفاظ (8)</a:t>
            </a:r>
            <a:endParaRPr lang="en-US" dirty="0">
              <a:solidFill>
                <a:srgbClr val="262626"/>
              </a:solidFill>
              <a:latin typeface="Sakkal Majalla" panose="02000000000000000000" pitchFamily="2" charset="-78"/>
              <a:cs typeface="Sakkal Majalla" panose="02000000000000000000" pitchFamily="2" charset="-78"/>
            </a:endParaRPr>
          </a:p>
        </p:txBody>
      </p:sp>
      <p:graphicFrame>
        <p:nvGraphicFramePr>
          <p:cNvPr id="5" name="Content Placeholder 2">
            <a:extLst>
              <a:ext uri="{FF2B5EF4-FFF2-40B4-BE49-F238E27FC236}">
                <a16:creationId xmlns:a16="http://schemas.microsoft.com/office/drawing/2014/main" id="{88FA6B1A-F6A5-4314-BDAC-CE9DCE055B28}"/>
              </a:ext>
            </a:extLst>
          </p:cNvPr>
          <p:cNvGraphicFramePr>
            <a:graphicFrameLocks noGrp="1"/>
          </p:cNvGraphicFramePr>
          <p:nvPr>
            <p:ph idx="1"/>
            <p:extLst>
              <p:ext uri="{D42A27DB-BD31-4B8C-83A1-F6EECF244321}">
                <p14:modId xmlns:p14="http://schemas.microsoft.com/office/powerpoint/2010/main" val="750125197"/>
              </p:ext>
            </p:extLst>
          </p:nvPr>
        </p:nvGraphicFramePr>
        <p:xfrm>
          <a:off x="1295401" y="2675822"/>
          <a:ext cx="9601197" cy="2985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5156209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graphicEl>
                                              <a:dgm id="{1BEC1CC2-7978-46CE-8A75-67A769C03883}"/>
                                            </p:graphicEl>
                                          </p:spTgt>
                                        </p:tgtEl>
                                        <p:attrNameLst>
                                          <p:attrName>style.visibility</p:attrName>
                                        </p:attrNameLst>
                                      </p:cBhvr>
                                      <p:to>
                                        <p:strVal val="visible"/>
                                      </p:to>
                                    </p:set>
                                    <p:animEffect transition="in" filter="wipe(down)">
                                      <p:cBhvr>
                                        <p:cTn id="7" dur="580">
                                          <p:stCondLst>
                                            <p:cond delay="0"/>
                                          </p:stCondLst>
                                        </p:cTn>
                                        <p:tgtEl>
                                          <p:spTgt spid="5">
                                            <p:graphicEl>
                                              <a:dgm id="{1BEC1CC2-7978-46CE-8A75-67A769C03883}"/>
                                            </p:graphicEl>
                                          </p:spTgt>
                                        </p:tgtEl>
                                      </p:cBhvr>
                                    </p:animEffect>
                                    <p:anim calcmode="lin" valueType="num">
                                      <p:cBhvr>
                                        <p:cTn id="8" dur="1822" tmFilter="0,0; 0.14,0.36; 0.43,0.73; 0.71,0.91; 1.0,1.0">
                                          <p:stCondLst>
                                            <p:cond delay="0"/>
                                          </p:stCondLst>
                                        </p:cTn>
                                        <p:tgtEl>
                                          <p:spTgt spid="5">
                                            <p:graphicEl>
                                              <a:dgm id="{1BEC1CC2-7978-46CE-8A75-67A769C03883}"/>
                                            </p:graphic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graphicEl>
                                              <a:dgm id="{1BEC1CC2-7978-46CE-8A75-67A769C03883}"/>
                                            </p:graphic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graphicEl>
                                              <a:dgm id="{1BEC1CC2-7978-46CE-8A75-67A769C03883}"/>
                                            </p:graphic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graphicEl>
                                              <a:dgm id="{1BEC1CC2-7978-46CE-8A75-67A769C03883}"/>
                                            </p:graphic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graphicEl>
                                              <a:dgm id="{1BEC1CC2-7978-46CE-8A75-67A769C03883}"/>
                                            </p:graphic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graphicEl>
                                              <a:dgm id="{1BEC1CC2-7978-46CE-8A75-67A769C03883}"/>
                                            </p:graphicEl>
                                          </p:spTgt>
                                        </p:tgtEl>
                                      </p:cBhvr>
                                      <p:to x="100000" y="60000"/>
                                    </p:animScale>
                                    <p:animScale>
                                      <p:cBhvr>
                                        <p:cTn id="14" dur="166" decel="50000">
                                          <p:stCondLst>
                                            <p:cond delay="676"/>
                                          </p:stCondLst>
                                        </p:cTn>
                                        <p:tgtEl>
                                          <p:spTgt spid="5">
                                            <p:graphicEl>
                                              <a:dgm id="{1BEC1CC2-7978-46CE-8A75-67A769C03883}"/>
                                            </p:graphicEl>
                                          </p:spTgt>
                                        </p:tgtEl>
                                      </p:cBhvr>
                                      <p:to x="100000" y="100000"/>
                                    </p:animScale>
                                    <p:animScale>
                                      <p:cBhvr>
                                        <p:cTn id="15" dur="26">
                                          <p:stCondLst>
                                            <p:cond delay="1312"/>
                                          </p:stCondLst>
                                        </p:cTn>
                                        <p:tgtEl>
                                          <p:spTgt spid="5">
                                            <p:graphicEl>
                                              <a:dgm id="{1BEC1CC2-7978-46CE-8A75-67A769C03883}"/>
                                            </p:graphicEl>
                                          </p:spTgt>
                                        </p:tgtEl>
                                      </p:cBhvr>
                                      <p:to x="100000" y="80000"/>
                                    </p:animScale>
                                    <p:animScale>
                                      <p:cBhvr>
                                        <p:cTn id="16" dur="166" decel="50000">
                                          <p:stCondLst>
                                            <p:cond delay="1338"/>
                                          </p:stCondLst>
                                        </p:cTn>
                                        <p:tgtEl>
                                          <p:spTgt spid="5">
                                            <p:graphicEl>
                                              <a:dgm id="{1BEC1CC2-7978-46CE-8A75-67A769C03883}"/>
                                            </p:graphicEl>
                                          </p:spTgt>
                                        </p:tgtEl>
                                      </p:cBhvr>
                                      <p:to x="100000" y="100000"/>
                                    </p:animScale>
                                    <p:animScale>
                                      <p:cBhvr>
                                        <p:cTn id="17" dur="26">
                                          <p:stCondLst>
                                            <p:cond delay="1642"/>
                                          </p:stCondLst>
                                        </p:cTn>
                                        <p:tgtEl>
                                          <p:spTgt spid="5">
                                            <p:graphicEl>
                                              <a:dgm id="{1BEC1CC2-7978-46CE-8A75-67A769C03883}"/>
                                            </p:graphicEl>
                                          </p:spTgt>
                                        </p:tgtEl>
                                      </p:cBhvr>
                                      <p:to x="100000" y="90000"/>
                                    </p:animScale>
                                    <p:animScale>
                                      <p:cBhvr>
                                        <p:cTn id="18" dur="166" decel="50000">
                                          <p:stCondLst>
                                            <p:cond delay="1668"/>
                                          </p:stCondLst>
                                        </p:cTn>
                                        <p:tgtEl>
                                          <p:spTgt spid="5">
                                            <p:graphicEl>
                                              <a:dgm id="{1BEC1CC2-7978-46CE-8A75-67A769C03883}"/>
                                            </p:graphicEl>
                                          </p:spTgt>
                                        </p:tgtEl>
                                      </p:cBhvr>
                                      <p:to x="100000" y="100000"/>
                                    </p:animScale>
                                    <p:animScale>
                                      <p:cBhvr>
                                        <p:cTn id="19" dur="26">
                                          <p:stCondLst>
                                            <p:cond delay="1808"/>
                                          </p:stCondLst>
                                        </p:cTn>
                                        <p:tgtEl>
                                          <p:spTgt spid="5">
                                            <p:graphicEl>
                                              <a:dgm id="{1BEC1CC2-7978-46CE-8A75-67A769C03883}"/>
                                            </p:graphicEl>
                                          </p:spTgt>
                                        </p:tgtEl>
                                      </p:cBhvr>
                                      <p:to x="100000" y="95000"/>
                                    </p:animScale>
                                    <p:animScale>
                                      <p:cBhvr>
                                        <p:cTn id="20" dur="166" decel="50000">
                                          <p:stCondLst>
                                            <p:cond delay="1834"/>
                                          </p:stCondLst>
                                        </p:cTn>
                                        <p:tgtEl>
                                          <p:spTgt spid="5">
                                            <p:graphicEl>
                                              <a:dgm id="{1BEC1CC2-7978-46CE-8A75-67A769C03883}"/>
                                            </p:graphic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graphicEl>
                                              <a:dgm id="{D5997FB6-A5FE-4C06-BF9E-64807667A1D9}"/>
                                            </p:graphicEl>
                                          </p:spTgt>
                                        </p:tgtEl>
                                        <p:attrNameLst>
                                          <p:attrName>style.visibility</p:attrName>
                                        </p:attrNameLst>
                                      </p:cBhvr>
                                      <p:to>
                                        <p:strVal val="visible"/>
                                      </p:to>
                                    </p:set>
                                    <p:animEffect transition="in" filter="wipe(down)">
                                      <p:cBhvr>
                                        <p:cTn id="25" dur="580">
                                          <p:stCondLst>
                                            <p:cond delay="0"/>
                                          </p:stCondLst>
                                        </p:cTn>
                                        <p:tgtEl>
                                          <p:spTgt spid="5">
                                            <p:graphicEl>
                                              <a:dgm id="{D5997FB6-A5FE-4C06-BF9E-64807667A1D9}"/>
                                            </p:graphicEl>
                                          </p:spTgt>
                                        </p:tgtEl>
                                      </p:cBhvr>
                                    </p:animEffect>
                                    <p:anim calcmode="lin" valueType="num">
                                      <p:cBhvr>
                                        <p:cTn id="26" dur="1822" tmFilter="0,0; 0.14,0.36; 0.43,0.73; 0.71,0.91; 1.0,1.0">
                                          <p:stCondLst>
                                            <p:cond delay="0"/>
                                          </p:stCondLst>
                                        </p:cTn>
                                        <p:tgtEl>
                                          <p:spTgt spid="5">
                                            <p:graphicEl>
                                              <a:dgm id="{D5997FB6-A5FE-4C06-BF9E-64807667A1D9}"/>
                                            </p:graphic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graphicEl>
                                              <a:dgm id="{D5997FB6-A5FE-4C06-BF9E-64807667A1D9}"/>
                                            </p:graphic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graphicEl>
                                              <a:dgm id="{D5997FB6-A5FE-4C06-BF9E-64807667A1D9}"/>
                                            </p:graphic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graphicEl>
                                              <a:dgm id="{D5997FB6-A5FE-4C06-BF9E-64807667A1D9}"/>
                                            </p:graphic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graphicEl>
                                              <a:dgm id="{D5997FB6-A5FE-4C06-BF9E-64807667A1D9}"/>
                                            </p:graphic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graphicEl>
                                              <a:dgm id="{D5997FB6-A5FE-4C06-BF9E-64807667A1D9}"/>
                                            </p:graphicEl>
                                          </p:spTgt>
                                        </p:tgtEl>
                                      </p:cBhvr>
                                      <p:to x="100000" y="60000"/>
                                    </p:animScale>
                                    <p:animScale>
                                      <p:cBhvr>
                                        <p:cTn id="32" dur="166" decel="50000">
                                          <p:stCondLst>
                                            <p:cond delay="676"/>
                                          </p:stCondLst>
                                        </p:cTn>
                                        <p:tgtEl>
                                          <p:spTgt spid="5">
                                            <p:graphicEl>
                                              <a:dgm id="{D5997FB6-A5FE-4C06-BF9E-64807667A1D9}"/>
                                            </p:graphicEl>
                                          </p:spTgt>
                                        </p:tgtEl>
                                      </p:cBhvr>
                                      <p:to x="100000" y="100000"/>
                                    </p:animScale>
                                    <p:animScale>
                                      <p:cBhvr>
                                        <p:cTn id="33" dur="26">
                                          <p:stCondLst>
                                            <p:cond delay="1312"/>
                                          </p:stCondLst>
                                        </p:cTn>
                                        <p:tgtEl>
                                          <p:spTgt spid="5">
                                            <p:graphicEl>
                                              <a:dgm id="{D5997FB6-A5FE-4C06-BF9E-64807667A1D9}"/>
                                            </p:graphicEl>
                                          </p:spTgt>
                                        </p:tgtEl>
                                      </p:cBhvr>
                                      <p:to x="100000" y="80000"/>
                                    </p:animScale>
                                    <p:animScale>
                                      <p:cBhvr>
                                        <p:cTn id="34" dur="166" decel="50000">
                                          <p:stCondLst>
                                            <p:cond delay="1338"/>
                                          </p:stCondLst>
                                        </p:cTn>
                                        <p:tgtEl>
                                          <p:spTgt spid="5">
                                            <p:graphicEl>
                                              <a:dgm id="{D5997FB6-A5FE-4C06-BF9E-64807667A1D9}"/>
                                            </p:graphicEl>
                                          </p:spTgt>
                                        </p:tgtEl>
                                      </p:cBhvr>
                                      <p:to x="100000" y="100000"/>
                                    </p:animScale>
                                    <p:animScale>
                                      <p:cBhvr>
                                        <p:cTn id="35" dur="26">
                                          <p:stCondLst>
                                            <p:cond delay="1642"/>
                                          </p:stCondLst>
                                        </p:cTn>
                                        <p:tgtEl>
                                          <p:spTgt spid="5">
                                            <p:graphicEl>
                                              <a:dgm id="{D5997FB6-A5FE-4C06-BF9E-64807667A1D9}"/>
                                            </p:graphicEl>
                                          </p:spTgt>
                                        </p:tgtEl>
                                      </p:cBhvr>
                                      <p:to x="100000" y="90000"/>
                                    </p:animScale>
                                    <p:animScale>
                                      <p:cBhvr>
                                        <p:cTn id="36" dur="166" decel="50000">
                                          <p:stCondLst>
                                            <p:cond delay="1668"/>
                                          </p:stCondLst>
                                        </p:cTn>
                                        <p:tgtEl>
                                          <p:spTgt spid="5">
                                            <p:graphicEl>
                                              <a:dgm id="{D5997FB6-A5FE-4C06-BF9E-64807667A1D9}"/>
                                            </p:graphicEl>
                                          </p:spTgt>
                                        </p:tgtEl>
                                      </p:cBhvr>
                                      <p:to x="100000" y="100000"/>
                                    </p:animScale>
                                    <p:animScale>
                                      <p:cBhvr>
                                        <p:cTn id="37" dur="26">
                                          <p:stCondLst>
                                            <p:cond delay="1808"/>
                                          </p:stCondLst>
                                        </p:cTn>
                                        <p:tgtEl>
                                          <p:spTgt spid="5">
                                            <p:graphicEl>
                                              <a:dgm id="{D5997FB6-A5FE-4C06-BF9E-64807667A1D9}"/>
                                            </p:graphicEl>
                                          </p:spTgt>
                                        </p:tgtEl>
                                      </p:cBhvr>
                                      <p:to x="100000" y="95000"/>
                                    </p:animScale>
                                    <p:animScale>
                                      <p:cBhvr>
                                        <p:cTn id="38" dur="166" decel="50000">
                                          <p:stCondLst>
                                            <p:cond delay="1834"/>
                                          </p:stCondLst>
                                        </p:cTn>
                                        <p:tgtEl>
                                          <p:spTgt spid="5">
                                            <p:graphicEl>
                                              <a:dgm id="{D5997FB6-A5FE-4C06-BF9E-64807667A1D9}"/>
                                            </p:graphicEl>
                                          </p:spTgt>
                                        </p:tgtEl>
                                      </p:cBhvr>
                                      <p:to x="100000" y="100000"/>
                                    </p:animScale>
                                  </p:childTnLst>
                                </p:cTn>
                              </p:par>
                              <p:par>
                                <p:cTn id="39" presetID="26" presetClass="entr" presetSubtype="0" fill="hold" grpId="0" nodeType="withEffect">
                                  <p:stCondLst>
                                    <p:cond delay="0"/>
                                  </p:stCondLst>
                                  <p:childTnLst>
                                    <p:set>
                                      <p:cBhvr>
                                        <p:cTn id="40" dur="1" fill="hold">
                                          <p:stCondLst>
                                            <p:cond delay="0"/>
                                          </p:stCondLst>
                                        </p:cTn>
                                        <p:tgtEl>
                                          <p:spTgt spid="5">
                                            <p:graphicEl>
                                              <a:dgm id="{918FF342-9837-4234-8DD7-A0A2BD624B00}"/>
                                            </p:graphicEl>
                                          </p:spTgt>
                                        </p:tgtEl>
                                        <p:attrNameLst>
                                          <p:attrName>style.visibility</p:attrName>
                                        </p:attrNameLst>
                                      </p:cBhvr>
                                      <p:to>
                                        <p:strVal val="visible"/>
                                      </p:to>
                                    </p:set>
                                    <p:animEffect transition="in" filter="wipe(down)">
                                      <p:cBhvr>
                                        <p:cTn id="41" dur="580">
                                          <p:stCondLst>
                                            <p:cond delay="0"/>
                                          </p:stCondLst>
                                        </p:cTn>
                                        <p:tgtEl>
                                          <p:spTgt spid="5">
                                            <p:graphicEl>
                                              <a:dgm id="{918FF342-9837-4234-8DD7-A0A2BD624B00}"/>
                                            </p:graphicEl>
                                          </p:spTgt>
                                        </p:tgtEl>
                                      </p:cBhvr>
                                    </p:animEffect>
                                    <p:anim calcmode="lin" valueType="num">
                                      <p:cBhvr>
                                        <p:cTn id="42" dur="1822" tmFilter="0,0; 0.14,0.36; 0.43,0.73; 0.71,0.91; 1.0,1.0">
                                          <p:stCondLst>
                                            <p:cond delay="0"/>
                                          </p:stCondLst>
                                        </p:cTn>
                                        <p:tgtEl>
                                          <p:spTgt spid="5">
                                            <p:graphicEl>
                                              <a:dgm id="{918FF342-9837-4234-8DD7-A0A2BD624B00}"/>
                                            </p:graphic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5">
                                            <p:graphicEl>
                                              <a:dgm id="{918FF342-9837-4234-8DD7-A0A2BD624B00}"/>
                                            </p:graphic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5">
                                            <p:graphicEl>
                                              <a:dgm id="{918FF342-9837-4234-8DD7-A0A2BD624B00}"/>
                                            </p:graphic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5">
                                            <p:graphicEl>
                                              <a:dgm id="{918FF342-9837-4234-8DD7-A0A2BD624B00}"/>
                                            </p:graphic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5">
                                            <p:graphicEl>
                                              <a:dgm id="{918FF342-9837-4234-8DD7-A0A2BD624B00}"/>
                                            </p:graphic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5">
                                            <p:graphicEl>
                                              <a:dgm id="{918FF342-9837-4234-8DD7-A0A2BD624B00}"/>
                                            </p:graphicEl>
                                          </p:spTgt>
                                        </p:tgtEl>
                                      </p:cBhvr>
                                      <p:to x="100000" y="60000"/>
                                    </p:animScale>
                                    <p:animScale>
                                      <p:cBhvr>
                                        <p:cTn id="48" dur="166" decel="50000">
                                          <p:stCondLst>
                                            <p:cond delay="676"/>
                                          </p:stCondLst>
                                        </p:cTn>
                                        <p:tgtEl>
                                          <p:spTgt spid="5">
                                            <p:graphicEl>
                                              <a:dgm id="{918FF342-9837-4234-8DD7-A0A2BD624B00}"/>
                                            </p:graphicEl>
                                          </p:spTgt>
                                        </p:tgtEl>
                                      </p:cBhvr>
                                      <p:to x="100000" y="100000"/>
                                    </p:animScale>
                                    <p:animScale>
                                      <p:cBhvr>
                                        <p:cTn id="49" dur="26">
                                          <p:stCondLst>
                                            <p:cond delay="1312"/>
                                          </p:stCondLst>
                                        </p:cTn>
                                        <p:tgtEl>
                                          <p:spTgt spid="5">
                                            <p:graphicEl>
                                              <a:dgm id="{918FF342-9837-4234-8DD7-A0A2BD624B00}"/>
                                            </p:graphicEl>
                                          </p:spTgt>
                                        </p:tgtEl>
                                      </p:cBhvr>
                                      <p:to x="100000" y="80000"/>
                                    </p:animScale>
                                    <p:animScale>
                                      <p:cBhvr>
                                        <p:cTn id="50" dur="166" decel="50000">
                                          <p:stCondLst>
                                            <p:cond delay="1338"/>
                                          </p:stCondLst>
                                        </p:cTn>
                                        <p:tgtEl>
                                          <p:spTgt spid="5">
                                            <p:graphicEl>
                                              <a:dgm id="{918FF342-9837-4234-8DD7-A0A2BD624B00}"/>
                                            </p:graphicEl>
                                          </p:spTgt>
                                        </p:tgtEl>
                                      </p:cBhvr>
                                      <p:to x="100000" y="100000"/>
                                    </p:animScale>
                                    <p:animScale>
                                      <p:cBhvr>
                                        <p:cTn id="51" dur="26">
                                          <p:stCondLst>
                                            <p:cond delay="1642"/>
                                          </p:stCondLst>
                                        </p:cTn>
                                        <p:tgtEl>
                                          <p:spTgt spid="5">
                                            <p:graphicEl>
                                              <a:dgm id="{918FF342-9837-4234-8DD7-A0A2BD624B00}"/>
                                            </p:graphicEl>
                                          </p:spTgt>
                                        </p:tgtEl>
                                      </p:cBhvr>
                                      <p:to x="100000" y="90000"/>
                                    </p:animScale>
                                    <p:animScale>
                                      <p:cBhvr>
                                        <p:cTn id="52" dur="166" decel="50000">
                                          <p:stCondLst>
                                            <p:cond delay="1668"/>
                                          </p:stCondLst>
                                        </p:cTn>
                                        <p:tgtEl>
                                          <p:spTgt spid="5">
                                            <p:graphicEl>
                                              <a:dgm id="{918FF342-9837-4234-8DD7-A0A2BD624B00}"/>
                                            </p:graphicEl>
                                          </p:spTgt>
                                        </p:tgtEl>
                                      </p:cBhvr>
                                      <p:to x="100000" y="100000"/>
                                    </p:animScale>
                                    <p:animScale>
                                      <p:cBhvr>
                                        <p:cTn id="53" dur="26">
                                          <p:stCondLst>
                                            <p:cond delay="1808"/>
                                          </p:stCondLst>
                                        </p:cTn>
                                        <p:tgtEl>
                                          <p:spTgt spid="5">
                                            <p:graphicEl>
                                              <a:dgm id="{918FF342-9837-4234-8DD7-A0A2BD624B00}"/>
                                            </p:graphicEl>
                                          </p:spTgt>
                                        </p:tgtEl>
                                      </p:cBhvr>
                                      <p:to x="100000" y="95000"/>
                                    </p:animScale>
                                    <p:animScale>
                                      <p:cBhvr>
                                        <p:cTn id="54" dur="166" decel="50000">
                                          <p:stCondLst>
                                            <p:cond delay="1834"/>
                                          </p:stCondLst>
                                        </p:cTn>
                                        <p:tgtEl>
                                          <p:spTgt spid="5">
                                            <p:graphicEl>
                                              <a:dgm id="{918FF342-9837-4234-8DD7-A0A2BD624B00}"/>
                                            </p:graphicEl>
                                          </p:spTgt>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grpId="0" nodeType="clickEffect">
                                  <p:stCondLst>
                                    <p:cond delay="0"/>
                                  </p:stCondLst>
                                  <p:childTnLst>
                                    <p:set>
                                      <p:cBhvr>
                                        <p:cTn id="58" dur="1" fill="hold">
                                          <p:stCondLst>
                                            <p:cond delay="0"/>
                                          </p:stCondLst>
                                        </p:cTn>
                                        <p:tgtEl>
                                          <p:spTgt spid="5">
                                            <p:graphicEl>
                                              <a:dgm id="{AE1BFBB7-50E2-4D16-953E-843707232272}"/>
                                            </p:graphicEl>
                                          </p:spTgt>
                                        </p:tgtEl>
                                        <p:attrNameLst>
                                          <p:attrName>style.visibility</p:attrName>
                                        </p:attrNameLst>
                                      </p:cBhvr>
                                      <p:to>
                                        <p:strVal val="visible"/>
                                      </p:to>
                                    </p:set>
                                    <p:animEffect transition="in" filter="wipe(down)">
                                      <p:cBhvr>
                                        <p:cTn id="59" dur="580">
                                          <p:stCondLst>
                                            <p:cond delay="0"/>
                                          </p:stCondLst>
                                        </p:cTn>
                                        <p:tgtEl>
                                          <p:spTgt spid="5">
                                            <p:graphicEl>
                                              <a:dgm id="{AE1BFBB7-50E2-4D16-953E-843707232272}"/>
                                            </p:graphicEl>
                                          </p:spTgt>
                                        </p:tgtEl>
                                      </p:cBhvr>
                                    </p:animEffect>
                                    <p:anim calcmode="lin" valueType="num">
                                      <p:cBhvr>
                                        <p:cTn id="60" dur="1822" tmFilter="0,0; 0.14,0.36; 0.43,0.73; 0.71,0.91; 1.0,1.0">
                                          <p:stCondLst>
                                            <p:cond delay="0"/>
                                          </p:stCondLst>
                                        </p:cTn>
                                        <p:tgtEl>
                                          <p:spTgt spid="5">
                                            <p:graphicEl>
                                              <a:dgm id="{AE1BFBB7-50E2-4D16-953E-843707232272}"/>
                                            </p:graphicEl>
                                          </p:spTgt>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5">
                                            <p:graphicEl>
                                              <a:dgm id="{AE1BFBB7-50E2-4D16-953E-843707232272}"/>
                                            </p:graphicEl>
                                          </p:spTgt>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5">
                                            <p:graphicEl>
                                              <a:dgm id="{AE1BFBB7-50E2-4D16-953E-843707232272}"/>
                                            </p:graphicEl>
                                          </p:spTgt>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5">
                                            <p:graphicEl>
                                              <a:dgm id="{AE1BFBB7-50E2-4D16-953E-843707232272}"/>
                                            </p:graphicEl>
                                          </p:spTgt>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5">
                                            <p:graphicEl>
                                              <a:dgm id="{AE1BFBB7-50E2-4D16-953E-843707232272}"/>
                                            </p:graphicEl>
                                          </p:spTgt>
                                        </p:tgtEl>
                                        <p:attrNameLst>
                                          <p:attrName>ppt_y</p:attrName>
                                        </p:attrNameLst>
                                      </p:cBhvr>
                                      <p:tavLst>
                                        <p:tav tm="0" fmla="#ppt_y-sin(pi*$)/81">
                                          <p:val>
                                            <p:fltVal val="0"/>
                                          </p:val>
                                        </p:tav>
                                        <p:tav tm="100000">
                                          <p:val>
                                            <p:fltVal val="1"/>
                                          </p:val>
                                        </p:tav>
                                      </p:tavLst>
                                    </p:anim>
                                    <p:animScale>
                                      <p:cBhvr>
                                        <p:cTn id="65" dur="26">
                                          <p:stCondLst>
                                            <p:cond delay="650"/>
                                          </p:stCondLst>
                                        </p:cTn>
                                        <p:tgtEl>
                                          <p:spTgt spid="5">
                                            <p:graphicEl>
                                              <a:dgm id="{AE1BFBB7-50E2-4D16-953E-843707232272}"/>
                                            </p:graphicEl>
                                          </p:spTgt>
                                        </p:tgtEl>
                                      </p:cBhvr>
                                      <p:to x="100000" y="60000"/>
                                    </p:animScale>
                                    <p:animScale>
                                      <p:cBhvr>
                                        <p:cTn id="66" dur="166" decel="50000">
                                          <p:stCondLst>
                                            <p:cond delay="676"/>
                                          </p:stCondLst>
                                        </p:cTn>
                                        <p:tgtEl>
                                          <p:spTgt spid="5">
                                            <p:graphicEl>
                                              <a:dgm id="{AE1BFBB7-50E2-4D16-953E-843707232272}"/>
                                            </p:graphicEl>
                                          </p:spTgt>
                                        </p:tgtEl>
                                      </p:cBhvr>
                                      <p:to x="100000" y="100000"/>
                                    </p:animScale>
                                    <p:animScale>
                                      <p:cBhvr>
                                        <p:cTn id="67" dur="26">
                                          <p:stCondLst>
                                            <p:cond delay="1312"/>
                                          </p:stCondLst>
                                        </p:cTn>
                                        <p:tgtEl>
                                          <p:spTgt spid="5">
                                            <p:graphicEl>
                                              <a:dgm id="{AE1BFBB7-50E2-4D16-953E-843707232272}"/>
                                            </p:graphicEl>
                                          </p:spTgt>
                                        </p:tgtEl>
                                      </p:cBhvr>
                                      <p:to x="100000" y="80000"/>
                                    </p:animScale>
                                    <p:animScale>
                                      <p:cBhvr>
                                        <p:cTn id="68" dur="166" decel="50000">
                                          <p:stCondLst>
                                            <p:cond delay="1338"/>
                                          </p:stCondLst>
                                        </p:cTn>
                                        <p:tgtEl>
                                          <p:spTgt spid="5">
                                            <p:graphicEl>
                                              <a:dgm id="{AE1BFBB7-50E2-4D16-953E-843707232272}"/>
                                            </p:graphicEl>
                                          </p:spTgt>
                                        </p:tgtEl>
                                      </p:cBhvr>
                                      <p:to x="100000" y="100000"/>
                                    </p:animScale>
                                    <p:animScale>
                                      <p:cBhvr>
                                        <p:cTn id="69" dur="26">
                                          <p:stCondLst>
                                            <p:cond delay="1642"/>
                                          </p:stCondLst>
                                        </p:cTn>
                                        <p:tgtEl>
                                          <p:spTgt spid="5">
                                            <p:graphicEl>
                                              <a:dgm id="{AE1BFBB7-50E2-4D16-953E-843707232272}"/>
                                            </p:graphicEl>
                                          </p:spTgt>
                                        </p:tgtEl>
                                      </p:cBhvr>
                                      <p:to x="100000" y="90000"/>
                                    </p:animScale>
                                    <p:animScale>
                                      <p:cBhvr>
                                        <p:cTn id="70" dur="166" decel="50000">
                                          <p:stCondLst>
                                            <p:cond delay="1668"/>
                                          </p:stCondLst>
                                        </p:cTn>
                                        <p:tgtEl>
                                          <p:spTgt spid="5">
                                            <p:graphicEl>
                                              <a:dgm id="{AE1BFBB7-50E2-4D16-953E-843707232272}"/>
                                            </p:graphicEl>
                                          </p:spTgt>
                                        </p:tgtEl>
                                      </p:cBhvr>
                                      <p:to x="100000" y="100000"/>
                                    </p:animScale>
                                    <p:animScale>
                                      <p:cBhvr>
                                        <p:cTn id="71" dur="26">
                                          <p:stCondLst>
                                            <p:cond delay="1808"/>
                                          </p:stCondLst>
                                        </p:cTn>
                                        <p:tgtEl>
                                          <p:spTgt spid="5">
                                            <p:graphicEl>
                                              <a:dgm id="{AE1BFBB7-50E2-4D16-953E-843707232272}"/>
                                            </p:graphicEl>
                                          </p:spTgt>
                                        </p:tgtEl>
                                      </p:cBhvr>
                                      <p:to x="100000" y="95000"/>
                                    </p:animScale>
                                    <p:animScale>
                                      <p:cBhvr>
                                        <p:cTn id="72" dur="166" decel="50000">
                                          <p:stCondLst>
                                            <p:cond delay="1834"/>
                                          </p:stCondLst>
                                        </p:cTn>
                                        <p:tgtEl>
                                          <p:spTgt spid="5">
                                            <p:graphicEl>
                                              <a:dgm id="{AE1BFBB7-50E2-4D16-953E-843707232272}"/>
                                            </p:graphicEl>
                                          </p:spTgt>
                                        </p:tgtEl>
                                      </p:cBhvr>
                                      <p:to x="100000" y="100000"/>
                                    </p:animScale>
                                  </p:childTnLst>
                                </p:cTn>
                              </p:par>
                              <p:par>
                                <p:cTn id="73" presetID="26" presetClass="entr" presetSubtype="0" fill="hold" grpId="0" nodeType="withEffect">
                                  <p:stCondLst>
                                    <p:cond delay="0"/>
                                  </p:stCondLst>
                                  <p:childTnLst>
                                    <p:set>
                                      <p:cBhvr>
                                        <p:cTn id="74" dur="1" fill="hold">
                                          <p:stCondLst>
                                            <p:cond delay="0"/>
                                          </p:stCondLst>
                                        </p:cTn>
                                        <p:tgtEl>
                                          <p:spTgt spid="5">
                                            <p:graphicEl>
                                              <a:dgm id="{AC77514B-0541-443E-AFE6-08C360B90EC1}"/>
                                            </p:graphicEl>
                                          </p:spTgt>
                                        </p:tgtEl>
                                        <p:attrNameLst>
                                          <p:attrName>style.visibility</p:attrName>
                                        </p:attrNameLst>
                                      </p:cBhvr>
                                      <p:to>
                                        <p:strVal val="visible"/>
                                      </p:to>
                                    </p:set>
                                    <p:animEffect transition="in" filter="wipe(down)">
                                      <p:cBhvr>
                                        <p:cTn id="75" dur="580">
                                          <p:stCondLst>
                                            <p:cond delay="0"/>
                                          </p:stCondLst>
                                        </p:cTn>
                                        <p:tgtEl>
                                          <p:spTgt spid="5">
                                            <p:graphicEl>
                                              <a:dgm id="{AC77514B-0541-443E-AFE6-08C360B90EC1}"/>
                                            </p:graphicEl>
                                          </p:spTgt>
                                        </p:tgtEl>
                                      </p:cBhvr>
                                    </p:animEffect>
                                    <p:anim calcmode="lin" valueType="num">
                                      <p:cBhvr>
                                        <p:cTn id="76" dur="1822" tmFilter="0,0; 0.14,0.36; 0.43,0.73; 0.71,0.91; 1.0,1.0">
                                          <p:stCondLst>
                                            <p:cond delay="0"/>
                                          </p:stCondLst>
                                        </p:cTn>
                                        <p:tgtEl>
                                          <p:spTgt spid="5">
                                            <p:graphicEl>
                                              <a:dgm id="{AC77514B-0541-443E-AFE6-08C360B90EC1}"/>
                                            </p:graphicEl>
                                          </p:spTgt>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5">
                                            <p:graphicEl>
                                              <a:dgm id="{AC77514B-0541-443E-AFE6-08C360B90EC1}"/>
                                            </p:graphicEl>
                                          </p:spTgt>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5">
                                            <p:graphicEl>
                                              <a:dgm id="{AC77514B-0541-443E-AFE6-08C360B90EC1}"/>
                                            </p:graphicEl>
                                          </p:spTgt>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5">
                                            <p:graphicEl>
                                              <a:dgm id="{AC77514B-0541-443E-AFE6-08C360B90EC1}"/>
                                            </p:graphicEl>
                                          </p:spTgt>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5">
                                            <p:graphicEl>
                                              <a:dgm id="{AC77514B-0541-443E-AFE6-08C360B90EC1}"/>
                                            </p:graphicEl>
                                          </p:spTgt>
                                        </p:tgtEl>
                                        <p:attrNameLst>
                                          <p:attrName>ppt_y</p:attrName>
                                        </p:attrNameLst>
                                      </p:cBhvr>
                                      <p:tavLst>
                                        <p:tav tm="0" fmla="#ppt_y-sin(pi*$)/81">
                                          <p:val>
                                            <p:fltVal val="0"/>
                                          </p:val>
                                        </p:tav>
                                        <p:tav tm="100000">
                                          <p:val>
                                            <p:fltVal val="1"/>
                                          </p:val>
                                        </p:tav>
                                      </p:tavLst>
                                    </p:anim>
                                    <p:animScale>
                                      <p:cBhvr>
                                        <p:cTn id="81" dur="26">
                                          <p:stCondLst>
                                            <p:cond delay="650"/>
                                          </p:stCondLst>
                                        </p:cTn>
                                        <p:tgtEl>
                                          <p:spTgt spid="5">
                                            <p:graphicEl>
                                              <a:dgm id="{AC77514B-0541-443E-AFE6-08C360B90EC1}"/>
                                            </p:graphicEl>
                                          </p:spTgt>
                                        </p:tgtEl>
                                      </p:cBhvr>
                                      <p:to x="100000" y="60000"/>
                                    </p:animScale>
                                    <p:animScale>
                                      <p:cBhvr>
                                        <p:cTn id="82" dur="166" decel="50000">
                                          <p:stCondLst>
                                            <p:cond delay="676"/>
                                          </p:stCondLst>
                                        </p:cTn>
                                        <p:tgtEl>
                                          <p:spTgt spid="5">
                                            <p:graphicEl>
                                              <a:dgm id="{AC77514B-0541-443E-AFE6-08C360B90EC1}"/>
                                            </p:graphicEl>
                                          </p:spTgt>
                                        </p:tgtEl>
                                      </p:cBhvr>
                                      <p:to x="100000" y="100000"/>
                                    </p:animScale>
                                    <p:animScale>
                                      <p:cBhvr>
                                        <p:cTn id="83" dur="26">
                                          <p:stCondLst>
                                            <p:cond delay="1312"/>
                                          </p:stCondLst>
                                        </p:cTn>
                                        <p:tgtEl>
                                          <p:spTgt spid="5">
                                            <p:graphicEl>
                                              <a:dgm id="{AC77514B-0541-443E-AFE6-08C360B90EC1}"/>
                                            </p:graphicEl>
                                          </p:spTgt>
                                        </p:tgtEl>
                                      </p:cBhvr>
                                      <p:to x="100000" y="80000"/>
                                    </p:animScale>
                                    <p:animScale>
                                      <p:cBhvr>
                                        <p:cTn id="84" dur="166" decel="50000">
                                          <p:stCondLst>
                                            <p:cond delay="1338"/>
                                          </p:stCondLst>
                                        </p:cTn>
                                        <p:tgtEl>
                                          <p:spTgt spid="5">
                                            <p:graphicEl>
                                              <a:dgm id="{AC77514B-0541-443E-AFE6-08C360B90EC1}"/>
                                            </p:graphicEl>
                                          </p:spTgt>
                                        </p:tgtEl>
                                      </p:cBhvr>
                                      <p:to x="100000" y="100000"/>
                                    </p:animScale>
                                    <p:animScale>
                                      <p:cBhvr>
                                        <p:cTn id="85" dur="26">
                                          <p:stCondLst>
                                            <p:cond delay="1642"/>
                                          </p:stCondLst>
                                        </p:cTn>
                                        <p:tgtEl>
                                          <p:spTgt spid="5">
                                            <p:graphicEl>
                                              <a:dgm id="{AC77514B-0541-443E-AFE6-08C360B90EC1}"/>
                                            </p:graphicEl>
                                          </p:spTgt>
                                        </p:tgtEl>
                                      </p:cBhvr>
                                      <p:to x="100000" y="90000"/>
                                    </p:animScale>
                                    <p:animScale>
                                      <p:cBhvr>
                                        <p:cTn id="86" dur="166" decel="50000">
                                          <p:stCondLst>
                                            <p:cond delay="1668"/>
                                          </p:stCondLst>
                                        </p:cTn>
                                        <p:tgtEl>
                                          <p:spTgt spid="5">
                                            <p:graphicEl>
                                              <a:dgm id="{AC77514B-0541-443E-AFE6-08C360B90EC1}"/>
                                            </p:graphicEl>
                                          </p:spTgt>
                                        </p:tgtEl>
                                      </p:cBhvr>
                                      <p:to x="100000" y="100000"/>
                                    </p:animScale>
                                    <p:animScale>
                                      <p:cBhvr>
                                        <p:cTn id="87" dur="26">
                                          <p:stCondLst>
                                            <p:cond delay="1808"/>
                                          </p:stCondLst>
                                        </p:cTn>
                                        <p:tgtEl>
                                          <p:spTgt spid="5">
                                            <p:graphicEl>
                                              <a:dgm id="{AC77514B-0541-443E-AFE6-08C360B90EC1}"/>
                                            </p:graphicEl>
                                          </p:spTgt>
                                        </p:tgtEl>
                                      </p:cBhvr>
                                      <p:to x="100000" y="95000"/>
                                    </p:animScale>
                                    <p:animScale>
                                      <p:cBhvr>
                                        <p:cTn id="88" dur="166" decel="50000">
                                          <p:stCondLst>
                                            <p:cond delay="1834"/>
                                          </p:stCondLst>
                                        </p:cTn>
                                        <p:tgtEl>
                                          <p:spTgt spid="5">
                                            <p:graphicEl>
                                              <a:dgm id="{AC77514B-0541-443E-AFE6-08C360B90EC1}"/>
                                            </p:graphic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03E8C8A2-D2DA-42F8-84AA-AC5AB4251D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28" name="Picture 27">
              <a:extLst>
                <a:ext uri="{FF2B5EF4-FFF2-40B4-BE49-F238E27FC236}">
                  <a16:creationId xmlns:a16="http://schemas.microsoft.com/office/drawing/2014/main" id="{9A5D1FE1-4883-49B4-AD3E-D0A3F8DCE12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9" name="Rectangle 28">
              <a:extLst>
                <a:ext uri="{FF2B5EF4-FFF2-40B4-BE49-F238E27FC236}">
                  <a16:creationId xmlns:a16="http://schemas.microsoft.com/office/drawing/2014/main" id="{7F829EAE-7CB1-410F-BAF1-55BD6DC249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30" name="Picture 29">
              <a:extLst>
                <a:ext uri="{FF2B5EF4-FFF2-40B4-BE49-F238E27FC236}">
                  <a16:creationId xmlns:a16="http://schemas.microsoft.com/office/drawing/2014/main" id="{4EA5F8CE-974F-4443-AB3C-4799C332304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31" name="Picture 30">
              <a:extLst>
                <a:ext uri="{FF2B5EF4-FFF2-40B4-BE49-F238E27FC236}">
                  <a16:creationId xmlns:a16="http://schemas.microsoft.com/office/drawing/2014/main" id="{94075D0C-1739-4729-A5C8-5C5707A942F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33" name="Straight Connector 32">
            <a:extLst>
              <a:ext uri="{FF2B5EF4-FFF2-40B4-BE49-F238E27FC236}">
                <a16:creationId xmlns:a16="http://schemas.microsoft.com/office/drawing/2014/main" id="{0DFD28A6-39F3-425F-8050-E5BF1B4523B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pic>
        <p:nvPicPr>
          <p:cNvPr id="22" name="Picture 4" descr="A circuit board&#10;&#10;Description automatically generated">
            <a:extLst>
              <a:ext uri="{FF2B5EF4-FFF2-40B4-BE49-F238E27FC236}">
                <a16:creationId xmlns:a16="http://schemas.microsoft.com/office/drawing/2014/main" id="{1EDB21AF-57CE-4073-8768-F63BDB2A9285}"/>
              </a:ext>
            </a:extLst>
          </p:cNvPr>
          <p:cNvPicPr>
            <a:picLocks noChangeAspect="1"/>
          </p:cNvPicPr>
          <p:nvPr/>
        </p:nvPicPr>
        <p:blipFill rotWithShape="1">
          <a:blip r:embed="rId5"/>
          <a:srcRect t="15730"/>
          <a:stretch/>
        </p:blipFill>
        <p:spPr>
          <a:xfrm>
            <a:off x="20" y="10"/>
            <a:ext cx="12191980" cy="6857990"/>
          </a:xfrm>
          <a:prstGeom prst="rect">
            <a:avLst/>
          </a:prstGeom>
        </p:spPr>
      </p:pic>
      <p:sp>
        <p:nvSpPr>
          <p:cNvPr id="35" name="Rectangle 34">
            <a:extLst>
              <a:ext uri="{FF2B5EF4-FFF2-40B4-BE49-F238E27FC236}">
                <a16:creationId xmlns:a16="http://schemas.microsoft.com/office/drawing/2014/main" id="{C9D262D4-AE8B-4620-949A-609FC366FC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2616" y="1411015"/>
            <a:ext cx="7808159" cy="4103960"/>
          </a:xfrm>
          <a:prstGeom prst="rect">
            <a:avLst/>
          </a:prstGeom>
          <a:blipFill dpi="0" rotWithShape="1">
            <a:blip r:embed="rId6">
              <a:alphaModFix amt="86000"/>
              <a:duotone>
                <a:schemeClr val="bg2">
                  <a:shade val="45000"/>
                  <a:satMod val="135000"/>
                </a:schemeClr>
                <a:prstClr val="white"/>
              </a:duotone>
            </a:blip>
            <a:srcRect/>
            <a:tile tx="0" ty="0" sx="90000" sy="100000" flip="none" algn="ctr"/>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37" name="Rectangle 36">
            <a:extLst>
              <a:ext uri="{FF2B5EF4-FFF2-40B4-BE49-F238E27FC236}">
                <a16:creationId xmlns:a16="http://schemas.microsoft.com/office/drawing/2014/main" id="{3605853C-E63A-49E2-84A4-4B7DD77A56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grpSp>
        <p:nvGrpSpPr>
          <p:cNvPr id="39" name="Group 38">
            <a:extLst>
              <a:ext uri="{FF2B5EF4-FFF2-40B4-BE49-F238E27FC236}">
                <a16:creationId xmlns:a16="http://schemas.microsoft.com/office/drawing/2014/main" id="{9500549F-5B68-400C-A605-BDF102BDBB0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3631"/>
            <a:ext cx="12231160" cy="659658"/>
            <a:chOff x="-16934" y="3123631"/>
            <a:chExt cx="12231160" cy="659658"/>
          </a:xfrm>
        </p:grpSpPr>
        <p:sp>
          <p:nvSpPr>
            <p:cNvPr id="40" name="Rounded Rectangle 17">
              <a:extLst>
                <a:ext uri="{FF2B5EF4-FFF2-40B4-BE49-F238E27FC236}">
                  <a16:creationId xmlns:a16="http://schemas.microsoft.com/office/drawing/2014/main" id="{CE12C213-76C6-4953-849D-69BD0C0740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430976" y="3123631"/>
              <a:ext cx="45720" cy="658368"/>
            </a:xfrm>
            <a:prstGeom prst="roundRect">
              <a:avLst>
                <a:gd name="adj" fmla="val 50000"/>
              </a:avLst>
            </a:prstGeom>
            <a:solidFill>
              <a:schemeClr val="tx2">
                <a:alpha val="55000"/>
              </a:schemeClr>
            </a:solidFill>
            <a:ln w="9525">
              <a:noFill/>
            </a:ln>
            <a:effectLst>
              <a:innerShdw blurRad="114300">
                <a:prstClr val="black">
                  <a:alpha val="4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41" name="Picture 40">
              <a:extLst>
                <a:ext uri="{FF2B5EF4-FFF2-40B4-BE49-F238E27FC236}">
                  <a16:creationId xmlns:a16="http://schemas.microsoft.com/office/drawing/2014/main" id="{85D5C439-F0A9-41AB-BF38-FB38EB00B7C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5536"/>
              <a:ext cx="2478024" cy="612648"/>
            </a:xfrm>
            <a:prstGeom prst="rect">
              <a:avLst/>
            </a:prstGeom>
          </p:spPr>
        </p:pic>
        <p:sp>
          <p:nvSpPr>
            <p:cNvPr id="42" name="Rounded Rectangle 20">
              <a:extLst>
                <a:ext uri="{FF2B5EF4-FFF2-40B4-BE49-F238E27FC236}">
                  <a16:creationId xmlns:a16="http://schemas.microsoft.com/office/drawing/2014/main" id="{CE714C63-2EB2-4CE0-8982-994E7A37AA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17803" y="3124921"/>
              <a:ext cx="45720" cy="658368"/>
            </a:xfrm>
            <a:prstGeom prst="roundRect">
              <a:avLst>
                <a:gd name="adj" fmla="val 50000"/>
              </a:avLst>
            </a:prstGeom>
            <a:solidFill>
              <a:schemeClr val="tx2">
                <a:alpha val="55000"/>
              </a:schemeClr>
            </a:solidFill>
            <a:ln w="9525">
              <a:noFill/>
            </a:ln>
            <a:effectLst>
              <a:innerShdw blurRad="114300">
                <a:prstClr val="black">
                  <a:alpha val="4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43" name="Picture 42">
              <a:extLst>
                <a:ext uri="{FF2B5EF4-FFF2-40B4-BE49-F238E27FC236}">
                  <a16:creationId xmlns:a16="http://schemas.microsoft.com/office/drawing/2014/main" id="{CE568286-7D0B-4E62-BC33-A99A0FD743D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5536"/>
              <a:ext cx="2478024" cy="612648"/>
            </a:xfrm>
            <a:prstGeom prst="rect">
              <a:avLst/>
            </a:prstGeom>
          </p:spPr>
        </p:pic>
      </p:grpSp>
      <p:cxnSp>
        <p:nvCxnSpPr>
          <p:cNvPr id="45" name="Straight Connector 44">
            <a:extLst>
              <a:ext uri="{FF2B5EF4-FFF2-40B4-BE49-F238E27FC236}">
                <a16:creationId xmlns:a16="http://schemas.microsoft.com/office/drawing/2014/main" id="{1E22DAF0-5C05-4D01-A6C7-2832665773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p:nvSpPr>
          <p:cNvPr id="48" name="Title 1">
            <a:extLst>
              <a:ext uri="{FF2B5EF4-FFF2-40B4-BE49-F238E27FC236}">
                <a16:creationId xmlns:a16="http://schemas.microsoft.com/office/drawing/2014/main" id="{8428E9EE-2E1E-4414-BBA4-5D6828C8B106}"/>
              </a:ext>
            </a:extLst>
          </p:cNvPr>
          <p:cNvSpPr txBox="1">
            <a:spLocks/>
          </p:cNvSpPr>
          <p:nvPr/>
        </p:nvSpPr>
        <p:spPr>
          <a:xfrm>
            <a:off x="2692398" y="1871131"/>
            <a:ext cx="6815669" cy="1515533"/>
          </a:xfrm>
          <a:prstGeom prst="rect">
            <a:avLst/>
          </a:prstGeom>
          <a:effectLst/>
        </p:spPr>
        <p:txBody>
          <a:bodyPr vert="horz" lIns="91440" tIns="45720" rIns="91440" bIns="45720" rtlCol="0" anchor="b">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ar-SA" sz="5400">
                <a:latin typeface="Sakkal Majalla" panose="02000000000000000000" pitchFamily="2" charset="-78"/>
                <a:cs typeface="Sakkal Majalla" panose="02000000000000000000" pitchFamily="2" charset="-78"/>
              </a:rPr>
              <a:t>سؤال ؟</a:t>
            </a:r>
            <a:endParaRPr lang="en-US" sz="5400" dirty="0">
              <a:latin typeface="Sakkal Majalla" panose="02000000000000000000" pitchFamily="2" charset="-78"/>
              <a:cs typeface="Sakkal Majalla" panose="02000000000000000000" pitchFamily="2" charset="-78"/>
            </a:endParaRPr>
          </a:p>
        </p:txBody>
      </p:sp>
      <p:sp>
        <p:nvSpPr>
          <p:cNvPr id="49" name="Rectangle: Rounded Corners 48">
            <a:extLst>
              <a:ext uri="{FF2B5EF4-FFF2-40B4-BE49-F238E27FC236}">
                <a16:creationId xmlns:a16="http://schemas.microsoft.com/office/drawing/2014/main" id="{CAC16B1B-C65C-4C7A-A1EA-FC9E9509064B}"/>
              </a:ext>
            </a:extLst>
          </p:cNvPr>
          <p:cNvSpPr/>
          <p:nvPr/>
        </p:nvSpPr>
        <p:spPr>
          <a:xfrm>
            <a:off x="3222550" y="3793421"/>
            <a:ext cx="5479806" cy="1030720"/>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SA" sz="2400" b="0" i="0" u="none" strike="noStrike" kern="1200" cap="none" spc="0" normalizeH="0" baseline="0" noProof="0" dirty="0">
                <a:ln>
                  <a:noFill/>
                </a:ln>
                <a:solidFill>
                  <a:prstClr val="white"/>
                </a:solidFill>
                <a:effectLst/>
                <a:uLnTx/>
                <a:uFillTx/>
                <a:latin typeface="Sakkal Majalla" panose="02000000000000000000" pitchFamily="2" charset="-78"/>
                <a:ea typeface="+mn-ea"/>
                <a:cs typeface="Sakkal Majalla" panose="02000000000000000000" pitchFamily="2" charset="-78"/>
              </a:rPr>
              <a:t>كم مرة ذكرت (</a:t>
            </a:r>
            <a:r>
              <a:rPr kumimoji="0" lang="ar-SA" sz="2400" b="0" i="0" u="sng" strike="noStrike" kern="1200" cap="none" spc="0" normalizeH="0" baseline="0" noProof="0" dirty="0">
                <a:ln>
                  <a:noFill/>
                </a:ln>
                <a:solidFill>
                  <a:schemeClr val="tx1"/>
                </a:solidFill>
                <a:effectLst/>
                <a:uLnTx/>
                <a:uFillTx/>
                <a:latin typeface="Sakkal Majalla" panose="02000000000000000000" pitchFamily="2" charset="-78"/>
                <a:ea typeface="+mn-ea"/>
                <a:cs typeface="Sakkal Majalla" panose="02000000000000000000" pitchFamily="2" charset="-78"/>
              </a:rPr>
              <a:t>واتقوا الله واعلموا</a:t>
            </a:r>
            <a:r>
              <a:rPr kumimoji="0" lang="ar-SA" sz="2400" b="0" i="0" u="none" strike="noStrike" kern="1200" cap="none" spc="0" normalizeH="0" baseline="0" noProof="0" dirty="0">
                <a:ln>
                  <a:noFill/>
                </a:ln>
                <a:solidFill>
                  <a:prstClr val="white"/>
                </a:solidFill>
                <a:effectLst/>
                <a:uLnTx/>
                <a:uFillTx/>
                <a:latin typeface="Sakkal Majalla" panose="02000000000000000000" pitchFamily="2" charset="-78"/>
                <a:ea typeface="+mn-ea"/>
                <a:cs typeface="Sakkal Majalla" panose="02000000000000000000" pitchFamily="2" charset="-78"/>
              </a:rPr>
              <a:t>)</a:t>
            </a:r>
            <a:r>
              <a:rPr kumimoji="0" lang="ar-SA" sz="2400" b="0" i="0" u="none" strike="noStrike" kern="1200" cap="none" spc="0" normalizeH="0" noProof="0" dirty="0">
                <a:ln>
                  <a:noFill/>
                </a:ln>
                <a:solidFill>
                  <a:prstClr val="white"/>
                </a:solidFill>
                <a:effectLst/>
                <a:uLnTx/>
                <a:uFillTx/>
                <a:latin typeface="Sakkal Majalla" panose="02000000000000000000" pitchFamily="2" charset="-78"/>
                <a:ea typeface="+mn-ea"/>
                <a:cs typeface="Sakkal Majalla" panose="02000000000000000000" pitchFamily="2" charset="-78"/>
              </a:rPr>
              <a:t> في سورة البقرة ؟</a:t>
            </a:r>
            <a:endParaRPr kumimoji="0" lang="ar-SA" sz="2400" b="0" i="0" u="none" strike="noStrike" kern="1200" cap="none" spc="0" normalizeH="0" baseline="0" noProof="0" dirty="0">
              <a:ln>
                <a:noFill/>
              </a:ln>
              <a:solidFill>
                <a:prstClr val="white"/>
              </a:solidFill>
              <a:effectLst/>
              <a:uLnTx/>
              <a:uFillTx/>
              <a:latin typeface="Sakkal Majalla" panose="02000000000000000000" pitchFamily="2" charset="-78"/>
              <a:ea typeface="+mn-ea"/>
              <a:cs typeface="Sakkal Majalla" panose="02000000000000000000" pitchFamily="2" charset="-78"/>
            </a:endParaRPr>
          </a:p>
        </p:txBody>
      </p:sp>
      <p:sp>
        <p:nvSpPr>
          <p:cNvPr id="50" name="Rectangle: Rounded Corners 49">
            <a:extLst>
              <a:ext uri="{FF2B5EF4-FFF2-40B4-BE49-F238E27FC236}">
                <a16:creationId xmlns:a16="http://schemas.microsoft.com/office/drawing/2014/main" id="{116018E7-9E5F-4A5D-A034-B3F6B41D86DE}"/>
              </a:ext>
            </a:extLst>
          </p:cNvPr>
          <p:cNvSpPr/>
          <p:nvPr/>
        </p:nvSpPr>
        <p:spPr>
          <a:xfrm>
            <a:off x="5187321" y="4007448"/>
            <a:ext cx="1838748" cy="612632"/>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ar-SA" dirty="0">
                <a:latin typeface="Sakkal Majalla" panose="02000000000000000000" pitchFamily="2" charset="-78"/>
                <a:cs typeface="Sakkal Majalla" panose="02000000000000000000" pitchFamily="2" charset="-78"/>
              </a:rPr>
              <a:t>ثلاثة في الحج</a:t>
            </a:r>
            <a:endParaRPr lang="en-US" dirty="0">
              <a:latin typeface="Sakkal Majalla" panose="02000000000000000000" pitchFamily="2" charset="-78"/>
              <a:cs typeface="Sakkal Majalla" panose="02000000000000000000" pitchFamily="2" charset="-78"/>
            </a:endParaRPr>
          </a:p>
        </p:txBody>
      </p:sp>
      <p:sp>
        <p:nvSpPr>
          <p:cNvPr id="51" name="Rectangle: Rounded Corners 50">
            <a:extLst>
              <a:ext uri="{FF2B5EF4-FFF2-40B4-BE49-F238E27FC236}">
                <a16:creationId xmlns:a16="http://schemas.microsoft.com/office/drawing/2014/main" id="{E78D51D9-F2F5-4406-868F-D035B85552A3}"/>
              </a:ext>
            </a:extLst>
          </p:cNvPr>
          <p:cNvSpPr/>
          <p:nvPr/>
        </p:nvSpPr>
        <p:spPr>
          <a:xfrm>
            <a:off x="5198434" y="4007224"/>
            <a:ext cx="1838748" cy="612632"/>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ar-EG" dirty="0">
                <a:latin typeface="Sakkal Majalla" panose="02000000000000000000" pitchFamily="2" charset="-78"/>
                <a:cs typeface="Sakkal Majalla" panose="02000000000000000000" pitchFamily="2" charset="-78"/>
              </a:rPr>
              <a:t>ثلاثة في النساء</a:t>
            </a:r>
            <a:endParaRPr lang="en-US" dirty="0">
              <a:latin typeface="Sakkal Majalla" panose="02000000000000000000" pitchFamily="2" charset="-78"/>
              <a:cs typeface="Sakkal Majalla" panose="02000000000000000000" pitchFamily="2" charset="-78"/>
            </a:endParaRPr>
          </a:p>
        </p:txBody>
      </p:sp>
      <p:sp>
        <p:nvSpPr>
          <p:cNvPr id="52" name="Rectangle: Rounded Corners 51">
            <a:extLst>
              <a:ext uri="{FF2B5EF4-FFF2-40B4-BE49-F238E27FC236}">
                <a16:creationId xmlns:a16="http://schemas.microsoft.com/office/drawing/2014/main" id="{3F2654E9-F2D6-4BAA-AF88-CA03F795F27F}"/>
              </a:ext>
            </a:extLst>
          </p:cNvPr>
          <p:cNvSpPr/>
          <p:nvPr/>
        </p:nvSpPr>
        <p:spPr>
          <a:xfrm>
            <a:off x="3375158" y="3917219"/>
            <a:ext cx="5174590" cy="798426"/>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rtl="1"/>
            <a:r>
              <a:rPr lang="ar-EG" dirty="0">
                <a:latin typeface="Sakkal Majalla" panose="02000000000000000000" pitchFamily="2" charset="-78"/>
                <a:cs typeface="Sakkal Majalla" panose="02000000000000000000" pitchFamily="2" charset="-78"/>
              </a:rPr>
              <a:t>(الشهرُ الحرامُ بالشهرِ الحرامِ والحرمات قِصاصٌ فمنِ اعتدى عليكم فعتدوا عليه بمثل ما اعتدى عليكم </a:t>
            </a:r>
            <a:r>
              <a:rPr lang="ar-EG" u="sng" dirty="0">
                <a:solidFill>
                  <a:schemeClr val="tx1"/>
                </a:solidFill>
                <a:latin typeface="Sakkal Majalla" panose="02000000000000000000" pitchFamily="2" charset="-78"/>
                <a:cs typeface="Sakkal Majalla" panose="02000000000000000000" pitchFamily="2" charset="-78"/>
              </a:rPr>
              <a:t>واتقوا الله واعلموا </a:t>
            </a:r>
            <a:r>
              <a:rPr lang="ar-EG" dirty="0">
                <a:latin typeface="Sakkal Majalla" panose="02000000000000000000" pitchFamily="2" charset="-78"/>
                <a:cs typeface="Sakkal Majalla" panose="02000000000000000000" pitchFamily="2" charset="-78"/>
              </a:rPr>
              <a:t>أنَّ اللهَ مع المتقين(194)</a:t>
            </a:r>
            <a:endParaRPr lang="en-US" dirty="0">
              <a:latin typeface="Sakkal Majalla" panose="02000000000000000000" pitchFamily="2" charset="-78"/>
              <a:cs typeface="Sakkal Majalla" panose="02000000000000000000" pitchFamily="2" charset="-78"/>
            </a:endParaRPr>
          </a:p>
        </p:txBody>
      </p:sp>
      <p:sp>
        <p:nvSpPr>
          <p:cNvPr id="53" name="Rectangle: Rounded Corners 52">
            <a:extLst>
              <a:ext uri="{FF2B5EF4-FFF2-40B4-BE49-F238E27FC236}">
                <a16:creationId xmlns:a16="http://schemas.microsoft.com/office/drawing/2014/main" id="{D76C0159-CE8B-42EC-9655-DF490A1E6E55}"/>
              </a:ext>
            </a:extLst>
          </p:cNvPr>
          <p:cNvSpPr/>
          <p:nvPr/>
        </p:nvSpPr>
        <p:spPr>
          <a:xfrm>
            <a:off x="3375158" y="3917219"/>
            <a:ext cx="5174590" cy="798426"/>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rtl="1"/>
            <a:r>
              <a:rPr lang="ar-EG" dirty="0">
                <a:latin typeface="Sakkal Majalla" panose="02000000000000000000" pitchFamily="2" charset="-78"/>
                <a:cs typeface="Sakkal Majalla" panose="02000000000000000000" pitchFamily="2" charset="-78"/>
              </a:rPr>
              <a:t>(ذلكَ لمن لم يكن أهلهُ خاضريِ المسجدِ الحرام </a:t>
            </a:r>
            <a:r>
              <a:rPr lang="ar-EG" u="sng" dirty="0">
                <a:solidFill>
                  <a:schemeClr val="tx1"/>
                </a:solidFill>
                <a:latin typeface="Sakkal Majalla" panose="02000000000000000000" pitchFamily="2" charset="-78"/>
                <a:cs typeface="Sakkal Majalla" panose="02000000000000000000" pitchFamily="2" charset="-78"/>
              </a:rPr>
              <a:t>واتقوا اللهَ واعلموا </a:t>
            </a:r>
            <a:r>
              <a:rPr lang="ar-EG" dirty="0">
                <a:latin typeface="Sakkal Majalla" panose="02000000000000000000" pitchFamily="2" charset="-78"/>
                <a:cs typeface="Sakkal Majalla" panose="02000000000000000000" pitchFamily="2" charset="-78"/>
              </a:rPr>
              <a:t>أنَّ الله شديدُ العقاب (196)</a:t>
            </a:r>
            <a:endParaRPr lang="en-US" dirty="0">
              <a:latin typeface="Sakkal Majalla" panose="02000000000000000000" pitchFamily="2" charset="-78"/>
              <a:cs typeface="Sakkal Majalla" panose="02000000000000000000" pitchFamily="2" charset="-78"/>
            </a:endParaRPr>
          </a:p>
        </p:txBody>
      </p:sp>
      <p:sp>
        <p:nvSpPr>
          <p:cNvPr id="54" name="Rectangle: Rounded Corners 53">
            <a:extLst>
              <a:ext uri="{FF2B5EF4-FFF2-40B4-BE49-F238E27FC236}">
                <a16:creationId xmlns:a16="http://schemas.microsoft.com/office/drawing/2014/main" id="{F88505B1-4479-42C8-93D0-CBD45CD5E31D}"/>
              </a:ext>
            </a:extLst>
          </p:cNvPr>
          <p:cNvSpPr/>
          <p:nvPr/>
        </p:nvSpPr>
        <p:spPr>
          <a:xfrm>
            <a:off x="3371983" y="3917219"/>
            <a:ext cx="5174590" cy="798426"/>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rtl="1"/>
            <a:r>
              <a:rPr lang="ar-EG" dirty="0">
                <a:latin typeface="Sakkal Majalla" panose="02000000000000000000" pitchFamily="2" charset="-78"/>
                <a:cs typeface="Sakkal Majalla" panose="02000000000000000000" pitchFamily="2" charset="-78"/>
              </a:rPr>
              <a:t>(واذكروا اللهَ في أيامٍ معدوداتٍ فمن تعجلَ في يومين فلا إثمَ عليه ومن تأخرَ فلا إثمَ عليه لمنِ اتقى </a:t>
            </a:r>
            <a:r>
              <a:rPr lang="ar-EG" u="sng" dirty="0">
                <a:solidFill>
                  <a:schemeClr val="tx1"/>
                </a:solidFill>
                <a:latin typeface="Sakkal Majalla" panose="02000000000000000000" pitchFamily="2" charset="-78"/>
                <a:cs typeface="Sakkal Majalla" panose="02000000000000000000" pitchFamily="2" charset="-78"/>
              </a:rPr>
              <a:t>واتقوا اللهَ واعلموا </a:t>
            </a:r>
            <a:r>
              <a:rPr lang="ar-EG" dirty="0">
                <a:latin typeface="Sakkal Majalla" panose="02000000000000000000" pitchFamily="2" charset="-78"/>
                <a:cs typeface="Sakkal Majalla" panose="02000000000000000000" pitchFamily="2" charset="-78"/>
              </a:rPr>
              <a:t>أنّكم إليْهِ تحشرون (203)</a:t>
            </a:r>
            <a:endParaRPr lang="en-US" dirty="0">
              <a:latin typeface="Sakkal Majalla" panose="02000000000000000000" pitchFamily="2" charset="-78"/>
              <a:cs typeface="Sakkal Majalla" panose="02000000000000000000" pitchFamily="2" charset="-78"/>
            </a:endParaRPr>
          </a:p>
        </p:txBody>
      </p:sp>
      <p:sp>
        <p:nvSpPr>
          <p:cNvPr id="55" name="Rectangle: Rounded Corners 54">
            <a:extLst>
              <a:ext uri="{FF2B5EF4-FFF2-40B4-BE49-F238E27FC236}">
                <a16:creationId xmlns:a16="http://schemas.microsoft.com/office/drawing/2014/main" id="{82BE9840-FF28-4958-B6B9-1ABF87C360CD}"/>
              </a:ext>
            </a:extLst>
          </p:cNvPr>
          <p:cNvSpPr/>
          <p:nvPr/>
        </p:nvSpPr>
        <p:spPr>
          <a:xfrm>
            <a:off x="3371983" y="3928206"/>
            <a:ext cx="5174590" cy="798426"/>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rtl="1"/>
            <a:r>
              <a:rPr lang="ar-EG" dirty="0">
                <a:latin typeface="Sakkal Majalla" panose="02000000000000000000" pitchFamily="2" charset="-78"/>
                <a:cs typeface="Sakkal Majalla" panose="02000000000000000000" pitchFamily="2" charset="-78"/>
              </a:rPr>
              <a:t>(نساؤكم حرثٌ لكم فأتوا حرثكم أنّى شِئتم وقدموا لأنفسكم </a:t>
            </a:r>
            <a:r>
              <a:rPr lang="ar-EG" u="sng" dirty="0">
                <a:solidFill>
                  <a:schemeClr val="tx1"/>
                </a:solidFill>
                <a:latin typeface="Sakkal Majalla" panose="02000000000000000000" pitchFamily="2" charset="-78"/>
                <a:cs typeface="Sakkal Majalla" panose="02000000000000000000" pitchFamily="2" charset="-78"/>
              </a:rPr>
              <a:t>واتقوا اللهَ واعلموا أنّكم ملاقوه</a:t>
            </a:r>
            <a:r>
              <a:rPr lang="ar-EG" dirty="0">
                <a:latin typeface="Sakkal Majalla" panose="02000000000000000000" pitchFamily="2" charset="-78"/>
                <a:cs typeface="Sakkal Majalla" panose="02000000000000000000" pitchFamily="2" charset="-78"/>
              </a:rPr>
              <a:t> وبشرِ المؤمنين(223))</a:t>
            </a:r>
            <a:endParaRPr lang="en-US" dirty="0">
              <a:latin typeface="Sakkal Majalla" panose="02000000000000000000" pitchFamily="2" charset="-78"/>
              <a:cs typeface="Sakkal Majalla" panose="02000000000000000000" pitchFamily="2" charset="-78"/>
            </a:endParaRPr>
          </a:p>
        </p:txBody>
      </p:sp>
      <p:sp>
        <p:nvSpPr>
          <p:cNvPr id="56" name="Rectangle: Rounded Corners 55">
            <a:extLst>
              <a:ext uri="{FF2B5EF4-FFF2-40B4-BE49-F238E27FC236}">
                <a16:creationId xmlns:a16="http://schemas.microsoft.com/office/drawing/2014/main" id="{3CE63ADA-DB31-4951-9092-0C55EB6C7E0B}"/>
              </a:ext>
            </a:extLst>
          </p:cNvPr>
          <p:cNvSpPr/>
          <p:nvPr/>
        </p:nvSpPr>
        <p:spPr>
          <a:xfrm>
            <a:off x="3368808" y="3909568"/>
            <a:ext cx="5174590" cy="798426"/>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rtl="1"/>
            <a:r>
              <a:rPr lang="ar-EG" dirty="0">
                <a:latin typeface="Sakkal Majalla" panose="02000000000000000000" pitchFamily="2" charset="-78"/>
                <a:cs typeface="Sakkal Majalla" panose="02000000000000000000" pitchFamily="2" charset="-78"/>
              </a:rPr>
              <a:t>(واذكروا نعمتَ اللهِ عليكم وما </a:t>
            </a:r>
            <a:r>
              <a:rPr lang="ar-EG" dirty="0" err="1">
                <a:latin typeface="Sakkal Majalla" panose="02000000000000000000" pitchFamily="2" charset="-78"/>
                <a:cs typeface="Sakkal Majalla" panose="02000000000000000000" pitchFamily="2" charset="-78"/>
              </a:rPr>
              <a:t>آنزل</a:t>
            </a:r>
            <a:r>
              <a:rPr lang="ar-EG" dirty="0">
                <a:latin typeface="Sakkal Majalla" panose="02000000000000000000" pitchFamily="2" charset="-78"/>
                <a:cs typeface="Sakkal Majalla" panose="02000000000000000000" pitchFamily="2" charset="-78"/>
              </a:rPr>
              <a:t> عليكم من الكتابِ و الحكمةِ يعظكم به </a:t>
            </a:r>
            <a:r>
              <a:rPr lang="ar-EG" u="sng" dirty="0">
                <a:solidFill>
                  <a:schemeClr val="tx1"/>
                </a:solidFill>
                <a:latin typeface="Sakkal Majalla" panose="02000000000000000000" pitchFamily="2" charset="-78"/>
                <a:cs typeface="Sakkal Majalla" panose="02000000000000000000" pitchFamily="2" charset="-78"/>
              </a:rPr>
              <a:t>واتقوا اللهَ واعلموا</a:t>
            </a:r>
            <a:r>
              <a:rPr lang="ar-EG" dirty="0">
                <a:latin typeface="Sakkal Majalla" panose="02000000000000000000" pitchFamily="2" charset="-78"/>
                <a:cs typeface="Sakkal Majalla" panose="02000000000000000000" pitchFamily="2" charset="-78"/>
              </a:rPr>
              <a:t> أنَّ الله بكلِ شيءٍ عليم (231))</a:t>
            </a:r>
            <a:endParaRPr lang="en-US" dirty="0">
              <a:latin typeface="Sakkal Majalla" panose="02000000000000000000" pitchFamily="2" charset="-78"/>
              <a:cs typeface="Sakkal Majalla" panose="02000000000000000000" pitchFamily="2" charset="-78"/>
            </a:endParaRPr>
          </a:p>
        </p:txBody>
      </p:sp>
      <p:sp>
        <p:nvSpPr>
          <p:cNvPr id="57" name="Rectangle: Rounded Corners 56">
            <a:extLst>
              <a:ext uri="{FF2B5EF4-FFF2-40B4-BE49-F238E27FC236}">
                <a16:creationId xmlns:a16="http://schemas.microsoft.com/office/drawing/2014/main" id="{A6D8277C-8F0B-4057-96CB-F4C7758BC53E}"/>
              </a:ext>
            </a:extLst>
          </p:cNvPr>
          <p:cNvSpPr/>
          <p:nvPr/>
        </p:nvSpPr>
        <p:spPr>
          <a:xfrm>
            <a:off x="3375158" y="3906232"/>
            <a:ext cx="5174590" cy="798426"/>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rtl="1"/>
            <a:r>
              <a:rPr lang="ar-EG" dirty="0">
                <a:latin typeface="Sakkal Majalla" panose="02000000000000000000" pitchFamily="2" charset="-78"/>
                <a:cs typeface="Sakkal Majalla" panose="02000000000000000000" pitchFamily="2" charset="-78"/>
              </a:rPr>
              <a:t>(و</a:t>
            </a:r>
            <a:r>
              <a:rPr lang="ar-SA" dirty="0">
                <a:latin typeface="Sakkal Majalla" panose="02000000000000000000" pitchFamily="2" charset="-78"/>
                <a:cs typeface="Sakkal Majalla" panose="02000000000000000000" pitchFamily="2" charset="-78"/>
              </a:rPr>
              <a:t> </a:t>
            </a:r>
            <a:r>
              <a:rPr lang="ar-EG" dirty="0">
                <a:latin typeface="Sakkal Majalla" panose="02000000000000000000" pitchFamily="2" charset="-78"/>
                <a:cs typeface="Sakkal Majalla" panose="02000000000000000000" pitchFamily="2" charset="-78"/>
              </a:rPr>
              <a:t>إ</a:t>
            </a:r>
            <a:r>
              <a:rPr lang="ar-SA" dirty="0">
                <a:latin typeface="Sakkal Majalla" panose="02000000000000000000" pitchFamily="2" charset="-78"/>
                <a:cs typeface="Sakkal Majalla" panose="02000000000000000000" pitchFamily="2" charset="-78"/>
              </a:rPr>
              <a:t>نْ </a:t>
            </a:r>
            <a:r>
              <a:rPr lang="ar-EG" dirty="0">
                <a:latin typeface="Sakkal Majalla" panose="02000000000000000000" pitchFamily="2" charset="-78"/>
                <a:cs typeface="Sakkal Majalla" panose="02000000000000000000" pitchFamily="2" charset="-78"/>
              </a:rPr>
              <a:t>أردتم أن تسترضِعوا أولادكم فلا جناحَ عليكم إذا سلمتم ما ءاتيتم بالمعروف </a:t>
            </a:r>
            <a:r>
              <a:rPr lang="ar-EG" u="sng" dirty="0">
                <a:solidFill>
                  <a:schemeClr val="tx1"/>
                </a:solidFill>
                <a:latin typeface="Sakkal Majalla" panose="02000000000000000000" pitchFamily="2" charset="-78"/>
                <a:cs typeface="Sakkal Majalla" panose="02000000000000000000" pitchFamily="2" charset="-78"/>
              </a:rPr>
              <a:t>واتقوا اللهَ واعلموا </a:t>
            </a:r>
            <a:r>
              <a:rPr lang="ar-EG" dirty="0">
                <a:latin typeface="Sakkal Majalla" panose="02000000000000000000" pitchFamily="2" charset="-78"/>
                <a:cs typeface="Sakkal Majalla" panose="02000000000000000000" pitchFamily="2" charset="-78"/>
              </a:rPr>
              <a:t>أنَّ اللهَ بما تعملون بصير(233))</a:t>
            </a:r>
            <a:endParaRPr lang="en-US" dirty="0">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428180153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500" fill="hold"/>
                                        <p:tgtEl>
                                          <p:spTgt spid="49"/>
                                        </p:tgtEl>
                                        <p:attrNameLst>
                                          <p:attrName>ppt_w</p:attrName>
                                        </p:attrNameLst>
                                      </p:cBhvr>
                                      <p:tavLst>
                                        <p:tav tm="0">
                                          <p:val>
                                            <p:fltVal val="0"/>
                                          </p:val>
                                        </p:tav>
                                        <p:tav tm="100000">
                                          <p:val>
                                            <p:strVal val="#ppt_w"/>
                                          </p:val>
                                        </p:tav>
                                      </p:tavLst>
                                    </p:anim>
                                    <p:anim calcmode="lin" valueType="num">
                                      <p:cBhvr>
                                        <p:cTn id="8" dur="500" fill="hold"/>
                                        <p:tgtEl>
                                          <p:spTgt spid="49"/>
                                        </p:tgtEl>
                                        <p:attrNameLst>
                                          <p:attrName>ppt_h</p:attrName>
                                        </p:attrNameLst>
                                      </p:cBhvr>
                                      <p:tavLst>
                                        <p:tav tm="0">
                                          <p:val>
                                            <p:fltVal val="0"/>
                                          </p:val>
                                        </p:tav>
                                        <p:tav tm="100000">
                                          <p:val>
                                            <p:strVal val="#ppt_h"/>
                                          </p:val>
                                        </p:tav>
                                      </p:tavLst>
                                    </p:anim>
                                    <p:animEffect transition="in" filter="fade">
                                      <p:cBhvr>
                                        <p:cTn id="9" dur="500"/>
                                        <p:tgtEl>
                                          <p:spTgt spid="49"/>
                                        </p:tgtEl>
                                      </p:cBhvr>
                                    </p:animEffect>
                                  </p:childTnLst>
                                </p:cTn>
                              </p:par>
                            </p:childTnLst>
                          </p:cTn>
                        </p:par>
                      </p:childTnLst>
                    </p:cTn>
                  </p:par>
                  <p:par>
                    <p:cTn id="10" fill="hold">
                      <p:stCondLst>
                        <p:cond delay="indefinite"/>
                      </p:stCondLst>
                      <p:childTnLst>
                        <p:par>
                          <p:cTn id="11" fill="hold">
                            <p:stCondLst>
                              <p:cond delay="0"/>
                            </p:stCondLst>
                            <p:childTnLst>
                              <p:par>
                                <p:cTn id="12" presetID="0" presetClass="path" presetSubtype="0" accel="50000" decel="50000" fill="hold" grpId="1" nodeType="clickEffect">
                                  <p:stCondLst>
                                    <p:cond delay="100"/>
                                  </p:stCondLst>
                                  <p:childTnLst>
                                    <p:animMotion origin="layout" path="M 0.00248 -0.03426 C 0.07513 -0.06829 0.14779 -0.10231 0.12253 -0.14398 C 0.09727 -0.18565 -0.12968 -0.22407 -0.14909 -0.28472 C -0.16862 -0.34537 -0.08138 -0.42685 0.00586 -0.50833 " pathEditMode="relative" ptsTypes="AAAA">
                                      <p:cBhvr>
                                        <p:cTn id="13" dur="2900" fill="hold"/>
                                        <p:tgtEl>
                                          <p:spTgt spid="49"/>
                                        </p:tgtEl>
                                        <p:attrNameLst>
                                          <p:attrName>ppt_x</p:attrName>
                                          <p:attrName>ppt_y</p:attrName>
                                        </p:attrNameLst>
                                      </p:cBhvr>
                                    </p:animMotion>
                                  </p:childTnLst>
                                </p:cTn>
                              </p:par>
                              <p:par>
                                <p:cTn id="14" presetID="42" presetClass="exit" presetSubtype="0" fill="hold" grpId="0" nodeType="withEffect">
                                  <p:stCondLst>
                                    <p:cond delay="100"/>
                                  </p:stCondLst>
                                  <p:childTnLst>
                                    <p:animEffect transition="out" filter="fade">
                                      <p:cBhvr>
                                        <p:cTn id="15" dur="1000"/>
                                        <p:tgtEl>
                                          <p:spTgt spid="48"/>
                                        </p:tgtEl>
                                      </p:cBhvr>
                                    </p:animEffect>
                                    <p:anim calcmode="lin" valueType="num">
                                      <p:cBhvr>
                                        <p:cTn id="16" dur="1000"/>
                                        <p:tgtEl>
                                          <p:spTgt spid="48"/>
                                        </p:tgtEl>
                                        <p:attrNameLst>
                                          <p:attrName>ppt_x</p:attrName>
                                        </p:attrNameLst>
                                      </p:cBhvr>
                                      <p:tavLst>
                                        <p:tav tm="0">
                                          <p:val>
                                            <p:strVal val="ppt_x"/>
                                          </p:val>
                                        </p:tav>
                                        <p:tav tm="100000">
                                          <p:val>
                                            <p:strVal val="ppt_x"/>
                                          </p:val>
                                        </p:tav>
                                      </p:tavLst>
                                    </p:anim>
                                    <p:anim calcmode="lin" valueType="num">
                                      <p:cBhvr>
                                        <p:cTn id="17" dur="1000"/>
                                        <p:tgtEl>
                                          <p:spTgt spid="48"/>
                                        </p:tgtEl>
                                        <p:attrNameLst>
                                          <p:attrName>ppt_y</p:attrName>
                                        </p:attrNameLst>
                                      </p:cBhvr>
                                      <p:tavLst>
                                        <p:tav tm="0">
                                          <p:val>
                                            <p:strVal val="ppt_y"/>
                                          </p:val>
                                        </p:tav>
                                        <p:tav tm="100000">
                                          <p:val>
                                            <p:strVal val="ppt_y+.1"/>
                                          </p:val>
                                        </p:tav>
                                      </p:tavLst>
                                    </p:anim>
                                    <p:set>
                                      <p:cBhvr>
                                        <p:cTn id="18" dur="1" fill="hold">
                                          <p:stCondLst>
                                            <p:cond delay="999"/>
                                          </p:stCondLst>
                                        </p:cTn>
                                        <p:tgtEl>
                                          <p:spTgt spid="4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barn(inVertical)">
                                      <p:cBhvr>
                                        <p:cTn id="23" dur="500"/>
                                        <p:tgtEl>
                                          <p:spTgt spid="50"/>
                                        </p:tgtEl>
                                      </p:cBhvr>
                                    </p:animEffect>
                                  </p:childTnLst>
                                </p:cTn>
                              </p:par>
                            </p:childTnLst>
                          </p:cTn>
                        </p:par>
                      </p:childTnLst>
                    </p:cTn>
                  </p:par>
                  <p:par>
                    <p:cTn id="24" fill="hold">
                      <p:stCondLst>
                        <p:cond delay="indefinite"/>
                      </p:stCondLst>
                      <p:childTnLst>
                        <p:par>
                          <p:cTn id="25" fill="hold">
                            <p:stCondLst>
                              <p:cond delay="0"/>
                            </p:stCondLst>
                            <p:childTnLst>
                              <p:par>
                                <p:cTn id="26" presetID="50" presetClass="path" presetSubtype="0" accel="50000" decel="50000" fill="hold" grpId="1" nodeType="clickEffect">
                                  <p:stCondLst>
                                    <p:cond delay="0"/>
                                  </p:stCondLst>
                                  <p:childTnLst>
                                    <p:animMotion origin="layout" path="M -1.45833E-6 4.81481E-6 L 0.19675 4.81481E-6 C 0.28477 4.81481E-6 0.39349 -0.12246 0.39349 -0.222 L 0.39349 -0.44375 " pathEditMode="relative" rAng="0" ptsTypes="AAAA">
                                      <p:cBhvr>
                                        <p:cTn id="27" dur="2000" fill="hold"/>
                                        <p:tgtEl>
                                          <p:spTgt spid="50"/>
                                        </p:tgtEl>
                                        <p:attrNameLst>
                                          <p:attrName>ppt_x</p:attrName>
                                          <p:attrName>ppt_y</p:attrName>
                                        </p:attrNameLst>
                                      </p:cBhvr>
                                      <p:rCtr x="19674" y="-22199"/>
                                    </p:animMotion>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1"/>
                                        </p:tgtEl>
                                        <p:attrNameLst>
                                          <p:attrName>style.visibility</p:attrName>
                                        </p:attrNameLst>
                                      </p:cBhvr>
                                      <p:to>
                                        <p:strVal val="visible"/>
                                      </p:to>
                                    </p:set>
                                    <p:animEffect transition="in" filter="barn(inVertical)">
                                      <p:cBhvr>
                                        <p:cTn id="32" dur="500"/>
                                        <p:tgtEl>
                                          <p:spTgt spid="51"/>
                                        </p:tgtEl>
                                      </p:cBhvr>
                                    </p:animEffect>
                                  </p:childTnLst>
                                </p:cTn>
                              </p:par>
                            </p:childTnLst>
                          </p:cTn>
                        </p:par>
                      </p:childTnLst>
                    </p:cTn>
                  </p:par>
                  <p:par>
                    <p:cTn id="33" fill="hold">
                      <p:stCondLst>
                        <p:cond delay="indefinite"/>
                      </p:stCondLst>
                      <p:childTnLst>
                        <p:par>
                          <p:cTn id="34" fill="hold">
                            <p:stCondLst>
                              <p:cond delay="0"/>
                            </p:stCondLst>
                            <p:childTnLst>
                              <p:par>
                                <p:cTn id="35" presetID="50" presetClass="path" presetSubtype="0" accel="50000" decel="50000" fill="hold" grpId="1" nodeType="clickEffect">
                                  <p:stCondLst>
                                    <p:cond delay="0"/>
                                  </p:stCondLst>
                                  <p:childTnLst>
                                    <p:animMotion origin="layout" path="M -2.91667E-6 4.81481E-6 L -0.19739 4.81481E-6 C -0.28567 4.81481E-6 -0.39427 -0.12315 -0.39427 -0.22292 L -0.39427 -0.44514 " pathEditMode="relative" rAng="0" ptsTypes="AAAA">
                                      <p:cBhvr>
                                        <p:cTn id="36" dur="2000" fill="hold"/>
                                        <p:tgtEl>
                                          <p:spTgt spid="51"/>
                                        </p:tgtEl>
                                        <p:attrNameLst>
                                          <p:attrName>ppt_x</p:attrName>
                                          <p:attrName>ppt_y</p:attrName>
                                        </p:attrNameLst>
                                      </p:cBhvr>
                                      <p:rCtr x="-19714" y="-22269"/>
                                    </p:animMotion>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52"/>
                                        </p:tgtEl>
                                        <p:attrNameLst>
                                          <p:attrName>style.visibility</p:attrName>
                                        </p:attrNameLst>
                                      </p:cBhvr>
                                      <p:to>
                                        <p:strVal val="visible"/>
                                      </p:to>
                                    </p:set>
                                    <p:anim calcmode="lin" valueType="num">
                                      <p:cBhvr additive="base">
                                        <p:cTn id="41" dur="500" fill="hold"/>
                                        <p:tgtEl>
                                          <p:spTgt spid="52"/>
                                        </p:tgtEl>
                                        <p:attrNameLst>
                                          <p:attrName>ppt_x</p:attrName>
                                        </p:attrNameLst>
                                      </p:cBhvr>
                                      <p:tavLst>
                                        <p:tav tm="0">
                                          <p:val>
                                            <p:strVal val="#ppt_x"/>
                                          </p:val>
                                        </p:tav>
                                        <p:tav tm="100000">
                                          <p:val>
                                            <p:strVal val="#ppt_x"/>
                                          </p:val>
                                        </p:tav>
                                      </p:tavLst>
                                    </p:anim>
                                    <p:anim calcmode="lin" valueType="num">
                                      <p:cBhvr additive="base">
                                        <p:cTn id="42"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50" presetClass="path" presetSubtype="0" accel="50000" decel="50000" fill="hold" grpId="1" nodeType="clickEffect">
                                  <p:stCondLst>
                                    <p:cond delay="0"/>
                                  </p:stCondLst>
                                  <p:childTnLst>
                                    <p:animMotion origin="layout" path="M -2.5E-6 1.85185E-6 L 0.14896 1.85185E-6 C 0.21563 1.85185E-6 0.29805 -0.08403 0.29805 -0.15185 L 0.29805 -0.30347 " pathEditMode="relative" rAng="0" ptsTypes="AAAA">
                                      <p:cBhvr>
                                        <p:cTn id="46" dur="2000" fill="hold"/>
                                        <p:tgtEl>
                                          <p:spTgt spid="52"/>
                                        </p:tgtEl>
                                        <p:attrNameLst>
                                          <p:attrName>ppt_x</p:attrName>
                                          <p:attrName>ppt_y</p:attrName>
                                        </p:attrNameLst>
                                      </p:cBhvr>
                                      <p:rCtr x="14896" y="-15185"/>
                                    </p:animMotion>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53"/>
                                        </p:tgtEl>
                                        <p:attrNameLst>
                                          <p:attrName>style.visibility</p:attrName>
                                        </p:attrNameLst>
                                      </p:cBhvr>
                                      <p:to>
                                        <p:strVal val="visible"/>
                                      </p:to>
                                    </p:set>
                                    <p:animEffect transition="in" filter="randombar(horizontal)">
                                      <p:cBhvr>
                                        <p:cTn id="51" dur="500"/>
                                        <p:tgtEl>
                                          <p:spTgt spid="53"/>
                                        </p:tgtEl>
                                      </p:cBhvr>
                                    </p:animEffect>
                                  </p:childTnLst>
                                </p:cTn>
                              </p:par>
                            </p:childTnLst>
                          </p:cTn>
                        </p:par>
                      </p:childTnLst>
                    </p:cTn>
                  </p:par>
                  <p:par>
                    <p:cTn id="52" fill="hold">
                      <p:stCondLst>
                        <p:cond delay="indefinite"/>
                      </p:stCondLst>
                      <p:childTnLst>
                        <p:par>
                          <p:cTn id="53" fill="hold">
                            <p:stCondLst>
                              <p:cond delay="0"/>
                            </p:stCondLst>
                            <p:childTnLst>
                              <p:par>
                                <p:cTn id="54" presetID="50" presetClass="path" presetSubtype="0" accel="50000" decel="50000" fill="hold" grpId="1" nodeType="clickEffect">
                                  <p:stCondLst>
                                    <p:cond delay="0"/>
                                  </p:stCondLst>
                                  <p:childTnLst>
                                    <p:animMotion origin="layout" path="M -2.5E-6 1.85185E-6 L 0.14961 1.85185E-6 C 0.21667 1.85185E-6 0.29948 -0.0507 0.29948 -0.09167 L 0.29948 -0.18264 " pathEditMode="relative" rAng="0" ptsTypes="AAAA">
                                      <p:cBhvr>
                                        <p:cTn id="55" dur="2000" fill="hold"/>
                                        <p:tgtEl>
                                          <p:spTgt spid="53"/>
                                        </p:tgtEl>
                                        <p:attrNameLst>
                                          <p:attrName>ppt_x</p:attrName>
                                          <p:attrName>ppt_y</p:attrName>
                                        </p:attrNameLst>
                                      </p:cBhvr>
                                      <p:rCtr x="14974" y="-9144"/>
                                    </p:animMotion>
                                  </p:childTnLst>
                                </p:cTn>
                              </p:par>
                            </p:childTnLst>
                          </p:cTn>
                        </p:par>
                      </p:childTnLst>
                    </p:cTn>
                  </p:par>
                  <p:par>
                    <p:cTn id="56" fill="hold">
                      <p:stCondLst>
                        <p:cond delay="indefinite"/>
                      </p:stCondLst>
                      <p:childTnLst>
                        <p:par>
                          <p:cTn id="57" fill="hold">
                            <p:stCondLst>
                              <p:cond delay="0"/>
                            </p:stCondLst>
                            <p:childTnLst>
                              <p:par>
                                <p:cTn id="58" presetID="6" presetClass="entr" presetSubtype="16" fill="hold" grpId="0" nodeType="clickEffect">
                                  <p:stCondLst>
                                    <p:cond delay="0"/>
                                  </p:stCondLst>
                                  <p:childTnLst>
                                    <p:set>
                                      <p:cBhvr>
                                        <p:cTn id="59" dur="1" fill="hold">
                                          <p:stCondLst>
                                            <p:cond delay="0"/>
                                          </p:stCondLst>
                                        </p:cTn>
                                        <p:tgtEl>
                                          <p:spTgt spid="54"/>
                                        </p:tgtEl>
                                        <p:attrNameLst>
                                          <p:attrName>style.visibility</p:attrName>
                                        </p:attrNameLst>
                                      </p:cBhvr>
                                      <p:to>
                                        <p:strVal val="visible"/>
                                      </p:to>
                                    </p:set>
                                    <p:animEffect transition="in" filter="circle(in)">
                                      <p:cBhvr>
                                        <p:cTn id="60" dur="2000"/>
                                        <p:tgtEl>
                                          <p:spTgt spid="54"/>
                                        </p:tgtEl>
                                      </p:cBhvr>
                                    </p:animEffect>
                                  </p:childTnLst>
                                </p:cTn>
                              </p:par>
                            </p:childTnLst>
                          </p:cTn>
                        </p:par>
                      </p:childTnLst>
                    </p:cTn>
                  </p:par>
                  <p:par>
                    <p:cTn id="61" fill="hold">
                      <p:stCondLst>
                        <p:cond delay="indefinite"/>
                      </p:stCondLst>
                      <p:childTnLst>
                        <p:par>
                          <p:cTn id="62" fill="hold">
                            <p:stCondLst>
                              <p:cond delay="0"/>
                            </p:stCondLst>
                            <p:childTnLst>
                              <p:par>
                                <p:cTn id="63" presetID="37" presetClass="path" presetSubtype="0" accel="50000" decel="50000" fill="hold" grpId="1" nodeType="clickEffect">
                                  <p:stCondLst>
                                    <p:cond delay="0"/>
                                  </p:stCondLst>
                                  <p:childTnLst>
                                    <p:animMotion origin="layout" path="M -2.08333E-6 -0.0625 L 0.07995 0.02361 C 0.09662 0.04282 0.12149 0.05393 0.14779 0.05393 C 0.17761 0.05393 0.20143 0.04282 0.2181 0.02361 L 0.29831 -0.0625 " pathEditMode="relative" rAng="0" ptsTypes="AAAAA">
                                      <p:cBhvr>
                                        <p:cTn id="64" dur="2000" fill="hold"/>
                                        <p:tgtEl>
                                          <p:spTgt spid="54"/>
                                        </p:tgtEl>
                                        <p:attrNameLst>
                                          <p:attrName>ppt_x</p:attrName>
                                          <p:attrName>ppt_y</p:attrName>
                                        </p:attrNameLst>
                                      </p:cBhvr>
                                      <p:rCtr x="14909" y="5810"/>
                                    </p:animMotion>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55"/>
                                        </p:tgtEl>
                                        <p:attrNameLst>
                                          <p:attrName>style.visibility</p:attrName>
                                        </p:attrNameLst>
                                      </p:cBhvr>
                                      <p:to>
                                        <p:strVal val="visible"/>
                                      </p:to>
                                    </p:set>
                                    <p:animEffect transition="in" filter="wipe(down)">
                                      <p:cBhvr>
                                        <p:cTn id="69" dur="500"/>
                                        <p:tgtEl>
                                          <p:spTgt spid="55"/>
                                        </p:tgtEl>
                                      </p:cBhvr>
                                    </p:animEffect>
                                  </p:childTnLst>
                                </p:cTn>
                              </p:par>
                            </p:childTnLst>
                          </p:cTn>
                        </p:par>
                      </p:childTnLst>
                    </p:cTn>
                  </p:par>
                  <p:par>
                    <p:cTn id="70" fill="hold">
                      <p:stCondLst>
                        <p:cond delay="indefinite"/>
                      </p:stCondLst>
                      <p:childTnLst>
                        <p:par>
                          <p:cTn id="71" fill="hold">
                            <p:stCondLst>
                              <p:cond delay="0"/>
                            </p:stCondLst>
                            <p:childTnLst>
                              <p:par>
                                <p:cTn id="72" presetID="50" presetClass="path" presetSubtype="0" accel="50000" decel="50000" fill="hold" grpId="1" nodeType="clickEffect">
                                  <p:stCondLst>
                                    <p:cond delay="0"/>
                                  </p:stCondLst>
                                  <p:childTnLst>
                                    <p:animMotion origin="layout" path="M -2.08333E-6 2.96296E-6 L -0.13854 2.96296E-6 C -0.20078 2.96296E-6 -0.27708 -0.08473 -0.27708 -0.15301 L -0.27708 -0.30486 " pathEditMode="relative" rAng="0" ptsTypes="AAAA">
                                      <p:cBhvr>
                                        <p:cTn id="73" dur="2000" fill="hold"/>
                                        <p:tgtEl>
                                          <p:spTgt spid="55"/>
                                        </p:tgtEl>
                                        <p:attrNameLst>
                                          <p:attrName>ppt_x</p:attrName>
                                          <p:attrName>ppt_y</p:attrName>
                                        </p:attrNameLst>
                                      </p:cBhvr>
                                      <p:rCtr x="-13854" y="-15255"/>
                                    </p:animMotion>
                                  </p:childTnLst>
                                </p:cTn>
                              </p:par>
                            </p:childTnLst>
                          </p:cTn>
                        </p:par>
                      </p:childTnLst>
                    </p:cTn>
                  </p:par>
                  <p:par>
                    <p:cTn id="74" fill="hold">
                      <p:stCondLst>
                        <p:cond delay="indefinite"/>
                      </p:stCondLst>
                      <p:childTnLst>
                        <p:par>
                          <p:cTn id="75" fill="hold">
                            <p:stCondLst>
                              <p:cond delay="0"/>
                            </p:stCondLst>
                            <p:childTnLst>
                              <p:par>
                                <p:cTn id="76" presetID="22" presetClass="entr" presetSubtype="4" fill="hold" grpId="0" nodeType="clickEffect">
                                  <p:stCondLst>
                                    <p:cond delay="0"/>
                                  </p:stCondLst>
                                  <p:childTnLst>
                                    <p:set>
                                      <p:cBhvr>
                                        <p:cTn id="77" dur="1" fill="hold">
                                          <p:stCondLst>
                                            <p:cond delay="0"/>
                                          </p:stCondLst>
                                        </p:cTn>
                                        <p:tgtEl>
                                          <p:spTgt spid="56"/>
                                        </p:tgtEl>
                                        <p:attrNameLst>
                                          <p:attrName>style.visibility</p:attrName>
                                        </p:attrNameLst>
                                      </p:cBhvr>
                                      <p:to>
                                        <p:strVal val="visible"/>
                                      </p:to>
                                    </p:set>
                                    <p:animEffect transition="in" filter="wipe(down)">
                                      <p:cBhvr>
                                        <p:cTn id="78" dur="500"/>
                                        <p:tgtEl>
                                          <p:spTgt spid="56"/>
                                        </p:tgtEl>
                                      </p:cBhvr>
                                    </p:animEffect>
                                  </p:childTnLst>
                                </p:cTn>
                              </p:par>
                            </p:childTnLst>
                          </p:cTn>
                        </p:par>
                      </p:childTnLst>
                    </p:cTn>
                  </p:par>
                  <p:par>
                    <p:cTn id="79" fill="hold">
                      <p:stCondLst>
                        <p:cond delay="indefinite"/>
                      </p:stCondLst>
                      <p:childTnLst>
                        <p:par>
                          <p:cTn id="80" fill="hold">
                            <p:stCondLst>
                              <p:cond delay="0"/>
                            </p:stCondLst>
                            <p:childTnLst>
                              <p:par>
                                <p:cTn id="81" presetID="50" presetClass="path" presetSubtype="0" accel="50000" decel="50000" fill="hold" grpId="1" nodeType="clickEffect">
                                  <p:stCondLst>
                                    <p:cond delay="0"/>
                                  </p:stCondLst>
                                  <p:childTnLst>
                                    <p:animMotion origin="layout" path="M -1.66667E-6 -7.40741E-7 L -0.13854 -7.40741E-7 C -0.20065 -7.40741E-7 -0.27682 -0.05046 -0.27682 -0.0912 L -0.27682 -0.18148 " pathEditMode="relative" rAng="0" ptsTypes="AAAA">
                                      <p:cBhvr>
                                        <p:cTn id="82" dur="2000" fill="hold"/>
                                        <p:tgtEl>
                                          <p:spTgt spid="56"/>
                                        </p:tgtEl>
                                        <p:attrNameLst>
                                          <p:attrName>ppt_x</p:attrName>
                                          <p:attrName>ppt_y</p:attrName>
                                        </p:attrNameLst>
                                      </p:cBhvr>
                                      <p:rCtr x="-13841" y="-9074"/>
                                    </p:animMotion>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grpId="0" nodeType="clickEffect">
                                  <p:stCondLst>
                                    <p:cond delay="0"/>
                                  </p:stCondLst>
                                  <p:childTnLst>
                                    <p:set>
                                      <p:cBhvr>
                                        <p:cTn id="86" dur="1" fill="hold">
                                          <p:stCondLst>
                                            <p:cond delay="0"/>
                                          </p:stCondLst>
                                        </p:cTn>
                                        <p:tgtEl>
                                          <p:spTgt spid="57"/>
                                        </p:tgtEl>
                                        <p:attrNameLst>
                                          <p:attrName>style.visibility</p:attrName>
                                        </p:attrNameLst>
                                      </p:cBhvr>
                                      <p:to>
                                        <p:strVal val="visible"/>
                                      </p:to>
                                    </p:set>
                                    <p:animEffect transition="in" filter="wipe(down)">
                                      <p:cBhvr>
                                        <p:cTn id="87" dur="500"/>
                                        <p:tgtEl>
                                          <p:spTgt spid="57"/>
                                        </p:tgtEl>
                                      </p:cBhvr>
                                    </p:animEffect>
                                  </p:childTnLst>
                                </p:cTn>
                              </p:par>
                            </p:childTnLst>
                          </p:cTn>
                        </p:par>
                      </p:childTnLst>
                    </p:cTn>
                  </p:par>
                  <p:par>
                    <p:cTn id="88" fill="hold">
                      <p:stCondLst>
                        <p:cond delay="indefinite"/>
                      </p:stCondLst>
                      <p:childTnLst>
                        <p:par>
                          <p:cTn id="89" fill="hold">
                            <p:stCondLst>
                              <p:cond delay="0"/>
                            </p:stCondLst>
                            <p:childTnLst>
                              <p:par>
                                <p:cTn id="90" presetID="37" presetClass="path" presetSubtype="0" accel="50000" decel="50000" fill="hold" grpId="1" nodeType="clickEffect">
                                  <p:stCondLst>
                                    <p:cond delay="0"/>
                                  </p:stCondLst>
                                  <p:childTnLst>
                                    <p:animMotion origin="layout" path="M -2.5E-6 -0.0581 L -0.07474 0.06597 C -0.09023 0.09352 -0.11354 0.10926 -0.13802 0.10926 C -0.16588 0.10926 -0.18815 0.09352 -0.20364 0.06597 L -0.27825 -0.0581 " pathEditMode="relative" rAng="0" ptsTypes="AAAAA">
                                      <p:cBhvr>
                                        <p:cTn id="91" dur="2000" fill="hold"/>
                                        <p:tgtEl>
                                          <p:spTgt spid="57"/>
                                        </p:tgtEl>
                                        <p:attrNameLst>
                                          <p:attrName>ppt_x</p:attrName>
                                          <p:attrName>ppt_y</p:attrName>
                                        </p:attrNameLst>
                                      </p:cBhvr>
                                      <p:rCtr x="-13919" y="83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animBg="1"/>
      <p:bldP spid="49" grpId="1"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7" grpId="0" animBg="1"/>
      <p:bldP spid="57"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C8004-498D-43AA-8773-6DA5F041EA1F}"/>
              </a:ext>
            </a:extLst>
          </p:cNvPr>
          <p:cNvSpPr>
            <a:spLocks noGrp="1"/>
          </p:cNvSpPr>
          <p:nvPr>
            <p:ph type="title"/>
          </p:nvPr>
        </p:nvSpPr>
        <p:spPr>
          <a:xfrm>
            <a:off x="1295402" y="982132"/>
            <a:ext cx="9601196" cy="1303867"/>
          </a:xfrm>
        </p:spPr>
        <p:txBody>
          <a:bodyPr>
            <a:normAutofit/>
          </a:bodyPr>
          <a:lstStyle/>
          <a:p>
            <a:pPr rtl="1"/>
            <a:r>
              <a:rPr lang="ar-SA" dirty="0">
                <a:solidFill>
                  <a:srgbClr val="262626"/>
                </a:solidFill>
                <a:latin typeface="Sakkal Majalla" panose="02000000000000000000" pitchFamily="2" charset="-78"/>
                <a:cs typeface="Sakkal Majalla" panose="02000000000000000000" pitchFamily="2" charset="-78"/>
              </a:rPr>
              <a:t>للحفاظ (9)</a:t>
            </a:r>
            <a:endParaRPr lang="en-US" dirty="0">
              <a:solidFill>
                <a:srgbClr val="262626"/>
              </a:solidFill>
              <a:latin typeface="Sakkal Majalla" panose="02000000000000000000" pitchFamily="2" charset="-78"/>
              <a:cs typeface="Sakkal Majalla" panose="02000000000000000000" pitchFamily="2" charset="-78"/>
            </a:endParaRPr>
          </a:p>
        </p:txBody>
      </p:sp>
      <p:graphicFrame>
        <p:nvGraphicFramePr>
          <p:cNvPr id="5" name="Content Placeholder 2">
            <a:extLst>
              <a:ext uri="{FF2B5EF4-FFF2-40B4-BE49-F238E27FC236}">
                <a16:creationId xmlns:a16="http://schemas.microsoft.com/office/drawing/2014/main" id="{88FA6B1A-F6A5-4314-BDAC-CE9DCE055B28}"/>
              </a:ext>
            </a:extLst>
          </p:cNvPr>
          <p:cNvGraphicFramePr>
            <a:graphicFrameLocks noGrp="1"/>
          </p:cNvGraphicFramePr>
          <p:nvPr>
            <p:ph idx="1"/>
            <p:extLst>
              <p:ext uri="{D42A27DB-BD31-4B8C-83A1-F6EECF244321}">
                <p14:modId xmlns:p14="http://schemas.microsoft.com/office/powerpoint/2010/main" val="4285013860"/>
              </p:ext>
            </p:extLst>
          </p:nvPr>
        </p:nvGraphicFramePr>
        <p:xfrm>
          <a:off x="1295401" y="2675822"/>
          <a:ext cx="9601197" cy="2985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2882047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graphicEl>
                                              <a:dgm id="{1BEC1CC2-7978-46CE-8A75-67A769C03883}"/>
                                            </p:graphicEl>
                                          </p:spTgt>
                                        </p:tgtEl>
                                        <p:attrNameLst>
                                          <p:attrName>style.visibility</p:attrName>
                                        </p:attrNameLst>
                                      </p:cBhvr>
                                      <p:to>
                                        <p:strVal val="visible"/>
                                      </p:to>
                                    </p:set>
                                    <p:animEffect transition="in" filter="wipe(down)">
                                      <p:cBhvr>
                                        <p:cTn id="7" dur="580">
                                          <p:stCondLst>
                                            <p:cond delay="0"/>
                                          </p:stCondLst>
                                        </p:cTn>
                                        <p:tgtEl>
                                          <p:spTgt spid="5">
                                            <p:graphicEl>
                                              <a:dgm id="{1BEC1CC2-7978-46CE-8A75-67A769C03883}"/>
                                            </p:graphicEl>
                                          </p:spTgt>
                                        </p:tgtEl>
                                      </p:cBhvr>
                                    </p:animEffect>
                                    <p:anim calcmode="lin" valueType="num">
                                      <p:cBhvr>
                                        <p:cTn id="8" dur="1822" tmFilter="0,0; 0.14,0.36; 0.43,0.73; 0.71,0.91; 1.0,1.0">
                                          <p:stCondLst>
                                            <p:cond delay="0"/>
                                          </p:stCondLst>
                                        </p:cTn>
                                        <p:tgtEl>
                                          <p:spTgt spid="5">
                                            <p:graphicEl>
                                              <a:dgm id="{1BEC1CC2-7978-46CE-8A75-67A769C03883}"/>
                                            </p:graphic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graphicEl>
                                              <a:dgm id="{1BEC1CC2-7978-46CE-8A75-67A769C03883}"/>
                                            </p:graphic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graphicEl>
                                              <a:dgm id="{1BEC1CC2-7978-46CE-8A75-67A769C03883}"/>
                                            </p:graphic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graphicEl>
                                              <a:dgm id="{1BEC1CC2-7978-46CE-8A75-67A769C03883}"/>
                                            </p:graphic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graphicEl>
                                              <a:dgm id="{1BEC1CC2-7978-46CE-8A75-67A769C03883}"/>
                                            </p:graphic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graphicEl>
                                              <a:dgm id="{1BEC1CC2-7978-46CE-8A75-67A769C03883}"/>
                                            </p:graphicEl>
                                          </p:spTgt>
                                        </p:tgtEl>
                                      </p:cBhvr>
                                      <p:to x="100000" y="60000"/>
                                    </p:animScale>
                                    <p:animScale>
                                      <p:cBhvr>
                                        <p:cTn id="14" dur="166" decel="50000">
                                          <p:stCondLst>
                                            <p:cond delay="676"/>
                                          </p:stCondLst>
                                        </p:cTn>
                                        <p:tgtEl>
                                          <p:spTgt spid="5">
                                            <p:graphicEl>
                                              <a:dgm id="{1BEC1CC2-7978-46CE-8A75-67A769C03883}"/>
                                            </p:graphicEl>
                                          </p:spTgt>
                                        </p:tgtEl>
                                      </p:cBhvr>
                                      <p:to x="100000" y="100000"/>
                                    </p:animScale>
                                    <p:animScale>
                                      <p:cBhvr>
                                        <p:cTn id="15" dur="26">
                                          <p:stCondLst>
                                            <p:cond delay="1312"/>
                                          </p:stCondLst>
                                        </p:cTn>
                                        <p:tgtEl>
                                          <p:spTgt spid="5">
                                            <p:graphicEl>
                                              <a:dgm id="{1BEC1CC2-7978-46CE-8A75-67A769C03883}"/>
                                            </p:graphicEl>
                                          </p:spTgt>
                                        </p:tgtEl>
                                      </p:cBhvr>
                                      <p:to x="100000" y="80000"/>
                                    </p:animScale>
                                    <p:animScale>
                                      <p:cBhvr>
                                        <p:cTn id="16" dur="166" decel="50000">
                                          <p:stCondLst>
                                            <p:cond delay="1338"/>
                                          </p:stCondLst>
                                        </p:cTn>
                                        <p:tgtEl>
                                          <p:spTgt spid="5">
                                            <p:graphicEl>
                                              <a:dgm id="{1BEC1CC2-7978-46CE-8A75-67A769C03883}"/>
                                            </p:graphicEl>
                                          </p:spTgt>
                                        </p:tgtEl>
                                      </p:cBhvr>
                                      <p:to x="100000" y="100000"/>
                                    </p:animScale>
                                    <p:animScale>
                                      <p:cBhvr>
                                        <p:cTn id="17" dur="26">
                                          <p:stCondLst>
                                            <p:cond delay="1642"/>
                                          </p:stCondLst>
                                        </p:cTn>
                                        <p:tgtEl>
                                          <p:spTgt spid="5">
                                            <p:graphicEl>
                                              <a:dgm id="{1BEC1CC2-7978-46CE-8A75-67A769C03883}"/>
                                            </p:graphicEl>
                                          </p:spTgt>
                                        </p:tgtEl>
                                      </p:cBhvr>
                                      <p:to x="100000" y="90000"/>
                                    </p:animScale>
                                    <p:animScale>
                                      <p:cBhvr>
                                        <p:cTn id="18" dur="166" decel="50000">
                                          <p:stCondLst>
                                            <p:cond delay="1668"/>
                                          </p:stCondLst>
                                        </p:cTn>
                                        <p:tgtEl>
                                          <p:spTgt spid="5">
                                            <p:graphicEl>
                                              <a:dgm id="{1BEC1CC2-7978-46CE-8A75-67A769C03883}"/>
                                            </p:graphicEl>
                                          </p:spTgt>
                                        </p:tgtEl>
                                      </p:cBhvr>
                                      <p:to x="100000" y="100000"/>
                                    </p:animScale>
                                    <p:animScale>
                                      <p:cBhvr>
                                        <p:cTn id="19" dur="26">
                                          <p:stCondLst>
                                            <p:cond delay="1808"/>
                                          </p:stCondLst>
                                        </p:cTn>
                                        <p:tgtEl>
                                          <p:spTgt spid="5">
                                            <p:graphicEl>
                                              <a:dgm id="{1BEC1CC2-7978-46CE-8A75-67A769C03883}"/>
                                            </p:graphicEl>
                                          </p:spTgt>
                                        </p:tgtEl>
                                      </p:cBhvr>
                                      <p:to x="100000" y="95000"/>
                                    </p:animScale>
                                    <p:animScale>
                                      <p:cBhvr>
                                        <p:cTn id="20" dur="166" decel="50000">
                                          <p:stCondLst>
                                            <p:cond delay="1834"/>
                                          </p:stCondLst>
                                        </p:cTn>
                                        <p:tgtEl>
                                          <p:spTgt spid="5">
                                            <p:graphicEl>
                                              <a:dgm id="{1BEC1CC2-7978-46CE-8A75-67A769C03883}"/>
                                            </p:graphic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graphicEl>
                                              <a:dgm id="{D5997FB6-A5FE-4C06-BF9E-64807667A1D9}"/>
                                            </p:graphicEl>
                                          </p:spTgt>
                                        </p:tgtEl>
                                        <p:attrNameLst>
                                          <p:attrName>style.visibility</p:attrName>
                                        </p:attrNameLst>
                                      </p:cBhvr>
                                      <p:to>
                                        <p:strVal val="visible"/>
                                      </p:to>
                                    </p:set>
                                    <p:animEffect transition="in" filter="wipe(down)">
                                      <p:cBhvr>
                                        <p:cTn id="25" dur="580">
                                          <p:stCondLst>
                                            <p:cond delay="0"/>
                                          </p:stCondLst>
                                        </p:cTn>
                                        <p:tgtEl>
                                          <p:spTgt spid="5">
                                            <p:graphicEl>
                                              <a:dgm id="{D5997FB6-A5FE-4C06-BF9E-64807667A1D9}"/>
                                            </p:graphicEl>
                                          </p:spTgt>
                                        </p:tgtEl>
                                      </p:cBhvr>
                                    </p:animEffect>
                                    <p:anim calcmode="lin" valueType="num">
                                      <p:cBhvr>
                                        <p:cTn id="26" dur="1822" tmFilter="0,0; 0.14,0.36; 0.43,0.73; 0.71,0.91; 1.0,1.0">
                                          <p:stCondLst>
                                            <p:cond delay="0"/>
                                          </p:stCondLst>
                                        </p:cTn>
                                        <p:tgtEl>
                                          <p:spTgt spid="5">
                                            <p:graphicEl>
                                              <a:dgm id="{D5997FB6-A5FE-4C06-BF9E-64807667A1D9}"/>
                                            </p:graphic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graphicEl>
                                              <a:dgm id="{D5997FB6-A5FE-4C06-BF9E-64807667A1D9}"/>
                                            </p:graphic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graphicEl>
                                              <a:dgm id="{D5997FB6-A5FE-4C06-BF9E-64807667A1D9}"/>
                                            </p:graphic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graphicEl>
                                              <a:dgm id="{D5997FB6-A5FE-4C06-BF9E-64807667A1D9}"/>
                                            </p:graphic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graphicEl>
                                              <a:dgm id="{D5997FB6-A5FE-4C06-BF9E-64807667A1D9}"/>
                                            </p:graphic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graphicEl>
                                              <a:dgm id="{D5997FB6-A5FE-4C06-BF9E-64807667A1D9}"/>
                                            </p:graphicEl>
                                          </p:spTgt>
                                        </p:tgtEl>
                                      </p:cBhvr>
                                      <p:to x="100000" y="60000"/>
                                    </p:animScale>
                                    <p:animScale>
                                      <p:cBhvr>
                                        <p:cTn id="32" dur="166" decel="50000">
                                          <p:stCondLst>
                                            <p:cond delay="676"/>
                                          </p:stCondLst>
                                        </p:cTn>
                                        <p:tgtEl>
                                          <p:spTgt spid="5">
                                            <p:graphicEl>
                                              <a:dgm id="{D5997FB6-A5FE-4C06-BF9E-64807667A1D9}"/>
                                            </p:graphicEl>
                                          </p:spTgt>
                                        </p:tgtEl>
                                      </p:cBhvr>
                                      <p:to x="100000" y="100000"/>
                                    </p:animScale>
                                    <p:animScale>
                                      <p:cBhvr>
                                        <p:cTn id="33" dur="26">
                                          <p:stCondLst>
                                            <p:cond delay="1312"/>
                                          </p:stCondLst>
                                        </p:cTn>
                                        <p:tgtEl>
                                          <p:spTgt spid="5">
                                            <p:graphicEl>
                                              <a:dgm id="{D5997FB6-A5FE-4C06-BF9E-64807667A1D9}"/>
                                            </p:graphicEl>
                                          </p:spTgt>
                                        </p:tgtEl>
                                      </p:cBhvr>
                                      <p:to x="100000" y="80000"/>
                                    </p:animScale>
                                    <p:animScale>
                                      <p:cBhvr>
                                        <p:cTn id="34" dur="166" decel="50000">
                                          <p:stCondLst>
                                            <p:cond delay="1338"/>
                                          </p:stCondLst>
                                        </p:cTn>
                                        <p:tgtEl>
                                          <p:spTgt spid="5">
                                            <p:graphicEl>
                                              <a:dgm id="{D5997FB6-A5FE-4C06-BF9E-64807667A1D9}"/>
                                            </p:graphicEl>
                                          </p:spTgt>
                                        </p:tgtEl>
                                      </p:cBhvr>
                                      <p:to x="100000" y="100000"/>
                                    </p:animScale>
                                    <p:animScale>
                                      <p:cBhvr>
                                        <p:cTn id="35" dur="26">
                                          <p:stCondLst>
                                            <p:cond delay="1642"/>
                                          </p:stCondLst>
                                        </p:cTn>
                                        <p:tgtEl>
                                          <p:spTgt spid="5">
                                            <p:graphicEl>
                                              <a:dgm id="{D5997FB6-A5FE-4C06-BF9E-64807667A1D9}"/>
                                            </p:graphicEl>
                                          </p:spTgt>
                                        </p:tgtEl>
                                      </p:cBhvr>
                                      <p:to x="100000" y="90000"/>
                                    </p:animScale>
                                    <p:animScale>
                                      <p:cBhvr>
                                        <p:cTn id="36" dur="166" decel="50000">
                                          <p:stCondLst>
                                            <p:cond delay="1668"/>
                                          </p:stCondLst>
                                        </p:cTn>
                                        <p:tgtEl>
                                          <p:spTgt spid="5">
                                            <p:graphicEl>
                                              <a:dgm id="{D5997FB6-A5FE-4C06-BF9E-64807667A1D9}"/>
                                            </p:graphicEl>
                                          </p:spTgt>
                                        </p:tgtEl>
                                      </p:cBhvr>
                                      <p:to x="100000" y="100000"/>
                                    </p:animScale>
                                    <p:animScale>
                                      <p:cBhvr>
                                        <p:cTn id="37" dur="26">
                                          <p:stCondLst>
                                            <p:cond delay="1808"/>
                                          </p:stCondLst>
                                        </p:cTn>
                                        <p:tgtEl>
                                          <p:spTgt spid="5">
                                            <p:graphicEl>
                                              <a:dgm id="{D5997FB6-A5FE-4C06-BF9E-64807667A1D9}"/>
                                            </p:graphicEl>
                                          </p:spTgt>
                                        </p:tgtEl>
                                      </p:cBhvr>
                                      <p:to x="100000" y="95000"/>
                                    </p:animScale>
                                    <p:animScale>
                                      <p:cBhvr>
                                        <p:cTn id="38" dur="166" decel="50000">
                                          <p:stCondLst>
                                            <p:cond delay="1834"/>
                                          </p:stCondLst>
                                        </p:cTn>
                                        <p:tgtEl>
                                          <p:spTgt spid="5">
                                            <p:graphicEl>
                                              <a:dgm id="{D5997FB6-A5FE-4C06-BF9E-64807667A1D9}"/>
                                            </p:graphicEl>
                                          </p:spTgt>
                                        </p:tgtEl>
                                      </p:cBhvr>
                                      <p:to x="100000" y="100000"/>
                                    </p:animScale>
                                  </p:childTnLst>
                                </p:cTn>
                              </p:par>
                              <p:par>
                                <p:cTn id="39" presetID="26" presetClass="entr" presetSubtype="0" fill="hold" grpId="0" nodeType="withEffect">
                                  <p:stCondLst>
                                    <p:cond delay="0"/>
                                  </p:stCondLst>
                                  <p:childTnLst>
                                    <p:set>
                                      <p:cBhvr>
                                        <p:cTn id="40" dur="1" fill="hold">
                                          <p:stCondLst>
                                            <p:cond delay="0"/>
                                          </p:stCondLst>
                                        </p:cTn>
                                        <p:tgtEl>
                                          <p:spTgt spid="5">
                                            <p:graphicEl>
                                              <a:dgm id="{918FF342-9837-4234-8DD7-A0A2BD624B00}"/>
                                            </p:graphicEl>
                                          </p:spTgt>
                                        </p:tgtEl>
                                        <p:attrNameLst>
                                          <p:attrName>style.visibility</p:attrName>
                                        </p:attrNameLst>
                                      </p:cBhvr>
                                      <p:to>
                                        <p:strVal val="visible"/>
                                      </p:to>
                                    </p:set>
                                    <p:animEffect transition="in" filter="wipe(down)">
                                      <p:cBhvr>
                                        <p:cTn id="41" dur="580">
                                          <p:stCondLst>
                                            <p:cond delay="0"/>
                                          </p:stCondLst>
                                        </p:cTn>
                                        <p:tgtEl>
                                          <p:spTgt spid="5">
                                            <p:graphicEl>
                                              <a:dgm id="{918FF342-9837-4234-8DD7-A0A2BD624B00}"/>
                                            </p:graphicEl>
                                          </p:spTgt>
                                        </p:tgtEl>
                                      </p:cBhvr>
                                    </p:animEffect>
                                    <p:anim calcmode="lin" valueType="num">
                                      <p:cBhvr>
                                        <p:cTn id="42" dur="1822" tmFilter="0,0; 0.14,0.36; 0.43,0.73; 0.71,0.91; 1.0,1.0">
                                          <p:stCondLst>
                                            <p:cond delay="0"/>
                                          </p:stCondLst>
                                        </p:cTn>
                                        <p:tgtEl>
                                          <p:spTgt spid="5">
                                            <p:graphicEl>
                                              <a:dgm id="{918FF342-9837-4234-8DD7-A0A2BD624B00}"/>
                                            </p:graphic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5">
                                            <p:graphicEl>
                                              <a:dgm id="{918FF342-9837-4234-8DD7-A0A2BD624B00}"/>
                                            </p:graphic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5">
                                            <p:graphicEl>
                                              <a:dgm id="{918FF342-9837-4234-8DD7-A0A2BD624B00}"/>
                                            </p:graphic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5">
                                            <p:graphicEl>
                                              <a:dgm id="{918FF342-9837-4234-8DD7-A0A2BD624B00}"/>
                                            </p:graphic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5">
                                            <p:graphicEl>
                                              <a:dgm id="{918FF342-9837-4234-8DD7-A0A2BD624B00}"/>
                                            </p:graphic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5">
                                            <p:graphicEl>
                                              <a:dgm id="{918FF342-9837-4234-8DD7-A0A2BD624B00}"/>
                                            </p:graphicEl>
                                          </p:spTgt>
                                        </p:tgtEl>
                                      </p:cBhvr>
                                      <p:to x="100000" y="60000"/>
                                    </p:animScale>
                                    <p:animScale>
                                      <p:cBhvr>
                                        <p:cTn id="48" dur="166" decel="50000">
                                          <p:stCondLst>
                                            <p:cond delay="676"/>
                                          </p:stCondLst>
                                        </p:cTn>
                                        <p:tgtEl>
                                          <p:spTgt spid="5">
                                            <p:graphicEl>
                                              <a:dgm id="{918FF342-9837-4234-8DD7-A0A2BD624B00}"/>
                                            </p:graphicEl>
                                          </p:spTgt>
                                        </p:tgtEl>
                                      </p:cBhvr>
                                      <p:to x="100000" y="100000"/>
                                    </p:animScale>
                                    <p:animScale>
                                      <p:cBhvr>
                                        <p:cTn id="49" dur="26">
                                          <p:stCondLst>
                                            <p:cond delay="1312"/>
                                          </p:stCondLst>
                                        </p:cTn>
                                        <p:tgtEl>
                                          <p:spTgt spid="5">
                                            <p:graphicEl>
                                              <a:dgm id="{918FF342-9837-4234-8DD7-A0A2BD624B00}"/>
                                            </p:graphicEl>
                                          </p:spTgt>
                                        </p:tgtEl>
                                      </p:cBhvr>
                                      <p:to x="100000" y="80000"/>
                                    </p:animScale>
                                    <p:animScale>
                                      <p:cBhvr>
                                        <p:cTn id="50" dur="166" decel="50000">
                                          <p:stCondLst>
                                            <p:cond delay="1338"/>
                                          </p:stCondLst>
                                        </p:cTn>
                                        <p:tgtEl>
                                          <p:spTgt spid="5">
                                            <p:graphicEl>
                                              <a:dgm id="{918FF342-9837-4234-8DD7-A0A2BD624B00}"/>
                                            </p:graphicEl>
                                          </p:spTgt>
                                        </p:tgtEl>
                                      </p:cBhvr>
                                      <p:to x="100000" y="100000"/>
                                    </p:animScale>
                                    <p:animScale>
                                      <p:cBhvr>
                                        <p:cTn id="51" dur="26">
                                          <p:stCondLst>
                                            <p:cond delay="1642"/>
                                          </p:stCondLst>
                                        </p:cTn>
                                        <p:tgtEl>
                                          <p:spTgt spid="5">
                                            <p:graphicEl>
                                              <a:dgm id="{918FF342-9837-4234-8DD7-A0A2BD624B00}"/>
                                            </p:graphicEl>
                                          </p:spTgt>
                                        </p:tgtEl>
                                      </p:cBhvr>
                                      <p:to x="100000" y="90000"/>
                                    </p:animScale>
                                    <p:animScale>
                                      <p:cBhvr>
                                        <p:cTn id="52" dur="166" decel="50000">
                                          <p:stCondLst>
                                            <p:cond delay="1668"/>
                                          </p:stCondLst>
                                        </p:cTn>
                                        <p:tgtEl>
                                          <p:spTgt spid="5">
                                            <p:graphicEl>
                                              <a:dgm id="{918FF342-9837-4234-8DD7-A0A2BD624B00}"/>
                                            </p:graphicEl>
                                          </p:spTgt>
                                        </p:tgtEl>
                                      </p:cBhvr>
                                      <p:to x="100000" y="100000"/>
                                    </p:animScale>
                                    <p:animScale>
                                      <p:cBhvr>
                                        <p:cTn id="53" dur="26">
                                          <p:stCondLst>
                                            <p:cond delay="1808"/>
                                          </p:stCondLst>
                                        </p:cTn>
                                        <p:tgtEl>
                                          <p:spTgt spid="5">
                                            <p:graphicEl>
                                              <a:dgm id="{918FF342-9837-4234-8DD7-A0A2BD624B00}"/>
                                            </p:graphicEl>
                                          </p:spTgt>
                                        </p:tgtEl>
                                      </p:cBhvr>
                                      <p:to x="100000" y="95000"/>
                                    </p:animScale>
                                    <p:animScale>
                                      <p:cBhvr>
                                        <p:cTn id="54" dur="166" decel="50000">
                                          <p:stCondLst>
                                            <p:cond delay="1834"/>
                                          </p:stCondLst>
                                        </p:cTn>
                                        <p:tgtEl>
                                          <p:spTgt spid="5">
                                            <p:graphicEl>
                                              <a:dgm id="{918FF342-9837-4234-8DD7-A0A2BD624B00}"/>
                                            </p:graphicEl>
                                          </p:spTgt>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grpId="0" nodeType="clickEffect">
                                  <p:stCondLst>
                                    <p:cond delay="0"/>
                                  </p:stCondLst>
                                  <p:childTnLst>
                                    <p:set>
                                      <p:cBhvr>
                                        <p:cTn id="58" dur="1" fill="hold">
                                          <p:stCondLst>
                                            <p:cond delay="0"/>
                                          </p:stCondLst>
                                        </p:cTn>
                                        <p:tgtEl>
                                          <p:spTgt spid="5">
                                            <p:graphicEl>
                                              <a:dgm id="{AE1BFBB7-50E2-4D16-953E-843707232272}"/>
                                            </p:graphicEl>
                                          </p:spTgt>
                                        </p:tgtEl>
                                        <p:attrNameLst>
                                          <p:attrName>style.visibility</p:attrName>
                                        </p:attrNameLst>
                                      </p:cBhvr>
                                      <p:to>
                                        <p:strVal val="visible"/>
                                      </p:to>
                                    </p:set>
                                    <p:animEffect transition="in" filter="wipe(down)">
                                      <p:cBhvr>
                                        <p:cTn id="59" dur="580">
                                          <p:stCondLst>
                                            <p:cond delay="0"/>
                                          </p:stCondLst>
                                        </p:cTn>
                                        <p:tgtEl>
                                          <p:spTgt spid="5">
                                            <p:graphicEl>
                                              <a:dgm id="{AE1BFBB7-50E2-4D16-953E-843707232272}"/>
                                            </p:graphicEl>
                                          </p:spTgt>
                                        </p:tgtEl>
                                      </p:cBhvr>
                                    </p:animEffect>
                                    <p:anim calcmode="lin" valueType="num">
                                      <p:cBhvr>
                                        <p:cTn id="60" dur="1822" tmFilter="0,0; 0.14,0.36; 0.43,0.73; 0.71,0.91; 1.0,1.0">
                                          <p:stCondLst>
                                            <p:cond delay="0"/>
                                          </p:stCondLst>
                                        </p:cTn>
                                        <p:tgtEl>
                                          <p:spTgt spid="5">
                                            <p:graphicEl>
                                              <a:dgm id="{AE1BFBB7-50E2-4D16-953E-843707232272}"/>
                                            </p:graphicEl>
                                          </p:spTgt>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5">
                                            <p:graphicEl>
                                              <a:dgm id="{AE1BFBB7-50E2-4D16-953E-843707232272}"/>
                                            </p:graphicEl>
                                          </p:spTgt>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5">
                                            <p:graphicEl>
                                              <a:dgm id="{AE1BFBB7-50E2-4D16-953E-843707232272}"/>
                                            </p:graphicEl>
                                          </p:spTgt>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5">
                                            <p:graphicEl>
                                              <a:dgm id="{AE1BFBB7-50E2-4D16-953E-843707232272}"/>
                                            </p:graphicEl>
                                          </p:spTgt>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5">
                                            <p:graphicEl>
                                              <a:dgm id="{AE1BFBB7-50E2-4D16-953E-843707232272}"/>
                                            </p:graphicEl>
                                          </p:spTgt>
                                        </p:tgtEl>
                                        <p:attrNameLst>
                                          <p:attrName>ppt_y</p:attrName>
                                        </p:attrNameLst>
                                      </p:cBhvr>
                                      <p:tavLst>
                                        <p:tav tm="0" fmla="#ppt_y-sin(pi*$)/81">
                                          <p:val>
                                            <p:fltVal val="0"/>
                                          </p:val>
                                        </p:tav>
                                        <p:tav tm="100000">
                                          <p:val>
                                            <p:fltVal val="1"/>
                                          </p:val>
                                        </p:tav>
                                      </p:tavLst>
                                    </p:anim>
                                    <p:animScale>
                                      <p:cBhvr>
                                        <p:cTn id="65" dur="26">
                                          <p:stCondLst>
                                            <p:cond delay="650"/>
                                          </p:stCondLst>
                                        </p:cTn>
                                        <p:tgtEl>
                                          <p:spTgt spid="5">
                                            <p:graphicEl>
                                              <a:dgm id="{AE1BFBB7-50E2-4D16-953E-843707232272}"/>
                                            </p:graphicEl>
                                          </p:spTgt>
                                        </p:tgtEl>
                                      </p:cBhvr>
                                      <p:to x="100000" y="60000"/>
                                    </p:animScale>
                                    <p:animScale>
                                      <p:cBhvr>
                                        <p:cTn id="66" dur="166" decel="50000">
                                          <p:stCondLst>
                                            <p:cond delay="676"/>
                                          </p:stCondLst>
                                        </p:cTn>
                                        <p:tgtEl>
                                          <p:spTgt spid="5">
                                            <p:graphicEl>
                                              <a:dgm id="{AE1BFBB7-50E2-4D16-953E-843707232272}"/>
                                            </p:graphicEl>
                                          </p:spTgt>
                                        </p:tgtEl>
                                      </p:cBhvr>
                                      <p:to x="100000" y="100000"/>
                                    </p:animScale>
                                    <p:animScale>
                                      <p:cBhvr>
                                        <p:cTn id="67" dur="26">
                                          <p:stCondLst>
                                            <p:cond delay="1312"/>
                                          </p:stCondLst>
                                        </p:cTn>
                                        <p:tgtEl>
                                          <p:spTgt spid="5">
                                            <p:graphicEl>
                                              <a:dgm id="{AE1BFBB7-50E2-4D16-953E-843707232272}"/>
                                            </p:graphicEl>
                                          </p:spTgt>
                                        </p:tgtEl>
                                      </p:cBhvr>
                                      <p:to x="100000" y="80000"/>
                                    </p:animScale>
                                    <p:animScale>
                                      <p:cBhvr>
                                        <p:cTn id="68" dur="166" decel="50000">
                                          <p:stCondLst>
                                            <p:cond delay="1338"/>
                                          </p:stCondLst>
                                        </p:cTn>
                                        <p:tgtEl>
                                          <p:spTgt spid="5">
                                            <p:graphicEl>
                                              <a:dgm id="{AE1BFBB7-50E2-4D16-953E-843707232272}"/>
                                            </p:graphicEl>
                                          </p:spTgt>
                                        </p:tgtEl>
                                      </p:cBhvr>
                                      <p:to x="100000" y="100000"/>
                                    </p:animScale>
                                    <p:animScale>
                                      <p:cBhvr>
                                        <p:cTn id="69" dur="26">
                                          <p:stCondLst>
                                            <p:cond delay="1642"/>
                                          </p:stCondLst>
                                        </p:cTn>
                                        <p:tgtEl>
                                          <p:spTgt spid="5">
                                            <p:graphicEl>
                                              <a:dgm id="{AE1BFBB7-50E2-4D16-953E-843707232272}"/>
                                            </p:graphicEl>
                                          </p:spTgt>
                                        </p:tgtEl>
                                      </p:cBhvr>
                                      <p:to x="100000" y="90000"/>
                                    </p:animScale>
                                    <p:animScale>
                                      <p:cBhvr>
                                        <p:cTn id="70" dur="166" decel="50000">
                                          <p:stCondLst>
                                            <p:cond delay="1668"/>
                                          </p:stCondLst>
                                        </p:cTn>
                                        <p:tgtEl>
                                          <p:spTgt spid="5">
                                            <p:graphicEl>
                                              <a:dgm id="{AE1BFBB7-50E2-4D16-953E-843707232272}"/>
                                            </p:graphicEl>
                                          </p:spTgt>
                                        </p:tgtEl>
                                      </p:cBhvr>
                                      <p:to x="100000" y="100000"/>
                                    </p:animScale>
                                    <p:animScale>
                                      <p:cBhvr>
                                        <p:cTn id="71" dur="26">
                                          <p:stCondLst>
                                            <p:cond delay="1808"/>
                                          </p:stCondLst>
                                        </p:cTn>
                                        <p:tgtEl>
                                          <p:spTgt spid="5">
                                            <p:graphicEl>
                                              <a:dgm id="{AE1BFBB7-50E2-4D16-953E-843707232272}"/>
                                            </p:graphicEl>
                                          </p:spTgt>
                                        </p:tgtEl>
                                      </p:cBhvr>
                                      <p:to x="100000" y="95000"/>
                                    </p:animScale>
                                    <p:animScale>
                                      <p:cBhvr>
                                        <p:cTn id="72" dur="166" decel="50000">
                                          <p:stCondLst>
                                            <p:cond delay="1834"/>
                                          </p:stCondLst>
                                        </p:cTn>
                                        <p:tgtEl>
                                          <p:spTgt spid="5">
                                            <p:graphicEl>
                                              <a:dgm id="{AE1BFBB7-50E2-4D16-953E-843707232272}"/>
                                            </p:graphicEl>
                                          </p:spTgt>
                                        </p:tgtEl>
                                      </p:cBhvr>
                                      <p:to x="100000" y="100000"/>
                                    </p:animScale>
                                  </p:childTnLst>
                                </p:cTn>
                              </p:par>
                              <p:par>
                                <p:cTn id="73" presetID="26" presetClass="entr" presetSubtype="0" fill="hold" grpId="0" nodeType="withEffect">
                                  <p:stCondLst>
                                    <p:cond delay="0"/>
                                  </p:stCondLst>
                                  <p:childTnLst>
                                    <p:set>
                                      <p:cBhvr>
                                        <p:cTn id="74" dur="1" fill="hold">
                                          <p:stCondLst>
                                            <p:cond delay="0"/>
                                          </p:stCondLst>
                                        </p:cTn>
                                        <p:tgtEl>
                                          <p:spTgt spid="5">
                                            <p:graphicEl>
                                              <a:dgm id="{AC77514B-0541-443E-AFE6-08C360B90EC1}"/>
                                            </p:graphicEl>
                                          </p:spTgt>
                                        </p:tgtEl>
                                        <p:attrNameLst>
                                          <p:attrName>style.visibility</p:attrName>
                                        </p:attrNameLst>
                                      </p:cBhvr>
                                      <p:to>
                                        <p:strVal val="visible"/>
                                      </p:to>
                                    </p:set>
                                    <p:animEffect transition="in" filter="wipe(down)">
                                      <p:cBhvr>
                                        <p:cTn id="75" dur="580">
                                          <p:stCondLst>
                                            <p:cond delay="0"/>
                                          </p:stCondLst>
                                        </p:cTn>
                                        <p:tgtEl>
                                          <p:spTgt spid="5">
                                            <p:graphicEl>
                                              <a:dgm id="{AC77514B-0541-443E-AFE6-08C360B90EC1}"/>
                                            </p:graphicEl>
                                          </p:spTgt>
                                        </p:tgtEl>
                                      </p:cBhvr>
                                    </p:animEffect>
                                    <p:anim calcmode="lin" valueType="num">
                                      <p:cBhvr>
                                        <p:cTn id="76" dur="1822" tmFilter="0,0; 0.14,0.36; 0.43,0.73; 0.71,0.91; 1.0,1.0">
                                          <p:stCondLst>
                                            <p:cond delay="0"/>
                                          </p:stCondLst>
                                        </p:cTn>
                                        <p:tgtEl>
                                          <p:spTgt spid="5">
                                            <p:graphicEl>
                                              <a:dgm id="{AC77514B-0541-443E-AFE6-08C360B90EC1}"/>
                                            </p:graphicEl>
                                          </p:spTgt>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5">
                                            <p:graphicEl>
                                              <a:dgm id="{AC77514B-0541-443E-AFE6-08C360B90EC1}"/>
                                            </p:graphicEl>
                                          </p:spTgt>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5">
                                            <p:graphicEl>
                                              <a:dgm id="{AC77514B-0541-443E-AFE6-08C360B90EC1}"/>
                                            </p:graphicEl>
                                          </p:spTgt>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5">
                                            <p:graphicEl>
                                              <a:dgm id="{AC77514B-0541-443E-AFE6-08C360B90EC1}"/>
                                            </p:graphicEl>
                                          </p:spTgt>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5">
                                            <p:graphicEl>
                                              <a:dgm id="{AC77514B-0541-443E-AFE6-08C360B90EC1}"/>
                                            </p:graphicEl>
                                          </p:spTgt>
                                        </p:tgtEl>
                                        <p:attrNameLst>
                                          <p:attrName>ppt_y</p:attrName>
                                        </p:attrNameLst>
                                      </p:cBhvr>
                                      <p:tavLst>
                                        <p:tav tm="0" fmla="#ppt_y-sin(pi*$)/81">
                                          <p:val>
                                            <p:fltVal val="0"/>
                                          </p:val>
                                        </p:tav>
                                        <p:tav tm="100000">
                                          <p:val>
                                            <p:fltVal val="1"/>
                                          </p:val>
                                        </p:tav>
                                      </p:tavLst>
                                    </p:anim>
                                    <p:animScale>
                                      <p:cBhvr>
                                        <p:cTn id="81" dur="26">
                                          <p:stCondLst>
                                            <p:cond delay="650"/>
                                          </p:stCondLst>
                                        </p:cTn>
                                        <p:tgtEl>
                                          <p:spTgt spid="5">
                                            <p:graphicEl>
                                              <a:dgm id="{AC77514B-0541-443E-AFE6-08C360B90EC1}"/>
                                            </p:graphicEl>
                                          </p:spTgt>
                                        </p:tgtEl>
                                      </p:cBhvr>
                                      <p:to x="100000" y="60000"/>
                                    </p:animScale>
                                    <p:animScale>
                                      <p:cBhvr>
                                        <p:cTn id="82" dur="166" decel="50000">
                                          <p:stCondLst>
                                            <p:cond delay="676"/>
                                          </p:stCondLst>
                                        </p:cTn>
                                        <p:tgtEl>
                                          <p:spTgt spid="5">
                                            <p:graphicEl>
                                              <a:dgm id="{AC77514B-0541-443E-AFE6-08C360B90EC1}"/>
                                            </p:graphicEl>
                                          </p:spTgt>
                                        </p:tgtEl>
                                      </p:cBhvr>
                                      <p:to x="100000" y="100000"/>
                                    </p:animScale>
                                    <p:animScale>
                                      <p:cBhvr>
                                        <p:cTn id="83" dur="26">
                                          <p:stCondLst>
                                            <p:cond delay="1312"/>
                                          </p:stCondLst>
                                        </p:cTn>
                                        <p:tgtEl>
                                          <p:spTgt spid="5">
                                            <p:graphicEl>
                                              <a:dgm id="{AC77514B-0541-443E-AFE6-08C360B90EC1}"/>
                                            </p:graphicEl>
                                          </p:spTgt>
                                        </p:tgtEl>
                                      </p:cBhvr>
                                      <p:to x="100000" y="80000"/>
                                    </p:animScale>
                                    <p:animScale>
                                      <p:cBhvr>
                                        <p:cTn id="84" dur="166" decel="50000">
                                          <p:stCondLst>
                                            <p:cond delay="1338"/>
                                          </p:stCondLst>
                                        </p:cTn>
                                        <p:tgtEl>
                                          <p:spTgt spid="5">
                                            <p:graphicEl>
                                              <a:dgm id="{AC77514B-0541-443E-AFE6-08C360B90EC1}"/>
                                            </p:graphicEl>
                                          </p:spTgt>
                                        </p:tgtEl>
                                      </p:cBhvr>
                                      <p:to x="100000" y="100000"/>
                                    </p:animScale>
                                    <p:animScale>
                                      <p:cBhvr>
                                        <p:cTn id="85" dur="26">
                                          <p:stCondLst>
                                            <p:cond delay="1642"/>
                                          </p:stCondLst>
                                        </p:cTn>
                                        <p:tgtEl>
                                          <p:spTgt spid="5">
                                            <p:graphicEl>
                                              <a:dgm id="{AC77514B-0541-443E-AFE6-08C360B90EC1}"/>
                                            </p:graphicEl>
                                          </p:spTgt>
                                        </p:tgtEl>
                                      </p:cBhvr>
                                      <p:to x="100000" y="90000"/>
                                    </p:animScale>
                                    <p:animScale>
                                      <p:cBhvr>
                                        <p:cTn id="86" dur="166" decel="50000">
                                          <p:stCondLst>
                                            <p:cond delay="1668"/>
                                          </p:stCondLst>
                                        </p:cTn>
                                        <p:tgtEl>
                                          <p:spTgt spid="5">
                                            <p:graphicEl>
                                              <a:dgm id="{AC77514B-0541-443E-AFE6-08C360B90EC1}"/>
                                            </p:graphicEl>
                                          </p:spTgt>
                                        </p:tgtEl>
                                      </p:cBhvr>
                                      <p:to x="100000" y="100000"/>
                                    </p:animScale>
                                    <p:animScale>
                                      <p:cBhvr>
                                        <p:cTn id="87" dur="26">
                                          <p:stCondLst>
                                            <p:cond delay="1808"/>
                                          </p:stCondLst>
                                        </p:cTn>
                                        <p:tgtEl>
                                          <p:spTgt spid="5">
                                            <p:graphicEl>
                                              <a:dgm id="{AC77514B-0541-443E-AFE6-08C360B90EC1}"/>
                                            </p:graphicEl>
                                          </p:spTgt>
                                        </p:tgtEl>
                                      </p:cBhvr>
                                      <p:to x="100000" y="95000"/>
                                    </p:animScale>
                                    <p:animScale>
                                      <p:cBhvr>
                                        <p:cTn id="88" dur="166" decel="50000">
                                          <p:stCondLst>
                                            <p:cond delay="1834"/>
                                          </p:stCondLst>
                                        </p:cTn>
                                        <p:tgtEl>
                                          <p:spTgt spid="5">
                                            <p:graphicEl>
                                              <a:dgm id="{AC77514B-0541-443E-AFE6-08C360B90EC1}"/>
                                            </p:graphic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C8004-498D-43AA-8773-6DA5F041EA1F}"/>
              </a:ext>
            </a:extLst>
          </p:cNvPr>
          <p:cNvSpPr>
            <a:spLocks noGrp="1"/>
          </p:cNvSpPr>
          <p:nvPr>
            <p:ph type="title"/>
          </p:nvPr>
        </p:nvSpPr>
        <p:spPr>
          <a:xfrm>
            <a:off x="1295402" y="982132"/>
            <a:ext cx="9601196" cy="1303867"/>
          </a:xfrm>
        </p:spPr>
        <p:txBody>
          <a:bodyPr>
            <a:normAutofit/>
          </a:bodyPr>
          <a:lstStyle/>
          <a:p>
            <a:pPr rtl="1"/>
            <a:r>
              <a:rPr lang="ar-SA" dirty="0">
                <a:solidFill>
                  <a:srgbClr val="262626"/>
                </a:solidFill>
                <a:latin typeface="Sakkal Majalla" panose="02000000000000000000" pitchFamily="2" charset="-78"/>
                <a:cs typeface="Sakkal Majalla" panose="02000000000000000000" pitchFamily="2" charset="-78"/>
              </a:rPr>
              <a:t>للحفاظ (10)</a:t>
            </a:r>
            <a:endParaRPr lang="en-US" dirty="0">
              <a:solidFill>
                <a:srgbClr val="262626"/>
              </a:solidFill>
              <a:latin typeface="Sakkal Majalla" panose="02000000000000000000" pitchFamily="2" charset="-78"/>
              <a:cs typeface="Sakkal Majalla" panose="02000000000000000000" pitchFamily="2" charset="-78"/>
            </a:endParaRPr>
          </a:p>
        </p:txBody>
      </p:sp>
      <p:graphicFrame>
        <p:nvGraphicFramePr>
          <p:cNvPr id="5" name="Content Placeholder 2">
            <a:extLst>
              <a:ext uri="{FF2B5EF4-FFF2-40B4-BE49-F238E27FC236}">
                <a16:creationId xmlns:a16="http://schemas.microsoft.com/office/drawing/2014/main" id="{88FA6B1A-F6A5-4314-BDAC-CE9DCE055B28}"/>
              </a:ext>
            </a:extLst>
          </p:cNvPr>
          <p:cNvGraphicFramePr>
            <a:graphicFrameLocks noGrp="1"/>
          </p:cNvGraphicFramePr>
          <p:nvPr>
            <p:ph idx="1"/>
            <p:extLst>
              <p:ext uri="{D42A27DB-BD31-4B8C-83A1-F6EECF244321}">
                <p14:modId xmlns:p14="http://schemas.microsoft.com/office/powerpoint/2010/main" val="1209786196"/>
              </p:ext>
            </p:extLst>
          </p:nvPr>
        </p:nvGraphicFramePr>
        <p:xfrm>
          <a:off x="1295401" y="2675822"/>
          <a:ext cx="9601197" cy="2985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156627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graphicEl>
                                              <a:dgm id="{1BEC1CC2-7978-46CE-8A75-67A769C03883}"/>
                                            </p:graphicEl>
                                          </p:spTgt>
                                        </p:tgtEl>
                                        <p:attrNameLst>
                                          <p:attrName>style.visibility</p:attrName>
                                        </p:attrNameLst>
                                      </p:cBhvr>
                                      <p:to>
                                        <p:strVal val="visible"/>
                                      </p:to>
                                    </p:set>
                                    <p:animEffect transition="in" filter="wipe(down)">
                                      <p:cBhvr>
                                        <p:cTn id="7" dur="580">
                                          <p:stCondLst>
                                            <p:cond delay="0"/>
                                          </p:stCondLst>
                                        </p:cTn>
                                        <p:tgtEl>
                                          <p:spTgt spid="5">
                                            <p:graphicEl>
                                              <a:dgm id="{1BEC1CC2-7978-46CE-8A75-67A769C03883}"/>
                                            </p:graphicEl>
                                          </p:spTgt>
                                        </p:tgtEl>
                                      </p:cBhvr>
                                    </p:animEffect>
                                    <p:anim calcmode="lin" valueType="num">
                                      <p:cBhvr>
                                        <p:cTn id="8" dur="1822" tmFilter="0,0; 0.14,0.36; 0.43,0.73; 0.71,0.91; 1.0,1.0">
                                          <p:stCondLst>
                                            <p:cond delay="0"/>
                                          </p:stCondLst>
                                        </p:cTn>
                                        <p:tgtEl>
                                          <p:spTgt spid="5">
                                            <p:graphicEl>
                                              <a:dgm id="{1BEC1CC2-7978-46CE-8A75-67A769C03883}"/>
                                            </p:graphic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graphicEl>
                                              <a:dgm id="{1BEC1CC2-7978-46CE-8A75-67A769C03883}"/>
                                            </p:graphic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graphicEl>
                                              <a:dgm id="{1BEC1CC2-7978-46CE-8A75-67A769C03883}"/>
                                            </p:graphic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graphicEl>
                                              <a:dgm id="{1BEC1CC2-7978-46CE-8A75-67A769C03883}"/>
                                            </p:graphic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graphicEl>
                                              <a:dgm id="{1BEC1CC2-7978-46CE-8A75-67A769C03883}"/>
                                            </p:graphic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graphicEl>
                                              <a:dgm id="{1BEC1CC2-7978-46CE-8A75-67A769C03883}"/>
                                            </p:graphicEl>
                                          </p:spTgt>
                                        </p:tgtEl>
                                      </p:cBhvr>
                                      <p:to x="100000" y="60000"/>
                                    </p:animScale>
                                    <p:animScale>
                                      <p:cBhvr>
                                        <p:cTn id="14" dur="166" decel="50000">
                                          <p:stCondLst>
                                            <p:cond delay="676"/>
                                          </p:stCondLst>
                                        </p:cTn>
                                        <p:tgtEl>
                                          <p:spTgt spid="5">
                                            <p:graphicEl>
                                              <a:dgm id="{1BEC1CC2-7978-46CE-8A75-67A769C03883}"/>
                                            </p:graphicEl>
                                          </p:spTgt>
                                        </p:tgtEl>
                                      </p:cBhvr>
                                      <p:to x="100000" y="100000"/>
                                    </p:animScale>
                                    <p:animScale>
                                      <p:cBhvr>
                                        <p:cTn id="15" dur="26">
                                          <p:stCondLst>
                                            <p:cond delay="1312"/>
                                          </p:stCondLst>
                                        </p:cTn>
                                        <p:tgtEl>
                                          <p:spTgt spid="5">
                                            <p:graphicEl>
                                              <a:dgm id="{1BEC1CC2-7978-46CE-8A75-67A769C03883}"/>
                                            </p:graphicEl>
                                          </p:spTgt>
                                        </p:tgtEl>
                                      </p:cBhvr>
                                      <p:to x="100000" y="80000"/>
                                    </p:animScale>
                                    <p:animScale>
                                      <p:cBhvr>
                                        <p:cTn id="16" dur="166" decel="50000">
                                          <p:stCondLst>
                                            <p:cond delay="1338"/>
                                          </p:stCondLst>
                                        </p:cTn>
                                        <p:tgtEl>
                                          <p:spTgt spid="5">
                                            <p:graphicEl>
                                              <a:dgm id="{1BEC1CC2-7978-46CE-8A75-67A769C03883}"/>
                                            </p:graphicEl>
                                          </p:spTgt>
                                        </p:tgtEl>
                                      </p:cBhvr>
                                      <p:to x="100000" y="100000"/>
                                    </p:animScale>
                                    <p:animScale>
                                      <p:cBhvr>
                                        <p:cTn id="17" dur="26">
                                          <p:stCondLst>
                                            <p:cond delay="1642"/>
                                          </p:stCondLst>
                                        </p:cTn>
                                        <p:tgtEl>
                                          <p:spTgt spid="5">
                                            <p:graphicEl>
                                              <a:dgm id="{1BEC1CC2-7978-46CE-8A75-67A769C03883}"/>
                                            </p:graphicEl>
                                          </p:spTgt>
                                        </p:tgtEl>
                                      </p:cBhvr>
                                      <p:to x="100000" y="90000"/>
                                    </p:animScale>
                                    <p:animScale>
                                      <p:cBhvr>
                                        <p:cTn id="18" dur="166" decel="50000">
                                          <p:stCondLst>
                                            <p:cond delay="1668"/>
                                          </p:stCondLst>
                                        </p:cTn>
                                        <p:tgtEl>
                                          <p:spTgt spid="5">
                                            <p:graphicEl>
                                              <a:dgm id="{1BEC1CC2-7978-46CE-8A75-67A769C03883}"/>
                                            </p:graphicEl>
                                          </p:spTgt>
                                        </p:tgtEl>
                                      </p:cBhvr>
                                      <p:to x="100000" y="100000"/>
                                    </p:animScale>
                                    <p:animScale>
                                      <p:cBhvr>
                                        <p:cTn id="19" dur="26">
                                          <p:stCondLst>
                                            <p:cond delay="1808"/>
                                          </p:stCondLst>
                                        </p:cTn>
                                        <p:tgtEl>
                                          <p:spTgt spid="5">
                                            <p:graphicEl>
                                              <a:dgm id="{1BEC1CC2-7978-46CE-8A75-67A769C03883}"/>
                                            </p:graphicEl>
                                          </p:spTgt>
                                        </p:tgtEl>
                                      </p:cBhvr>
                                      <p:to x="100000" y="95000"/>
                                    </p:animScale>
                                    <p:animScale>
                                      <p:cBhvr>
                                        <p:cTn id="20" dur="166" decel="50000">
                                          <p:stCondLst>
                                            <p:cond delay="1834"/>
                                          </p:stCondLst>
                                        </p:cTn>
                                        <p:tgtEl>
                                          <p:spTgt spid="5">
                                            <p:graphicEl>
                                              <a:dgm id="{1BEC1CC2-7978-46CE-8A75-67A769C03883}"/>
                                            </p:graphic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graphicEl>
                                              <a:dgm id="{D5997FB6-A5FE-4C06-BF9E-64807667A1D9}"/>
                                            </p:graphicEl>
                                          </p:spTgt>
                                        </p:tgtEl>
                                        <p:attrNameLst>
                                          <p:attrName>style.visibility</p:attrName>
                                        </p:attrNameLst>
                                      </p:cBhvr>
                                      <p:to>
                                        <p:strVal val="visible"/>
                                      </p:to>
                                    </p:set>
                                    <p:animEffect transition="in" filter="wipe(down)">
                                      <p:cBhvr>
                                        <p:cTn id="25" dur="580">
                                          <p:stCondLst>
                                            <p:cond delay="0"/>
                                          </p:stCondLst>
                                        </p:cTn>
                                        <p:tgtEl>
                                          <p:spTgt spid="5">
                                            <p:graphicEl>
                                              <a:dgm id="{D5997FB6-A5FE-4C06-BF9E-64807667A1D9}"/>
                                            </p:graphicEl>
                                          </p:spTgt>
                                        </p:tgtEl>
                                      </p:cBhvr>
                                    </p:animEffect>
                                    <p:anim calcmode="lin" valueType="num">
                                      <p:cBhvr>
                                        <p:cTn id="26" dur="1822" tmFilter="0,0; 0.14,0.36; 0.43,0.73; 0.71,0.91; 1.0,1.0">
                                          <p:stCondLst>
                                            <p:cond delay="0"/>
                                          </p:stCondLst>
                                        </p:cTn>
                                        <p:tgtEl>
                                          <p:spTgt spid="5">
                                            <p:graphicEl>
                                              <a:dgm id="{D5997FB6-A5FE-4C06-BF9E-64807667A1D9}"/>
                                            </p:graphic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graphicEl>
                                              <a:dgm id="{D5997FB6-A5FE-4C06-BF9E-64807667A1D9}"/>
                                            </p:graphic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graphicEl>
                                              <a:dgm id="{D5997FB6-A5FE-4C06-BF9E-64807667A1D9}"/>
                                            </p:graphic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graphicEl>
                                              <a:dgm id="{D5997FB6-A5FE-4C06-BF9E-64807667A1D9}"/>
                                            </p:graphic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graphicEl>
                                              <a:dgm id="{D5997FB6-A5FE-4C06-BF9E-64807667A1D9}"/>
                                            </p:graphic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graphicEl>
                                              <a:dgm id="{D5997FB6-A5FE-4C06-BF9E-64807667A1D9}"/>
                                            </p:graphicEl>
                                          </p:spTgt>
                                        </p:tgtEl>
                                      </p:cBhvr>
                                      <p:to x="100000" y="60000"/>
                                    </p:animScale>
                                    <p:animScale>
                                      <p:cBhvr>
                                        <p:cTn id="32" dur="166" decel="50000">
                                          <p:stCondLst>
                                            <p:cond delay="676"/>
                                          </p:stCondLst>
                                        </p:cTn>
                                        <p:tgtEl>
                                          <p:spTgt spid="5">
                                            <p:graphicEl>
                                              <a:dgm id="{D5997FB6-A5FE-4C06-BF9E-64807667A1D9}"/>
                                            </p:graphicEl>
                                          </p:spTgt>
                                        </p:tgtEl>
                                      </p:cBhvr>
                                      <p:to x="100000" y="100000"/>
                                    </p:animScale>
                                    <p:animScale>
                                      <p:cBhvr>
                                        <p:cTn id="33" dur="26">
                                          <p:stCondLst>
                                            <p:cond delay="1312"/>
                                          </p:stCondLst>
                                        </p:cTn>
                                        <p:tgtEl>
                                          <p:spTgt spid="5">
                                            <p:graphicEl>
                                              <a:dgm id="{D5997FB6-A5FE-4C06-BF9E-64807667A1D9}"/>
                                            </p:graphicEl>
                                          </p:spTgt>
                                        </p:tgtEl>
                                      </p:cBhvr>
                                      <p:to x="100000" y="80000"/>
                                    </p:animScale>
                                    <p:animScale>
                                      <p:cBhvr>
                                        <p:cTn id="34" dur="166" decel="50000">
                                          <p:stCondLst>
                                            <p:cond delay="1338"/>
                                          </p:stCondLst>
                                        </p:cTn>
                                        <p:tgtEl>
                                          <p:spTgt spid="5">
                                            <p:graphicEl>
                                              <a:dgm id="{D5997FB6-A5FE-4C06-BF9E-64807667A1D9}"/>
                                            </p:graphicEl>
                                          </p:spTgt>
                                        </p:tgtEl>
                                      </p:cBhvr>
                                      <p:to x="100000" y="100000"/>
                                    </p:animScale>
                                    <p:animScale>
                                      <p:cBhvr>
                                        <p:cTn id="35" dur="26">
                                          <p:stCondLst>
                                            <p:cond delay="1642"/>
                                          </p:stCondLst>
                                        </p:cTn>
                                        <p:tgtEl>
                                          <p:spTgt spid="5">
                                            <p:graphicEl>
                                              <a:dgm id="{D5997FB6-A5FE-4C06-BF9E-64807667A1D9}"/>
                                            </p:graphicEl>
                                          </p:spTgt>
                                        </p:tgtEl>
                                      </p:cBhvr>
                                      <p:to x="100000" y="90000"/>
                                    </p:animScale>
                                    <p:animScale>
                                      <p:cBhvr>
                                        <p:cTn id="36" dur="166" decel="50000">
                                          <p:stCondLst>
                                            <p:cond delay="1668"/>
                                          </p:stCondLst>
                                        </p:cTn>
                                        <p:tgtEl>
                                          <p:spTgt spid="5">
                                            <p:graphicEl>
                                              <a:dgm id="{D5997FB6-A5FE-4C06-BF9E-64807667A1D9}"/>
                                            </p:graphicEl>
                                          </p:spTgt>
                                        </p:tgtEl>
                                      </p:cBhvr>
                                      <p:to x="100000" y="100000"/>
                                    </p:animScale>
                                    <p:animScale>
                                      <p:cBhvr>
                                        <p:cTn id="37" dur="26">
                                          <p:stCondLst>
                                            <p:cond delay="1808"/>
                                          </p:stCondLst>
                                        </p:cTn>
                                        <p:tgtEl>
                                          <p:spTgt spid="5">
                                            <p:graphicEl>
                                              <a:dgm id="{D5997FB6-A5FE-4C06-BF9E-64807667A1D9}"/>
                                            </p:graphicEl>
                                          </p:spTgt>
                                        </p:tgtEl>
                                      </p:cBhvr>
                                      <p:to x="100000" y="95000"/>
                                    </p:animScale>
                                    <p:animScale>
                                      <p:cBhvr>
                                        <p:cTn id="38" dur="166" decel="50000">
                                          <p:stCondLst>
                                            <p:cond delay="1834"/>
                                          </p:stCondLst>
                                        </p:cTn>
                                        <p:tgtEl>
                                          <p:spTgt spid="5">
                                            <p:graphicEl>
                                              <a:dgm id="{D5997FB6-A5FE-4C06-BF9E-64807667A1D9}"/>
                                            </p:graphicEl>
                                          </p:spTgt>
                                        </p:tgtEl>
                                      </p:cBhvr>
                                      <p:to x="100000" y="100000"/>
                                    </p:animScale>
                                  </p:childTnLst>
                                </p:cTn>
                              </p:par>
                              <p:par>
                                <p:cTn id="39" presetID="26" presetClass="entr" presetSubtype="0" fill="hold" grpId="0" nodeType="withEffect">
                                  <p:stCondLst>
                                    <p:cond delay="0"/>
                                  </p:stCondLst>
                                  <p:childTnLst>
                                    <p:set>
                                      <p:cBhvr>
                                        <p:cTn id="40" dur="1" fill="hold">
                                          <p:stCondLst>
                                            <p:cond delay="0"/>
                                          </p:stCondLst>
                                        </p:cTn>
                                        <p:tgtEl>
                                          <p:spTgt spid="5">
                                            <p:graphicEl>
                                              <a:dgm id="{918FF342-9837-4234-8DD7-A0A2BD624B00}"/>
                                            </p:graphicEl>
                                          </p:spTgt>
                                        </p:tgtEl>
                                        <p:attrNameLst>
                                          <p:attrName>style.visibility</p:attrName>
                                        </p:attrNameLst>
                                      </p:cBhvr>
                                      <p:to>
                                        <p:strVal val="visible"/>
                                      </p:to>
                                    </p:set>
                                    <p:animEffect transition="in" filter="wipe(down)">
                                      <p:cBhvr>
                                        <p:cTn id="41" dur="580">
                                          <p:stCondLst>
                                            <p:cond delay="0"/>
                                          </p:stCondLst>
                                        </p:cTn>
                                        <p:tgtEl>
                                          <p:spTgt spid="5">
                                            <p:graphicEl>
                                              <a:dgm id="{918FF342-9837-4234-8DD7-A0A2BD624B00}"/>
                                            </p:graphicEl>
                                          </p:spTgt>
                                        </p:tgtEl>
                                      </p:cBhvr>
                                    </p:animEffect>
                                    <p:anim calcmode="lin" valueType="num">
                                      <p:cBhvr>
                                        <p:cTn id="42" dur="1822" tmFilter="0,0; 0.14,0.36; 0.43,0.73; 0.71,0.91; 1.0,1.0">
                                          <p:stCondLst>
                                            <p:cond delay="0"/>
                                          </p:stCondLst>
                                        </p:cTn>
                                        <p:tgtEl>
                                          <p:spTgt spid="5">
                                            <p:graphicEl>
                                              <a:dgm id="{918FF342-9837-4234-8DD7-A0A2BD624B00}"/>
                                            </p:graphic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5">
                                            <p:graphicEl>
                                              <a:dgm id="{918FF342-9837-4234-8DD7-A0A2BD624B00}"/>
                                            </p:graphic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5">
                                            <p:graphicEl>
                                              <a:dgm id="{918FF342-9837-4234-8DD7-A0A2BD624B00}"/>
                                            </p:graphic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5">
                                            <p:graphicEl>
                                              <a:dgm id="{918FF342-9837-4234-8DD7-A0A2BD624B00}"/>
                                            </p:graphic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5">
                                            <p:graphicEl>
                                              <a:dgm id="{918FF342-9837-4234-8DD7-A0A2BD624B00}"/>
                                            </p:graphic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5">
                                            <p:graphicEl>
                                              <a:dgm id="{918FF342-9837-4234-8DD7-A0A2BD624B00}"/>
                                            </p:graphicEl>
                                          </p:spTgt>
                                        </p:tgtEl>
                                      </p:cBhvr>
                                      <p:to x="100000" y="60000"/>
                                    </p:animScale>
                                    <p:animScale>
                                      <p:cBhvr>
                                        <p:cTn id="48" dur="166" decel="50000">
                                          <p:stCondLst>
                                            <p:cond delay="676"/>
                                          </p:stCondLst>
                                        </p:cTn>
                                        <p:tgtEl>
                                          <p:spTgt spid="5">
                                            <p:graphicEl>
                                              <a:dgm id="{918FF342-9837-4234-8DD7-A0A2BD624B00}"/>
                                            </p:graphicEl>
                                          </p:spTgt>
                                        </p:tgtEl>
                                      </p:cBhvr>
                                      <p:to x="100000" y="100000"/>
                                    </p:animScale>
                                    <p:animScale>
                                      <p:cBhvr>
                                        <p:cTn id="49" dur="26">
                                          <p:stCondLst>
                                            <p:cond delay="1312"/>
                                          </p:stCondLst>
                                        </p:cTn>
                                        <p:tgtEl>
                                          <p:spTgt spid="5">
                                            <p:graphicEl>
                                              <a:dgm id="{918FF342-9837-4234-8DD7-A0A2BD624B00}"/>
                                            </p:graphicEl>
                                          </p:spTgt>
                                        </p:tgtEl>
                                      </p:cBhvr>
                                      <p:to x="100000" y="80000"/>
                                    </p:animScale>
                                    <p:animScale>
                                      <p:cBhvr>
                                        <p:cTn id="50" dur="166" decel="50000">
                                          <p:stCondLst>
                                            <p:cond delay="1338"/>
                                          </p:stCondLst>
                                        </p:cTn>
                                        <p:tgtEl>
                                          <p:spTgt spid="5">
                                            <p:graphicEl>
                                              <a:dgm id="{918FF342-9837-4234-8DD7-A0A2BD624B00}"/>
                                            </p:graphicEl>
                                          </p:spTgt>
                                        </p:tgtEl>
                                      </p:cBhvr>
                                      <p:to x="100000" y="100000"/>
                                    </p:animScale>
                                    <p:animScale>
                                      <p:cBhvr>
                                        <p:cTn id="51" dur="26">
                                          <p:stCondLst>
                                            <p:cond delay="1642"/>
                                          </p:stCondLst>
                                        </p:cTn>
                                        <p:tgtEl>
                                          <p:spTgt spid="5">
                                            <p:graphicEl>
                                              <a:dgm id="{918FF342-9837-4234-8DD7-A0A2BD624B00}"/>
                                            </p:graphicEl>
                                          </p:spTgt>
                                        </p:tgtEl>
                                      </p:cBhvr>
                                      <p:to x="100000" y="90000"/>
                                    </p:animScale>
                                    <p:animScale>
                                      <p:cBhvr>
                                        <p:cTn id="52" dur="166" decel="50000">
                                          <p:stCondLst>
                                            <p:cond delay="1668"/>
                                          </p:stCondLst>
                                        </p:cTn>
                                        <p:tgtEl>
                                          <p:spTgt spid="5">
                                            <p:graphicEl>
                                              <a:dgm id="{918FF342-9837-4234-8DD7-A0A2BD624B00}"/>
                                            </p:graphicEl>
                                          </p:spTgt>
                                        </p:tgtEl>
                                      </p:cBhvr>
                                      <p:to x="100000" y="100000"/>
                                    </p:animScale>
                                    <p:animScale>
                                      <p:cBhvr>
                                        <p:cTn id="53" dur="26">
                                          <p:stCondLst>
                                            <p:cond delay="1808"/>
                                          </p:stCondLst>
                                        </p:cTn>
                                        <p:tgtEl>
                                          <p:spTgt spid="5">
                                            <p:graphicEl>
                                              <a:dgm id="{918FF342-9837-4234-8DD7-A0A2BD624B00}"/>
                                            </p:graphicEl>
                                          </p:spTgt>
                                        </p:tgtEl>
                                      </p:cBhvr>
                                      <p:to x="100000" y="95000"/>
                                    </p:animScale>
                                    <p:animScale>
                                      <p:cBhvr>
                                        <p:cTn id="54" dur="166" decel="50000">
                                          <p:stCondLst>
                                            <p:cond delay="1834"/>
                                          </p:stCondLst>
                                        </p:cTn>
                                        <p:tgtEl>
                                          <p:spTgt spid="5">
                                            <p:graphicEl>
                                              <a:dgm id="{918FF342-9837-4234-8DD7-A0A2BD624B00}"/>
                                            </p:graphicEl>
                                          </p:spTgt>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grpId="0" nodeType="clickEffect">
                                  <p:stCondLst>
                                    <p:cond delay="0"/>
                                  </p:stCondLst>
                                  <p:childTnLst>
                                    <p:set>
                                      <p:cBhvr>
                                        <p:cTn id="58" dur="1" fill="hold">
                                          <p:stCondLst>
                                            <p:cond delay="0"/>
                                          </p:stCondLst>
                                        </p:cTn>
                                        <p:tgtEl>
                                          <p:spTgt spid="5">
                                            <p:graphicEl>
                                              <a:dgm id="{AE1BFBB7-50E2-4D16-953E-843707232272}"/>
                                            </p:graphicEl>
                                          </p:spTgt>
                                        </p:tgtEl>
                                        <p:attrNameLst>
                                          <p:attrName>style.visibility</p:attrName>
                                        </p:attrNameLst>
                                      </p:cBhvr>
                                      <p:to>
                                        <p:strVal val="visible"/>
                                      </p:to>
                                    </p:set>
                                    <p:animEffect transition="in" filter="wipe(down)">
                                      <p:cBhvr>
                                        <p:cTn id="59" dur="580">
                                          <p:stCondLst>
                                            <p:cond delay="0"/>
                                          </p:stCondLst>
                                        </p:cTn>
                                        <p:tgtEl>
                                          <p:spTgt spid="5">
                                            <p:graphicEl>
                                              <a:dgm id="{AE1BFBB7-50E2-4D16-953E-843707232272}"/>
                                            </p:graphicEl>
                                          </p:spTgt>
                                        </p:tgtEl>
                                      </p:cBhvr>
                                    </p:animEffect>
                                    <p:anim calcmode="lin" valueType="num">
                                      <p:cBhvr>
                                        <p:cTn id="60" dur="1822" tmFilter="0,0; 0.14,0.36; 0.43,0.73; 0.71,0.91; 1.0,1.0">
                                          <p:stCondLst>
                                            <p:cond delay="0"/>
                                          </p:stCondLst>
                                        </p:cTn>
                                        <p:tgtEl>
                                          <p:spTgt spid="5">
                                            <p:graphicEl>
                                              <a:dgm id="{AE1BFBB7-50E2-4D16-953E-843707232272}"/>
                                            </p:graphicEl>
                                          </p:spTgt>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5">
                                            <p:graphicEl>
                                              <a:dgm id="{AE1BFBB7-50E2-4D16-953E-843707232272}"/>
                                            </p:graphicEl>
                                          </p:spTgt>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5">
                                            <p:graphicEl>
                                              <a:dgm id="{AE1BFBB7-50E2-4D16-953E-843707232272}"/>
                                            </p:graphicEl>
                                          </p:spTgt>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5">
                                            <p:graphicEl>
                                              <a:dgm id="{AE1BFBB7-50E2-4D16-953E-843707232272}"/>
                                            </p:graphicEl>
                                          </p:spTgt>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5">
                                            <p:graphicEl>
                                              <a:dgm id="{AE1BFBB7-50E2-4D16-953E-843707232272}"/>
                                            </p:graphicEl>
                                          </p:spTgt>
                                        </p:tgtEl>
                                        <p:attrNameLst>
                                          <p:attrName>ppt_y</p:attrName>
                                        </p:attrNameLst>
                                      </p:cBhvr>
                                      <p:tavLst>
                                        <p:tav tm="0" fmla="#ppt_y-sin(pi*$)/81">
                                          <p:val>
                                            <p:fltVal val="0"/>
                                          </p:val>
                                        </p:tav>
                                        <p:tav tm="100000">
                                          <p:val>
                                            <p:fltVal val="1"/>
                                          </p:val>
                                        </p:tav>
                                      </p:tavLst>
                                    </p:anim>
                                    <p:animScale>
                                      <p:cBhvr>
                                        <p:cTn id="65" dur="26">
                                          <p:stCondLst>
                                            <p:cond delay="650"/>
                                          </p:stCondLst>
                                        </p:cTn>
                                        <p:tgtEl>
                                          <p:spTgt spid="5">
                                            <p:graphicEl>
                                              <a:dgm id="{AE1BFBB7-50E2-4D16-953E-843707232272}"/>
                                            </p:graphicEl>
                                          </p:spTgt>
                                        </p:tgtEl>
                                      </p:cBhvr>
                                      <p:to x="100000" y="60000"/>
                                    </p:animScale>
                                    <p:animScale>
                                      <p:cBhvr>
                                        <p:cTn id="66" dur="166" decel="50000">
                                          <p:stCondLst>
                                            <p:cond delay="676"/>
                                          </p:stCondLst>
                                        </p:cTn>
                                        <p:tgtEl>
                                          <p:spTgt spid="5">
                                            <p:graphicEl>
                                              <a:dgm id="{AE1BFBB7-50E2-4D16-953E-843707232272}"/>
                                            </p:graphicEl>
                                          </p:spTgt>
                                        </p:tgtEl>
                                      </p:cBhvr>
                                      <p:to x="100000" y="100000"/>
                                    </p:animScale>
                                    <p:animScale>
                                      <p:cBhvr>
                                        <p:cTn id="67" dur="26">
                                          <p:stCondLst>
                                            <p:cond delay="1312"/>
                                          </p:stCondLst>
                                        </p:cTn>
                                        <p:tgtEl>
                                          <p:spTgt spid="5">
                                            <p:graphicEl>
                                              <a:dgm id="{AE1BFBB7-50E2-4D16-953E-843707232272}"/>
                                            </p:graphicEl>
                                          </p:spTgt>
                                        </p:tgtEl>
                                      </p:cBhvr>
                                      <p:to x="100000" y="80000"/>
                                    </p:animScale>
                                    <p:animScale>
                                      <p:cBhvr>
                                        <p:cTn id="68" dur="166" decel="50000">
                                          <p:stCondLst>
                                            <p:cond delay="1338"/>
                                          </p:stCondLst>
                                        </p:cTn>
                                        <p:tgtEl>
                                          <p:spTgt spid="5">
                                            <p:graphicEl>
                                              <a:dgm id="{AE1BFBB7-50E2-4D16-953E-843707232272}"/>
                                            </p:graphicEl>
                                          </p:spTgt>
                                        </p:tgtEl>
                                      </p:cBhvr>
                                      <p:to x="100000" y="100000"/>
                                    </p:animScale>
                                    <p:animScale>
                                      <p:cBhvr>
                                        <p:cTn id="69" dur="26">
                                          <p:stCondLst>
                                            <p:cond delay="1642"/>
                                          </p:stCondLst>
                                        </p:cTn>
                                        <p:tgtEl>
                                          <p:spTgt spid="5">
                                            <p:graphicEl>
                                              <a:dgm id="{AE1BFBB7-50E2-4D16-953E-843707232272}"/>
                                            </p:graphicEl>
                                          </p:spTgt>
                                        </p:tgtEl>
                                      </p:cBhvr>
                                      <p:to x="100000" y="90000"/>
                                    </p:animScale>
                                    <p:animScale>
                                      <p:cBhvr>
                                        <p:cTn id="70" dur="166" decel="50000">
                                          <p:stCondLst>
                                            <p:cond delay="1668"/>
                                          </p:stCondLst>
                                        </p:cTn>
                                        <p:tgtEl>
                                          <p:spTgt spid="5">
                                            <p:graphicEl>
                                              <a:dgm id="{AE1BFBB7-50E2-4D16-953E-843707232272}"/>
                                            </p:graphicEl>
                                          </p:spTgt>
                                        </p:tgtEl>
                                      </p:cBhvr>
                                      <p:to x="100000" y="100000"/>
                                    </p:animScale>
                                    <p:animScale>
                                      <p:cBhvr>
                                        <p:cTn id="71" dur="26">
                                          <p:stCondLst>
                                            <p:cond delay="1808"/>
                                          </p:stCondLst>
                                        </p:cTn>
                                        <p:tgtEl>
                                          <p:spTgt spid="5">
                                            <p:graphicEl>
                                              <a:dgm id="{AE1BFBB7-50E2-4D16-953E-843707232272}"/>
                                            </p:graphicEl>
                                          </p:spTgt>
                                        </p:tgtEl>
                                      </p:cBhvr>
                                      <p:to x="100000" y="95000"/>
                                    </p:animScale>
                                    <p:animScale>
                                      <p:cBhvr>
                                        <p:cTn id="72" dur="166" decel="50000">
                                          <p:stCondLst>
                                            <p:cond delay="1834"/>
                                          </p:stCondLst>
                                        </p:cTn>
                                        <p:tgtEl>
                                          <p:spTgt spid="5">
                                            <p:graphicEl>
                                              <a:dgm id="{AE1BFBB7-50E2-4D16-953E-843707232272}"/>
                                            </p:graphicEl>
                                          </p:spTgt>
                                        </p:tgtEl>
                                      </p:cBhvr>
                                      <p:to x="100000" y="100000"/>
                                    </p:animScale>
                                  </p:childTnLst>
                                </p:cTn>
                              </p:par>
                              <p:par>
                                <p:cTn id="73" presetID="26" presetClass="entr" presetSubtype="0" fill="hold" grpId="0" nodeType="withEffect">
                                  <p:stCondLst>
                                    <p:cond delay="0"/>
                                  </p:stCondLst>
                                  <p:childTnLst>
                                    <p:set>
                                      <p:cBhvr>
                                        <p:cTn id="74" dur="1" fill="hold">
                                          <p:stCondLst>
                                            <p:cond delay="0"/>
                                          </p:stCondLst>
                                        </p:cTn>
                                        <p:tgtEl>
                                          <p:spTgt spid="5">
                                            <p:graphicEl>
                                              <a:dgm id="{AC77514B-0541-443E-AFE6-08C360B90EC1}"/>
                                            </p:graphicEl>
                                          </p:spTgt>
                                        </p:tgtEl>
                                        <p:attrNameLst>
                                          <p:attrName>style.visibility</p:attrName>
                                        </p:attrNameLst>
                                      </p:cBhvr>
                                      <p:to>
                                        <p:strVal val="visible"/>
                                      </p:to>
                                    </p:set>
                                    <p:animEffect transition="in" filter="wipe(down)">
                                      <p:cBhvr>
                                        <p:cTn id="75" dur="580">
                                          <p:stCondLst>
                                            <p:cond delay="0"/>
                                          </p:stCondLst>
                                        </p:cTn>
                                        <p:tgtEl>
                                          <p:spTgt spid="5">
                                            <p:graphicEl>
                                              <a:dgm id="{AC77514B-0541-443E-AFE6-08C360B90EC1}"/>
                                            </p:graphicEl>
                                          </p:spTgt>
                                        </p:tgtEl>
                                      </p:cBhvr>
                                    </p:animEffect>
                                    <p:anim calcmode="lin" valueType="num">
                                      <p:cBhvr>
                                        <p:cTn id="76" dur="1822" tmFilter="0,0; 0.14,0.36; 0.43,0.73; 0.71,0.91; 1.0,1.0">
                                          <p:stCondLst>
                                            <p:cond delay="0"/>
                                          </p:stCondLst>
                                        </p:cTn>
                                        <p:tgtEl>
                                          <p:spTgt spid="5">
                                            <p:graphicEl>
                                              <a:dgm id="{AC77514B-0541-443E-AFE6-08C360B90EC1}"/>
                                            </p:graphicEl>
                                          </p:spTgt>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5">
                                            <p:graphicEl>
                                              <a:dgm id="{AC77514B-0541-443E-AFE6-08C360B90EC1}"/>
                                            </p:graphicEl>
                                          </p:spTgt>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5">
                                            <p:graphicEl>
                                              <a:dgm id="{AC77514B-0541-443E-AFE6-08C360B90EC1}"/>
                                            </p:graphicEl>
                                          </p:spTgt>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5">
                                            <p:graphicEl>
                                              <a:dgm id="{AC77514B-0541-443E-AFE6-08C360B90EC1}"/>
                                            </p:graphicEl>
                                          </p:spTgt>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5">
                                            <p:graphicEl>
                                              <a:dgm id="{AC77514B-0541-443E-AFE6-08C360B90EC1}"/>
                                            </p:graphicEl>
                                          </p:spTgt>
                                        </p:tgtEl>
                                        <p:attrNameLst>
                                          <p:attrName>ppt_y</p:attrName>
                                        </p:attrNameLst>
                                      </p:cBhvr>
                                      <p:tavLst>
                                        <p:tav tm="0" fmla="#ppt_y-sin(pi*$)/81">
                                          <p:val>
                                            <p:fltVal val="0"/>
                                          </p:val>
                                        </p:tav>
                                        <p:tav tm="100000">
                                          <p:val>
                                            <p:fltVal val="1"/>
                                          </p:val>
                                        </p:tav>
                                      </p:tavLst>
                                    </p:anim>
                                    <p:animScale>
                                      <p:cBhvr>
                                        <p:cTn id="81" dur="26">
                                          <p:stCondLst>
                                            <p:cond delay="650"/>
                                          </p:stCondLst>
                                        </p:cTn>
                                        <p:tgtEl>
                                          <p:spTgt spid="5">
                                            <p:graphicEl>
                                              <a:dgm id="{AC77514B-0541-443E-AFE6-08C360B90EC1}"/>
                                            </p:graphicEl>
                                          </p:spTgt>
                                        </p:tgtEl>
                                      </p:cBhvr>
                                      <p:to x="100000" y="60000"/>
                                    </p:animScale>
                                    <p:animScale>
                                      <p:cBhvr>
                                        <p:cTn id="82" dur="166" decel="50000">
                                          <p:stCondLst>
                                            <p:cond delay="676"/>
                                          </p:stCondLst>
                                        </p:cTn>
                                        <p:tgtEl>
                                          <p:spTgt spid="5">
                                            <p:graphicEl>
                                              <a:dgm id="{AC77514B-0541-443E-AFE6-08C360B90EC1}"/>
                                            </p:graphicEl>
                                          </p:spTgt>
                                        </p:tgtEl>
                                      </p:cBhvr>
                                      <p:to x="100000" y="100000"/>
                                    </p:animScale>
                                    <p:animScale>
                                      <p:cBhvr>
                                        <p:cTn id="83" dur="26">
                                          <p:stCondLst>
                                            <p:cond delay="1312"/>
                                          </p:stCondLst>
                                        </p:cTn>
                                        <p:tgtEl>
                                          <p:spTgt spid="5">
                                            <p:graphicEl>
                                              <a:dgm id="{AC77514B-0541-443E-AFE6-08C360B90EC1}"/>
                                            </p:graphicEl>
                                          </p:spTgt>
                                        </p:tgtEl>
                                      </p:cBhvr>
                                      <p:to x="100000" y="80000"/>
                                    </p:animScale>
                                    <p:animScale>
                                      <p:cBhvr>
                                        <p:cTn id="84" dur="166" decel="50000">
                                          <p:stCondLst>
                                            <p:cond delay="1338"/>
                                          </p:stCondLst>
                                        </p:cTn>
                                        <p:tgtEl>
                                          <p:spTgt spid="5">
                                            <p:graphicEl>
                                              <a:dgm id="{AC77514B-0541-443E-AFE6-08C360B90EC1}"/>
                                            </p:graphicEl>
                                          </p:spTgt>
                                        </p:tgtEl>
                                      </p:cBhvr>
                                      <p:to x="100000" y="100000"/>
                                    </p:animScale>
                                    <p:animScale>
                                      <p:cBhvr>
                                        <p:cTn id="85" dur="26">
                                          <p:stCondLst>
                                            <p:cond delay="1642"/>
                                          </p:stCondLst>
                                        </p:cTn>
                                        <p:tgtEl>
                                          <p:spTgt spid="5">
                                            <p:graphicEl>
                                              <a:dgm id="{AC77514B-0541-443E-AFE6-08C360B90EC1}"/>
                                            </p:graphicEl>
                                          </p:spTgt>
                                        </p:tgtEl>
                                      </p:cBhvr>
                                      <p:to x="100000" y="90000"/>
                                    </p:animScale>
                                    <p:animScale>
                                      <p:cBhvr>
                                        <p:cTn id="86" dur="166" decel="50000">
                                          <p:stCondLst>
                                            <p:cond delay="1668"/>
                                          </p:stCondLst>
                                        </p:cTn>
                                        <p:tgtEl>
                                          <p:spTgt spid="5">
                                            <p:graphicEl>
                                              <a:dgm id="{AC77514B-0541-443E-AFE6-08C360B90EC1}"/>
                                            </p:graphicEl>
                                          </p:spTgt>
                                        </p:tgtEl>
                                      </p:cBhvr>
                                      <p:to x="100000" y="100000"/>
                                    </p:animScale>
                                    <p:animScale>
                                      <p:cBhvr>
                                        <p:cTn id="87" dur="26">
                                          <p:stCondLst>
                                            <p:cond delay="1808"/>
                                          </p:stCondLst>
                                        </p:cTn>
                                        <p:tgtEl>
                                          <p:spTgt spid="5">
                                            <p:graphicEl>
                                              <a:dgm id="{AC77514B-0541-443E-AFE6-08C360B90EC1}"/>
                                            </p:graphicEl>
                                          </p:spTgt>
                                        </p:tgtEl>
                                      </p:cBhvr>
                                      <p:to x="100000" y="95000"/>
                                    </p:animScale>
                                    <p:animScale>
                                      <p:cBhvr>
                                        <p:cTn id="88" dur="166" decel="50000">
                                          <p:stCondLst>
                                            <p:cond delay="1834"/>
                                          </p:stCondLst>
                                        </p:cTn>
                                        <p:tgtEl>
                                          <p:spTgt spid="5">
                                            <p:graphicEl>
                                              <a:dgm id="{AC77514B-0541-443E-AFE6-08C360B90EC1}"/>
                                            </p:graphic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C8004-498D-43AA-8773-6DA5F041EA1F}"/>
              </a:ext>
            </a:extLst>
          </p:cNvPr>
          <p:cNvSpPr>
            <a:spLocks noGrp="1"/>
          </p:cNvSpPr>
          <p:nvPr>
            <p:ph type="title"/>
          </p:nvPr>
        </p:nvSpPr>
        <p:spPr>
          <a:xfrm>
            <a:off x="1295402" y="982132"/>
            <a:ext cx="9601196" cy="1303867"/>
          </a:xfrm>
        </p:spPr>
        <p:txBody>
          <a:bodyPr>
            <a:normAutofit/>
          </a:bodyPr>
          <a:lstStyle/>
          <a:p>
            <a:pPr rtl="1"/>
            <a:r>
              <a:rPr lang="ar-SA" dirty="0">
                <a:solidFill>
                  <a:srgbClr val="262626"/>
                </a:solidFill>
                <a:latin typeface="Sakkal Majalla" panose="02000000000000000000" pitchFamily="2" charset="-78"/>
                <a:cs typeface="Sakkal Majalla" panose="02000000000000000000" pitchFamily="2" charset="-78"/>
              </a:rPr>
              <a:t>للحفاظ (</a:t>
            </a:r>
            <a:r>
              <a:rPr lang="en-US" dirty="0">
                <a:solidFill>
                  <a:srgbClr val="262626"/>
                </a:solidFill>
                <a:latin typeface="Sakkal Majalla" panose="02000000000000000000" pitchFamily="2" charset="-78"/>
                <a:cs typeface="Sakkal Majalla" panose="02000000000000000000" pitchFamily="2" charset="-78"/>
              </a:rPr>
              <a:t>11</a:t>
            </a:r>
            <a:r>
              <a:rPr lang="ar-SA" dirty="0">
                <a:solidFill>
                  <a:srgbClr val="262626"/>
                </a:solidFill>
                <a:latin typeface="Sakkal Majalla" panose="02000000000000000000" pitchFamily="2" charset="-78"/>
                <a:cs typeface="Sakkal Majalla" panose="02000000000000000000" pitchFamily="2" charset="-78"/>
              </a:rPr>
              <a:t>)</a:t>
            </a:r>
            <a:endParaRPr lang="en-US" dirty="0">
              <a:solidFill>
                <a:srgbClr val="262626"/>
              </a:solidFill>
              <a:latin typeface="Sakkal Majalla" panose="02000000000000000000" pitchFamily="2" charset="-78"/>
              <a:cs typeface="Sakkal Majalla" panose="02000000000000000000" pitchFamily="2" charset="-78"/>
            </a:endParaRPr>
          </a:p>
        </p:txBody>
      </p:sp>
      <p:graphicFrame>
        <p:nvGraphicFramePr>
          <p:cNvPr id="5" name="Content Placeholder 2">
            <a:extLst>
              <a:ext uri="{FF2B5EF4-FFF2-40B4-BE49-F238E27FC236}">
                <a16:creationId xmlns:a16="http://schemas.microsoft.com/office/drawing/2014/main" id="{88FA6B1A-F6A5-4314-BDAC-CE9DCE055B28}"/>
              </a:ext>
            </a:extLst>
          </p:cNvPr>
          <p:cNvGraphicFramePr>
            <a:graphicFrameLocks noGrp="1"/>
          </p:cNvGraphicFramePr>
          <p:nvPr>
            <p:ph idx="1"/>
            <p:extLst>
              <p:ext uri="{D42A27DB-BD31-4B8C-83A1-F6EECF244321}">
                <p14:modId xmlns:p14="http://schemas.microsoft.com/office/powerpoint/2010/main" val="4246642958"/>
              </p:ext>
            </p:extLst>
          </p:nvPr>
        </p:nvGraphicFramePr>
        <p:xfrm>
          <a:off x="1295401" y="2675822"/>
          <a:ext cx="9601197" cy="2985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632654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graphicEl>
                                              <a:dgm id="{1BEC1CC2-7978-46CE-8A75-67A769C03883}"/>
                                            </p:graphicEl>
                                          </p:spTgt>
                                        </p:tgtEl>
                                        <p:attrNameLst>
                                          <p:attrName>style.visibility</p:attrName>
                                        </p:attrNameLst>
                                      </p:cBhvr>
                                      <p:to>
                                        <p:strVal val="visible"/>
                                      </p:to>
                                    </p:set>
                                    <p:animEffect transition="in" filter="wipe(down)">
                                      <p:cBhvr>
                                        <p:cTn id="7" dur="580">
                                          <p:stCondLst>
                                            <p:cond delay="0"/>
                                          </p:stCondLst>
                                        </p:cTn>
                                        <p:tgtEl>
                                          <p:spTgt spid="5">
                                            <p:graphicEl>
                                              <a:dgm id="{1BEC1CC2-7978-46CE-8A75-67A769C03883}"/>
                                            </p:graphicEl>
                                          </p:spTgt>
                                        </p:tgtEl>
                                      </p:cBhvr>
                                    </p:animEffect>
                                    <p:anim calcmode="lin" valueType="num">
                                      <p:cBhvr>
                                        <p:cTn id="8" dur="1822" tmFilter="0,0; 0.14,0.36; 0.43,0.73; 0.71,0.91; 1.0,1.0">
                                          <p:stCondLst>
                                            <p:cond delay="0"/>
                                          </p:stCondLst>
                                        </p:cTn>
                                        <p:tgtEl>
                                          <p:spTgt spid="5">
                                            <p:graphicEl>
                                              <a:dgm id="{1BEC1CC2-7978-46CE-8A75-67A769C03883}"/>
                                            </p:graphic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graphicEl>
                                              <a:dgm id="{1BEC1CC2-7978-46CE-8A75-67A769C03883}"/>
                                            </p:graphic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graphicEl>
                                              <a:dgm id="{1BEC1CC2-7978-46CE-8A75-67A769C03883}"/>
                                            </p:graphic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graphicEl>
                                              <a:dgm id="{1BEC1CC2-7978-46CE-8A75-67A769C03883}"/>
                                            </p:graphic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graphicEl>
                                              <a:dgm id="{1BEC1CC2-7978-46CE-8A75-67A769C03883}"/>
                                            </p:graphic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graphicEl>
                                              <a:dgm id="{1BEC1CC2-7978-46CE-8A75-67A769C03883}"/>
                                            </p:graphicEl>
                                          </p:spTgt>
                                        </p:tgtEl>
                                      </p:cBhvr>
                                      <p:to x="100000" y="60000"/>
                                    </p:animScale>
                                    <p:animScale>
                                      <p:cBhvr>
                                        <p:cTn id="14" dur="166" decel="50000">
                                          <p:stCondLst>
                                            <p:cond delay="676"/>
                                          </p:stCondLst>
                                        </p:cTn>
                                        <p:tgtEl>
                                          <p:spTgt spid="5">
                                            <p:graphicEl>
                                              <a:dgm id="{1BEC1CC2-7978-46CE-8A75-67A769C03883}"/>
                                            </p:graphicEl>
                                          </p:spTgt>
                                        </p:tgtEl>
                                      </p:cBhvr>
                                      <p:to x="100000" y="100000"/>
                                    </p:animScale>
                                    <p:animScale>
                                      <p:cBhvr>
                                        <p:cTn id="15" dur="26">
                                          <p:stCondLst>
                                            <p:cond delay="1312"/>
                                          </p:stCondLst>
                                        </p:cTn>
                                        <p:tgtEl>
                                          <p:spTgt spid="5">
                                            <p:graphicEl>
                                              <a:dgm id="{1BEC1CC2-7978-46CE-8A75-67A769C03883}"/>
                                            </p:graphicEl>
                                          </p:spTgt>
                                        </p:tgtEl>
                                      </p:cBhvr>
                                      <p:to x="100000" y="80000"/>
                                    </p:animScale>
                                    <p:animScale>
                                      <p:cBhvr>
                                        <p:cTn id="16" dur="166" decel="50000">
                                          <p:stCondLst>
                                            <p:cond delay="1338"/>
                                          </p:stCondLst>
                                        </p:cTn>
                                        <p:tgtEl>
                                          <p:spTgt spid="5">
                                            <p:graphicEl>
                                              <a:dgm id="{1BEC1CC2-7978-46CE-8A75-67A769C03883}"/>
                                            </p:graphicEl>
                                          </p:spTgt>
                                        </p:tgtEl>
                                      </p:cBhvr>
                                      <p:to x="100000" y="100000"/>
                                    </p:animScale>
                                    <p:animScale>
                                      <p:cBhvr>
                                        <p:cTn id="17" dur="26">
                                          <p:stCondLst>
                                            <p:cond delay="1642"/>
                                          </p:stCondLst>
                                        </p:cTn>
                                        <p:tgtEl>
                                          <p:spTgt spid="5">
                                            <p:graphicEl>
                                              <a:dgm id="{1BEC1CC2-7978-46CE-8A75-67A769C03883}"/>
                                            </p:graphicEl>
                                          </p:spTgt>
                                        </p:tgtEl>
                                      </p:cBhvr>
                                      <p:to x="100000" y="90000"/>
                                    </p:animScale>
                                    <p:animScale>
                                      <p:cBhvr>
                                        <p:cTn id="18" dur="166" decel="50000">
                                          <p:stCondLst>
                                            <p:cond delay="1668"/>
                                          </p:stCondLst>
                                        </p:cTn>
                                        <p:tgtEl>
                                          <p:spTgt spid="5">
                                            <p:graphicEl>
                                              <a:dgm id="{1BEC1CC2-7978-46CE-8A75-67A769C03883}"/>
                                            </p:graphicEl>
                                          </p:spTgt>
                                        </p:tgtEl>
                                      </p:cBhvr>
                                      <p:to x="100000" y="100000"/>
                                    </p:animScale>
                                    <p:animScale>
                                      <p:cBhvr>
                                        <p:cTn id="19" dur="26">
                                          <p:stCondLst>
                                            <p:cond delay="1808"/>
                                          </p:stCondLst>
                                        </p:cTn>
                                        <p:tgtEl>
                                          <p:spTgt spid="5">
                                            <p:graphicEl>
                                              <a:dgm id="{1BEC1CC2-7978-46CE-8A75-67A769C03883}"/>
                                            </p:graphicEl>
                                          </p:spTgt>
                                        </p:tgtEl>
                                      </p:cBhvr>
                                      <p:to x="100000" y="95000"/>
                                    </p:animScale>
                                    <p:animScale>
                                      <p:cBhvr>
                                        <p:cTn id="20" dur="166" decel="50000">
                                          <p:stCondLst>
                                            <p:cond delay="1834"/>
                                          </p:stCondLst>
                                        </p:cTn>
                                        <p:tgtEl>
                                          <p:spTgt spid="5">
                                            <p:graphicEl>
                                              <a:dgm id="{1BEC1CC2-7978-46CE-8A75-67A769C03883}"/>
                                            </p:graphic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graphicEl>
                                              <a:dgm id="{D5997FB6-A5FE-4C06-BF9E-64807667A1D9}"/>
                                            </p:graphicEl>
                                          </p:spTgt>
                                        </p:tgtEl>
                                        <p:attrNameLst>
                                          <p:attrName>style.visibility</p:attrName>
                                        </p:attrNameLst>
                                      </p:cBhvr>
                                      <p:to>
                                        <p:strVal val="visible"/>
                                      </p:to>
                                    </p:set>
                                    <p:animEffect transition="in" filter="wipe(down)">
                                      <p:cBhvr>
                                        <p:cTn id="25" dur="580">
                                          <p:stCondLst>
                                            <p:cond delay="0"/>
                                          </p:stCondLst>
                                        </p:cTn>
                                        <p:tgtEl>
                                          <p:spTgt spid="5">
                                            <p:graphicEl>
                                              <a:dgm id="{D5997FB6-A5FE-4C06-BF9E-64807667A1D9}"/>
                                            </p:graphicEl>
                                          </p:spTgt>
                                        </p:tgtEl>
                                      </p:cBhvr>
                                    </p:animEffect>
                                    <p:anim calcmode="lin" valueType="num">
                                      <p:cBhvr>
                                        <p:cTn id="26" dur="1822" tmFilter="0,0; 0.14,0.36; 0.43,0.73; 0.71,0.91; 1.0,1.0">
                                          <p:stCondLst>
                                            <p:cond delay="0"/>
                                          </p:stCondLst>
                                        </p:cTn>
                                        <p:tgtEl>
                                          <p:spTgt spid="5">
                                            <p:graphicEl>
                                              <a:dgm id="{D5997FB6-A5FE-4C06-BF9E-64807667A1D9}"/>
                                            </p:graphic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graphicEl>
                                              <a:dgm id="{D5997FB6-A5FE-4C06-BF9E-64807667A1D9}"/>
                                            </p:graphic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graphicEl>
                                              <a:dgm id="{D5997FB6-A5FE-4C06-BF9E-64807667A1D9}"/>
                                            </p:graphic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graphicEl>
                                              <a:dgm id="{D5997FB6-A5FE-4C06-BF9E-64807667A1D9}"/>
                                            </p:graphic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graphicEl>
                                              <a:dgm id="{D5997FB6-A5FE-4C06-BF9E-64807667A1D9}"/>
                                            </p:graphic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graphicEl>
                                              <a:dgm id="{D5997FB6-A5FE-4C06-BF9E-64807667A1D9}"/>
                                            </p:graphicEl>
                                          </p:spTgt>
                                        </p:tgtEl>
                                      </p:cBhvr>
                                      <p:to x="100000" y="60000"/>
                                    </p:animScale>
                                    <p:animScale>
                                      <p:cBhvr>
                                        <p:cTn id="32" dur="166" decel="50000">
                                          <p:stCondLst>
                                            <p:cond delay="676"/>
                                          </p:stCondLst>
                                        </p:cTn>
                                        <p:tgtEl>
                                          <p:spTgt spid="5">
                                            <p:graphicEl>
                                              <a:dgm id="{D5997FB6-A5FE-4C06-BF9E-64807667A1D9}"/>
                                            </p:graphicEl>
                                          </p:spTgt>
                                        </p:tgtEl>
                                      </p:cBhvr>
                                      <p:to x="100000" y="100000"/>
                                    </p:animScale>
                                    <p:animScale>
                                      <p:cBhvr>
                                        <p:cTn id="33" dur="26">
                                          <p:stCondLst>
                                            <p:cond delay="1312"/>
                                          </p:stCondLst>
                                        </p:cTn>
                                        <p:tgtEl>
                                          <p:spTgt spid="5">
                                            <p:graphicEl>
                                              <a:dgm id="{D5997FB6-A5FE-4C06-BF9E-64807667A1D9}"/>
                                            </p:graphicEl>
                                          </p:spTgt>
                                        </p:tgtEl>
                                      </p:cBhvr>
                                      <p:to x="100000" y="80000"/>
                                    </p:animScale>
                                    <p:animScale>
                                      <p:cBhvr>
                                        <p:cTn id="34" dur="166" decel="50000">
                                          <p:stCondLst>
                                            <p:cond delay="1338"/>
                                          </p:stCondLst>
                                        </p:cTn>
                                        <p:tgtEl>
                                          <p:spTgt spid="5">
                                            <p:graphicEl>
                                              <a:dgm id="{D5997FB6-A5FE-4C06-BF9E-64807667A1D9}"/>
                                            </p:graphicEl>
                                          </p:spTgt>
                                        </p:tgtEl>
                                      </p:cBhvr>
                                      <p:to x="100000" y="100000"/>
                                    </p:animScale>
                                    <p:animScale>
                                      <p:cBhvr>
                                        <p:cTn id="35" dur="26">
                                          <p:stCondLst>
                                            <p:cond delay="1642"/>
                                          </p:stCondLst>
                                        </p:cTn>
                                        <p:tgtEl>
                                          <p:spTgt spid="5">
                                            <p:graphicEl>
                                              <a:dgm id="{D5997FB6-A5FE-4C06-BF9E-64807667A1D9}"/>
                                            </p:graphicEl>
                                          </p:spTgt>
                                        </p:tgtEl>
                                      </p:cBhvr>
                                      <p:to x="100000" y="90000"/>
                                    </p:animScale>
                                    <p:animScale>
                                      <p:cBhvr>
                                        <p:cTn id="36" dur="166" decel="50000">
                                          <p:stCondLst>
                                            <p:cond delay="1668"/>
                                          </p:stCondLst>
                                        </p:cTn>
                                        <p:tgtEl>
                                          <p:spTgt spid="5">
                                            <p:graphicEl>
                                              <a:dgm id="{D5997FB6-A5FE-4C06-BF9E-64807667A1D9}"/>
                                            </p:graphicEl>
                                          </p:spTgt>
                                        </p:tgtEl>
                                      </p:cBhvr>
                                      <p:to x="100000" y="100000"/>
                                    </p:animScale>
                                    <p:animScale>
                                      <p:cBhvr>
                                        <p:cTn id="37" dur="26">
                                          <p:stCondLst>
                                            <p:cond delay="1808"/>
                                          </p:stCondLst>
                                        </p:cTn>
                                        <p:tgtEl>
                                          <p:spTgt spid="5">
                                            <p:graphicEl>
                                              <a:dgm id="{D5997FB6-A5FE-4C06-BF9E-64807667A1D9}"/>
                                            </p:graphicEl>
                                          </p:spTgt>
                                        </p:tgtEl>
                                      </p:cBhvr>
                                      <p:to x="100000" y="95000"/>
                                    </p:animScale>
                                    <p:animScale>
                                      <p:cBhvr>
                                        <p:cTn id="38" dur="166" decel="50000">
                                          <p:stCondLst>
                                            <p:cond delay="1834"/>
                                          </p:stCondLst>
                                        </p:cTn>
                                        <p:tgtEl>
                                          <p:spTgt spid="5">
                                            <p:graphicEl>
                                              <a:dgm id="{D5997FB6-A5FE-4C06-BF9E-64807667A1D9}"/>
                                            </p:graphicEl>
                                          </p:spTgt>
                                        </p:tgtEl>
                                      </p:cBhvr>
                                      <p:to x="100000" y="100000"/>
                                    </p:animScale>
                                  </p:childTnLst>
                                </p:cTn>
                              </p:par>
                              <p:par>
                                <p:cTn id="39" presetID="26" presetClass="entr" presetSubtype="0" fill="hold" grpId="0" nodeType="withEffect">
                                  <p:stCondLst>
                                    <p:cond delay="0"/>
                                  </p:stCondLst>
                                  <p:childTnLst>
                                    <p:set>
                                      <p:cBhvr>
                                        <p:cTn id="40" dur="1" fill="hold">
                                          <p:stCondLst>
                                            <p:cond delay="0"/>
                                          </p:stCondLst>
                                        </p:cTn>
                                        <p:tgtEl>
                                          <p:spTgt spid="5">
                                            <p:graphicEl>
                                              <a:dgm id="{918FF342-9837-4234-8DD7-A0A2BD624B00}"/>
                                            </p:graphicEl>
                                          </p:spTgt>
                                        </p:tgtEl>
                                        <p:attrNameLst>
                                          <p:attrName>style.visibility</p:attrName>
                                        </p:attrNameLst>
                                      </p:cBhvr>
                                      <p:to>
                                        <p:strVal val="visible"/>
                                      </p:to>
                                    </p:set>
                                    <p:animEffect transition="in" filter="wipe(down)">
                                      <p:cBhvr>
                                        <p:cTn id="41" dur="580">
                                          <p:stCondLst>
                                            <p:cond delay="0"/>
                                          </p:stCondLst>
                                        </p:cTn>
                                        <p:tgtEl>
                                          <p:spTgt spid="5">
                                            <p:graphicEl>
                                              <a:dgm id="{918FF342-9837-4234-8DD7-A0A2BD624B00}"/>
                                            </p:graphicEl>
                                          </p:spTgt>
                                        </p:tgtEl>
                                      </p:cBhvr>
                                    </p:animEffect>
                                    <p:anim calcmode="lin" valueType="num">
                                      <p:cBhvr>
                                        <p:cTn id="42" dur="1822" tmFilter="0,0; 0.14,0.36; 0.43,0.73; 0.71,0.91; 1.0,1.0">
                                          <p:stCondLst>
                                            <p:cond delay="0"/>
                                          </p:stCondLst>
                                        </p:cTn>
                                        <p:tgtEl>
                                          <p:spTgt spid="5">
                                            <p:graphicEl>
                                              <a:dgm id="{918FF342-9837-4234-8DD7-A0A2BD624B00}"/>
                                            </p:graphic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5">
                                            <p:graphicEl>
                                              <a:dgm id="{918FF342-9837-4234-8DD7-A0A2BD624B00}"/>
                                            </p:graphic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5">
                                            <p:graphicEl>
                                              <a:dgm id="{918FF342-9837-4234-8DD7-A0A2BD624B00}"/>
                                            </p:graphic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5">
                                            <p:graphicEl>
                                              <a:dgm id="{918FF342-9837-4234-8DD7-A0A2BD624B00}"/>
                                            </p:graphic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5">
                                            <p:graphicEl>
                                              <a:dgm id="{918FF342-9837-4234-8DD7-A0A2BD624B00}"/>
                                            </p:graphic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5">
                                            <p:graphicEl>
                                              <a:dgm id="{918FF342-9837-4234-8DD7-A0A2BD624B00}"/>
                                            </p:graphicEl>
                                          </p:spTgt>
                                        </p:tgtEl>
                                      </p:cBhvr>
                                      <p:to x="100000" y="60000"/>
                                    </p:animScale>
                                    <p:animScale>
                                      <p:cBhvr>
                                        <p:cTn id="48" dur="166" decel="50000">
                                          <p:stCondLst>
                                            <p:cond delay="676"/>
                                          </p:stCondLst>
                                        </p:cTn>
                                        <p:tgtEl>
                                          <p:spTgt spid="5">
                                            <p:graphicEl>
                                              <a:dgm id="{918FF342-9837-4234-8DD7-A0A2BD624B00}"/>
                                            </p:graphicEl>
                                          </p:spTgt>
                                        </p:tgtEl>
                                      </p:cBhvr>
                                      <p:to x="100000" y="100000"/>
                                    </p:animScale>
                                    <p:animScale>
                                      <p:cBhvr>
                                        <p:cTn id="49" dur="26">
                                          <p:stCondLst>
                                            <p:cond delay="1312"/>
                                          </p:stCondLst>
                                        </p:cTn>
                                        <p:tgtEl>
                                          <p:spTgt spid="5">
                                            <p:graphicEl>
                                              <a:dgm id="{918FF342-9837-4234-8DD7-A0A2BD624B00}"/>
                                            </p:graphicEl>
                                          </p:spTgt>
                                        </p:tgtEl>
                                      </p:cBhvr>
                                      <p:to x="100000" y="80000"/>
                                    </p:animScale>
                                    <p:animScale>
                                      <p:cBhvr>
                                        <p:cTn id="50" dur="166" decel="50000">
                                          <p:stCondLst>
                                            <p:cond delay="1338"/>
                                          </p:stCondLst>
                                        </p:cTn>
                                        <p:tgtEl>
                                          <p:spTgt spid="5">
                                            <p:graphicEl>
                                              <a:dgm id="{918FF342-9837-4234-8DD7-A0A2BD624B00}"/>
                                            </p:graphicEl>
                                          </p:spTgt>
                                        </p:tgtEl>
                                      </p:cBhvr>
                                      <p:to x="100000" y="100000"/>
                                    </p:animScale>
                                    <p:animScale>
                                      <p:cBhvr>
                                        <p:cTn id="51" dur="26">
                                          <p:stCondLst>
                                            <p:cond delay="1642"/>
                                          </p:stCondLst>
                                        </p:cTn>
                                        <p:tgtEl>
                                          <p:spTgt spid="5">
                                            <p:graphicEl>
                                              <a:dgm id="{918FF342-9837-4234-8DD7-A0A2BD624B00}"/>
                                            </p:graphicEl>
                                          </p:spTgt>
                                        </p:tgtEl>
                                      </p:cBhvr>
                                      <p:to x="100000" y="90000"/>
                                    </p:animScale>
                                    <p:animScale>
                                      <p:cBhvr>
                                        <p:cTn id="52" dur="166" decel="50000">
                                          <p:stCondLst>
                                            <p:cond delay="1668"/>
                                          </p:stCondLst>
                                        </p:cTn>
                                        <p:tgtEl>
                                          <p:spTgt spid="5">
                                            <p:graphicEl>
                                              <a:dgm id="{918FF342-9837-4234-8DD7-A0A2BD624B00}"/>
                                            </p:graphicEl>
                                          </p:spTgt>
                                        </p:tgtEl>
                                      </p:cBhvr>
                                      <p:to x="100000" y="100000"/>
                                    </p:animScale>
                                    <p:animScale>
                                      <p:cBhvr>
                                        <p:cTn id="53" dur="26">
                                          <p:stCondLst>
                                            <p:cond delay="1808"/>
                                          </p:stCondLst>
                                        </p:cTn>
                                        <p:tgtEl>
                                          <p:spTgt spid="5">
                                            <p:graphicEl>
                                              <a:dgm id="{918FF342-9837-4234-8DD7-A0A2BD624B00}"/>
                                            </p:graphicEl>
                                          </p:spTgt>
                                        </p:tgtEl>
                                      </p:cBhvr>
                                      <p:to x="100000" y="95000"/>
                                    </p:animScale>
                                    <p:animScale>
                                      <p:cBhvr>
                                        <p:cTn id="54" dur="166" decel="50000">
                                          <p:stCondLst>
                                            <p:cond delay="1834"/>
                                          </p:stCondLst>
                                        </p:cTn>
                                        <p:tgtEl>
                                          <p:spTgt spid="5">
                                            <p:graphicEl>
                                              <a:dgm id="{918FF342-9837-4234-8DD7-A0A2BD624B00}"/>
                                            </p:graphicEl>
                                          </p:spTgt>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grpId="0" nodeType="clickEffect">
                                  <p:stCondLst>
                                    <p:cond delay="0"/>
                                  </p:stCondLst>
                                  <p:childTnLst>
                                    <p:set>
                                      <p:cBhvr>
                                        <p:cTn id="58" dur="1" fill="hold">
                                          <p:stCondLst>
                                            <p:cond delay="0"/>
                                          </p:stCondLst>
                                        </p:cTn>
                                        <p:tgtEl>
                                          <p:spTgt spid="5">
                                            <p:graphicEl>
                                              <a:dgm id="{AE1BFBB7-50E2-4D16-953E-843707232272}"/>
                                            </p:graphicEl>
                                          </p:spTgt>
                                        </p:tgtEl>
                                        <p:attrNameLst>
                                          <p:attrName>style.visibility</p:attrName>
                                        </p:attrNameLst>
                                      </p:cBhvr>
                                      <p:to>
                                        <p:strVal val="visible"/>
                                      </p:to>
                                    </p:set>
                                    <p:animEffect transition="in" filter="wipe(down)">
                                      <p:cBhvr>
                                        <p:cTn id="59" dur="580">
                                          <p:stCondLst>
                                            <p:cond delay="0"/>
                                          </p:stCondLst>
                                        </p:cTn>
                                        <p:tgtEl>
                                          <p:spTgt spid="5">
                                            <p:graphicEl>
                                              <a:dgm id="{AE1BFBB7-50E2-4D16-953E-843707232272}"/>
                                            </p:graphicEl>
                                          </p:spTgt>
                                        </p:tgtEl>
                                      </p:cBhvr>
                                    </p:animEffect>
                                    <p:anim calcmode="lin" valueType="num">
                                      <p:cBhvr>
                                        <p:cTn id="60" dur="1822" tmFilter="0,0; 0.14,0.36; 0.43,0.73; 0.71,0.91; 1.0,1.0">
                                          <p:stCondLst>
                                            <p:cond delay="0"/>
                                          </p:stCondLst>
                                        </p:cTn>
                                        <p:tgtEl>
                                          <p:spTgt spid="5">
                                            <p:graphicEl>
                                              <a:dgm id="{AE1BFBB7-50E2-4D16-953E-843707232272}"/>
                                            </p:graphicEl>
                                          </p:spTgt>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5">
                                            <p:graphicEl>
                                              <a:dgm id="{AE1BFBB7-50E2-4D16-953E-843707232272}"/>
                                            </p:graphicEl>
                                          </p:spTgt>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5">
                                            <p:graphicEl>
                                              <a:dgm id="{AE1BFBB7-50E2-4D16-953E-843707232272}"/>
                                            </p:graphicEl>
                                          </p:spTgt>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5">
                                            <p:graphicEl>
                                              <a:dgm id="{AE1BFBB7-50E2-4D16-953E-843707232272}"/>
                                            </p:graphicEl>
                                          </p:spTgt>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5">
                                            <p:graphicEl>
                                              <a:dgm id="{AE1BFBB7-50E2-4D16-953E-843707232272}"/>
                                            </p:graphicEl>
                                          </p:spTgt>
                                        </p:tgtEl>
                                        <p:attrNameLst>
                                          <p:attrName>ppt_y</p:attrName>
                                        </p:attrNameLst>
                                      </p:cBhvr>
                                      <p:tavLst>
                                        <p:tav tm="0" fmla="#ppt_y-sin(pi*$)/81">
                                          <p:val>
                                            <p:fltVal val="0"/>
                                          </p:val>
                                        </p:tav>
                                        <p:tav tm="100000">
                                          <p:val>
                                            <p:fltVal val="1"/>
                                          </p:val>
                                        </p:tav>
                                      </p:tavLst>
                                    </p:anim>
                                    <p:animScale>
                                      <p:cBhvr>
                                        <p:cTn id="65" dur="26">
                                          <p:stCondLst>
                                            <p:cond delay="650"/>
                                          </p:stCondLst>
                                        </p:cTn>
                                        <p:tgtEl>
                                          <p:spTgt spid="5">
                                            <p:graphicEl>
                                              <a:dgm id="{AE1BFBB7-50E2-4D16-953E-843707232272}"/>
                                            </p:graphicEl>
                                          </p:spTgt>
                                        </p:tgtEl>
                                      </p:cBhvr>
                                      <p:to x="100000" y="60000"/>
                                    </p:animScale>
                                    <p:animScale>
                                      <p:cBhvr>
                                        <p:cTn id="66" dur="166" decel="50000">
                                          <p:stCondLst>
                                            <p:cond delay="676"/>
                                          </p:stCondLst>
                                        </p:cTn>
                                        <p:tgtEl>
                                          <p:spTgt spid="5">
                                            <p:graphicEl>
                                              <a:dgm id="{AE1BFBB7-50E2-4D16-953E-843707232272}"/>
                                            </p:graphicEl>
                                          </p:spTgt>
                                        </p:tgtEl>
                                      </p:cBhvr>
                                      <p:to x="100000" y="100000"/>
                                    </p:animScale>
                                    <p:animScale>
                                      <p:cBhvr>
                                        <p:cTn id="67" dur="26">
                                          <p:stCondLst>
                                            <p:cond delay="1312"/>
                                          </p:stCondLst>
                                        </p:cTn>
                                        <p:tgtEl>
                                          <p:spTgt spid="5">
                                            <p:graphicEl>
                                              <a:dgm id="{AE1BFBB7-50E2-4D16-953E-843707232272}"/>
                                            </p:graphicEl>
                                          </p:spTgt>
                                        </p:tgtEl>
                                      </p:cBhvr>
                                      <p:to x="100000" y="80000"/>
                                    </p:animScale>
                                    <p:animScale>
                                      <p:cBhvr>
                                        <p:cTn id="68" dur="166" decel="50000">
                                          <p:stCondLst>
                                            <p:cond delay="1338"/>
                                          </p:stCondLst>
                                        </p:cTn>
                                        <p:tgtEl>
                                          <p:spTgt spid="5">
                                            <p:graphicEl>
                                              <a:dgm id="{AE1BFBB7-50E2-4D16-953E-843707232272}"/>
                                            </p:graphicEl>
                                          </p:spTgt>
                                        </p:tgtEl>
                                      </p:cBhvr>
                                      <p:to x="100000" y="100000"/>
                                    </p:animScale>
                                    <p:animScale>
                                      <p:cBhvr>
                                        <p:cTn id="69" dur="26">
                                          <p:stCondLst>
                                            <p:cond delay="1642"/>
                                          </p:stCondLst>
                                        </p:cTn>
                                        <p:tgtEl>
                                          <p:spTgt spid="5">
                                            <p:graphicEl>
                                              <a:dgm id="{AE1BFBB7-50E2-4D16-953E-843707232272}"/>
                                            </p:graphicEl>
                                          </p:spTgt>
                                        </p:tgtEl>
                                      </p:cBhvr>
                                      <p:to x="100000" y="90000"/>
                                    </p:animScale>
                                    <p:animScale>
                                      <p:cBhvr>
                                        <p:cTn id="70" dur="166" decel="50000">
                                          <p:stCondLst>
                                            <p:cond delay="1668"/>
                                          </p:stCondLst>
                                        </p:cTn>
                                        <p:tgtEl>
                                          <p:spTgt spid="5">
                                            <p:graphicEl>
                                              <a:dgm id="{AE1BFBB7-50E2-4D16-953E-843707232272}"/>
                                            </p:graphicEl>
                                          </p:spTgt>
                                        </p:tgtEl>
                                      </p:cBhvr>
                                      <p:to x="100000" y="100000"/>
                                    </p:animScale>
                                    <p:animScale>
                                      <p:cBhvr>
                                        <p:cTn id="71" dur="26">
                                          <p:stCondLst>
                                            <p:cond delay="1808"/>
                                          </p:stCondLst>
                                        </p:cTn>
                                        <p:tgtEl>
                                          <p:spTgt spid="5">
                                            <p:graphicEl>
                                              <a:dgm id="{AE1BFBB7-50E2-4D16-953E-843707232272}"/>
                                            </p:graphicEl>
                                          </p:spTgt>
                                        </p:tgtEl>
                                      </p:cBhvr>
                                      <p:to x="100000" y="95000"/>
                                    </p:animScale>
                                    <p:animScale>
                                      <p:cBhvr>
                                        <p:cTn id="72" dur="166" decel="50000">
                                          <p:stCondLst>
                                            <p:cond delay="1834"/>
                                          </p:stCondLst>
                                        </p:cTn>
                                        <p:tgtEl>
                                          <p:spTgt spid="5">
                                            <p:graphicEl>
                                              <a:dgm id="{AE1BFBB7-50E2-4D16-953E-843707232272}"/>
                                            </p:graphicEl>
                                          </p:spTgt>
                                        </p:tgtEl>
                                      </p:cBhvr>
                                      <p:to x="100000" y="100000"/>
                                    </p:animScale>
                                  </p:childTnLst>
                                </p:cTn>
                              </p:par>
                              <p:par>
                                <p:cTn id="73" presetID="26" presetClass="entr" presetSubtype="0" fill="hold" grpId="0" nodeType="withEffect">
                                  <p:stCondLst>
                                    <p:cond delay="0"/>
                                  </p:stCondLst>
                                  <p:childTnLst>
                                    <p:set>
                                      <p:cBhvr>
                                        <p:cTn id="74" dur="1" fill="hold">
                                          <p:stCondLst>
                                            <p:cond delay="0"/>
                                          </p:stCondLst>
                                        </p:cTn>
                                        <p:tgtEl>
                                          <p:spTgt spid="5">
                                            <p:graphicEl>
                                              <a:dgm id="{AC77514B-0541-443E-AFE6-08C360B90EC1}"/>
                                            </p:graphicEl>
                                          </p:spTgt>
                                        </p:tgtEl>
                                        <p:attrNameLst>
                                          <p:attrName>style.visibility</p:attrName>
                                        </p:attrNameLst>
                                      </p:cBhvr>
                                      <p:to>
                                        <p:strVal val="visible"/>
                                      </p:to>
                                    </p:set>
                                    <p:animEffect transition="in" filter="wipe(down)">
                                      <p:cBhvr>
                                        <p:cTn id="75" dur="580">
                                          <p:stCondLst>
                                            <p:cond delay="0"/>
                                          </p:stCondLst>
                                        </p:cTn>
                                        <p:tgtEl>
                                          <p:spTgt spid="5">
                                            <p:graphicEl>
                                              <a:dgm id="{AC77514B-0541-443E-AFE6-08C360B90EC1}"/>
                                            </p:graphicEl>
                                          </p:spTgt>
                                        </p:tgtEl>
                                      </p:cBhvr>
                                    </p:animEffect>
                                    <p:anim calcmode="lin" valueType="num">
                                      <p:cBhvr>
                                        <p:cTn id="76" dur="1822" tmFilter="0,0; 0.14,0.36; 0.43,0.73; 0.71,0.91; 1.0,1.0">
                                          <p:stCondLst>
                                            <p:cond delay="0"/>
                                          </p:stCondLst>
                                        </p:cTn>
                                        <p:tgtEl>
                                          <p:spTgt spid="5">
                                            <p:graphicEl>
                                              <a:dgm id="{AC77514B-0541-443E-AFE6-08C360B90EC1}"/>
                                            </p:graphicEl>
                                          </p:spTgt>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5">
                                            <p:graphicEl>
                                              <a:dgm id="{AC77514B-0541-443E-AFE6-08C360B90EC1}"/>
                                            </p:graphicEl>
                                          </p:spTgt>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5">
                                            <p:graphicEl>
                                              <a:dgm id="{AC77514B-0541-443E-AFE6-08C360B90EC1}"/>
                                            </p:graphicEl>
                                          </p:spTgt>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5">
                                            <p:graphicEl>
                                              <a:dgm id="{AC77514B-0541-443E-AFE6-08C360B90EC1}"/>
                                            </p:graphicEl>
                                          </p:spTgt>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5">
                                            <p:graphicEl>
                                              <a:dgm id="{AC77514B-0541-443E-AFE6-08C360B90EC1}"/>
                                            </p:graphicEl>
                                          </p:spTgt>
                                        </p:tgtEl>
                                        <p:attrNameLst>
                                          <p:attrName>ppt_y</p:attrName>
                                        </p:attrNameLst>
                                      </p:cBhvr>
                                      <p:tavLst>
                                        <p:tav tm="0" fmla="#ppt_y-sin(pi*$)/81">
                                          <p:val>
                                            <p:fltVal val="0"/>
                                          </p:val>
                                        </p:tav>
                                        <p:tav tm="100000">
                                          <p:val>
                                            <p:fltVal val="1"/>
                                          </p:val>
                                        </p:tav>
                                      </p:tavLst>
                                    </p:anim>
                                    <p:animScale>
                                      <p:cBhvr>
                                        <p:cTn id="81" dur="26">
                                          <p:stCondLst>
                                            <p:cond delay="650"/>
                                          </p:stCondLst>
                                        </p:cTn>
                                        <p:tgtEl>
                                          <p:spTgt spid="5">
                                            <p:graphicEl>
                                              <a:dgm id="{AC77514B-0541-443E-AFE6-08C360B90EC1}"/>
                                            </p:graphicEl>
                                          </p:spTgt>
                                        </p:tgtEl>
                                      </p:cBhvr>
                                      <p:to x="100000" y="60000"/>
                                    </p:animScale>
                                    <p:animScale>
                                      <p:cBhvr>
                                        <p:cTn id="82" dur="166" decel="50000">
                                          <p:stCondLst>
                                            <p:cond delay="676"/>
                                          </p:stCondLst>
                                        </p:cTn>
                                        <p:tgtEl>
                                          <p:spTgt spid="5">
                                            <p:graphicEl>
                                              <a:dgm id="{AC77514B-0541-443E-AFE6-08C360B90EC1}"/>
                                            </p:graphicEl>
                                          </p:spTgt>
                                        </p:tgtEl>
                                      </p:cBhvr>
                                      <p:to x="100000" y="100000"/>
                                    </p:animScale>
                                    <p:animScale>
                                      <p:cBhvr>
                                        <p:cTn id="83" dur="26">
                                          <p:stCondLst>
                                            <p:cond delay="1312"/>
                                          </p:stCondLst>
                                        </p:cTn>
                                        <p:tgtEl>
                                          <p:spTgt spid="5">
                                            <p:graphicEl>
                                              <a:dgm id="{AC77514B-0541-443E-AFE6-08C360B90EC1}"/>
                                            </p:graphicEl>
                                          </p:spTgt>
                                        </p:tgtEl>
                                      </p:cBhvr>
                                      <p:to x="100000" y="80000"/>
                                    </p:animScale>
                                    <p:animScale>
                                      <p:cBhvr>
                                        <p:cTn id="84" dur="166" decel="50000">
                                          <p:stCondLst>
                                            <p:cond delay="1338"/>
                                          </p:stCondLst>
                                        </p:cTn>
                                        <p:tgtEl>
                                          <p:spTgt spid="5">
                                            <p:graphicEl>
                                              <a:dgm id="{AC77514B-0541-443E-AFE6-08C360B90EC1}"/>
                                            </p:graphicEl>
                                          </p:spTgt>
                                        </p:tgtEl>
                                      </p:cBhvr>
                                      <p:to x="100000" y="100000"/>
                                    </p:animScale>
                                    <p:animScale>
                                      <p:cBhvr>
                                        <p:cTn id="85" dur="26">
                                          <p:stCondLst>
                                            <p:cond delay="1642"/>
                                          </p:stCondLst>
                                        </p:cTn>
                                        <p:tgtEl>
                                          <p:spTgt spid="5">
                                            <p:graphicEl>
                                              <a:dgm id="{AC77514B-0541-443E-AFE6-08C360B90EC1}"/>
                                            </p:graphicEl>
                                          </p:spTgt>
                                        </p:tgtEl>
                                      </p:cBhvr>
                                      <p:to x="100000" y="90000"/>
                                    </p:animScale>
                                    <p:animScale>
                                      <p:cBhvr>
                                        <p:cTn id="86" dur="166" decel="50000">
                                          <p:stCondLst>
                                            <p:cond delay="1668"/>
                                          </p:stCondLst>
                                        </p:cTn>
                                        <p:tgtEl>
                                          <p:spTgt spid="5">
                                            <p:graphicEl>
                                              <a:dgm id="{AC77514B-0541-443E-AFE6-08C360B90EC1}"/>
                                            </p:graphicEl>
                                          </p:spTgt>
                                        </p:tgtEl>
                                      </p:cBhvr>
                                      <p:to x="100000" y="100000"/>
                                    </p:animScale>
                                    <p:animScale>
                                      <p:cBhvr>
                                        <p:cTn id="87" dur="26">
                                          <p:stCondLst>
                                            <p:cond delay="1808"/>
                                          </p:stCondLst>
                                        </p:cTn>
                                        <p:tgtEl>
                                          <p:spTgt spid="5">
                                            <p:graphicEl>
                                              <a:dgm id="{AC77514B-0541-443E-AFE6-08C360B90EC1}"/>
                                            </p:graphicEl>
                                          </p:spTgt>
                                        </p:tgtEl>
                                      </p:cBhvr>
                                      <p:to x="100000" y="95000"/>
                                    </p:animScale>
                                    <p:animScale>
                                      <p:cBhvr>
                                        <p:cTn id="88" dur="166" decel="50000">
                                          <p:stCondLst>
                                            <p:cond delay="1834"/>
                                          </p:stCondLst>
                                        </p:cTn>
                                        <p:tgtEl>
                                          <p:spTgt spid="5">
                                            <p:graphicEl>
                                              <a:dgm id="{AC77514B-0541-443E-AFE6-08C360B90EC1}"/>
                                            </p:graphic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C8004-498D-43AA-8773-6DA5F041EA1F}"/>
              </a:ext>
            </a:extLst>
          </p:cNvPr>
          <p:cNvSpPr>
            <a:spLocks noGrp="1"/>
          </p:cNvSpPr>
          <p:nvPr>
            <p:ph type="title"/>
          </p:nvPr>
        </p:nvSpPr>
        <p:spPr>
          <a:xfrm>
            <a:off x="1295402" y="982132"/>
            <a:ext cx="9601196" cy="1303867"/>
          </a:xfrm>
        </p:spPr>
        <p:txBody>
          <a:bodyPr>
            <a:normAutofit/>
          </a:bodyPr>
          <a:lstStyle/>
          <a:p>
            <a:pPr rtl="1"/>
            <a:r>
              <a:rPr lang="ar-SA" dirty="0">
                <a:solidFill>
                  <a:srgbClr val="262626"/>
                </a:solidFill>
                <a:latin typeface="Sakkal Majalla" panose="02000000000000000000" pitchFamily="2" charset="-78"/>
                <a:cs typeface="Sakkal Majalla" panose="02000000000000000000" pitchFamily="2" charset="-78"/>
              </a:rPr>
              <a:t>للحفاظ (12)</a:t>
            </a:r>
            <a:endParaRPr lang="en-US" dirty="0">
              <a:solidFill>
                <a:srgbClr val="262626"/>
              </a:solidFill>
              <a:latin typeface="Sakkal Majalla" panose="02000000000000000000" pitchFamily="2" charset="-78"/>
              <a:cs typeface="Sakkal Majalla" panose="02000000000000000000" pitchFamily="2" charset="-78"/>
            </a:endParaRPr>
          </a:p>
        </p:txBody>
      </p:sp>
      <p:graphicFrame>
        <p:nvGraphicFramePr>
          <p:cNvPr id="5" name="Content Placeholder 2">
            <a:extLst>
              <a:ext uri="{FF2B5EF4-FFF2-40B4-BE49-F238E27FC236}">
                <a16:creationId xmlns:a16="http://schemas.microsoft.com/office/drawing/2014/main" id="{88FA6B1A-F6A5-4314-BDAC-CE9DCE055B28}"/>
              </a:ext>
            </a:extLst>
          </p:cNvPr>
          <p:cNvGraphicFramePr>
            <a:graphicFrameLocks noGrp="1"/>
          </p:cNvGraphicFramePr>
          <p:nvPr>
            <p:ph idx="1"/>
            <p:extLst>
              <p:ext uri="{D42A27DB-BD31-4B8C-83A1-F6EECF244321}">
                <p14:modId xmlns:p14="http://schemas.microsoft.com/office/powerpoint/2010/main" val="3338376668"/>
              </p:ext>
            </p:extLst>
          </p:nvPr>
        </p:nvGraphicFramePr>
        <p:xfrm>
          <a:off x="1295401" y="2675822"/>
          <a:ext cx="9601197" cy="2985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3973830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graphicEl>
                                              <a:dgm id="{1BEC1CC2-7978-46CE-8A75-67A769C03883}"/>
                                            </p:graphicEl>
                                          </p:spTgt>
                                        </p:tgtEl>
                                        <p:attrNameLst>
                                          <p:attrName>style.visibility</p:attrName>
                                        </p:attrNameLst>
                                      </p:cBhvr>
                                      <p:to>
                                        <p:strVal val="visible"/>
                                      </p:to>
                                    </p:set>
                                    <p:animEffect transition="in" filter="wipe(down)">
                                      <p:cBhvr>
                                        <p:cTn id="7" dur="580">
                                          <p:stCondLst>
                                            <p:cond delay="0"/>
                                          </p:stCondLst>
                                        </p:cTn>
                                        <p:tgtEl>
                                          <p:spTgt spid="5">
                                            <p:graphicEl>
                                              <a:dgm id="{1BEC1CC2-7978-46CE-8A75-67A769C03883}"/>
                                            </p:graphicEl>
                                          </p:spTgt>
                                        </p:tgtEl>
                                      </p:cBhvr>
                                    </p:animEffect>
                                    <p:anim calcmode="lin" valueType="num">
                                      <p:cBhvr>
                                        <p:cTn id="8" dur="1822" tmFilter="0,0; 0.14,0.36; 0.43,0.73; 0.71,0.91; 1.0,1.0">
                                          <p:stCondLst>
                                            <p:cond delay="0"/>
                                          </p:stCondLst>
                                        </p:cTn>
                                        <p:tgtEl>
                                          <p:spTgt spid="5">
                                            <p:graphicEl>
                                              <a:dgm id="{1BEC1CC2-7978-46CE-8A75-67A769C03883}"/>
                                            </p:graphic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graphicEl>
                                              <a:dgm id="{1BEC1CC2-7978-46CE-8A75-67A769C03883}"/>
                                            </p:graphic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graphicEl>
                                              <a:dgm id="{1BEC1CC2-7978-46CE-8A75-67A769C03883}"/>
                                            </p:graphic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graphicEl>
                                              <a:dgm id="{1BEC1CC2-7978-46CE-8A75-67A769C03883}"/>
                                            </p:graphic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graphicEl>
                                              <a:dgm id="{1BEC1CC2-7978-46CE-8A75-67A769C03883}"/>
                                            </p:graphic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graphicEl>
                                              <a:dgm id="{1BEC1CC2-7978-46CE-8A75-67A769C03883}"/>
                                            </p:graphicEl>
                                          </p:spTgt>
                                        </p:tgtEl>
                                      </p:cBhvr>
                                      <p:to x="100000" y="60000"/>
                                    </p:animScale>
                                    <p:animScale>
                                      <p:cBhvr>
                                        <p:cTn id="14" dur="166" decel="50000">
                                          <p:stCondLst>
                                            <p:cond delay="676"/>
                                          </p:stCondLst>
                                        </p:cTn>
                                        <p:tgtEl>
                                          <p:spTgt spid="5">
                                            <p:graphicEl>
                                              <a:dgm id="{1BEC1CC2-7978-46CE-8A75-67A769C03883}"/>
                                            </p:graphicEl>
                                          </p:spTgt>
                                        </p:tgtEl>
                                      </p:cBhvr>
                                      <p:to x="100000" y="100000"/>
                                    </p:animScale>
                                    <p:animScale>
                                      <p:cBhvr>
                                        <p:cTn id="15" dur="26">
                                          <p:stCondLst>
                                            <p:cond delay="1312"/>
                                          </p:stCondLst>
                                        </p:cTn>
                                        <p:tgtEl>
                                          <p:spTgt spid="5">
                                            <p:graphicEl>
                                              <a:dgm id="{1BEC1CC2-7978-46CE-8A75-67A769C03883}"/>
                                            </p:graphicEl>
                                          </p:spTgt>
                                        </p:tgtEl>
                                      </p:cBhvr>
                                      <p:to x="100000" y="80000"/>
                                    </p:animScale>
                                    <p:animScale>
                                      <p:cBhvr>
                                        <p:cTn id="16" dur="166" decel="50000">
                                          <p:stCondLst>
                                            <p:cond delay="1338"/>
                                          </p:stCondLst>
                                        </p:cTn>
                                        <p:tgtEl>
                                          <p:spTgt spid="5">
                                            <p:graphicEl>
                                              <a:dgm id="{1BEC1CC2-7978-46CE-8A75-67A769C03883}"/>
                                            </p:graphicEl>
                                          </p:spTgt>
                                        </p:tgtEl>
                                      </p:cBhvr>
                                      <p:to x="100000" y="100000"/>
                                    </p:animScale>
                                    <p:animScale>
                                      <p:cBhvr>
                                        <p:cTn id="17" dur="26">
                                          <p:stCondLst>
                                            <p:cond delay="1642"/>
                                          </p:stCondLst>
                                        </p:cTn>
                                        <p:tgtEl>
                                          <p:spTgt spid="5">
                                            <p:graphicEl>
                                              <a:dgm id="{1BEC1CC2-7978-46CE-8A75-67A769C03883}"/>
                                            </p:graphicEl>
                                          </p:spTgt>
                                        </p:tgtEl>
                                      </p:cBhvr>
                                      <p:to x="100000" y="90000"/>
                                    </p:animScale>
                                    <p:animScale>
                                      <p:cBhvr>
                                        <p:cTn id="18" dur="166" decel="50000">
                                          <p:stCondLst>
                                            <p:cond delay="1668"/>
                                          </p:stCondLst>
                                        </p:cTn>
                                        <p:tgtEl>
                                          <p:spTgt spid="5">
                                            <p:graphicEl>
                                              <a:dgm id="{1BEC1CC2-7978-46CE-8A75-67A769C03883}"/>
                                            </p:graphicEl>
                                          </p:spTgt>
                                        </p:tgtEl>
                                      </p:cBhvr>
                                      <p:to x="100000" y="100000"/>
                                    </p:animScale>
                                    <p:animScale>
                                      <p:cBhvr>
                                        <p:cTn id="19" dur="26">
                                          <p:stCondLst>
                                            <p:cond delay="1808"/>
                                          </p:stCondLst>
                                        </p:cTn>
                                        <p:tgtEl>
                                          <p:spTgt spid="5">
                                            <p:graphicEl>
                                              <a:dgm id="{1BEC1CC2-7978-46CE-8A75-67A769C03883}"/>
                                            </p:graphicEl>
                                          </p:spTgt>
                                        </p:tgtEl>
                                      </p:cBhvr>
                                      <p:to x="100000" y="95000"/>
                                    </p:animScale>
                                    <p:animScale>
                                      <p:cBhvr>
                                        <p:cTn id="20" dur="166" decel="50000">
                                          <p:stCondLst>
                                            <p:cond delay="1834"/>
                                          </p:stCondLst>
                                        </p:cTn>
                                        <p:tgtEl>
                                          <p:spTgt spid="5">
                                            <p:graphicEl>
                                              <a:dgm id="{1BEC1CC2-7978-46CE-8A75-67A769C03883}"/>
                                            </p:graphic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graphicEl>
                                              <a:dgm id="{D5997FB6-A5FE-4C06-BF9E-64807667A1D9}"/>
                                            </p:graphicEl>
                                          </p:spTgt>
                                        </p:tgtEl>
                                        <p:attrNameLst>
                                          <p:attrName>style.visibility</p:attrName>
                                        </p:attrNameLst>
                                      </p:cBhvr>
                                      <p:to>
                                        <p:strVal val="visible"/>
                                      </p:to>
                                    </p:set>
                                    <p:animEffect transition="in" filter="wipe(down)">
                                      <p:cBhvr>
                                        <p:cTn id="25" dur="580">
                                          <p:stCondLst>
                                            <p:cond delay="0"/>
                                          </p:stCondLst>
                                        </p:cTn>
                                        <p:tgtEl>
                                          <p:spTgt spid="5">
                                            <p:graphicEl>
                                              <a:dgm id="{D5997FB6-A5FE-4C06-BF9E-64807667A1D9}"/>
                                            </p:graphicEl>
                                          </p:spTgt>
                                        </p:tgtEl>
                                      </p:cBhvr>
                                    </p:animEffect>
                                    <p:anim calcmode="lin" valueType="num">
                                      <p:cBhvr>
                                        <p:cTn id="26" dur="1822" tmFilter="0,0; 0.14,0.36; 0.43,0.73; 0.71,0.91; 1.0,1.0">
                                          <p:stCondLst>
                                            <p:cond delay="0"/>
                                          </p:stCondLst>
                                        </p:cTn>
                                        <p:tgtEl>
                                          <p:spTgt spid="5">
                                            <p:graphicEl>
                                              <a:dgm id="{D5997FB6-A5FE-4C06-BF9E-64807667A1D9}"/>
                                            </p:graphic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graphicEl>
                                              <a:dgm id="{D5997FB6-A5FE-4C06-BF9E-64807667A1D9}"/>
                                            </p:graphic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graphicEl>
                                              <a:dgm id="{D5997FB6-A5FE-4C06-BF9E-64807667A1D9}"/>
                                            </p:graphic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graphicEl>
                                              <a:dgm id="{D5997FB6-A5FE-4C06-BF9E-64807667A1D9}"/>
                                            </p:graphic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graphicEl>
                                              <a:dgm id="{D5997FB6-A5FE-4C06-BF9E-64807667A1D9}"/>
                                            </p:graphic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graphicEl>
                                              <a:dgm id="{D5997FB6-A5FE-4C06-BF9E-64807667A1D9}"/>
                                            </p:graphicEl>
                                          </p:spTgt>
                                        </p:tgtEl>
                                      </p:cBhvr>
                                      <p:to x="100000" y="60000"/>
                                    </p:animScale>
                                    <p:animScale>
                                      <p:cBhvr>
                                        <p:cTn id="32" dur="166" decel="50000">
                                          <p:stCondLst>
                                            <p:cond delay="676"/>
                                          </p:stCondLst>
                                        </p:cTn>
                                        <p:tgtEl>
                                          <p:spTgt spid="5">
                                            <p:graphicEl>
                                              <a:dgm id="{D5997FB6-A5FE-4C06-BF9E-64807667A1D9}"/>
                                            </p:graphicEl>
                                          </p:spTgt>
                                        </p:tgtEl>
                                      </p:cBhvr>
                                      <p:to x="100000" y="100000"/>
                                    </p:animScale>
                                    <p:animScale>
                                      <p:cBhvr>
                                        <p:cTn id="33" dur="26">
                                          <p:stCondLst>
                                            <p:cond delay="1312"/>
                                          </p:stCondLst>
                                        </p:cTn>
                                        <p:tgtEl>
                                          <p:spTgt spid="5">
                                            <p:graphicEl>
                                              <a:dgm id="{D5997FB6-A5FE-4C06-BF9E-64807667A1D9}"/>
                                            </p:graphicEl>
                                          </p:spTgt>
                                        </p:tgtEl>
                                      </p:cBhvr>
                                      <p:to x="100000" y="80000"/>
                                    </p:animScale>
                                    <p:animScale>
                                      <p:cBhvr>
                                        <p:cTn id="34" dur="166" decel="50000">
                                          <p:stCondLst>
                                            <p:cond delay="1338"/>
                                          </p:stCondLst>
                                        </p:cTn>
                                        <p:tgtEl>
                                          <p:spTgt spid="5">
                                            <p:graphicEl>
                                              <a:dgm id="{D5997FB6-A5FE-4C06-BF9E-64807667A1D9}"/>
                                            </p:graphicEl>
                                          </p:spTgt>
                                        </p:tgtEl>
                                      </p:cBhvr>
                                      <p:to x="100000" y="100000"/>
                                    </p:animScale>
                                    <p:animScale>
                                      <p:cBhvr>
                                        <p:cTn id="35" dur="26">
                                          <p:stCondLst>
                                            <p:cond delay="1642"/>
                                          </p:stCondLst>
                                        </p:cTn>
                                        <p:tgtEl>
                                          <p:spTgt spid="5">
                                            <p:graphicEl>
                                              <a:dgm id="{D5997FB6-A5FE-4C06-BF9E-64807667A1D9}"/>
                                            </p:graphicEl>
                                          </p:spTgt>
                                        </p:tgtEl>
                                      </p:cBhvr>
                                      <p:to x="100000" y="90000"/>
                                    </p:animScale>
                                    <p:animScale>
                                      <p:cBhvr>
                                        <p:cTn id="36" dur="166" decel="50000">
                                          <p:stCondLst>
                                            <p:cond delay="1668"/>
                                          </p:stCondLst>
                                        </p:cTn>
                                        <p:tgtEl>
                                          <p:spTgt spid="5">
                                            <p:graphicEl>
                                              <a:dgm id="{D5997FB6-A5FE-4C06-BF9E-64807667A1D9}"/>
                                            </p:graphicEl>
                                          </p:spTgt>
                                        </p:tgtEl>
                                      </p:cBhvr>
                                      <p:to x="100000" y="100000"/>
                                    </p:animScale>
                                    <p:animScale>
                                      <p:cBhvr>
                                        <p:cTn id="37" dur="26">
                                          <p:stCondLst>
                                            <p:cond delay="1808"/>
                                          </p:stCondLst>
                                        </p:cTn>
                                        <p:tgtEl>
                                          <p:spTgt spid="5">
                                            <p:graphicEl>
                                              <a:dgm id="{D5997FB6-A5FE-4C06-BF9E-64807667A1D9}"/>
                                            </p:graphicEl>
                                          </p:spTgt>
                                        </p:tgtEl>
                                      </p:cBhvr>
                                      <p:to x="100000" y="95000"/>
                                    </p:animScale>
                                    <p:animScale>
                                      <p:cBhvr>
                                        <p:cTn id="38" dur="166" decel="50000">
                                          <p:stCondLst>
                                            <p:cond delay="1834"/>
                                          </p:stCondLst>
                                        </p:cTn>
                                        <p:tgtEl>
                                          <p:spTgt spid="5">
                                            <p:graphicEl>
                                              <a:dgm id="{D5997FB6-A5FE-4C06-BF9E-64807667A1D9}"/>
                                            </p:graphicEl>
                                          </p:spTgt>
                                        </p:tgtEl>
                                      </p:cBhvr>
                                      <p:to x="100000" y="100000"/>
                                    </p:animScale>
                                  </p:childTnLst>
                                </p:cTn>
                              </p:par>
                              <p:par>
                                <p:cTn id="39" presetID="26" presetClass="entr" presetSubtype="0" fill="hold" grpId="0" nodeType="withEffect">
                                  <p:stCondLst>
                                    <p:cond delay="0"/>
                                  </p:stCondLst>
                                  <p:childTnLst>
                                    <p:set>
                                      <p:cBhvr>
                                        <p:cTn id="40" dur="1" fill="hold">
                                          <p:stCondLst>
                                            <p:cond delay="0"/>
                                          </p:stCondLst>
                                        </p:cTn>
                                        <p:tgtEl>
                                          <p:spTgt spid="5">
                                            <p:graphicEl>
                                              <a:dgm id="{918FF342-9837-4234-8DD7-A0A2BD624B00}"/>
                                            </p:graphicEl>
                                          </p:spTgt>
                                        </p:tgtEl>
                                        <p:attrNameLst>
                                          <p:attrName>style.visibility</p:attrName>
                                        </p:attrNameLst>
                                      </p:cBhvr>
                                      <p:to>
                                        <p:strVal val="visible"/>
                                      </p:to>
                                    </p:set>
                                    <p:animEffect transition="in" filter="wipe(down)">
                                      <p:cBhvr>
                                        <p:cTn id="41" dur="580">
                                          <p:stCondLst>
                                            <p:cond delay="0"/>
                                          </p:stCondLst>
                                        </p:cTn>
                                        <p:tgtEl>
                                          <p:spTgt spid="5">
                                            <p:graphicEl>
                                              <a:dgm id="{918FF342-9837-4234-8DD7-A0A2BD624B00}"/>
                                            </p:graphicEl>
                                          </p:spTgt>
                                        </p:tgtEl>
                                      </p:cBhvr>
                                    </p:animEffect>
                                    <p:anim calcmode="lin" valueType="num">
                                      <p:cBhvr>
                                        <p:cTn id="42" dur="1822" tmFilter="0,0; 0.14,0.36; 0.43,0.73; 0.71,0.91; 1.0,1.0">
                                          <p:stCondLst>
                                            <p:cond delay="0"/>
                                          </p:stCondLst>
                                        </p:cTn>
                                        <p:tgtEl>
                                          <p:spTgt spid="5">
                                            <p:graphicEl>
                                              <a:dgm id="{918FF342-9837-4234-8DD7-A0A2BD624B00}"/>
                                            </p:graphic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5">
                                            <p:graphicEl>
                                              <a:dgm id="{918FF342-9837-4234-8DD7-A0A2BD624B00}"/>
                                            </p:graphic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5">
                                            <p:graphicEl>
                                              <a:dgm id="{918FF342-9837-4234-8DD7-A0A2BD624B00}"/>
                                            </p:graphic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5">
                                            <p:graphicEl>
                                              <a:dgm id="{918FF342-9837-4234-8DD7-A0A2BD624B00}"/>
                                            </p:graphic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5">
                                            <p:graphicEl>
                                              <a:dgm id="{918FF342-9837-4234-8DD7-A0A2BD624B00}"/>
                                            </p:graphic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5">
                                            <p:graphicEl>
                                              <a:dgm id="{918FF342-9837-4234-8DD7-A0A2BD624B00}"/>
                                            </p:graphicEl>
                                          </p:spTgt>
                                        </p:tgtEl>
                                      </p:cBhvr>
                                      <p:to x="100000" y="60000"/>
                                    </p:animScale>
                                    <p:animScale>
                                      <p:cBhvr>
                                        <p:cTn id="48" dur="166" decel="50000">
                                          <p:stCondLst>
                                            <p:cond delay="676"/>
                                          </p:stCondLst>
                                        </p:cTn>
                                        <p:tgtEl>
                                          <p:spTgt spid="5">
                                            <p:graphicEl>
                                              <a:dgm id="{918FF342-9837-4234-8DD7-A0A2BD624B00}"/>
                                            </p:graphicEl>
                                          </p:spTgt>
                                        </p:tgtEl>
                                      </p:cBhvr>
                                      <p:to x="100000" y="100000"/>
                                    </p:animScale>
                                    <p:animScale>
                                      <p:cBhvr>
                                        <p:cTn id="49" dur="26">
                                          <p:stCondLst>
                                            <p:cond delay="1312"/>
                                          </p:stCondLst>
                                        </p:cTn>
                                        <p:tgtEl>
                                          <p:spTgt spid="5">
                                            <p:graphicEl>
                                              <a:dgm id="{918FF342-9837-4234-8DD7-A0A2BD624B00}"/>
                                            </p:graphicEl>
                                          </p:spTgt>
                                        </p:tgtEl>
                                      </p:cBhvr>
                                      <p:to x="100000" y="80000"/>
                                    </p:animScale>
                                    <p:animScale>
                                      <p:cBhvr>
                                        <p:cTn id="50" dur="166" decel="50000">
                                          <p:stCondLst>
                                            <p:cond delay="1338"/>
                                          </p:stCondLst>
                                        </p:cTn>
                                        <p:tgtEl>
                                          <p:spTgt spid="5">
                                            <p:graphicEl>
                                              <a:dgm id="{918FF342-9837-4234-8DD7-A0A2BD624B00}"/>
                                            </p:graphicEl>
                                          </p:spTgt>
                                        </p:tgtEl>
                                      </p:cBhvr>
                                      <p:to x="100000" y="100000"/>
                                    </p:animScale>
                                    <p:animScale>
                                      <p:cBhvr>
                                        <p:cTn id="51" dur="26">
                                          <p:stCondLst>
                                            <p:cond delay="1642"/>
                                          </p:stCondLst>
                                        </p:cTn>
                                        <p:tgtEl>
                                          <p:spTgt spid="5">
                                            <p:graphicEl>
                                              <a:dgm id="{918FF342-9837-4234-8DD7-A0A2BD624B00}"/>
                                            </p:graphicEl>
                                          </p:spTgt>
                                        </p:tgtEl>
                                      </p:cBhvr>
                                      <p:to x="100000" y="90000"/>
                                    </p:animScale>
                                    <p:animScale>
                                      <p:cBhvr>
                                        <p:cTn id="52" dur="166" decel="50000">
                                          <p:stCondLst>
                                            <p:cond delay="1668"/>
                                          </p:stCondLst>
                                        </p:cTn>
                                        <p:tgtEl>
                                          <p:spTgt spid="5">
                                            <p:graphicEl>
                                              <a:dgm id="{918FF342-9837-4234-8DD7-A0A2BD624B00}"/>
                                            </p:graphicEl>
                                          </p:spTgt>
                                        </p:tgtEl>
                                      </p:cBhvr>
                                      <p:to x="100000" y="100000"/>
                                    </p:animScale>
                                    <p:animScale>
                                      <p:cBhvr>
                                        <p:cTn id="53" dur="26">
                                          <p:stCondLst>
                                            <p:cond delay="1808"/>
                                          </p:stCondLst>
                                        </p:cTn>
                                        <p:tgtEl>
                                          <p:spTgt spid="5">
                                            <p:graphicEl>
                                              <a:dgm id="{918FF342-9837-4234-8DD7-A0A2BD624B00}"/>
                                            </p:graphicEl>
                                          </p:spTgt>
                                        </p:tgtEl>
                                      </p:cBhvr>
                                      <p:to x="100000" y="95000"/>
                                    </p:animScale>
                                    <p:animScale>
                                      <p:cBhvr>
                                        <p:cTn id="54" dur="166" decel="50000">
                                          <p:stCondLst>
                                            <p:cond delay="1834"/>
                                          </p:stCondLst>
                                        </p:cTn>
                                        <p:tgtEl>
                                          <p:spTgt spid="5">
                                            <p:graphicEl>
                                              <a:dgm id="{918FF342-9837-4234-8DD7-A0A2BD624B00}"/>
                                            </p:graphicEl>
                                          </p:spTgt>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grpId="0" nodeType="clickEffect">
                                  <p:stCondLst>
                                    <p:cond delay="0"/>
                                  </p:stCondLst>
                                  <p:childTnLst>
                                    <p:set>
                                      <p:cBhvr>
                                        <p:cTn id="58" dur="1" fill="hold">
                                          <p:stCondLst>
                                            <p:cond delay="0"/>
                                          </p:stCondLst>
                                        </p:cTn>
                                        <p:tgtEl>
                                          <p:spTgt spid="5">
                                            <p:graphicEl>
                                              <a:dgm id="{AE1BFBB7-50E2-4D16-953E-843707232272}"/>
                                            </p:graphicEl>
                                          </p:spTgt>
                                        </p:tgtEl>
                                        <p:attrNameLst>
                                          <p:attrName>style.visibility</p:attrName>
                                        </p:attrNameLst>
                                      </p:cBhvr>
                                      <p:to>
                                        <p:strVal val="visible"/>
                                      </p:to>
                                    </p:set>
                                    <p:animEffect transition="in" filter="wipe(down)">
                                      <p:cBhvr>
                                        <p:cTn id="59" dur="580">
                                          <p:stCondLst>
                                            <p:cond delay="0"/>
                                          </p:stCondLst>
                                        </p:cTn>
                                        <p:tgtEl>
                                          <p:spTgt spid="5">
                                            <p:graphicEl>
                                              <a:dgm id="{AE1BFBB7-50E2-4D16-953E-843707232272}"/>
                                            </p:graphicEl>
                                          </p:spTgt>
                                        </p:tgtEl>
                                      </p:cBhvr>
                                    </p:animEffect>
                                    <p:anim calcmode="lin" valueType="num">
                                      <p:cBhvr>
                                        <p:cTn id="60" dur="1822" tmFilter="0,0; 0.14,0.36; 0.43,0.73; 0.71,0.91; 1.0,1.0">
                                          <p:stCondLst>
                                            <p:cond delay="0"/>
                                          </p:stCondLst>
                                        </p:cTn>
                                        <p:tgtEl>
                                          <p:spTgt spid="5">
                                            <p:graphicEl>
                                              <a:dgm id="{AE1BFBB7-50E2-4D16-953E-843707232272}"/>
                                            </p:graphicEl>
                                          </p:spTgt>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5">
                                            <p:graphicEl>
                                              <a:dgm id="{AE1BFBB7-50E2-4D16-953E-843707232272}"/>
                                            </p:graphicEl>
                                          </p:spTgt>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5">
                                            <p:graphicEl>
                                              <a:dgm id="{AE1BFBB7-50E2-4D16-953E-843707232272}"/>
                                            </p:graphicEl>
                                          </p:spTgt>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5">
                                            <p:graphicEl>
                                              <a:dgm id="{AE1BFBB7-50E2-4D16-953E-843707232272}"/>
                                            </p:graphicEl>
                                          </p:spTgt>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5">
                                            <p:graphicEl>
                                              <a:dgm id="{AE1BFBB7-50E2-4D16-953E-843707232272}"/>
                                            </p:graphicEl>
                                          </p:spTgt>
                                        </p:tgtEl>
                                        <p:attrNameLst>
                                          <p:attrName>ppt_y</p:attrName>
                                        </p:attrNameLst>
                                      </p:cBhvr>
                                      <p:tavLst>
                                        <p:tav tm="0" fmla="#ppt_y-sin(pi*$)/81">
                                          <p:val>
                                            <p:fltVal val="0"/>
                                          </p:val>
                                        </p:tav>
                                        <p:tav tm="100000">
                                          <p:val>
                                            <p:fltVal val="1"/>
                                          </p:val>
                                        </p:tav>
                                      </p:tavLst>
                                    </p:anim>
                                    <p:animScale>
                                      <p:cBhvr>
                                        <p:cTn id="65" dur="26">
                                          <p:stCondLst>
                                            <p:cond delay="650"/>
                                          </p:stCondLst>
                                        </p:cTn>
                                        <p:tgtEl>
                                          <p:spTgt spid="5">
                                            <p:graphicEl>
                                              <a:dgm id="{AE1BFBB7-50E2-4D16-953E-843707232272}"/>
                                            </p:graphicEl>
                                          </p:spTgt>
                                        </p:tgtEl>
                                      </p:cBhvr>
                                      <p:to x="100000" y="60000"/>
                                    </p:animScale>
                                    <p:animScale>
                                      <p:cBhvr>
                                        <p:cTn id="66" dur="166" decel="50000">
                                          <p:stCondLst>
                                            <p:cond delay="676"/>
                                          </p:stCondLst>
                                        </p:cTn>
                                        <p:tgtEl>
                                          <p:spTgt spid="5">
                                            <p:graphicEl>
                                              <a:dgm id="{AE1BFBB7-50E2-4D16-953E-843707232272}"/>
                                            </p:graphicEl>
                                          </p:spTgt>
                                        </p:tgtEl>
                                      </p:cBhvr>
                                      <p:to x="100000" y="100000"/>
                                    </p:animScale>
                                    <p:animScale>
                                      <p:cBhvr>
                                        <p:cTn id="67" dur="26">
                                          <p:stCondLst>
                                            <p:cond delay="1312"/>
                                          </p:stCondLst>
                                        </p:cTn>
                                        <p:tgtEl>
                                          <p:spTgt spid="5">
                                            <p:graphicEl>
                                              <a:dgm id="{AE1BFBB7-50E2-4D16-953E-843707232272}"/>
                                            </p:graphicEl>
                                          </p:spTgt>
                                        </p:tgtEl>
                                      </p:cBhvr>
                                      <p:to x="100000" y="80000"/>
                                    </p:animScale>
                                    <p:animScale>
                                      <p:cBhvr>
                                        <p:cTn id="68" dur="166" decel="50000">
                                          <p:stCondLst>
                                            <p:cond delay="1338"/>
                                          </p:stCondLst>
                                        </p:cTn>
                                        <p:tgtEl>
                                          <p:spTgt spid="5">
                                            <p:graphicEl>
                                              <a:dgm id="{AE1BFBB7-50E2-4D16-953E-843707232272}"/>
                                            </p:graphicEl>
                                          </p:spTgt>
                                        </p:tgtEl>
                                      </p:cBhvr>
                                      <p:to x="100000" y="100000"/>
                                    </p:animScale>
                                    <p:animScale>
                                      <p:cBhvr>
                                        <p:cTn id="69" dur="26">
                                          <p:stCondLst>
                                            <p:cond delay="1642"/>
                                          </p:stCondLst>
                                        </p:cTn>
                                        <p:tgtEl>
                                          <p:spTgt spid="5">
                                            <p:graphicEl>
                                              <a:dgm id="{AE1BFBB7-50E2-4D16-953E-843707232272}"/>
                                            </p:graphicEl>
                                          </p:spTgt>
                                        </p:tgtEl>
                                      </p:cBhvr>
                                      <p:to x="100000" y="90000"/>
                                    </p:animScale>
                                    <p:animScale>
                                      <p:cBhvr>
                                        <p:cTn id="70" dur="166" decel="50000">
                                          <p:stCondLst>
                                            <p:cond delay="1668"/>
                                          </p:stCondLst>
                                        </p:cTn>
                                        <p:tgtEl>
                                          <p:spTgt spid="5">
                                            <p:graphicEl>
                                              <a:dgm id="{AE1BFBB7-50E2-4D16-953E-843707232272}"/>
                                            </p:graphicEl>
                                          </p:spTgt>
                                        </p:tgtEl>
                                      </p:cBhvr>
                                      <p:to x="100000" y="100000"/>
                                    </p:animScale>
                                    <p:animScale>
                                      <p:cBhvr>
                                        <p:cTn id="71" dur="26">
                                          <p:stCondLst>
                                            <p:cond delay="1808"/>
                                          </p:stCondLst>
                                        </p:cTn>
                                        <p:tgtEl>
                                          <p:spTgt spid="5">
                                            <p:graphicEl>
                                              <a:dgm id="{AE1BFBB7-50E2-4D16-953E-843707232272}"/>
                                            </p:graphicEl>
                                          </p:spTgt>
                                        </p:tgtEl>
                                      </p:cBhvr>
                                      <p:to x="100000" y="95000"/>
                                    </p:animScale>
                                    <p:animScale>
                                      <p:cBhvr>
                                        <p:cTn id="72" dur="166" decel="50000">
                                          <p:stCondLst>
                                            <p:cond delay="1834"/>
                                          </p:stCondLst>
                                        </p:cTn>
                                        <p:tgtEl>
                                          <p:spTgt spid="5">
                                            <p:graphicEl>
                                              <a:dgm id="{AE1BFBB7-50E2-4D16-953E-843707232272}"/>
                                            </p:graphicEl>
                                          </p:spTgt>
                                        </p:tgtEl>
                                      </p:cBhvr>
                                      <p:to x="100000" y="100000"/>
                                    </p:animScale>
                                  </p:childTnLst>
                                </p:cTn>
                              </p:par>
                              <p:par>
                                <p:cTn id="73" presetID="26" presetClass="entr" presetSubtype="0" fill="hold" grpId="0" nodeType="withEffect">
                                  <p:stCondLst>
                                    <p:cond delay="0"/>
                                  </p:stCondLst>
                                  <p:childTnLst>
                                    <p:set>
                                      <p:cBhvr>
                                        <p:cTn id="74" dur="1" fill="hold">
                                          <p:stCondLst>
                                            <p:cond delay="0"/>
                                          </p:stCondLst>
                                        </p:cTn>
                                        <p:tgtEl>
                                          <p:spTgt spid="5">
                                            <p:graphicEl>
                                              <a:dgm id="{AC77514B-0541-443E-AFE6-08C360B90EC1}"/>
                                            </p:graphicEl>
                                          </p:spTgt>
                                        </p:tgtEl>
                                        <p:attrNameLst>
                                          <p:attrName>style.visibility</p:attrName>
                                        </p:attrNameLst>
                                      </p:cBhvr>
                                      <p:to>
                                        <p:strVal val="visible"/>
                                      </p:to>
                                    </p:set>
                                    <p:animEffect transition="in" filter="wipe(down)">
                                      <p:cBhvr>
                                        <p:cTn id="75" dur="580">
                                          <p:stCondLst>
                                            <p:cond delay="0"/>
                                          </p:stCondLst>
                                        </p:cTn>
                                        <p:tgtEl>
                                          <p:spTgt spid="5">
                                            <p:graphicEl>
                                              <a:dgm id="{AC77514B-0541-443E-AFE6-08C360B90EC1}"/>
                                            </p:graphicEl>
                                          </p:spTgt>
                                        </p:tgtEl>
                                      </p:cBhvr>
                                    </p:animEffect>
                                    <p:anim calcmode="lin" valueType="num">
                                      <p:cBhvr>
                                        <p:cTn id="76" dur="1822" tmFilter="0,0; 0.14,0.36; 0.43,0.73; 0.71,0.91; 1.0,1.0">
                                          <p:stCondLst>
                                            <p:cond delay="0"/>
                                          </p:stCondLst>
                                        </p:cTn>
                                        <p:tgtEl>
                                          <p:spTgt spid="5">
                                            <p:graphicEl>
                                              <a:dgm id="{AC77514B-0541-443E-AFE6-08C360B90EC1}"/>
                                            </p:graphicEl>
                                          </p:spTgt>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5">
                                            <p:graphicEl>
                                              <a:dgm id="{AC77514B-0541-443E-AFE6-08C360B90EC1}"/>
                                            </p:graphicEl>
                                          </p:spTgt>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5">
                                            <p:graphicEl>
                                              <a:dgm id="{AC77514B-0541-443E-AFE6-08C360B90EC1}"/>
                                            </p:graphicEl>
                                          </p:spTgt>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5">
                                            <p:graphicEl>
                                              <a:dgm id="{AC77514B-0541-443E-AFE6-08C360B90EC1}"/>
                                            </p:graphicEl>
                                          </p:spTgt>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5">
                                            <p:graphicEl>
                                              <a:dgm id="{AC77514B-0541-443E-AFE6-08C360B90EC1}"/>
                                            </p:graphicEl>
                                          </p:spTgt>
                                        </p:tgtEl>
                                        <p:attrNameLst>
                                          <p:attrName>ppt_y</p:attrName>
                                        </p:attrNameLst>
                                      </p:cBhvr>
                                      <p:tavLst>
                                        <p:tav tm="0" fmla="#ppt_y-sin(pi*$)/81">
                                          <p:val>
                                            <p:fltVal val="0"/>
                                          </p:val>
                                        </p:tav>
                                        <p:tav tm="100000">
                                          <p:val>
                                            <p:fltVal val="1"/>
                                          </p:val>
                                        </p:tav>
                                      </p:tavLst>
                                    </p:anim>
                                    <p:animScale>
                                      <p:cBhvr>
                                        <p:cTn id="81" dur="26">
                                          <p:stCondLst>
                                            <p:cond delay="650"/>
                                          </p:stCondLst>
                                        </p:cTn>
                                        <p:tgtEl>
                                          <p:spTgt spid="5">
                                            <p:graphicEl>
                                              <a:dgm id="{AC77514B-0541-443E-AFE6-08C360B90EC1}"/>
                                            </p:graphicEl>
                                          </p:spTgt>
                                        </p:tgtEl>
                                      </p:cBhvr>
                                      <p:to x="100000" y="60000"/>
                                    </p:animScale>
                                    <p:animScale>
                                      <p:cBhvr>
                                        <p:cTn id="82" dur="166" decel="50000">
                                          <p:stCondLst>
                                            <p:cond delay="676"/>
                                          </p:stCondLst>
                                        </p:cTn>
                                        <p:tgtEl>
                                          <p:spTgt spid="5">
                                            <p:graphicEl>
                                              <a:dgm id="{AC77514B-0541-443E-AFE6-08C360B90EC1}"/>
                                            </p:graphicEl>
                                          </p:spTgt>
                                        </p:tgtEl>
                                      </p:cBhvr>
                                      <p:to x="100000" y="100000"/>
                                    </p:animScale>
                                    <p:animScale>
                                      <p:cBhvr>
                                        <p:cTn id="83" dur="26">
                                          <p:stCondLst>
                                            <p:cond delay="1312"/>
                                          </p:stCondLst>
                                        </p:cTn>
                                        <p:tgtEl>
                                          <p:spTgt spid="5">
                                            <p:graphicEl>
                                              <a:dgm id="{AC77514B-0541-443E-AFE6-08C360B90EC1}"/>
                                            </p:graphicEl>
                                          </p:spTgt>
                                        </p:tgtEl>
                                      </p:cBhvr>
                                      <p:to x="100000" y="80000"/>
                                    </p:animScale>
                                    <p:animScale>
                                      <p:cBhvr>
                                        <p:cTn id="84" dur="166" decel="50000">
                                          <p:stCondLst>
                                            <p:cond delay="1338"/>
                                          </p:stCondLst>
                                        </p:cTn>
                                        <p:tgtEl>
                                          <p:spTgt spid="5">
                                            <p:graphicEl>
                                              <a:dgm id="{AC77514B-0541-443E-AFE6-08C360B90EC1}"/>
                                            </p:graphicEl>
                                          </p:spTgt>
                                        </p:tgtEl>
                                      </p:cBhvr>
                                      <p:to x="100000" y="100000"/>
                                    </p:animScale>
                                    <p:animScale>
                                      <p:cBhvr>
                                        <p:cTn id="85" dur="26">
                                          <p:stCondLst>
                                            <p:cond delay="1642"/>
                                          </p:stCondLst>
                                        </p:cTn>
                                        <p:tgtEl>
                                          <p:spTgt spid="5">
                                            <p:graphicEl>
                                              <a:dgm id="{AC77514B-0541-443E-AFE6-08C360B90EC1}"/>
                                            </p:graphicEl>
                                          </p:spTgt>
                                        </p:tgtEl>
                                      </p:cBhvr>
                                      <p:to x="100000" y="90000"/>
                                    </p:animScale>
                                    <p:animScale>
                                      <p:cBhvr>
                                        <p:cTn id="86" dur="166" decel="50000">
                                          <p:stCondLst>
                                            <p:cond delay="1668"/>
                                          </p:stCondLst>
                                        </p:cTn>
                                        <p:tgtEl>
                                          <p:spTgt spid="5">
                                            <p:graphicEl>
                                              <a:dgm id="{AC77514B-0541-443E-AFE6-08C360B90EC1}"/>
                                            </p:graphicEl>
                                          </p:spTgt>
                                        </p:tgtEl>
                                      </p:cBhvr>
                                      <p:to x="100000" y="100000"/>
                                    </p:animScale>
                                    <p:animScale>
                                      <p:cBhvr>
                                        <p:cTn id="87" dur="26">
                                          <p:stCondLst>
                                            <p:cond delay="1808"/>
                                          </p:stCondLst>
                                        </p:cTn>
                                        <p:tgtEl>
                                          <p:spTgt spid="5">
                                            <p:graphicEl>
                                              <a:dgm id="{AC77514B-0541-443E-AFE6-08C360B90EC1}"/>
                                            </p:graphicEl>
                                          </p:spTgt>
                                        </p:tgtEl>
                                      </p:cBhvr>
                                      <p:to x="100000" y="95000"/>
                                    </p:animScale>
                                    <p:animScale>
                                      <p:cBhvr>
                                        <p:cTn id="88" dur="166" decel="50000">
                                          <p:stCondLst>
                                            <p:cond delay="1834"/>
                                          </p:stCondLst>
                                        </p:cTn>
                                        <p:tgtEl>
                                          <p:spTgt spid="5">
                                            <p:graphicEl>
                                              <a:dgm id="{AC77514B-0541-443E-AFE6-08C360B90EC1}"/>
                                            </p:graphic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E2398-797B-476F-97BE-8685A9702E42}"/>
              </a:ext>
            </a:extLst>
          </p:cNvPr>
          <p:cNvSpPr>
            <a:spLocks noGrp="1"/>
          </p:cNvSpPr>
          <p:nvPr>
            <p:ph type="title"/>
          </p:nvPr>
        </p:nvSpPr>
        <p:spPr/>
        <p:txBody>
          <a:bodyPr/>
          <a:lstStyle/>
          <a:p>
            <a:r>
              <a:rPr lang="ar-SA" dirty="0">
                <a:latin typeface="Sakkal Majalla" panose="02000000000000000000" pitchFamily="2" charset="-78"/>
                <a:cs typeface="Sakkal Majalla" panose="02000000000000000000" pitchFamily="2" charset="-78"/>
              </a:rPr>
              <a:t>لما تحب تراجع شوية من هنا ، وتراجع شوية من هنا </a:t>
            </a:r>
            <a:endParaRPr lang="en-US" dirty="0">
              <a:latin typeface="Sakkal Majalla" panose="02000000000000000000" pitchFamily="2" charset="-78"/>
              <a:cs typeface="Sakkal Majalla" panose="02000000000000000000" pitchFamily="2" charset="-78"/>
            </a:endParaRPr>
          </a:p>
        </p:txBody>
      </p:sp>
      <p:pic>
        <p:nvPicPr>
          <p:cNvPr id="9" name="Content Placeholder 8">
            <a:extLst>
              <a:ext uri="{FF2B5EF4-FFF2-40B4-BE49-F238E27FC236}">
                <a16:creationId xmlns:a16="http://schemas.microsoft.com/office/drawing/2014/main" id="{847B419B-72EA-4D74-B232-2FAE5AC0434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39126" y="2558959"/>
            <a:ext cx="5913748" cy="3314882"/>
          </a:xfrm>
        </p:spPr>
      </p:pic>
    </p:spTree>
    <p:extLst>
      <p:ext uri="{BB962C8B-B14F-4D97-AF65-F5344CB8AC3E}">
        <p14:creationId xmlns:p14="http://schemas.microsoft.com/office/powerpoint/2010/main" val="170807678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C8004-498D-43AA-8773-6DA5F041EA1F}"/>
              </a:ext>
            </a:extLst>
          </p:cNvPr>
          <p:cNvSpPr>
            <a:spLocks noGrp="1"/>
          </p:cNvSpPr>
          <p:nvPr>
            <p:ph type="title"/>
          </p:nvPr>
        </p:nvSpPr>
        <p:spPr>
          <a:xfrm>
            <a:off x="1295402" y="982132"/>
            <a:ext cx="9601196" cy="1303867"/>
          </a:xfrm>
        </p:spPr>
        <p:txBody>
          <a:bodyPr>
            <a:normAutofit/>
          </a:bodyPr>
          <a:lstStyle/>
          <a:p>
            <a:pPr rtl="1"/>
            <a:r>
              <a:rPr lang="ar-SA" dirty="0">
                <a:solidFill>
                  <a:srgbClr val="262626"/>
                </a:solidFill>
                <a:latin typeface="Sakkal Majalla" panose="02000000000000000000" pitchFamily="2" charset="-78"/>
                <a:cs typeface="Sakkal Majalla" panose="02000000000000000000" pitchFamily="2" charset="-78"/>
              </a:rPr>
              <a:t>للحفاظ (13)</a:t>
            </a:r>
            <a:endParaRPr lang="en-US" dirty="0">
              <a:solidFill>
                <a:srgbClr val="262626"/>
              </a:solidFill>
              <a:latin typeface="Sakkal Majalla" panose="02000000000000000000" pitchFamily="2" charset="-78"/>
              <a:cs typeface="Sakkal Majalla" panose="02000000000000000000" pitchFamily="2" charset="-78"/>
            </a:endParaRPr>
          </a:p>
        </p:txBody>
      </p:sp>
      <p:graphicFrame>
        <p:nvGraphicFramePr>
          <p:cNvPr id="5" name="Content Placeholder 2">
            <a:extLst>
              <a:ext uri="{FF2B5EF4-FFF2-40B4-BE49-F238E27FC236}">
                <a16:creationId xmlns:a16="http://schemas.microsoft.com/office/drawing/2014/main" id="{88FA6B1A-F6A5-4314-BDAC-CE9DCE055B28}"/>
              </a:ext>
            </a:extLst>
          </p:cNvPr>
          <p:cNvGraphicFramePr>
            <a:graphicFrameLocks noGrp="1"/>
          </p:cNvGraphicFramePr>
          <p:nvPr>
            <p:ph idx="1"/>
            <p:extLst>
              <p:ext uri="{D42A27DB-BD31-4B8C-83A1-F6EECF244321}">
                <p14:modId xmlns:p14="http://schemas.microsoft.com/office/powerpoint/2010/main" val="4031203852"/>
              </p:ext>
            </p:extLst>
          </p:nvPr>
        </p:nvGraphicFramePr>
        <p:xfrm>
          <a:off x="1295401" y="2675822"/>
          <a:ext cx="9601197" cy="2985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00397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graphicEl>
                                              <a:dgm id="{1BEC1CC2-7978-46CE-8A75-67A769C03883}"/>
                                            </p:graphicEl>
                                          </p:spTgt>
                                        </p:tgtEl>
                                        <p:attrNameLst>
                                          <p:attrName>style.visibility</p:attrName>
                                        </p:attrNameLst>
                                      </p:cBhvr>
                                      <p:to>
                                        <p:strVal val="visible"/>
                                      </p:to>
                                    </p:set>
                                    <p:animEffect transition="in" filter="wipe(down)">
                                      <p:cBhvr>
                                        <p:cTn id="7" dur="580">
                                          <p:stCondLst>
                                            <p:cond delay="0"/>
                                          </p:stCondLst>
                                        </p:cTn>
                                        <p:tgtEl>
                                          <p:spTgt spid="5">
                                            <p:graphicEl>
                                              <a:dgm id="{1BEC1CC2-7978-46CE-8A75-67A769C03883}"/>
                                            </p:graphicEl>
                                          </p:spTgt>
                                        </p:tgtEl>
                                      </p:cBhvr>
                                    </p:animEffect>
                                    <p:anim calcmode="lin" valueType="num">
                                      <p:cBhvr>
                                        <p:cTn id="8" dur="1822" tmFilter="0,0; 0.14,0.36; 0.43,0.73; 0.71,0.91; 1.0,1.0">
                                          <p:stCondLst>
                                            <p:cond delay="0"/>
                                          </p:stCondLst>
                                        </p:cTn>
                                        <p:tgtEl>
                                          <p:spTgt spid="5">
                                            <p:graphicEl>
                                              <a:dgm id="{1BEC1CC2-7978-46CE-8A75-67A769C03883}"/>
                                            </p:graphic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graphicEl>
                                              <a:dgm id="{1BEC1CC2-7978-46CE-8A75-67A769C03883}"/>
                                            </p:graphic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graphicEl>
                                              <a:dgm id="{1BEC1CC2-7978-46CE-8A75-67A769C03883}"/>
                                            </p:graphic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graphicEl>
                                              <a:dgm id="{1BEC1CC2-7978-46CE-8A75-67A769C03883}"/>
                                            </p:graphic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graphicEl>
                                              <a:dgm id="{1BEC1CC2-7978-46CE-8A75-67A769C03883}"/>
                                            </p:graphic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graphicEl>
                                              <a:dgm id="{1BEC1CC2-7978-46CE-8A75-67A769C03883}"/>
                                            </p:graphicEl>
                                          </p:spTgt>
                                        </p:tgtEl>
                                      </p:cBhvr>
                                      <p:to x="100000" y="60000"/>
                                    </p:animScale>
                                    <p:animScale>
                                      <p:cBhvr>
                                        <p:cTn id="14" dur="166" decel="50000">
                                          <p:stCondLst>
                                            <p:cond delay="676"/>
                                          </p:stCondLst>
                                        </p:cTn>
                                        <p:tgtEl>
                                          <p:spTgt spid="5">
                                            <p:graphicEl>
                                              <a:dgm id="{1BEC1CC2-7978-46CE-8A75-67A769C03883}"/>
                                            </p:graphicEl>
                                          </p:spTgt>
                                        </p:tgtEl>
                                      </p:cBhvr>
                                      <p:to x="100000" y="100000"/>
                                    </p:animScale>
                                    <p:animScale>
                                      <p:cBhvr>
                                        <p:cTn id="15" dur="26">
                                          <p:stCondLst>
                                            <p:cond delay="1312"/>
                                          </p:stCondLst>
                                        </p:cTn>
                                        <p:tgtEl>
                                          <p:spTgt spid="5">
                                            <p:graphicEl>
                                              <a:dgm id="{1BEC1CC2-7978-46CE-8A75-67A769C03883}"/>
                                            </p:graphicEl>
                                          </p:spTgt>
                                        </p:tgtEl>
                                      </p:cBhvr>
                                      <p:to x="100000" y="80000"/>
                                    </p:animScale>
                                    <p:animScale>
                                      <p:cBhvr>
                                        <p:cTn id="16" dur="166" decel="50000">
                                          <p:stCondLst>
                                            <p:cond delay="1338"/>
                                          </p:stCondLst>
                                        </p:cTn>
                                        <p:tgtEl>
                                          <p:spTgt spid="5">
                                            <p:graphicEl>
                                              <a:dgm id="{1BEC1CC2-7978-46CE-8A75-67A769C03883}"/>
                                            </p:graphicEl>
                                          </p:spTgt>
                                        </p:tgtEl>
                                      </p:cBhvr>
                                      <p:to x="100000" y="100000"/>
                                    </p:animScale>
                                    <p:animScale>
                                      <p:cBhvr>
                                        <p:cTn id="17" dur="26">
                                          <p:stCondLst>
                                            <p:cond delay="1642"/>
                                          </p:stCondLst>
                                        </p:cTn>
                                        <p:tgtEl>
                                          <p:spTgt spid="5">
                                            <p:graphicEl>
                                              <a:dgm id="{1BEC1CC2-7978-46CE-8A75-67A769C03883}"/>
                                            </p:graphicEl>
                                          </p:spTgt>
                                        </p:tgtEl>
                                      </p:cBhvr>
                                      <p:to x="100000" y="90000"/>
                                    </p:animScale>
                                    <p:animScale>
                                      <p:cBhvr>
                                        <p:cTn id="18" dur="166" decel="50000">
                                          <p:stCondLst>
                                            <p:cond delay="1668"/>
                                          </p:stCondLst>
                                        </p:cTn>
                                        <p:tgtEl>
                                          <p:spTgt spid="5">
                                            <p:graphicEl>
                                              <a:dgm id="{1BEC1CC2-7978-46CE-8A75-67A769C03883}"/>
                                            </p:graphicEl>
                                          </p:spTgt>
                                        </p:tgtEl>
                                      </p:cBhvr>
                                      <p:to x="100000" y="100000"/>
                                    </p:animScale>
                                    <p:animScale>
                                      <p:cBhvr>
                                        <p:cTn id="19" dur="26">
                                          <p:stCondLst>
                                            <p:cond delay="1808"/>
                                          </p:stCondLst>
                                        </p:cTn>
                                        <p:tgtEl>
                                          <p:spTgt spid="5">
                                            <p:graphicEl>
                                              <a:dgm id="{1BEC1CC2-7978-46CE-8A75-67A769C03883}"/>
                                            </p:graphicEl>
                                          </p:spTgt>
                                        </p:tgtEl>
                                      </p:cBhvr>
                                      <p:to x="100000" y="95000"/>
                                    </p:animScale>
                                    <p:animScale>
                                      <p:cBhvr>
                                        <p:cTn id="20" dur="166" decel="50000">
                                          <p:stCondLst>
                                            <p:cond delay="1834"/>
                                          </p:stCondLst>
                                        </p:cTn>
                                        <p:tgtEl>
                                          <p:spTgt spid="5">
                                            <p:graphicEl>
                                              <a:dgm id="{1BEC1CC2-7978-46CE-8A75-67A769C03883}"/>
                                            </p:graphic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graphicEl>
                                              <a:dgm id="{D5997FB6-A5FE-4C06-BF9E-64807667A1D9}"/>
                                            </p:graphicEl>
                                          </p:spTgt>
                                        </p:tgtEl>
                                        <p:attrNameLst>
                                          <p:attrName>style.visibility</p:attrName>
                                        </p:attrNameLst>
                                      </p:cBhvr>
                                      <p:to>
                                        <p:strVal val="visible"/>
                                      </p:to>
                                    </p:set>
                                    <p:animEffect transition="in" filter="wipe(down)">
                                      <p:cBhvr>
                                        <p:cTn id="25" dur="580">
                                          <p:stCondLst>
                                            <p:cond delay="0"/>
                                          </p:stCondLst>
                                        </p:cTn>
                                        <p:tgtEl>
                                          <p:spTgt spid="5">
                                            <p:graphicEl>
                                              <a:dgm id="{D5997FB6-A5FE-4C06-BF9E-64807667A1D9}"/>
                                            </p:graphicEl>
                                          </p:spTgt>
                                        </p:tgtEl>
                                      </p:cBhvr>
                                    </p:animEffect>
                                    <p:anim calcmode="lin" valueType="num">
                                      <p:cBhvr>
                                        <p:cTn id="26" dur="1822" tmFilter="0,0; 0.14,0.36; 0.43,0.73; 0.71,0.91; 1.0,1.0">
                                          <p:stCondLst>
                                            <p:cond delay="0"/>
                                          </p:stCondLst>
                                        </p:cTn>
                                        <p:tgtEl>
                                          <p:spTgt spid="5">
                                            <p:graphicEl>
                                              <a:dgm id="{D5997FB6-A5FE-4C06-BF9E-64807667A1D9}"/>
                                            </p:graphic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graphicEl>
                                              <a:dgm id="{D5997FB6-A5FE-4C06-BF9E-64807667A1D9}"/>
                                            </p:graphic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graphicEl>
                                              <a:dgm id="{D5997FB6-A5FE-4C06-BF9E-64807667A1D9}"/>
                                            </p:graphic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graphicEl>
                                              <a:dgm id="{D5997FB6-A5FE-4C06-BF9E-64807667A1D9}"/>
                                            </p:graphic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graphicEl>
                                              <a:dgm id="{D5997FB6-A5FE-4C06-BF9E-64807667A1D9}"/>
                                            </p:graphic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graphicEl>
                                              <a:dgm id="{D5997FB6-A5FE-4C06-BF9E-64807667A1D9}"/>
                                            </p:graphicEl>
                                          </p:spTgt>
                                        </p:tgtEl>
                                      </p:cBhvr>
                                      <p:to x="100000" y="60000"/>
                                    </p:animScale>
                                    <p:animScale>
                                      <p:cBhvr>
                                        <p:cTn id="32" dur="166" decel="50000">
                                          <p:stCondLst>
                                            <p:cond delay="676"/>
                                          </p:stCondLst>
                                        </p:cTn>
                                        <p:tgtEl>
                                          <p:spTgt spid="5">
                                            <p:graphicEl>
                                              <a:dgm id="{D5997FB6-A5FE-4C06-BF9E-64807667A1D9}"/>
                                            </p:graphicEl>
                                          </p:spTgt>
                                        </p:tgtEl>
                                      </p:cBhvr>
                                      <p:to x="100000" y="100000"/>
                                    </p:animScale>
                                    <p:animScale>
                                      <p:cBhvr>
                                        <p:cTn id="33" dur="26">
                                          <p:stCondLst>
                                            <p:cond delay="1312"/>
                                          </p:stCondLst>
                                        </p:cTn>
                                        <p:tgtEl>
                                          <p:spTgt spid="5">
                                            <p:graphicEl>
                                              <a:dgm id="{D5997FB6-A5FE-4C06-BF9E-64807667A1D9}"/>
                                            </p:graphicEl>
                                          </p:spTgt>
                                        </p:tgtEl>
                                      </p:cBhvr>
                                      <p:to x="100000" y="80000"/>
                                    </p:animScale>
                                    <p:animScale>
                                      <p:cBhvr>
                                        <p:cTn id="34" dur="166" decel="50000">
                                          <p:stCondLst>
                                            <p:cond delay="1338"/>
                                          </p:stCondLst>
                                        </p:cTn>
                                        <p:tgtEl>
                                          <p:spTgt spid="5">
                                            <p:graphicEl>
                                              <a:dgm id="{D5997FB6-A5FE-4C06-BF9E-64807667A1D9}"/>
                                            </p:graphicEl>
                                          </p:spTgt>
                                        </p:tgtEl>
                                      </p:cBhvr>
                                      <p:to x="100000" y="100000"/>
                                    </p:animScale>
                                    <p:animScale>
                                      <p:cBhvr>
                                        <p:cTn id="35" dur="26">
                                          <p:stCondLst>
                                            <p:cond delay="1642"/>
                                          </p:stCondLst>
                                        </p:cTn>
                                        <p:tgtEl>
                                          <p:spTgt spid="5">
                                            <p:graphicEl>
                                              <a:dgm id="{D5997FB6-A5FE-4C06-BF9E-64807667A1D9}"/>
                                            </p:graphicEl>
                                          </p:spTgt>
                                        </p:tgtEl>
                                      </p:cBhvr>
                                      <p:to x="100000" y="90000"/>
                                    </p:animScale>
                                    <p:animScale>
                                      <p:cBhvr>
                                        <p:cTn id="36" dur="166" decel="50000">
                                          <p:stCondLst>
                                            <p:cond delay="1668"/>
                                          </p:stCondLst>
                                        </p:cTn>
                                        <p:tgtEl>
                                          <p:spTgt spid="5">
                                            <p:graphicEl>
                                              <a:dgm id="{D5997FB6-A5FE-4C06-BF9E-64807667A1D9}"/>
                                            </p:graphicEl>
                                          </p:spTgt>
                                        </p:tgtEl>
                                      </p:cBhvr>
                                      <p:to x="100000" y="100000"/>
                                    </p:animScale>
                                    <p:animScale>
                                      <p:cBhvr>
                                        <p:cTn id="37" dur="26">
                                          <p:stCondLst>
                                            <p:cond delay="1808"/>
                                          </p:stCondLst>
                                        </p:cTn>
                                        <p:tgtEl>
                                          <p:spTgt spid="5">
                                            <p:graphicEl>
                                              <a:dgm id="{D5997FB6-A5FE-4C06-BF9E-64807667A1D9}"/>
                                            </p:graphicEl>
                                          </p:spTgt>
                                        </p:tgtEl>
                                      </p:cBhvr>
                                      <p:to x="100000" y="95000"/>
                                    </p:animScale>
                                    <p:animScale>
                                      <p:cBhvr>
                                        <p:cTn id="38" dur="166" decel="50000">
                                          <p:stCondLst>
                                            <p:cond delay="1834"/>
                                          </p:stCondLst>
                                        </p:cTn>
                                        <p:tgtEl>
                                          <p:spTgt spid="5">
                                            <p:graphicEl>
                                              <a:dgm id="{D5997FB6-A5FE-4C06-BF9E-64807667A1D9}"/>
                                            </p:graphicEl>
                                          </p:spTgt>
                                        </p:tgtEl>
                                      </p:cBhvr>
                                      <p:to x="100000" y="100000"/>
                                    </p:animScale>
                                  </p:childTnLst>
                                </p:cTn>
                              </p:par>
                              <p:par>
                                <p:cTn id="39" presetID="26" presetClass="entr" presetSubtype="0" fill="hold" grpId="0" nodeType="withEffect">
                                  <p:stCondLst>
                                    <p:cond delay="0"/>
                                  </p:stCondLst>
                                  <p:childTnLst>
                                    <p:set>
                                      <p:cBhvr>
                                        <p:cTn id="40" dur="1" fill="hold">
                                          <p:stCondLst>
                                            <p:cond delay="0"/>
                                          </p:stCondLst>
                                        </p:cTn>
                                        <p:tgtEl>
                                          <p:spTgt spid="5">
                                            <p:graphicEl>
                                              <a:dgm id="{918FF342-9837-4234-8DD7-A0A2BD624B00}"/>
                                            </p:graphicEl>
                                          </p:spTgt>
                                        </p:tgtEl>
                                        <p:attrNameLst>
                                          <p:attrName>style.visibility</p:attrName>
                                        </p:attrNameLst>
                                      </p:cBhvr>
                                      <p:to>
                                        <p:strVal val="visible"/>
                                      </p:to>
                                    </p:set>
                                    <p:animEffect transition="in" filter="wipe(down)">
                                      <p:cBhvr>
                                        <p:cTn id="41" dur="580">
                                          <p:stCondLst>
                                            <p:cond delay="0"/>
                                          </p:stCondLst>
                                        </p:cTn>
                                        <p:tgtEl>
                                          <p:spTgt spid="5">
                                            <p:graphicEl>
                                              <a:dgm id="{918FF342-9837-4234-8DD7-A0A2BD624B00}"/>
                                            </p:graphicEl>
                                          </p:spTgt>
                                        </p:tgtEl>
                                      </p:cBhvr>
                                    </p:animEffect>
                                    <p:anim calcmode="lin" valueType="num">
                                      <p:cBhvr>
                                        <p:cTn id="42" dur="1822" tmFilter="0,0; 0.14,0.36; 0.43,0.73; 0.71,0.91; 1.0,1.0">
                                          <p:stCondLst>
                                            <p:cond delay="0"/>
                                          </p:stCondLst>
                                        </p:cTn>
                                        <p:tgtEl>
                                          <p:spTgt spid="5">
                                            <p:graphicEl>
                                              <a:dgm id="{918FF342-9837-4234-8DD7-A0A2BD624B00}"/>
                                            </p:graphic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5">
                                            <p:graphicEl>
                                              <a:dgm id="{918FF342-9837-4234-8DD7-A0A2BD624B00}"/>
                                            </p:graphic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5">
                                            <p:graphicEl>
                                              <a:dgm id="{918FF342-9837-4234-8DD7-A0A2BD624B00}"/>
                                            </p:graphic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5">
                                            <p:graphicEl>
                                              <a:dgm id="{918FF342-9837-4234-8DD7-A0A2BD624B00}"/>
                                            </p:graphic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5">
                                            <p:graphicEl>
                                              <a:dgm id="{918FF342-9837-4234-8DD7-A0A2BD624B00}"/>
                                            </p:graphic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5">
                                            <p:graphicEl>
                                              <a:dgm id="{918FF342-9837-4234-8DD7-A0A2BD624B00}"/>
                                            </p:graphicEl>
                                          </p:spTgt>
                                        </p:tgtEl>
                                      </p:cBhvr>
                                      <p:to x="100000" y="60000"/>
                                    </p:animScale>
                                    <p:animScale>
                                      <p:cBhvr>
                                        <p:cTn id="48" dur="166" decel="50000">
                                          <p:stCondLst>
                                            <p:cond delay="676"/>
                                          </p:stCondLst>
                                        </p:cTn>
                                        <p:tgtEl>
                                          <p:spTgt spid="5">
                                            <p:graphicEl>
                                              <a:dgm id="{918FF342-9837-4234-8DD7-A0A2BD624B00}"/>
                                            </p:graphicEl>
                                          </p:spTgt>
                                        </p:tgtEl>
                                      </p:cBhvr>
                                      <p:to x="100000" y="100000"/>
                                    </p:animScale>
                                    <p:animScale>
                                      <p:cBhvr>
                                        <p:cTn id="49" dur="26">
                                          <p:stCondLst>
                                            <p:cond delay="1312"/>
                                          </p:stCondLst>
                                        </p:cTn>
                                        <p:tgtEl>
                                          <p:spTgt spid="5">
                                            <p:graphicEl>
                                              <a:dgm id="{918FF342-9837-4234-8DD7-A0A2BD624B00}"/>
                                            </p:graphicEl>
                                          </p:spTgt>
                                        </p:tgtEl>
                                      </p:cBhvr>
                                      <p:to x="100000" y="80000"/>
                                    </p:animScale>
                                    <p:animScale>
                                      <p:cBhvr>
                                        <p:cTn id="50" dur="166" decel="50000">
                                          <p:stCondLst>
                                            <p:cond delay="1338"/>
                                          </p:stCondLst>
                                        </p:cTn>
                                        <p:tgtEl>
                                          <p:spTgt spid="5">
                                            <p:graphicEl>
                                              <a:dgm id="{918FF342-9837-4234-8DD7-A0A2BD624B00}"/>
                                            </p:graphicEl>
                                          </p:spTgt>
                                        </p:tgtEl>
                                      </p:cBhvr>
                                      <p:to x="100000" y="100000"/>
                                    </p:animScale>
                                    <p:animScale>
                                      <p:cBhvr>
                                        <p:cTn id="51" dur="26">
                                          <p:stCondLst>
                                            <p:cond delay="1642"/>
                                          </p:stCondLst>
                                        </p:cTn>
                                        <p:tgtEl>
                                          <p:spTgt spid="5">
                                            <p:graphicEl>
                                              <a:dgm id="{918FF342-9837-4234-8DD7-A0A2BD624B00}"/>
                                            </p:graphicEl>
                                          </p:spTgt>
                                        </p:tgtEl>
                                      </p:cBhvr>
                                      <p:to x="100000" y="90000"/>
                                    </p:animScale>
                                    <p:animScale>
                                      <p:cBhvr>
                                        <p:cTn id="52" dur="166" decel="50000">
                                          <p:stCondLst>
                                            <p:cond delay="1668"/>
                                          </p:stCondLst>
                                        </p:cTn>
                                        <p:tgtEl>
                                          <p:spTgt spid="5">
                                            <p:graphicEl>
                                              <a:dgm id="{918FF342-9837-4234-8DD7-A0A2BD624B00}"/>
                                            </p:graphicEl>
                                          </p:spTgt>
                                        </p:tgtEl>
                                      </p:cBhvr>
                                      <p:to x="100000" y="100000"/>
                                    </p:animScale>
                                    <p:animScale>
                                      <p:cBhvr>
                                        <p:cTn id="53" dur="26">
                                          <p:stCondLst>
                                            <p:cond delay="1808"/>
                                          </p:stCondLst>
                                        </p:cTn>
                                        <p:tgtEl>
                                          <p:spTgt spid="5">
                                            <p:graphicEl>
                                              <a:dgm id="{918FF342-9837-4234-8DD7-A0A2BD624B00}"/>
                                            </p:graphicEl>
                                          </p:spTgt>
                                        </p:tgtEl>
                                      </p:cBhvr>
                                      <p:to x="100000" y="95000"/>
                                    </p:animScale>
                                    <p:animScale>
                                      <p:cBhvr>
                                        <p:cTn id="54" dur="166" decel="50000">
                                          <p:stCondLst>
                                            <p:cond delay="1834"/>
                                          </p:stCondLst>
                                        </p:cTn>
                                        <p:tgtEl>
                                          <p:spTgt spid="5">
                                            <p:graphicEl>
                                              <a:dgm id="{918FF342-9837-4234-8DD7-A0A2BD624B00}"/>
                                            </p:graphicEl>
                                          </p:spTgt>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grpId="0" nodeType="clickEffect">
                                  <p:stCondLst>
                                    <p:cond delay="0"/>
                                  </p:stCondLst>
                                  <p:childTnLst>
                                    <p:set>
                                      <p:cBhvr>
                                        <p:cTn id="58" dur="1" fill="hold">
                                          <p:stCondLst>
                                            <p:cond delay="0"/>
                                          </p:stCondLst>
                                        </p:cTn>
                                        <p:tgtEl>
                                          <p:spTgt spid="5">
                                            <p:graphicEl>
                                              <a:dgm id="{AE1BFBB7-50E2-4D16-953E-843707232272}"/>
                                            </p:graphicEl>
                                          </p:spTgt>
                                        </p:tgtEl>
                                        <p:attrNameLst>
                                          <p:attrName>style.visibility</p:attrName>
                                        </p:attrNameLst>
                                      </p:cBhvr>
                                      <p:to>
                                        <p:strVal val="visible"/>
                                      </p:to>
                                    </p:set>
                                    <p:animEffect transition="in" filter="wipe(down)">
                                      <p:cBhvr>
                                        <p:cTn id="59" dur="580">
                                          <p:stCondLst>
                                            <p:cond delay="0"/>
                                          </p:stCondLst>
                                        </p:cTn>
                                        <p:tgtEl>
                                          <p:spTgt spid="5">
                                            <p:graphicEl>
                                              <a:dgm id="{AE1BFBB7-50E2-4D16-953E-843707232272}"/>
                                            </p:graphicEl>
                                          </p:spTgt>
                                        </p:tgtEl>
                                      </p:cBhvr>
                                    </p:animEffect>
                                    <p:anim calcmode="lin" valueType="num">
                                      <p:cBhvr>
                                        <p:cTn id="60" dur="1822" tmFilter="0,0; 0.14,0.36; 0.43,0.73; 0.71,0.91; 1.0,1.0">
                                          <p:stCondLst>
                                            <p:cond delay="0"/>
                                          </p:stCondLst>
                                        </p:cTn>
                                        <p:tgtEl>
                                          <p:spTgt spid="5">
                                            <p:graphicEl>
                                              <a:dgm id="{AE1BFBB7-50E2-4D16-953E-843707232272}"/>
                                            </p:graphicEl>
                                          </p:spTgt>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5">
                                            <p:graphicEl>
                                              <a:dgm id="{AE1BFBB7-50E2-4D16-953E-843707232272}"/>
                                            </p:graphicEl>
                                          </p:spTgt>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5">
                                            <p:graphicEl>
                                              <a:dgm id="{AE1BFBB7-50E2-4D16-953E-843707232272}"/>
                                            </p:graphicEl>
                                          </p:spTgt>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5">
                                            <p:graphicEl>
                                              <a:dgm id="{AE1BFBB7-50E2-4D16-953E-843707232272}"/>
                                            </p:graphicEl>
                                          </p:spTgt>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5">
                                            <p:graphicEl>
                                              <a:dgm id="{AE1BFBB7-50E2-4D16-953E-843707232272}"/>
                                            </p:graphicEl>
                                          </p:spTgt>
                                        </p:tgtEl>
                                        <p:attrNameLst>
                                          <p:attrName>ppt_y</p:attrName>
                                        </p:attrNameLst>
                                      </p:cBhvr>
                                      <p:tavLst>
                                        <p:tav tm="0" fmla="#ppt_y-sin(pi*$)/81">
                                          <p:val>
                                            <p:fltVal val="0"/>
                                          </p:val>
                                        </p:tav>
                                        <p:tav tm="100000">
                                          <p:val>
                                            <p:fltVal val="1"/>
                                          </p:val>
                                        </p:tav>
                                      </p:tavLst>
                                    </p:anim>
                                    <p:animScale>
                                      <p:cBhvr>
                                        <p:cTn id="65" dur="26">
                                          <p:stCondLst>
                                            <p:cond delay="650"/>
                                          </p:stCondLst>
                                        </p:cTn>
                                        <p:tgtEl>
                                          <p:spTgt spid="5">
                                            <p:graphicEl>
                                              <a:dgm id="{AE1BFBB7-50E2-4D16-953E-843707232272}"/>
                                            </p:graphicEl>
                                          </p:spTgt>
                                        </p:tgtEl>
                                      </p:cBhvr>
                                      <p:to x="100000" y="60000"/>
                                    </p:animScale>
                                    <p:animScale>
                                      <p:cBhvr>
                                        <p:cTn id="66" dur="166" decel="50000">
                                          <p:stCondLst>
                                            <p:cond delay="676"/>
                                          </p:stCondLst>
                                        </p:cTn>
                                        <p:tgtEl>
                                          <p:spTgt spid="5">
                                            <p:graphicEl>
                                              <a:dgm id="{AE1BFBB7-50E2-4D16-953E-843707232272}"/>
                                            </p:graphicEl>
                                          </p:spTgt>
                                        </p:tgtEl>
                                      </p:cBhvr>
                                      <p:to x="100000" y="100000"/>
                                    </p:animScale>
                                    <p:animScale>
                                      <p:cBhvr>
                                        <p:cTn id="67" dur="26">
                                          <p:stCondLst>
                                            <p:cond delay="1312"/>
                                          </p:stCondLst>
                                        </p:cTn>
                                        <p:tgtEl>
                                          <p:spTgt spid="5">
                                            <p:graphicEl>
                                              <a:dgm id="{AE1BFBB7-50E2-4D16-953E-843707232272}"/>
                                            </p:graphicEl>
                                          </p:spTgt>
                                        </p:tgtEl>
                                      </p:cBhvr>
                                      <p:to x="100000" y="80000"/>
                                    </p:animScale>
                                    <p:animScale>
                                      <p:cBhvr>
                                        <p:cTn id="68" dur="166" decel="50000">
                                          <p:stCondLst>
                                            <p:cond delay="1338"/>
                                          </p:stCondLst>
                                        </p:cTn>
                                        <p:tgtEl>
                                          <p:spTgt spid="5">
                                            <p:graphicEl>
                                              <a:dgm id="{AE1BFBB7-50E2-4D16-953E-843707232272}"/>
                                            </p:graphicEl>
                                          </p:spTgt>
                                        </p:tgtEl>
                                      </p:cBhvr>
                                      <p:to x="100000" y="100000"/>
                                    </p:animScale>
                                    <p:animScale>
                                      <p:cBhvr>
                                        <p:cTn id="69" dur="26">
                                          <p:stCondLst>
                                            <p:cond delay="1642"/>
                                          </p:stCondLst>
                                        </p:cTn>
                                        <p:tgtEl>
                                          <p:spTgt spid="5">
                                            <p:graphicEl>
                                              <a:dgm id="{AE1BFBB7-50E2-4D16-953E-843707232272}"/>
                                            </p:graphicEl>
                                          </p:spTgt>
                                        </p:tgtEl>
                                      </p:cBhvr>
                                      <p:to x="100000" y="90000"/>
                                    </p:animScale>
                                    <p:animScale>
                                      <p:cBhvr>
                                        <p:cTn id="70" dur="166" decel="50000">
                                          <p:stCondLst>
                                            <p:cond delay="1668"/>
                                          </p:stCondLst>
                                        </p:cTn>
                                        <p:tgtEl>
                                          <p:spTgt spid="5">
                                            <p:graphicEl>
                                              <a:dgm id="{AE1BFBB7-50E2-4D16-953E-843707232272}"/>
                                            </p:graphicEl>
                                          </p:spTgt>
                                        </p:tgtEl>
                                      </p:cBhvr>
                                      <p:to x="100000" y="100000"/>
                                    </p:animScale>
                                    <p:animScale>
                                      <p:cBhvr>
                                        <p:cTn id="71" dur="26">
                                          <p:stCondLst>
                                            <p:cond delay="1808"/>
                                          </p:stCondLst>
                                        </p:cTn>
                                        <p:tgtEl>
                                          <p:spTgt spid="5">
                                            <p:graphicEl>
                                              <a:dgm id="{AE1BFBB7-50E2-4D16-953E-843707232272}"/>
                                            </p:graphicEl>
                                          </p:spTgt>
                                        </p:tgtEl>
                                      </p:cBhvr>
                                      <p:to x="100000" y="95000"/>
                                    </p:animScale>
                                    <p:animScale>
                                      <p:cBhvr>
                                        <p:cTn id="72" dur="166" decel="50000">
                                          <p:stCondLst>
                                            <p:cond delay="1834"/>
                                          </p:stCondLst>
                                        </p:cTn>
                                        <p:tgtEl>
                                          <p:spTgt spid="5">
                                            <p:graphicEl>
                                              <a:dgm id="{AE1BFBB7-50E2-4D16-953E-843707232272}"/>
                                            </p:graphicEl>
                                          </p:spTgt>
                                        </p:tgtEl>
                                      </p:cBhvr>
                                      <p:to x="100000" y="100000"/>
                                    </p:animScale>
                                  </p:childTnLst>
                                </p:cTn>
                              </p:par>
                              <p:par>
                                <p:cTn id="73" presetID="26" presetClass="entr" presetSubtype="0" fill="hold" grpId="0" nodeType="withEffect">
                                  <p:stCondLst>
                                    <p:cond delay="0"/>
                                  </p:stCondLst>
                                  <p:childTnLst>
                                    <p:set>
                                      <p:cBhvr>
                                        <p:cTn id="74" dur="1" fill="hold">
                                          <p:stCondLst>
                                            <p:cond delay="0"/>
                                          </p:stCondLst>
                                        </p:cTn>
                                        <p:tgtEl>
                                          <p:spTgt spid="5">
                                            <p:graphicEl>
                                              <a:dgm id="{AC77514B-0541-443E-AFE6-08C360B90EC1}"/>
                                            </p:graphicEl>
                                          </p:spTgt>
                                        </p:tgtEl>
                                        <p:attrNameLst>
                                          <p:attrName>style.visibility</p:attrName>
                                        </p:attrNameLst>
                                      </p:cBhvr>
                                      <p:to>
                                        <p:strVal val="visible"/>
                                      </p:to>
                                    </p:set>
                                    <p:animEffect transition="in" filter="wipe(down)">
                                      <p:cBhvr>
                                        <p:cTn id="75" dur="580">
                                          <p:stCondLst>
                                            <p:cond delay="0"/>
                                          </p:stCondLst>
                                        </p:cTn>
                                        <p:tgtEl>
                                          <p:spTgt spid="5">
                                            <p:graphicEl>
                                              <a:dgm id="{AC77514B-0541-443E-AFE6-08C360B90EC1}"/>
                                            </p:graphicEl>
                                          </p:spTgt>
                                        </p:tgtEl>
                                      </p:cBhvr>
                                    </p:animEffect>
                                    <p:anim calcmode="lin" valueType="num">
                                      <p:cBhvr>
                                        <p:cTn id="76" dur="1822" tmFilter="0,0; 0.14,0.36; 0.43,0.73; 0.71,0.91; 1.0,1.0">
                                          <p:stCondLst>
                                            <p:cond delay="0"/>
                                          </p:stCondLst>
                                        </p:cTn>
                                        <p:tgtEl>
                                          <p:spTgt spid="5">
                                            <p:graphicEl>
                                              <a:dgm id="{AC77514B-0541-443E-AFE6-08C360B90EC1}"/>
                                            </p:graphicEl>
                                          </p:spTgt>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5">
                                            <p:graphicEl>
                                              <a:dgm id="{AC77514B-0541-443E-AFE6-08C360B90EC1}"/>
                                            </p:graphicEl>
                                          </p:spTgt>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5">
                                            <p:graphicEl>
                                              <a:dgm id="{AC77514B-0541-443E-AFE6-08C360B90EC1}"/>
                                            </p:graphicEl>
                                          </p:spTgt>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5">
                                            <p:graphicEl>
                                              <a:dgm id="{AC77514B-0541-443E-AFE6-08C360B90EC1}"/>
                                            </p:graphicEl>
                                          </p:spTgt>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5">
                                            <p:graphicEl>
                                              <a:dgm id="{AC77514B-0541-443E-AFE6-08C360B90EC1}"/>
                                            </p:graphicEl>
                                          </p:spTgt>
                                        </p:tgtEl>
                                        <p:attrNameLst>
                                          <p:attrName>ppt_y</p:attrName>
                                        </p:attrNameLst>
                                      </p:cBhvr>
                                      <p:tavLst>
                                        <p:tav tm="0" fmla="#ppt_y-sin(pi*$)/81">
                                          <p:val>
                                            <p:fltVal val="0"/>
                                          </p:val>
                                        </p:tav>
                                        <p:tav tm="100000">
                                          <p:val>
                                            <p:fltVal val="1"/>
                                          </p:val>
                                        </p:tav>
                                      </p:tavLst>
                                    </p:anim>
                                    <p:animScale>
                                      <p:cBhvr>
                                        <p:cTn id="81" dur="26">
                                          <p:stCondLst>
                                            <p:cond delay="650"/>
                                          </p:stCondLst>
                                        </p:cTn>
                                        <p:tgtEl>
                                          <p:spTgt spid="5">
                                            <p:graphicEl>
                                              <a:dgm id="{AC77514B-0541-443E-AFE6-08C360B90EC1}"/>
                                            </p:graphicEl>
                                          </p:spTgt>
                                        </p:tgtEl>
                                      </p:cBhvr>
                                      <p:to x="100000" y="60000"/>
                                    </p:animScale>
                                    <p:animScale>
                                      <p:cBhvr>
                                        <p:cTn id="82" dur="166" decel="50000">
                                          <p:stCondLst>
                                            <p:cond delay="676"/>
                                          </p:stCondLst>
                                        </p:cTn>
                                        <p:tgtEl>
                                          <p:spTgt spid="5">
                                            <p:graphicEl>
                                              <a:dgm id="{AC77514B-0541-443E-AFE6-08C360B90EC1}"/>
                                            </p:graphicEl>
                                          </p:spTgt>
                                        </p:tgtEl>
                                      </p:cBhvr>
                                      <p:to x="100000" y="100000"/>
                                    </p:animScale>
                                    <p:animScale>
                                      <p:cBhvr>
                                        <p:cTn id="83" dur="26">
                                          <p:stCondLst>
                                            <p:cond delay="1312"/>
                                          </p:stCondLst>
                                        </p:cTn>
                                        <p:tgtEl>
                                          <p:spTgt spid="5">
                                            <p:graphicEl>
                                              <a:dgm id="{AC77514B-0541-443E-AFE6-08C360B90EC1}"/>
                                            </p:graphicEl>
                                          </p:spTgt>
                                        </p:tgtEl>
                                      </p:cBhvr>
                                      <p:to x="100000" y="80000"/>
                                    </p:animScale>
                                    <p:animScale>
                                      <p:cBhvr>
                                        <p:cTn id="84" dur="166" decel="50000">
                                          <p:stCondLst>
                                            <p:cond delay="1338"/>
                                          </p:stCondLst>
                                        </p:cTn>
                                        <p:tgtEl>
                                          <p:spTgt spid="5">
                                            <p:graphicEl>
                                              <a:dgm id="{AC77514B-0541-443E-AFE6-08C360B90EC1}"/>
                                            </p:graphicEl>
                                          </p:spTgt>
                                        </p:tgtEl>
                                      </p:cBhvr>
                                      <p:to x="100000" y="100000"/>
                                    </p:animScale>
                                    <p:animScale>
                                      <p:cBhvr>
                                        <p:cTn id="85" dur="26">
                                          <p:stCondLst>
                                            <p:cond delay="1642"/>
                                          </p:stCondLst>
                                        </p:cTn>
                                        <p:tgtEl>
                                          <p:spTgt spid="5">
                                            <p:graphicEl>
                                              <a:dgm id="{AC77514B-0541-443E-AFE6-08C360B90EC1}"/>
                                            </p:graphicEl>
                                          </p:spTgt>
                                        </p:tgtEl>
                                      </p:cBhvr>
                                      <p:to x="100000" y="90000"/>
                                    </p:animScale>
                                    <p:animScale>
                                      <p:cBhvr>
                                        <p:cTn id="86" dur="166" decel="50000">
                                          <p:stCondLst>
                                            <p:cond delay="1668"/>
                                          </p:stCondLst>
                                        </p:cTn>
                                        <p:tgtEl>
                                          <p:spTgt spid="5">
                                            <p:graphicEl>
                                              <a:dgm id="{AC77514B-0541-443E-AFE6-08C360B90EC1}"/>
                                            </p:graphicEl>
                                          </p:spTgt>
                                        </p:tgtEl>
                                      </p:cBhvr>
                                      <p:to x="100000" y="100000"/>
                                    </p:animScale>
                                    <p:animScale>
                                      <p:cBhvr>
                                        <p:cTn id="87" dur="26">
                                          <p:stCondLst>
                                            <p:cond delay="1808"/>
                                          </p:stCondLst>
                                        </p:cTn>
                                        <p:tgtEl>
                                          <p:spTgt spid="5">
                                            <p:graphicEl>
                                              <a:dgm id="{AC77514B-0541-443E-AFE6-08C360B90EC1}"/>
                                            </p:graphicEl>
                                          </p:spTgt>
                                        </p:tgtEl>
                                      </p:cBhvr>
                                      <p:to x="100000" y="95000"/>
                                    </p:animScale>
                                    <p:animScale>
                                      <p:cBhvr>
                                        <p:cTn id="88" dur="166" decel="50000">
                                          <p:stCondLst>
                                            <p:cond delay="1834"/>
                                          </p:stCondLst>
                                        </p:cTn>
                                        <p:tgtEl>
                                          <p:spTgt spid="5">
                                            <p:graphicEl>
                                              <a:dgm id="{AC77514B-0541-443E-AFE6-08C360B90EC1}"/>
                                            </p:graphic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6A136-C5A6-4928-94EA-C9B401156AD1}"/>
              </a:ext>
            </a:extLst>
          </p:cNvPr>
          <p:cNvSpPr>
            <a:spLocks noGrp="1"/>
          </p:cNvSpPr>
          <p:nvPr>
            <p:ph type="ctrTitle"/>
          </p:nvPr>
        </p:nvSpPr>
        <p:spPr/>
        <p:txBody>
          <a:bodyPr/>
          <a:lstStyle/>
          <a:p>
            <a:r>
              <a:rPr lang="ar-SA" dirty="0">
                <a:latin typeface="Sakkal Majalla" panose="02000000000000000000" pitchFamily="2" charset="-78"/>
                <a:cs typeface="Sakkal Majalla" panose="02000000000000000000" pitchFamily="2" charset="-78"/>
              </a:rPr>
              <a:t>الدورة التحضيرية </a:t>
            </a:r>
            <a:br>
              <a:rPr lang="ar-SA" dirty="0">
                <a:latin typeface="Sakkal Majalla" panose="02000000000000000000" pitchFamily="2" charset="-78"/>
                <a:cs typeface="Sakkal Majalla" panose="02000000000000000000" pitchFamily="2" charset="-78"/>
              </a:rPr>
            </a:br>
            <a:r>
              <a:rPr lang="ar-SA" dirty="0">
                <a:latin typeface="Sakkal Majalla" panose="02000000000000000000" pitchFamily="2" charset="-78"/>
                <a:cs typeface="Sakkal Majalla" panose="02000000000000000000" pitchFamily="2" charset="-78"/>
              </a:rPr>
              <a:t>في المتشابهات</a:t>
            </a:r>
            <a:endParaRPr lang="en-US" dirty="0">
              <a:latin typeface="Sakkal Majalla" panose="02000000000000000000" pitchFamily="2" charset="-78"/>
              <a:cs typeface="Sakkal Majalla" panose="02000000000000000000" pitchFamily="2" charset="-78"/>
            </a:endParaRPr>
          </a:p>
        </p:txBody>
      </p:sp>
      <p:sp>
        <p:nvSpPr>
          <p:cNvPr id="3" name="Subtitle 2">
            <a:extLst>
              <a:ext uri="{FF2B5EF4-FFF2-40B4-BE49-F238E27FC236}">
                <a16:creationId xmlns:a16="http://schemas.microsoft.com/office/drawing/2014/main" id="{557105DD-EB59-4B78-B850-E9B40BD8252C}"/>
              </a:ext>
            </a:extLst>
          </p:cNvPr>
          <p:cNvSpPr>
            <a:spLocks noGrp="1"/>
          </p:cNvSpPr>
          <p:nvPr>
            <p:ph type="subTitle" idx="1"/>
          </p:nvPr>
        </p:nvSpPr>
        <p:spPr/>
        <p:txBody>
          <a:bodyPr/>
          <a:lstStyle/>
          <a:p>
            <a:pPr algn="r" rtl="1"/>
            <a:r>
              <a:rPr lang="ar-SA" dirty="0">
                <a:latin typeface="Sakkal Majalla" panose="02000000000000000000" pitchFamily="2" charset="-78"/>
                <a:cs typeface="Sakkal Majalla" panose="02000000000000000000" pitchFamily="2" charset="-78"/>
              </a:rPr>
              <a:t>إشراف: د. كمال راضي كشكو</a:t>
            </a:r>
            <a:endParaRPr lang="en-US" dirty="0">
              <a:latin typeface="Sakkal Majalla" panose="02000000000000000000" pitchFamily="2" charset="-78"/>
              <a:cs typeface="Sakkal Majalla" panose="02000000000000000000" pitchFamily="2" charset="-78"/>
            </a:endParaRPr>
          </a:p>
          <a:p>
            <a:pPr algn="r" rtl="1"/>
            <a:r>
              <a:rPr lang="ar-SA" dirty="0">
                <a:latin typeface="Sakkal Majalla" panose="02000000000000000000" pitchFamily="2" charset="-78"/>
                <a:cs typeface="Sakkal Majalla" panose="02000000000000000000" pitchFamily="2" charset="-78"/>
              </a:rPr>
              <a:t>إعداد: م. وائل محمود ساق الله</a:t>
            </a:r>
          </a:p>
          <a:p>
            <a:pPr algn="r" rtl="1"/>
            <a:endParaRPr lang="en-US" dirty="0">
              <a:latin typeface="Sakkal Majalla" panose="02000000000000000000" pitchFamily="2" charset="-78"/>
              <a:cs typeface="Sakkal Majalla" panose="02000000000000000000" pitchFamily="2" charset="-78"/>
            </a:endParaRPr>
          </a:p>
          <a:p>
            <a:endParaRPr lang="en-US" dirty="0">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23797305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C8004-498D-43AA-8773-6DA5F041EA1F}"/>
              </a:ext>
            </a:extLst>
          </p:cNvPr>
          <p:cNvSpPr>
            <a:spLocks noGrp="1"/>
          </p:cNvSpPr>
          <p:nvPr>
            <p:ph type="title"/>
          </p:nvPr>
        </p:nvSpPr>
        <p:spPr>
          <a:xfrm>
            <a:off x="1295402" y="982132"/>
            <a:ext cx="9601196" cy="1303867"/>
          </a:xfrm>
        </p:spPr>
        <p:txBody>
          <a:bodyPr>
            <a:normAutofit/>
          </a:bodyPr>
          <a:lstStyle/>
          <a:p>
            <a:pPr rtl="1"/>
            <a:r>
              <a:rPr lang="ar-SA" dirty="0">
                <a:solidFill>
                  <a:srgbClr val="262626"/>
                </a:solidFill>
                <a:latin typeface="Sakkal Majalla" panose="02000000000000000000" pitchFamily="2" charset="-78"/>
                <a:cs typeface="Sakkal Majalla" panose="02000000000000000000" pitchFamily="2" charset="-78"/>
              </a:rPr>
              <a:t>للحفاظ (14)</a:t>
            </a:r>
            <a:endParaRPr lang="en-US" dirty="0">
              <a:solidFill>
                <a:srgbClr val="262626"/>
              </a:solidFill>
              <a:latin typeface="Sakkal Majalla" panose="02000000000000000000" pitchFamily="2" charset="-78"/>
              <a:cs typeface="Sakkal Majalla" panose="02000000000000000000" pitchFamily="2" charset="-78"/>
            </a:endParaRPr>
          </a:p>
        </p:txBody>
      </p:sp>
      <p:graphicFrame>
        <p:nvGraphicFramePr>
          <p:cNvPr id="5" name="Content Placeholder 2">
            <a:extLst>
              <a:ext uri="{FF2B5EF4-FFF2-40B4-BE49-F238E27FC236}">
                <a16:creationId xmlns:a16="http://schemas.microsoft.com/office/drawing/2014/main" id="{88FA6B1A-F6A5-4314-BDAC-CE9DCE055B28}"/>
              </a:ext>
            </a:extLst>
          </p:cNvPr>
          <p:cNvGraphicFramePr>
            <a:graphicFrameLocks noGrp="1"/>
          </p:cNvGraphicFramePr>
          <p:nvPr>
            <p:ph idx="1"/>
            <p:extLst>
              <p:ext uri="{D42A27DB-BD31-4B8C-83A1-F6EECF244321}">
                <p14:modId xmlns:p14="http://schemas.microsoft.com/office/powerpoint/2010/main" val="38981629"/>
              </p:ext>
            </p:extLst>
          </p:nvPr>
        </p:nvGraphicFramePr>
        <p:xfrm>
          <a:off x="1295401" y="2675822"/>
          <a:ext cx="9601197" cy="2985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403148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graphicEl>
                                              <a:dgm id="{1BEC1CC2-7978-46CE-8A75-67A769C03883}"/>
                                            </p:graphicEl>
                                          </p:spTgt>
                                        </p:tgtEl>
                                        <p:attrNameLst>
                                          <p:attrName>style.visibility</p:attrName>
                                        </p:attrNameLst>
                                      </p:cBhvr>
                                      <p:to>
                                        <p:strVal val="visible"/>
                                      </p:to>
                                    </p:set>
                                    <p:animEffect transition="in" filter="wipe(down)">
                                      <p:cBhvr>
                                        <p:cTn id="7" dur="580">
                                          <p:stCondLst>
                                            <p:cond delay="0"/>
                                          </p:stCondLst>
                                        </p:cTn>
                                        <p:tgtEl>
                                          <p:spTgt spid="5">
                                            <p:graphicEl>
                                              <a:dgm id="{1BEC1CC2-7978-46CE-8A75-67A769C03883}"/>
                                            </p:graphicEl>
                                          </p:spTgt>
                                        </p:tgtEl>
                                      </p:cBhvr>
                                    </p:animEffect>
                                    <p:anim calcmode="lin" valueType="num">
                                      <p:cBhvr>
                                        <p:cTn id="8" dur="1822" tmFilter="0,0; 0.14,0.36; 0.43,0.73; 0.71,0.91; 1.0,1.0">
                                          <p:stCondLst>
                                            <p:cond delay="0"/>
                                          </p:stCondLst>
                                        </p:cTn>
                                        <p:tgtEl>
                                          <p:spTgt spid="5">
                                            <p:graphicEl>
                                              <a:dgm id="{1BEC1CC2-7978-46CE-8A75-67A769C03883}"/>
                                            </p:graphic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graphicEl>
                                              <a:dgm id="{1BEC1CC2-7978-46CE-8A75-67A769C03883}"/>
                                            </p:graphic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graphicEl>
                                              <a:dgm id="{1BEC1CC2-7978-46CE-8A75-67A769C03883}"/>
                                            </p:graphic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graphicEl>
                                              <a:dgm id="{1BEC1CC2-7978-46CE-8A75-67A769C03883}"/>
                                            </p:graphic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graphicEl>
                                              <a:dgm id="{1BEC1CC2-7978-46CE-8A75-67A769C03883}"/>
                                            </p:graphic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graphicEl>
                                              <a:dgm id="{1BEC1CC2-7978-46CE-8A75-67A769C03883}"/>
                                            </p:graphicEl>
                                          </p:spTgt>
                                        </p:tgtEl>
                                      </p:cBhvr>
                                      <p:to x="100000" y="60000"/>
                                    </p:animScale>
                                    <p:animScale>
                                      <p:cBhvr>
                                        <p:cTn id="14" dur="166" decel="50000">
                                          <p:stCondLst>
                                            <p:cond delay="676"/>
                                          </p:stCondLst>
                                        </p:cTn>
                                        <p:tgtEl>
                                          <p:spTgt spid="5">
                                            <p:graphicEl>
                                              <a:dgm id="{1BEC1CC2-7978-46CE-8A75-67A769C03883}"/>
                                            </p:graphicEl>
                                          </p:spTgt>
                                        </p:tgtEl>
                                      </p:cBhvr>
                                      <p:to x="100000" y="100000"/>
                                    </p:animScale>
                                    <p:animScale>
                                      <p:cBhvr>
                                        <p:cTn id="15" dur="26">
                                          <p:stCondLst>
                                            <p:cond delay="1312"/>
                                          </p:stCondLst>
                                        </p:cTn>
                                        <p:tgtEl>
                                          <p:spTgt spid="5">
                                            <p:graphicEl>
                                              <a:dgm id="{1BEC1CC2-7978-46CE-8A75-67A769C03883}"/>
                                            </p:graphicEl>
                                          </p:spTgt>
                                        </p:tgtEl>
                                      </p:cBhvr>
                                      <p:to x="100000" y="80000"/>
                                    </p:animScale>
                                    <p:animScale>
                                      <p:cBhvr>
                                        <p:cTn id="16" dur="166" decel="50000">
                                          <p:stCondLst>
                                            <p:cond delay="1338"/>
                                          </p:stCondLst>
                                        </p:cTn>
                                        <p:tgtEl>
                                          <p:spTgt spid="5">
                                            <p:graphicEl>
                                              <a:dgm id="{1BEC1CC2-7978-46CE-8A75-67A769C03883}"/>
                                            </p:graphicEl>
                                          </p:spTgt>
                                        </p:tgtEl>
                                      </p:cBhvr>
                                      <p:to x="100000" y="100000"/>
                                    </p:animScale>
                                    <p:animScale>
                                      <p:cBhvr>
                                        <p:cTn id="17" dur="26">
                                          <p:stCondLst>
                                            <p:cond delay="1642"/>
                                          </p:stCondLst>
                                        </p:cTn>
                                        <p:tgtEl>
                                          <p:spTgt spid="5">
                                            <p:graphicEl>
                                              <a:dgm id="{1BEC1CC2-7978-46CE-8A75-67A769C03883}"/>
                                            </p:graphicEl>
                                          </p:spTgt>
                                        </p:tgtEl>
                                      </p:cBhvr>
                                      <p:to x="100000" y="90000"/>
                                    </p:animScale>
                                    <p:animScale>
                                      <p:cBhvr>
                                        <p:cTn id="18" dur="166" decel="50000">
                                          <p:stCondLst>
                                            <p:cond delay="1668"/>
                                          </p:stCondLst>
                                        </p:cTn>
                                        <p:tgtEl>
                                          <p:spTgt spid="5">
                                            <p:graphicEl>
                                              <a:dgm id="{1BEC1CC2-7978-46CE-8A75-67A769C03883}"/>
                                            </p:graphicEl>
                                          </p:spTgt>
                                        </p:tgtEl>
                                      </p:cBhvr>
                                      <p:to x="100000" y="100000"/>
                                    </p:animScale>
                                    <p:animScale>
                                      <p:cBhvr>
                                        <p:cTn id="19" dur="26">
                                          <p:stCondLst>
                                            <p:cond delay="1808"/>
                                          </p:stCondLst>
                                        </p:cTn>
                                        <p:tgtEl>
                                          <p:spTgt spid="5">
                                            <p:graphicEl>
                                              <a:dgm id="{1BEC1CC2-7978-46CE-8A75-67A769C03883}"/>
                                            </p:graphicEl>
                                          </p:spTgt>
                                        </p:tgtEl>
                                      </p:cBhvr>
                                      <p:to x="100000" y="95000"/>
                                    </p:animScale>
                                    <p:animScale>
                                      <p:cBhvr>
                                        <p:cTn id="20" dur="166" decel="50000">
                                          <p:stCondLst>
                                            <p:cond delay="1834"/>
                                          </p:stCondLst>
                                        </p:cTn>
                                        <p:tgtEl>
                                          <p:spTgt spid="5">
                                            <p:graphicEl>
                                              <a:dgm id="{1BEC1CC2-7978-46CE-8A75-67A769C03883}"/>
                                            </p:graphic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graphicEl>
                                              <a:dgm id="{D5997FB6-A5FE-4C06-BF9E-64807667A1D9}"/>
                                            </p:graphicEl>
                                          </p:spTgt>
                                        </p:tgtEl>
                                        <p:attrNameLst>
                                          <p:attrName>style.visibility</p:attrName>
                                        </p:attrNameLst>
                                      </p:cBhvr>
                                      <p:to>
                                        <p:strVal val="visible"/>
                                      </p:to>
                                    </p:set>
                                    <p:animEffect transition="in" filter="wipe(down)">
                                      <p:cBhvr>
                                        <p:cTn id="25" dur="580">
                                          <p:stCondLst>
                                            <p:cond delay="0"/>
                                          </p:stCondLst>
                                        </p:cTn>
                                        <p:tgtEl>
                                          <p:spTgt spid="5">
                                            <p:graphicEl>
                                              <a:dgm id="{D5997FB6-A5FE-4C06-BF9E-64807667A1D9}"/>
                                            </p:graphicEl>
                                          </p:spTgt>
                                        </p:tgtEl>
                                      </p:cBhvr>
                                    </p:animEffect>
                                    <p:anim calcmode="lin" valueType="num">
                                      <p:cBhvr>
                                        <p:cTn id="26" dur="1822" tmFilter="0,0; 0.14,0.36; 0.43,0.73; 0.71,0.91; 1.0,1.0">
                                          <p:stCondLst>
                                            <p:cond delay="0"/>
                                          </p:stCondLst>
                                        </p:cTn>
                                        <p:tgtEl>
                                          <p:spTgt spid="5">
                                            <p:graphicEl>
                                              <a:dgm id="{D5997FB6-A5FE-4C06-BF9E-64807667A1D9}"/>
                                            </p:graphic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graphicEl>
                                              <a:dgm id="{D5997FB6-A5FE-4C06-BF9E-64807667A1D9}"/>
                                            </p:graphic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graphicEl>
                                              <a:dgm id="{D5997FB6-A5FE-4C06-BF9E-64807667A1D9}"/>
                                            </p:graphic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graphicEl>
                                              <a:dgm id="{D5997FB6-A5FE-4C06-BF9E-64807667A1D9}"/>
                                            </p:graphic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graphicEl>
                                              <a:dgm id="{D5997FB6-A5FE-4C06-BF9E-64807667A1D9}"/>
                                            </p:graphic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graphicEl>
                                              <a:dgm id="{D5997FB6-A5FE-4C06-BF9E-64807667A1D9}"/>
                                            </p:graphicEl>
                                          </p:spTgt>
                                        </p:tgtEl>
                                      </p:cBhvr>
                                      <p:to x="100000" y="60000"/>
                                    </p:animScale>
                                    <p:animScale>
                                      <p:cBhvr>
                                        <p:cTn id="32" dur="166" decel="50000">
                                          <p:stCondLst>
                                            <p:cond delay="676"/>
                                          </p:stCondLst>
                                        </p:cTn>
                                        <p:tgtEl>
                                          <p:spTgt spid="5">
                                            <p:graphicEl>
                                              <a:dgm id="{D5997FB6-A5FE-4C06-BF9E-64807667A1D9}"/>
                                            </p:graphicEl>
                                          </p:spTgt>
                                        </p:tgtEl>
                                      </p:cBhvr>
                                      <p:to x="100000" y="100000"/>
                                    </p:animScale>
                                    <p:animScale>
                                      <p:cBhvr>
                                        <p:cTn id="33" dur="26">
                                          <p:stCondLst>
                                            <p:cond delay="1312"/>
                                          </p:stCondLst>
                                        </p:cTn>
                                        <p:tgtEl>
                                          <p:spTgt spid="5">
                                            <p:graphicEl>
                                              <a:dgm id="{D5997FB6-A5FE-4C06-BF9E-64807667A1D9}"/>
                                            </p:graphicEl>
                                          </p:spTgt>
                                        </p:tgtEl>
                                      </p:cBhvr>
                                      <p:to x="100000" y="80000"/>
                                    </p:animScale>
                                    <p:animScale>
                                      <p:cBhvr>
                                        <p:cTn id="34" dur="166" decel="50000">
                                          <p:stCondLst>
                                            <p:cond delay="1338"/>
                                          </p:stCondLst>
                                        </p:cTn>
                                        <p:tgtEl>
                                          <p:spTgt spid="5">
                                            <p:graphicEl>
                                              <a:dgm id="{D5997FB6-A5FE-4C06-BF9E-64807667A1D9}"/>
                                            </p:graphicEl>
                                          </p:spTgt>
                                        </p:tgtEl>
                                      </p:cBhvr>
                                      <p:to x="100000" y="100000"/>
                                    </p:animScale>
                                    <p:animScale>
                                      <p:cBhvr>
                                        <p:cTn id="35" dur="26">
                                          <p:stCondLst>
                                            <p:cond delay="1642"/>
                                          </p:stCondLst>
                                        </p:cTn>
                                        <p:tgtEl>
                                          <p:spTgt spid="5">
                                            <p:graphicEl>
                                              <a:dgm id="{D5997FB6-A5FE-4C06-BF9E-64807667A1D9}"/>
                                            </p:graphicEl>
                                          </p:spTgt>
                                        </p:tgtEl>
                                      </p:cBhvr>
                                      <p:to x="100000" y="90000"/>
                                    </p:animScale>
                                    <p:animScale>
                                      <p:cBhvr>
                                        <p:cTn id="36" dur="166" decel="50000">
                                          <p:stCondLst>
                                            <p:cond delay="1668"/>
                                          </p:stCondLst>
                                        </p:cTn>
                                        <p:tgtEl>
                                          <p:spTgt spid="5">
                                            <p:graphicEl>
                                              <a:dgm id="{D5997FB6-A5FE-4C06-BF9E-64807667A1D9}"/>
                                            </p:graphicEl>
                                          </p:spTgt>
                                        </p:tgtEl>
                                      </p:cBhvr>
                                      <p:to x="100000" y="100000"/>
                                    </p:animScale>
                                    <p:animScale>
                                      <p:cBhvr>
                                        <p:cTn id="37" dur="26">
                                          <p:stCondLst>
                                            <p:cond delay="1808"/>
                                          </p:stCondLst>
                                        </p:cTn>
                                        <p:tgtEl>
                                          <p:spTgt spid="5">
                                            <p:graphicEl>
                                              <a:dgm id="{D5997FB6-A5FE-4C06-BF9E-64807667A1D9}"/>
                                            </p:graphicEl>
                                          </p:spTgt>
                                        </p:tgtEl>
                                      </p:cBhvr>
                                      <p:to x="100000" y="95000"/>
                                    </p:animScale>
                                    <p:animScale>
                                      <p:cBhvr>
                                        <p:cTn id="38" dur="166" decel="50000">
                                          <p:stCondLst>
                                            <p:cond delay="1834"/>
                                          </p:stCondLst>
                                        </p:cTn>
                                        <p:tgtEl>
                                          <p:spTgt spid="5">
                                            <p:graphicEl>
                                              <a:dgm id="{D5997FB6-A5FE-4C06-BF9E-64807667A1D9}"/>
                                            </p:graphicEl>
                                          </p:spTgt>
                                        </p:tgtEl>
                                      </p:cBhvr>
                                      <p:to x="100000" y="100000"/>
                                    </p:animScale>
                                  </p:childTnLst>
                                </p:cTn>
                              </p:par>
                              <p:par>
                                <p:cTn id="39" presetID="26" presetClass="entr" presetSubtype="0" fill="hold" grpId="0" nodeType="withEffect">
                                  <p:stCondLst>
                                    <p:cond delay="0"/>
                                  </p:stCondLst>
                                  <p:childTnLst>
                                    <p:set>
                                      <p:cBhvr>
                                        <p:cTn id="40" dur="1" fill="hold">
                                          <p:stCondLst>
                                            <p:cond delay="0"/>
                                          </p:stCondLst>
                                        </p:cTn>
                                        <p:tgtEl>
                                          <p:spTgt spid="5">
                                            <p:graphicEl>
                                              <a:dgm id="{918FF342-9837-4234-8DD7-A0A2BD624B00}"/>
                                            </p:graphicEl>
                                          </p:spTgt>
                                        </p:tgtEl>
                                        <p:attrNameLst>
                                          <p:attrName>style.visibility</p:attrName>
                                        </p:attrNameLst>
                                      </p:cBhvr>
                                      <p:to>
                                        <p:strVal val="visible"/>
                                      </p:to>
                                    </p:set>
                                    <p:animEffect transition="in" filter="wipe(down)">
                                      <p:cBhvr>
                                        <p:cTn id="41" dur="580">
                                          <p:stCondLst>
                                            <p:cond delay="0"/>
                                          </p:stCondLst>
                                        </p:cTn>
                                        <p:tgtEl>
                                          <p:spTgt spid="5">
                                            <p:graphicEl>
                                              <a:dgm id="{918FF342-9837-4234-8DD7-A0A2BD624B00}"/>
                                            </p:graphicEl>
                                          </p:spTgt>
                                        </p:tgtEl>
                                      </p:cBhvr>
                                    </p:animEffect>
                                    <p:anim calcmode="lin" valueType="num">
                                      <p:cBhvr>
                                        <p:cTn id="42" dur="1822" tmFilter="0,0; 0.14,0.36; 0.43,0.73; 0.71,0.91; 1.0,1.0">
                                          <p:stCondLst>
                                            <p:cond delay="0"/>
                                          </p:stCondLst>
                                        </p:cTn>
                                        <p:tgtEl>
                                          <p:spTgt spid="5">
                                            <p:graphicEl>
                                              <a:dgm id="{918FF342-9837-4234-8DD7-A0A2BD624B00}"/>
                                            </p:graphic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5">
                                            <p:graphicEl>
                                              <a:dgm id="{918FF342-9837-4234-8DD7-A0A2BD624B00}"/>
                                            </p:graphic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5">
                                            <p:graphicEl>
                                              <a:dgm id="{918FF342-9837-4234-8DD7-A0A2BD624B00}"/>
                                            </p:graphic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5">
                                            <p:graphicEl>
                                              <a:dgm id="{918FF342-9837-4234-8DD7-A0A2BD624B00}"/>
                                            </p:graphic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5">
                                            <p:graphicEl>
                                              <a:dgm id="{918FF342-9837-4234-8DD7-A0A2BD624B00}"/>
                                            </p:graphic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5">
                                            <p:graphicEl>
                                              <a:dgm id="{918FF342-9837-4234-8DD7-A0A2BD624B00}"/>
                                            </p:graphicEl>
                                          </p:spTgt>
                                        </p:tgtEl>
                                      </p:cBhvr>
                                      <p:to x="100000" y="60000"/>
                                    </p:animScale>
                                    <p:animScale>
                                      <p:cBhvr>
                                        <p:cTn id="48" dur="166" decel="50000">
                                          <p:stCondLst>
                                            <p:cond delay="676"/>
                                          </p:stCondLst>
                                        </p:cTn>
                                        <p:tgtEl>
                                          <p:spTgt spid="5">
                                            <p:graphicEl>
                                              <a:dgm id="{918FF342-9837-4234-8DD7-A0A2BD624B00}"/>
                                            </p:graphicEl>
                                          </p:spTgt>
                                        </p:tgtEl>
                                      </p:cBhvr>
                                      <p:to x="100000" y="100000"/>
                                    </p:animScale>
                                    <p:animScale>
                                      <p:cBhvr>
                                        <p:cTn id="49" dur="26">
                                          <p:stCondLst>
                                            <p:cond delay="1312"/>
                                          </p:stCondLst>
                                        </p:cTn>
                                        <p:tgtEl>
                                          <p:spTgt spid="5">
                                            <p:graphicEl>
                                              <a:dgm id="{918FF342-9837-4234-8DD7-A0A2BD624B00}"/>
                                            </p:graphicEl>
                                          </p:spTgt>
                                        </p:tgtEl>
                                      </p:cBhvr>
                                      <p:to x="100000" y="80000"/>
                                    </p:animScale>
                                    <p:animScale>
                                      <p:cBhvr>
                                        <p:cTn id="50" dur="166" decel="50000">
                                          <p:stCondLst>
                                            <p:cond delay="1338"/>
                                          </p:stCondLst>
                                        </p:cTn>
                                        <p:tgtEl>
                                          <p:spTgt spid="5">
                                            <p:graphicEl>
                                              <a:dgm id="{918FF342-9837-4234-8DD7-A0A2BD624B00}"/>
                                            </p:graphicEl>
                                          </p:spTgt>
                                        </p:tgtEl>
                                      </p:cBhvr>
                                      <p:to x="100000" y="100000"/>
                                    </p:animScale>
                                    <p:animScale>
                                      <p:cBhvr>
                                        <p:cTn id="51" dur="26">
                                          <p:stCondLst>
                                            <p:cond delay="1642"/>
                                          </p:stCondLst>
                                        </p:cTn>
                                        <p:tgtEl>
                                          <p:spTgt spid="5">
                                            <p:graphicEl>
                                              <a:dgm id="{918FF342-9837-4234-8DD7-A0A2BD624B00}"/>
                                            </p:graphicEl>
                                          </p:spTgt>
                                        </p:tgtEl>
                                      </p:cBhvr>
                                      <p:to x="100000" y="90000"/>
                                    </p:animScale>
                                    <p:animScale>
                                      <p:cBhvr>
                                        <p:cTn id="52" dur="166" decel="50000">
                                          <p:stCondLst>
                                            <p:cond delay="1668"/>
                                          </p:stCondLst>
                                        </p:cTn>
                                        <p:tgtEl>
                                          <p:spTgt spid="5">
                                            <p:graphicEl>
                                              <a:dgm id="{918FF342-9837-4234-8DD7-A0A2BD624B00}"/>
                                            </p:graphicEl>
                                          </p:spTgt>
                                        </p:tgtEl>
                                      </p:cBhvr>
                                      <p:to x="100000" y="100000"/>
                                    </p:animScale>
                                    <p:animScale>
                                      <p:cBhvr>
                                        <p:cTn id="53" dur="26">
                                          <p:stCondLst>
                                            <p:cond delay="1808"/>
                                          </p:stCondLst>
                                        </p:cTn>
                                        <p:tgtEl>
                                          <p:spTgt spid="5">
                                            <p:graphicEl>
                                              <a:dgm id="{918FF342-9837-4234-8DD7-A0A2BD624B00}"/>
                                            </p:graphicEl>
                                          </p:spTgt>
                                        </p:tgtEl>
                                      </p:cBhvr>
                                      <p:to x="100000" y="95000"/>
                                    </p:animScale>
                                    <p:animScale>
                                      <p:cBhvr>
                                        <p:cTn id="54" dur="166" decel="50000">
                                          <p:stCondLst>
                                            <p:cond delay="1834"/>
                                          </p:stCondLst>
                                        </p:cTn>
                                        <p:tgtEl>
                                          <p:spTgt spid="5">
                                            <p:graphicEl>
                                              <a:dgm id="{918FF342-9837-4234-8DD7-A0A2BD624B00}"/>
                                            </p:graphicEl>
                                          </p:spTgt>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grpId="0" nodeType="clickEffect">
                                  <p:stCondLst>
                                    <p:cond delay="0"/>
                                  </p:stCondLst>
                                  <p:childTnLst>
                                    <p:set>
                                      <p:cBhvr>
                                        <p:cTn id="58" dur="1" fill="hold">
                                          <p:stCondLst>
                                            <p:cond delay="0"/>
                                          </p:stCondLst>
                                        </p:cTn>
                                        <p:tgtEl>
                                          <p:spTgt spid="5">
                                            <p:graphicEl>
                                              <a:dgm id="{AE1BFBB7-50E2-4D16-953E-843707232272}"/>
                                            </p:graphicEl>
                                          </p:spTgt>
                                        </p:tgtEl>
                                        <p:attrNameLst>
                                          <p:attrName>style.visibility</p:attrName>
                                        </p:attrNameLst>
                                      </p:cBhvr>
                                      <p:to>
                                        <p:strVal val="visible"/>
                                      </p:to>
                                    </p:set>
                                    <p:animEffect transition="in" filter="wipe(down)">
                                      <p:cBhvr>
                                        <p:cTn id="59" dur="580">
                                          <p:stCondLst>
                                            <p:cond delay="0"/>
                                          </p:stCondLst>
                                        </p:cTn>
                                        <p:tgtEl>
                                          <p:spTgt spid="5">
                                            <p:graphicEl>
                                              <a:dgm id="{AE1BFBB7-50E2-4D16-953E-843707232272}"/>
                                            </p:graphicEl>
                                          </p:spTgt>
                                        </p:tgtEl>
                                      </p:cBhvr>
                                    </p:animEffect>
                                    <p:anim calcmode="lin" valueType="num">
                                      <p:cBhvr>
                                        <p:cTn id="60" dur="1822" tmFilter="0,0; 0.14,0.36; 0.43,0.73; 0.71,0.91; 1.0,1.0">
                                          <p:stCondLst>
                                            <p:cond delay="0"/>
                                          </p:stCondLst>
                                        </p:cTn>
                                        <p:tgtEl>
                                          <p:spTgt spid="5">
                                            <p:graphicEl>
                                              <a:dgm id="{AE1BFBB7-50E2-4D16-953E-843707232272}"/>
                                            </p:graphicEl>
                                          </p:spTgt>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5">
                                            <p:graphicEl>
                                              <a:dgm id="{AE1BFBB7-50E2-4D16-953E-843707232272}"/>
                                            </p:graphicEl>
                                          </p:spTgt>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5">
                                            <p:graphicEl>
                                              <a:dgm id="{AE1BFBB7-50E2-4D16-953E-843707232272}"/>
                                            </p:graphicEl>
                                          </p:spTgt>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5">
                                            <p:graphicEl>
                                              <a:dgm id="{AE1BFBB7-50E2-4D16-953E-843707232272}"/>
                                            </p:graphicEl>
                                          </p:spTgt>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5">
                                            <p:graphicEl>
                                              <a:dgm id="{AE1BFBB7-50E2-4D16-953E-843707232272}"/>
                                            </p:graphicEl>
                                          </p:spTgt>
                                        </p:tgtEl>
                                        <p:attrNameLst>
                                          <p:attrName>ppt_y</p:attrName>
                                        </p:attrNameLst>
                                      </p:cBhvr>
                                      <p:tavLst>
                                        <p:tav tm="0" fmla="#ppt_y-sin(pi*$)/81">
                                          <p:val>
                                            <p:fltVal val="0"/>
                                          </p:val>
                                        </p:tav>
                                        <p:tav tm="100000">
                                          <p:val>
                                            <p:fltVal val="1"/>
                                          </p:val>
                                        </p:tav>
                                      </p:tavLst>
                                    </p:anim>
                                    <p:animScale>
                                      <p:cBhvr>
                                        <p:cTn id="65" dur="26">
                                          <p:stCondLst>
                                            <p:cond delay="650"/>
                                          </p:stCondLst>
                                        </p:cTn>
                                        <p:tgtEl>
                                          <p:spTgt spid="5">
                                            <p:graphicEl>
                                              <a:dgm id="{AE1BFBB7-50E2-4D16-953E-843707232272}"/>
                                            </p:graphicEl>
                                          </p:spTgt>
                                        </p:tgtEl>
                                      </p:cBhvr>
                                      <p:to x="100000" y="60000"/>
                                    </p:animScale>
                                    <p:animScale>
                                      <p:cBhvr>
                                        <p:cTn id="66" dur="166" decel="50000">
                                          <p:stCondLst>
                                            <p:cond delay="676"/>
                                          </p:stCondLst>
                                        </p:cTn>
                                        <p:tgtEl>
                                          <p:spTgt spid="5">
                                            <p:graphicEl>
                                              <a:dgm id="{AE1BFBB7-50E2-4D16-953E-843707232272}"/>
                                            </p:graphicEl>
                                          </p:spTgt>
                                        </p:tgtEl>
                                      </p:cBhvr>
                                      <p:to x="100000" y="100000"/>
                                    </p:animScale>
                                    <p:animScale>
                                      <p:cBhvr>
                                        <p:cTn id="67" dur="26">
                                          <p:stCondLst>
                                            <p:cond delay="1312"/>
                                          </p:stCondLst>
                                        </p:cTn>
                                        <p:tgtEl>
                                          <p:spTgt spid="5">
                                            <p:graphicEl>
                                              <a:dgm id="{AE1BFBB7-50E2-4D16-953E-843707232272}"/>
                                            </p:graphicEl>
                                          </p:spTgt>
                                        </p:tgtEl>
                                      </p:cBhvr>
                                      <p:to x="100000" y="80000"/>
                                    </p:animScale>
                                    <p:animScale>
                                      <p:cBhvr>
                                        <p:cTn id="68" dur="166" decel="50000">
                                          <p:stCondLst>
                                            <p:cond delay="1338"/>
                                          </p:stCondLst>
                                        </p:cTn>
                                        <p:tgtEl>
                                          <p:spTgt spid="5">
                                            <p:graphicEl>
                                              <a:dgm id="{AE1BFBB7-50E2-4D16-953E-843707232272}"/>
                                            </p:graphicEl>
                                          </p:spTgt>
                                        </p:tgtEl>
                                      </p:cBhvr>
                                      <p:to x="100000" y="100000"/>
                                    </p:animScale>
                                    <p:animScale>
                                      <p:cBhvr>
                                        <p:cTn id="69" dur="26">
                                          <p:stCondLst>
                                            <p:cond delay="1642"/>
                                          </p:stCondLst>
                                        </p:cTn>
                                        <p:tgtEl>
                                          <p:spTgt spid="5">
                                            <p:graphicEl>
                                              <a:dgm id="{AE1BFBB7-50E2-4D16-953E-843707232272}"/>
                                            </p:graphicEl>
                                          </p:spTgt>
                                        </p:tgtEl>
                                      </p:cBhvr>
                                      <p:to x="100000" y="90000"/>
                                    </p:animScale>
                                    <p:animScale>
                                      <p:cBhvr>
                                        <p:cTn id="70" dur="166" decel="50000">
                                          <p:stCondLst>
                                            <p:cond delay="1668"/>
                                          </p:stCondLst>
                                        </p:cTn>
                                        <p:tgtEl>
                                          <p:spTgt spid="5">
                                            <p:graphicEl>
                                              <a:dgm id="{AE1BFBB7-50E2-4D16-953E-843707232272}"/>
                                            </p:graphicEl>
                                          </p:spTgt>
                                        </p:tgtEl>
                                      </p:cBhvr>
                                      <p:to x="100000" y="100000"/>
                                    </p:animScale>
                                    <p:animScale>
                                      <p:cBhvr>
                                        <p:cTn id="71" dur="26">
                                          <p:stCondLst>
                                            <p:cond delay="1808"/>
                                          </p:stCondLst>
                                        </p:cTn>
                                        <p:tgtEl>
                                          <p:spTgt spid="5">
                                            <p:graphicEl>
                                              <a:dgm id="{AE1BFBB7-50E2-4D16-953E-843707232272}"/>
                                            </p:graphicEl>
                                          </p:spTgt>
                                        </p:tgtEl>
                                      </p:cBhvr>
                                      <p:to x="100000" y="95000"/>
                                    </p:animScale>
                                    <p:animScale>
                                      <p:cBhvr>
                                        <p:cTn id="72" dur="166" decel="50000">
                                          <p:stCondLst>
                                            <p:cond delay="1834"/>
                                          </p:stCondLst>
                                        </p:cTn>
                                        <p:tgtEl>
                                          <p:spTgt spid="5">
                                            <p:graphicEl>
                                              <a:dgm id="{AE1BFBB7-50E2-4D16-953E-843707232272}"/>
                                            </p:graphicEl>
                                          </p:spTgt>
                                        </p:tgtEl>
                                      </p:cBhvr>
                                      <p:to x="100000" y="100000"/>
                                    </p:animScale>
                                  </p:childTnLst>
                                </p:cTn>
                              </p:par>
                              <p:par>
                                <p:cTn id="73" presetID="26" presetClass="entr" presetSubtype="0" fill="hold" grpId="0" nodeType="withEffect">
                                  <p:stCondLst>
                                    <p:cond delay="0"/>
                                  </p:stCondLst>
                                  <p:childTnLst>
                                    <p:set>
                                      <p:cBhvr>
                                        <p:cTn id="74" dur="1" fill="hold">
                                          <p:stCondLst>
                                            <p:cond delay="0"/>
                                          </p:stCondLst>
                                        </p:cTn>
                                        <p:tgtEl>
                                          <p:spTgt spid="5">
                                            <p:graphicEl>
                                              <a:dgm id="{AC77514B-0541-443E-AFE6-08C360B90EC1}"/>
                                            </p:graphicEl>
                                          </p:spTgt>
                                        </p:tgtEl>
                                        <p:attrNameLst>
                                          <p:attrName>style.visibility</p:attrName>
                                        </p:attrNameLst>
                                      </p:cBhvr>
                                      <p:to>
                                        <p:strVal val="visible"/>
                                      </p:to>
                                    </p:set>
                                    <p:animEffect transition="in" filter="wipe(down)">
                                      <p:cBhvr>
                                        <p:cTn id="75" dur="580">
                                          <p:stCondLst>
                                            <p:cond delay="0"/>
                                          </p:stCondLst>
                                        </p:cTn>
                                        <p:tgtEl>
                                          <p:spTgt spid="5">
                                            <p:graphicEl>
                                              <a:dgm id="{AC77514B-0541-443E-AFE6-08C360B90EC1}"/>
                                            </p:graphicEl>
                                          </p:spTgt>
                                        </p:tgtEl>
                                      </p:cBhvr>
                                    </p:animEffect>
                                    <p:anim calcmode="lin" valueType="num">
                                      <p:cBhvr>
                                        <p:cTn id="76" dur="1822" tmFilter="0,0; 0.14,0.36; 0.43,0.73; 0.71,0.91; 1.0,1.0">
                                          <p:stCondLst>
                                            <p:cond delay="0"/>
                                          </p:stCondLst>
                                        </p:cTn>
                                        <p:tgtEl>
                                          <p:spTgt spid="5">
                                            <p:graphicEl>
                                              <a:dgm id="{AC77514B-0541-443E-AFE6-08C360B90EC1}"/>
                                            </p:graphicEl>
                                          </p:spTgt>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5">
                                            <p:graphicEl>
                                              <a:dgm id="{AC77514B-0541-443E-AFE6-08C360B90EC1}"/>
                                            </p:graphicEl>
                                          </p:spTgt>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5">
                                            <p:graphicEl>
                                              <a:dgm id="{AC77514B-0541-443E-AFE6-08C360B90EC1}"/>
                                            </p:graphicEl>
                                          </p:spTgt>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5">
                                            <p:graphicEl>
                                              <a:dgm id="{AC77514B-0541-443E-AFE6-08C360B90EC1}"/>
                                            </p:graphicEl>
                                          </p:spTgt>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5">
                                            <p:graphicEl>
                                              <a:dgm id="{AC77514B-0541-443E-AFE6-08C360B90EC1}"/>
                                            </p:graphicEl>
                                          </p:spTgt>
                                        </p:tgtEl>
                                        <p:attrNameLst>
                                          <p:attrName>ppt_y</p:attrName>
                                        </p:attrNameLst>
                                      </p:cBhvr>
                                      <p:tavLst>
                                        <p:tav tm="0" fmla="#ppt_y-sin(pi*$)/81">
                                          <p:val>
                                            <p:fltVal val="0"/>
                                          </p:val>
                                        </p:tav>
                                        <p:tav tm="100000">
                                          <p:val>
                                            <p:fltVal val="1"/>
                                          </p:val>
                                        </p:tav>
                                      </p:tavLst>
                                    </p:anim>
                                    <p:animScale>
                                      <p:cBhvr>
                                        <p:cTn id="81" dur="26">
                                          <p:stCondLst>
                                            <p:cond delay="650"/>
                                          </p:stCondLst>
                                        </p:cTn>
                                        <p:tgtEl>
                                          <p:spTgt spid="5">
                                            <p:graphicEl>
                                              <a:dgm id="{AC77514B-0541-443E-AFE6-08C360B90EC1}"/>
                                            </p:graphicEl>
                                          </p:spTgt>
                                        </p:tgtEl>
                                      </p:cBhvr>
                                      <p:to x="100000" y="60000"/>
                                    </p:animScale>
                                    <p:animScale>
                                      <p:cBhvr>
                                        <p:cTn id="82" dur="166" decel="50000">
                                          <p:stCondLst>
                                            <p:cond delay="676"/>
                                          </p:stCondLst>
                                        </p:cTn>
                                        <p:tgtEl>
                                          <p:spTgt spid="5">
                                            <p:graphicEl>
                                              <a:dgm id="{AC77514B-0541-443E-AFE6-08C360B90EC1}"/>
                                            </p:graphicEl>
                                          </p:spTgt>
                                        </p:tgtEl>
                                      </p:cBhvr>
                                      <p:to x="100000" y="100000"/>
                                    </p:animScale>
                                    <p:animScale>
                                      <p:cBhvr>
                                        <p:cTn id="83" dur="26">
                                          <p:stCondLst>
                                            <p:cond delay="1312"/>
                                          </p:stCondLst>
                                        </p:cTn>
                                        <p:tgtEl>
                                          <p:spTgt spid="5">
                                            <p:graphicEl>
                                              <a:dgm id="{AC77514B-0541-443E-AFE6-08C360B90EC1}"/>
                                            </p:graphicEl>
                                          </p:spTgt>
                                        </p:tgtEl>
                                      </p:cBhvr>
                                      <p:to x="100000" y="80000"/>
                                    </p:animScale>
                                    <p:animScale>
                                      <p:cBhvr>
                                        <p:cTn id="84" dur="166" decel="50000">
                                          <p:stCondLst>
                                            <p:cond delay="1338"/>
                                          </p:stCondLst>
                                        </p:cTn>
                                        <p:tgtEl>
                                          <p:spTgt spid="5">
                                            <p:graphicEl>
                                              <a:dgm id="{AC77514B-0541-443E-AFE6-08C360B90EC1}"/>
                                            </p:graphicEl>
                                          </p:spTgt>
                                        </p:tgtEl>
                                      </p:cBhvr>
                                      <p:to x="100000" y="100000"/>
                                    </p:animScale>
                                    <p:animScale>
                                      <p:cBhvr>
                                        <p:cTn id="85" dur="26">
                                          <p:stCondLst>
                                            <p:cond delay="1642"/>
                                          </p:stCondLst>
                                        </p:cTn>
                                        <p:tgtEl>
                                          <p:spTgt spid="5">
                                            <p:graphicEl>
                                              <a:dgm id="{AC77514B-0541-443E-AFE6-08C360B90EC1}"/>
                                            </p:graphicEl>
                                          </p:spTgt>
                                        </p:tgtEl>
                                      </p:cBhvr>
                                      <p:to x="100000" y="90000"/>
                                    </p:animScale>
                                    <p:animScale>
                                      <p:cBhvr>
                                        <p:cTn id="86" dur="166" decel="50000">
                                          <p:stCondLst>
                                            <p:cond delay="1668"/>
                                          </p:stCondLst>
                                        </p:cTn>
                                        <p:tgtEl>
                                          <p:spTgt spid="5">
                                            <p:graphicEl>
                                              <a:dgm id="{AC77514B-0541-443E-AFE6-08C360B90EC1}"/>
                                            </p:graphicEl>
                                          </p:spTgt>
                                        </p:tgtEl>
                                      </p:cBhvr>
                                      <p:to x="100000" y="100000"/>
                                    </p:animScale>
                                    <p:animScale>
                                      <p:cBhvr>
                                        <p:cTn id="87" dur="26">
                                          <p:stCondLst>
                                            <p:cond delay="1808"/>
                                          </p:stCondLst>
                                        </p:cTn>
                                        <p:tgtEl>
                                          <p:spTgt spid="5">
                                            <p:graphicEl>
                                              <a:dgm id="{AC77514B-0541-443E-AFE6-08C360B90EC1}"/>
                                            </p:graphicEl>
                                          </p:spTgt>
                                        </p:tgtEl>
                                      </p:cBhvr>
                                      <p:to x="100000" y="95000"/>
                                    </p:animScale>
                                    <p:animScale>
                                      <p:cBhvr>
                                        <p:cTn id="88" dur="166" decel="50000">
                                          <p:stCondLst>
                                            <p:cond delay="1834"/>
                                          </p:stCondLst>
                                        </p:cTn>
                                        <p:tgtEl>
                                          <p:spTgt spid="5">
                                            <p:graphicEl>
                                              <a:dgm id="{AC77514B-0541-443E-AFE6-08C360B90EC1}"/>
                                            </p:graphic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C8004-498D-43AA-8773-6DA5F041EA1F}"/>
              </a:ext>
            </a:extLst>
          </p:cNvPr>
          <p:cNvSpPr>
            <a:spLocks noGrp="1"/>
          </p:cNvSpPr>
          <p:nvPr>
            <p:ph type="title"/>
          </p:nvPr>
        </p:nvSpPr>
        <p:spPr>
          <a:xfrm>
            <a:off x="1295402" y="982132"/>
            <a:ext cx="9601196" cy="1303867"/>
          </a:xfrm>
        </p:spPr>
        <p:txBody>
          <a:bodyPr>
            <a:normAutofit/>
          </a:bodyPr>
          <a:lstStyle/>
          <a:p>
            <a:pPr rtl="1"/>
            <a:r>
              <a:rPr lang="ar-SA" dirty="0">
                <a:solidFill>
                  <a:srgbClr val="262626"/>
                </a:solidFill>
                <a:latin typeface="Sakkal Majalla" panose="02000000000000000000" pitchFamily="2" charset="-78"/>
                <a:cs typeface="Sakkal Majalla" panose="02000000000000000000" pitchFamily="2" charset="-78"/>
              </a:rPr>
              <a:t>للحفاظ (15)</a:t>
            </a:r>
            <a:endParaRPr lang="en-US" dirty="0">
              <a:solidFill>
                <a:srgbClr val="262626"/>
              </a:solidFill>
              <a:latin typeface="Sakkal Majalla" panose="02000000000000000000" pitchFamily="2" charset="-78"/>
              <a:cs typeface="Sakkal Majalla" panose="02000000000000000000" pitchFamily="2" charset="-78"/>
            </a:endParaRPr>
          </a:p>
        </p:txBody>
      </p:sp>
      <p:graphicFrame>
        <p:nvGraphicFramePr>
          <p:cNvPr id="5" name="Content Placeholder 2">
            <a:extLst>
              <a:ext uri="{FF2B5EF4-FFF2-40B4-BE49-F238E27FC236}">
                <a16:creationId xmlns:a16="http://schemas.microsoft.com/office/drawing/2014/main" id="{88FA6B1A-F6A5-4314-BDAC-CE9DCE055B28}"/>
              </a:ext>
            </a:extLst>
          </p:cNvPr>
          <p:cNvGraphicFramePr>
            <a:graphicFrameLocks noGrp="1"/>
          </p:cNvGraphicFramePr>
          <p:nvPr>
            <p:ph idx="1"/>
            <p:extLst>
              <p:ext uri="{D42A27DB-BD31-4B8C-83A1-F6EECF244321}">
                <p14:modId xmlns:p14="http://schemas.microsoft.com/office/powerpoint/2010/main" val="2390276895"/>
              </p:ext>
            </p:extLst>
          </p:nvPr>
        </p:nvGraphicFramePr>
        <p:xfrm>
          <a:off x="1295401" y="2675822"/>
          <a:ext cx="9601197" cy="2985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7" name="Group 6">
            <a:extLst>
              <a:ext uri="{FF2B5EF4-FFF2-40B4-BE49-F238E27FC236}">
                <a16:creationId xmlns:a16="http://schemas.microsoft.com/office/drawing/2014/main" id="{E017E852-2741-46AD-BEA3-EE5CD2E50DD3}"/>
              </a:ext>
            </a:extLst>
          </p:cNvPr>
          <p:cNvGrpSpPr/>
          <p:nvPr/>
        </p:nvGrpSpPr>
        <p:grpSpPr>
          <a:xfrm>
            <a:off x="3505200" y="3376179"/>
            <a:ext cx="5021580" cy="1584960"/>
            <a:chOff x="3505200" y="3376179"/>
            <a:chExt cx="5021580" cy="1584960"/>
          </a:xfrm>
        </p:grpSpPr>
        <p:grpSp>
          <p:nvGrpSpPr>
            <p:cNvPr id="6" name="Group 5">
              <a:extLst>
                <a:ext uri="{FF2B5EF4-FFF2-40B4-BE49-F238E27FC236}">
                  <a16:creationId xmlns:a16="http://schemas.microsoft.com/office/drawing/2014/main" id="{2813B5D6-2AE6-4A66-9FB0-4531A37614E5}"/>
                </a:ext>
              </a:extLst>
            </p:cNvPr>
            <p:cNvGrpSpPr/>
            <p:nvPr/>
          </p:nvGrpSpPr>
          <p:grpSpPr>
            <a:xfrm>
              <a:off x="3505200" y="3376179"/>
              <a:ext cx="5021580" cy="1584960"/>
              <a:chOff x="3299460" y="2834641"/>
              <a:chExt cx="5021580" cy="1584960"/>
            </a:xfrm>
          </p:grpSpPr>
          <p:sp>
            <p:nvSpPr>
              <p:cNvPr id="3" name="Rectangle: Rounded Corners 2">
                <a:extLst>
                  <a:ext uri="{FF2B5EF4-FFF2-40B4-BE49-F238E27FC236}">
                    <a16:creationId xmlns:a16="http://schemas.microsoft.com/office/drawing/2014/main" id="{11EBB693-E332-43C7-BCC5-4AFCF12833C6}"/>
                  </a:ext>
                </a:extLst>
              </p:cNvPr>
              <p:cNvSpPr/>
              <p:nvPr/>
            </p:nvSpPr>
            <p:spPr>
              <a:xfrm>
                <a:off x="3299460" y="2834641"/>
                <a:ext cx="5021580" cy="15849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6562634-7AC9-4920-994D-791D49763904}"/>
                  </a:ext>
                </a:extLst>
              </p:cNvPr>
              <p:cNvSpPr txBox="1"/>
              <p:nvPr/>
            </p:nvSpPr>
            <p:spPr>
              <a:xfrm>
                <a:off x="3840480" y="3177540"/>
                <a:ext cx="3924300" cy="954107"/>
              </a:xfrm>
              <a:prstGeom prst="rect">
                <a:avLst/>
              </a:prstGeom>
              <a:noFill/>
            </p:spPr>
            <p:txBody>
              <a:bodyPr wrap="square" rtlCol="0">
                <a:spAutoFit/>
              </a:bodyPr>
              <a:lstStyle/>
              <a:p>
                <a:pPr algn="r" rtl="1"/>
                <a:r>
                  <a:rPr lang="en-US" sz="2800" dirty="0">
                    <a:solidFill>
                      <a:srgbClr val="FF0000"/>
                    </a:solidFill>
                    <a:latin typeface="Sakkal Majalla" panose="02000000000000000000" pitchFamily="2" charset="-78"/>
                    <a:cs typeface="Sakkal Majalla" panose="02000000000000000000" pitchFamily="2" charset="-78"/>
                  </a:rPr>
                  <a:t>        </a:t>
                </a:r>
                <a:r>
                  <a:rPr lang="ar-SA" sz="2800" dirty="0">
                    <a:solidFill>
                      <a:srgbClr val="FF0000"/>
                    </a:solidFill>
                    <a:latin typeface="Sakkal Majalla" panose="02000000000000000000" pitchFamily="2" charset="-78"/>
                    <a:cs typeface="Sakkal Majalla" panose="02000000000000000000" pitchFamily="2" charset="-78"/>
                  </a:rPr>
                  <a:t>تنبيه !!</a:t>
                </a:r>
              </a:p>
              <a:p>
                <a:pPr algn="r" rtl="1"/>
                <a:r>
                  <a:rPr lang="ar-SA" sz="2800" dirty="0">
                    <a:solidFill>
                      <a:schemeClr val="bg1"/>
                    </a:solidFill>
                    <a:latin typeface="Sakkal Majalla" panose="02000000000000000000" pitchFamily="2" charset="-78"/>
                    <a:cs typeface="Sakkal Majalla" panose="02000000000000000000" pitchFamily="2" charset="-78"/>
                  </a:rPr>
                  <a:t>موضع الرعد  آية (13) </a:t>
                </a:r>
                <a:r>
                  <a:rPr lang="ar-SA" sz="2800" dirty="0">
                    <a:latin typeface="Sakkal Majalla" panose="02000000000000000000" pitchFamily="2" charset="-78"/>
                    <a:cs typeface="Sakkal Majalla" panose="02000000000000000000" pitchFamily="2" charset="-78"/>
                  </a:rPr>
                  <a:t>(شديد المحال)</a:t>
                </a:r>
                <a:endParaRPr lang="en-US" sz="2800" dirty="0">
                  <a:latin typeface="Sakkal Majalla" panose="02000000000000000000" pitchFamily="2" charset="-78"/>
                  <a:cs typeface="Sakkal Majalla" panose="02000000000000000000" pitchFamily="2" charset="-78"/>
                </a:endParaRPr>
              </a:p>
            </p:txBody>
          </p:sp>
        </p:grpSp>
        <p:pic>
          <p:nvPicPr>
            <p:cNvPr id="8" name="Graphic 7" descr="Siren">
              <a:extLst>
                <a:ext uri="{FF2B5EF4-FFF2-40B4-BE49-F238E27FC236}">
                  <a16:creationId xmlns:a16="http://schemas.microsoft.com/office/drawing/2014/main" id="{1F19BB00-2FE5-41C5-AF3A-0A70CA8EA76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7558847" y="3429000"/>
              <a:ext cx="823346" cy="823346"/>
            </a:xfrm>
            <a:prstGeom prst="rect">
              <a:avLst/>
            </a:prstGeom>
          </p:spPr>
        </p:pic>
      </p:grpSp>
    </p:spTree>
    <p:extLst>
      <p:ext uri="{BB962C8B-B14F-4D97-AF65-F5344CB8AC3E}">
        <p14:creationId xmlns:p14="http://schemas.microsoft.com/office/powerpoint/2010/main" val="19564146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graphicEl>
                                              <a:dgm id="{1BEC1CC2-7978-46CE-8A75-67A769C03883}"/>
                                            </p:graphicEl>
                                          </p:spTgt>
                                        </p:tgtEl>
                                        <p:attrNameLst>
                                          <p:attrName>style.visibility</p:attrName>
                                        </p:attrNameLst>
                                      </p:cBhvr>
                                      <p:to>
                                        <p:strVal val="visible"/>
                                      </p:to>
                                    </p:set>
                                    <p:animEffect transition="in" filter="wipe(down)">
                                      <p:cBhvr>
                                        <p:cTn id="7" dur="580">
                                          <p:stCondLst>
                                            <p:cond delay="0"/>
                                          </p:stCondLst>
                                        </p:cTn>
                                        <p:tgtEl>
                                          <p:spTgt spid="5">
                                            <p:graphicEl>
                                              <a:dgm id="{1BEC1CC2-7978-46CE-8A75-67A769C03883}"/>
                                            </p:graphicEl>
                                          </p:spTgt>
                                        </p:tgtEl>
                                      </p:cBhvr>
                                    </p:animEffect>
                                    <p:anim calcmode="lin" valueType="num">
                                      <p:cBhvr>
                                        <p:cTn id="8" dur="1822" tmFilter="0,0; 0.14,0.36; 0.43,0.73; 0.71,0.91; 1.0,1.0">
                                          <p:stCondLst>
                                            <p:cond delay="0"/>
                                          </p:stCondLst>
                                        </p:cTn>
                                        <p:tgtEl>
                                          <p:spTgt spid="5">
                                            <p:graphicEl>
                                              <a:dgm id="{1BEC1CC2-7978-46CE-8A75-67A769C03883}"/>
                                            </p:graphic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graphicEl>
                                              <a:dgm id="{1BEC1CC2-7978-46CE-8A75-67A769C03883}"/>
                                            </p:graphic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graphicEl>
                                              <a:dgm id="{1BEC1CC2-7978-46CE-8A75-67A769C03883}"/>
                                            </p:graphic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graphicEl>
                                              <a:dgm id="{1BEC1CC2-7978-46CE-8A75-67A769C03883}"/>
                                            </p:graphic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graphicEl>
                                              <a:dgm id="{1BEC1CC2-7978-46CE-8A75-67A769C03883}"/>
                                            </p:graphic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graphicEl>
                                              <a:dgm id="{1BEC1CC2-7978-46CE-8A75-67A769C03883}"/>
                                            </p:graphicEl>
                                          </p:spTgt>
                                        </p:tgtEl>
                                      </p:cBhvr>
                                      <p:to x="100000" y="60000"/>
                                    </p:animScale>
                                    <p:animScale>
                                      <p:cBhvr>
                                        <p:cTn id="14" dur="166" decel="50000">
                                          <p:stCondLst>
                                            <p:cond delay="676"/>
                                          </p:stCondLst>
                                        </p:cTn>
                                        <p:tgtEl>
                                          <p:spTgt spid="5">
                                            <p:graphicEl>
                                              <a:dgm id="{1BEC1CC2-7978-46CE-8A75-67A769C03883}"/>
                                            </p:graphicEl>
                                          </p:spTgt>
                                        </p:tgtEl>
                                      </p:cBhvr>
                                      <p:to x="100000" y="100000"/>
                                    </p:animScale>
                                    <p:animScale>
                                      <p:cBhvr>
                                        <p:cTn id="15" dur="26">
                                          <p:stCondLst>
                                            <p:cond delay="1312"/>
                                          </p:stCondLst>
                                        </p:cTn>
                                        <p:tgtEl>
                                          <p:spTgt spid="5">
                                            <p:graphicEl>
                                              <a:dgm id="{1BEC1CC2-7978-46CE-8A75-67A769C03883}"/>
                                            </p:graphicEl>
                                          </p:spTgt>
                                        </p:tgtEl>
                                      </p:cBhvr>
                                      <p:to x="100000" y="80000"/>
                                    </p:animScale>
                                    <p:animScale>
                                      <p:cBhvr>
                                        <p:cTn id="16" dur="166" decel="50000">
                                          <p:stCondLst>
                                            <p:cond delay="1338"/>
                                          </p:stCondLst>
                                        </p:cTn>
                                        <p:tgtEl>
                                          <p:spTgt spid="5">
                                            <p:graphicEl>
                                              <a:dgm id="{1BEC1CC2-7978-46CE-8A75-67A769C03883}"/>
                                            </p:graphicEl>
                                          </p:spTgt>
                                        </p:tgtEl>
                                      </p:cBhvr>
                                      <p:to x="100000" y="100000"/>
                                    </p:animScale>
                                    <p:animScale>
                                      <p:cBhvr>
                                        <p:cTn id="17" dur="26">
                                          <p:stCondLst>
                                            <p:cond delay="1642"/>
                                          </p:stCondLst>
                                        </p:cTn>
                                        <p:tgtEl>
                                          <p:spTgt spid="5">
                                            <p:graphicEl>
                                              <a:dgm id="{1BEC1CC2-7978-46CE-8A75-67A769C03883}"/>
                                            </p:graphicEl>
                                          </p:spTgt>
                                        </p:tgtEl>
                                      </p:cBhvr>
                                      <p:to x="100000" y="90000"/>
                                    </p:animScale>
                                    <p:animScale>
                                      <p:cBhvr>
                                        <p:cTn id="18" dur="166" decel="50000">
                                          <p:stCondLst>
                                            <p:cond delay="1668"/>
                                          </p:stCondLst>
                                        </p:cTn>
                                        <p:tgtEl>
                                          <p:spTgt spid="5">
                                            <p:graphicEl>
                                              <a:dgm id="{1BEC1CC2-7978-46CE-8A75-67A769C03883}"/>
                                            </p:graphicEl>
                                          </p:spTgt>
                                        </p:tgtEl>
                                      </p:cBhvr>
                                      <p:to x="100000" y="100000"/>
                                    </p:animScale>
                                    <p:animScale>
                                      <p:cBhvr>
                                        <p:cTn id="19" dur="26">
                                          <p:stCondLst>
                                            <p:cond delay="1808"/>
                                          </p:stCondLst>
                                        </p:cTn>
                                        <p:tgtEl>
                                          <p:spTgt spid="5">
                                            <p:graphicEl>
                                              <a:dgm id="{1BEC1CC2-7978-46CE-8A75-67A769C03883}"/>
                                            </p:graphicEl>
                                          </p:spTgt>
                                        </p:tgtEl>
                                      </p:cBhvr>
                                      <p:to x="100000" y="95000"/>
                                    </p:animScale>
                                    <p:animScale>
                                      <p:cBhvr>
                                        <p:cTn id="20" dur="166" decel="50000">
                                          <p:stCondLst>
                                            <p:cond delay="1834"/>
                                          </p:stCondLst>
                                        </p:cTn>
                                        <p:tgtEl>
                                          <p:spTgt spid="5">
                                            <p:graphicEl>
                                              <a:dgm id="{1BEC1CC2-7978-46CE-8A75-67A769C03883}"/>
                                            </p:graphic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graphicEl>
                                              <a:dgm id="{D5997FB6-A5FE-4C06-BF9E-64807667A1D9}"/>
                                            </p:graphicEl>
                                          </p:spTgt>
                                        </p:tgtEl>
                                        <p:attrNameLst>
                                          <p:attrName>style.visibility</p:attrName>
                                        </p:attrNameLst>
                                      </p:cBhvr>
                                      <p:to>
                                        <p:strVal val="visible"/>
                                      </p:to>
                                    </p:set>
                                    <p:animEffect transition="in" filter="wipe(down)">
                                      <p:cBhvr>
                                        <p:cTn id="25" dur="580">
                                          <p:stCondLst>
                                            <p:cond delay="0"/>
                                          </p:stCondLst>
                                        </p:cTn>
                                        <p:tgtEl>
                                          <p:spTgt spid="5">
                                            <p:graphicEl>
                                              <a:dgm id="{D5997FB6-A5FE-4C06-BF9E-64807667A1D9}"/>
                                            </p:graphicEl>
                                          </p:spTgt>
                                        </p:tgtEl>
                                      </p:cBhvr>
                                    </p:animEffect>
                                    <p:anim calcmode="lin" valueType="num">
                                      <p:cBhvr>
                                        <p:cTn id="26" dur="1822" tmFilter="0,0; 0.14,0.36; 0.43,0.73; 0.71,0.91; 1.0,1.0">
                                          <p:stCondLst>
                                            <p:cond delay="0"/>
                                          </p:stCondLst>
                                        </p:cTn>
                                        <p:tgtEl>
                                          <p:spTgt spid="5">
                                            <p:graphicEl>
                                              <a:dgm id="{D5997FB6-A5FE-4C06-BF9E-64807667A1D9}"/>
                                            </p:graphic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graphicEl>
                                              <a:dgm id="{D5997FB6-A5FE-4C06-BF9E-64807667A1D9}"/>
                                            </p:graphic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graphicEl>
                                              <a:dgm id="{D5997FB6-A5FE-4C06-BF9E-64807667A1D9}"/>
                                            </p:graphic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graphicEl>
                                              <a:dgm id="{D5997FB6-A5FE-4C06-BF9E-64807667A1D9}"/>
                                            </p:graphic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graphicEl>
                                              <a:dgm id="{D5997FB6-A5FE-4C06-BF9E-64807667A1D9}"/>
                                            </p:graphic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graphicEl>
                                              <a:dgm id="{D5997FB6-A5FE-4C06-BF9E-64807667A1D9}"/>
                                            </p:graphicEl>
                                          </p:spTgt>
                                        </p:tgtEl>
                                      </p:cBhvr>
                                      <p:to x="100000" y="60000"/>
                                    </p:animScale>
                                    <p:animScale>
                                      <p:cBhvr>
                                        <p:cTn id="32" dur="166" decel="50000">
                                          <p:stCondLst>
                                            <p:cond delay="676"/>
                                          </p:stCondLst>
                                        </p:cTn>
                                        <p:tgtEl>
                                          <p:spTgt spid="5">
                                            <p:graphicEl>
                                              <a:dgm id="{D5997FB6-A5FE-4C06-BF9E-64807667A1D9}"/>
                                            </p:graphicEl>
                                          </p:spTgt>
                                        </p:tgtEl>
                                      </p:cBhvr>
                                      <p:to x="100000" y="100000"/>
                                    </p:animScale>
                                    <p:animScale>
                                      <p:cBhvr>
                                        <p:cTn id="33" dur="26">
                                          <p:stCondLst>
                                            <p:cond delay="1312"/>
                                          </p:stCondLst>
                                        </p:cTn>
                                        <p:tgtEl>
                                          <p:spTgt spid="5">
                                            <p:graphicEl>
                                              <a:dgm id="{D5997FB6-A5FE-4C06-BF9E-64807667A1D9}"/>
                                            </p:graphicEl>
                                          </p:spTgt>
                                        </p:tgtEl>
                                      </p:cBhvr>
                                      <p:to x="100000" y="80000"/>
                                    </p:animScale>
                                    <p:animScale>
                                      <p:cBhvr>
                                        <p:cTn id="34" dur="166" decel="50000">
                                          <p:stCondLst>
                                            <p:cond delay="1338"/>
                                          </p:stCondLst>
                                        </p:cTn>
                                        <p:tgtEl>
                                          <p:spTgt spid="5">
                                            <p:graphicEl>
                                              <a:dgm id="{D5997FB6-A5FE-4C06-BF9E-64807667A1D9}"/>
                                            </p:graphicEl>
                                          </p:spTgt>
                                        </p:tgtEl>
                                      </p:cBhvr>
                                      <p:to x="100000" y="100000"/>
                                    </p:animScale>
                                    <p:animScale>
                                      <p:cBhvr>
                                        <p:cTn id="35" dur="26">
                                          <p:stCondLst>
                                            <p:cond delay="1642"/>
                                          </p:stCondLst>
                                        </p:cTn>
                                        <p:tgtEl>
                                          <p:spTgt spid="5">
                                            <p:graphicEl>
                                              <a:dgm id="{D5997FB6-A5FE-4C06-BF9E-64807667A1D9}"/>
                                            </p:graphicEl>
                                          </p:spTgt>
                                        </p:tgtEl>
                                      </p:cBhvr>
                                      <p:to x="100000" y="90000"/>
                                    </p:animScale>
                                    <p:animScale>
                                      <p:cBhvr>
                                        <p:cTn id="36" dur="166" decel="50000">
                                          <p:stCondLst>
                                            <p:cond delay="1668"/>
                                          </p:stCondLst>
                                        </p:cTn>
                                        <p:tgtEl>
                                          <p:spTgt spid="5">
                                            <p:graphicEl>
                                              <a:dgm id="{D5997FB6-A5FE-4C06-BF9E-64807667A1D9}"/>
                                            </p:graphicEl>
                                          </p:spTgt>
                                        </p:tgtEl>
                                      </p:cBhvr>
                                      <p:to x="100000" y="100000"/>
                                    </p:animScale>
                                    <p:animScale>
                                      <p:cBhvr>
                                        <p:cTn id="37" dur="26">
                                          <p:stCondLst>
                                            <p:cond delay="1808"/>
                                          </p:stCondLst>
                                        </p:cTn>
                                        <p:tgtEl>
                                          <p:spTgt spid="5">
                                            <p:graphicEl>
                                              <a:dgm id="{D5997FB6-A5FE-4C06-BF9E-64807667A1D9}"/>
                                            </p:graphicEl>
                                          </p:spTgt>
                                        </p:tgtEl>
                                      </p:cBhvr>
                                      <p:to x="100000" y="95000"/>
                                    </p:animScale>
                                    <p:animScale>
                                      <p:cBhvr>
                                        <p:cTn id="38" dur="166" decel="50000">
                                          <p:stCondLst>
                                            <p:cond delay="1834"/>
                                          </p:stCondLst>
                                        </p:cTn>
                                        <p:tgtEl>
                                          <p:spTgt spid="5">
                                            <p:graphicEl>
                                              <a:dgm id="{D5997FB6-A5FE-4C06-BF9E-64807667A1D9}"/>
                                            </p:graphicEl>
                                          </p:spTgt>
                                        </p:tgtEl>
                                      </p:cBhvr>
                                      <p:to x="100000" y="100000"/>
                                    </p:animScale>
                                  </p:childTnLst>
                                </p:cTn>
                              </p:par>
                              <p:par>
                                <p:cTn id="39" presetID="26" presetClass="entr" presetSubtype="0" fill="hold" grpId="0" nodeType="withEffect">
                                  <p:stCondLst>
                                    <p:cond delay="0"/>
                                  </p:stCondLst>
                                  <p:childTnLst>
                                    <p:set>
                                      <p:cBhvr>
                                        <p:cTn id="40" dur="1" fill="hold">
                                          <p:stCondLst>
                                            <p:cond delay="0"/>
                                          </p:stCondLst>
                                        </p:cTn>
                                        <p:tgtEl>
                                          <p:spTgt spid="5">
                                            <p:graphicEl>
                                              <a:dgm id="{918FF342-9837-4234-8DD7-A0A2BD624B00}"/>
                                            </p:graphicEl>
                                          </p:spTgt>
                                        </p:tgtEl>
                                        <p:attrNameLst>
                                          <p:attrName>style.visibility</p:attrName>
                                        </p:attrNameLst>
                                      </p:cBhvr>
                                      <p:to>
                                        <p:strVal val="visible"/>
                                      </p:to>
                                    </p:set>
                                    <p:animEffect transition="in" filter="wipe(down)">
                                      <p:cBhvr>
                                        <p:cTn id="41" dur="580">
                                          <p:stCondLst>
                                            <p:cond delay="0"/>
                                          </p:stCondLst>
                                        </p:cTn>
                                        <p:tgtEl>
                                          <p:spTgt spid="5">
                                            <p:graphicEl>
                                              <a:dgm id="{918FF342-9837-4234-8DD7-A0A2BD624B00}"/>
                                            </p:graphicEl>
                                          </p:spTgt>
                                        </p:tgtEl>
                                      </p:cBhvr>
                                    </p:animEffect>
                                    <p:anim calcmode="lin" valueType="num">
                                      <p:cBhvr>
                                        <p:cTn id="42" dur="1822" tmFilter="0,0; 0.14,0.36; 0.43,0.73; 0.71,0.91; 1.0,1.0">
                                          <p:stCondLst>
                                            <p:cond delay="0"/>
                                          </p:stCondLst>
                                        </p:cTn>
                                        <p:tgtEl>
                                          <p:spTgt spid="5">
                                            <p:graphicEl>
                                              <a:dgm id="{918FF342-9837-4234-8DD7-A0A2BD624B00}"/>
                                            </p:graphic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5">
                                            <p:graphicEl>
                                              <a:dgm id="{918FF342-9837-4234-8DD7-A0A2BD624B00}"/>
                                            </p:graphic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5">
                                            <p:graphicEl>
                                              <a:dgm id="{918FF342-9837-4234-8DD7-A0A2BD624B00}"/>
                                            </p:graphic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5">
                                            <p:graphicEl>
                                              <a:dgm id="{918FF342-9837-4234-8DD7-A0A2BD624B00}"/>
                                            </p:graphic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5">
                                            <p:graphicEl>
                                              <a:dgm id="{918FF342-9837-4234-8DD7-A0A2BD624B00}"/>
                                            </p:graphic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5">
                                            <p:graphicEl>
                                              <a:dgm id="{918FF342-9837-4234-8DD7-A0A2BD624B00}"/>
                                            </p:graphicEl>
                                          </p:spTgt>
                                        </p:tgtEl>
                                      </p:cBhvr>
                                      <p:to x="100000" y="60000"/>
                                    </p:animScale>
                                    <p:animScale>
                                      <p:cBhvr>
                                        <p:cTn id="48" dur="166" decel="50000">
                                          <p:stCondLst>
                                            <p:cond delay="676"/>
                                          </p:stCondLst>
                                        </p:cTn>
                                        <p:tgtEl>
                                          <p:spTgt spid="5">
                                            <p:graphicEl>
                                              <a:dgm id="{918FF342-9837-4234-8DD7-A0A2BD624B00}"/>
                                            </p:graphicEl>
                                          </p:spTgt>
                                        </p:tgtEl>
                                      </p:cBhvr>
                                      <p:to x="100000" y="100000"/>
                                    </p:animScale>
                                    <p:animScale>
                                      <p:cBhvr>
                                        <p:cTn id="49" dur="26">
                                          <p:stCondLst>
                                            <p:cond delay="1312"/>
                                          </p:stCondLst>
                                        </p:cTn>
                                        <p:tgtEl>
                                          <p:spTgt spid="5">
                                            <p:graphicEl>
                                              <a:dgm id="{918FF342-9837-4234-8DD7-A0A2BD624B00}"/>
                                            </p:graphicEl>
                                          </p:spTgt>
                                        </p:tgtEl>
                                      </p:cBhvr>
                                      <p:to x="100000" y="80000"/>
                                    </p:animScale>
                                    <p:animScale>
                                      <p:cBhvr>
                                        <p:cTn id="50" dur="166" decel="50000">
                                          <p:stCondLst>
                                            <p:cond delay="1338"/>
                                          </p:stCondLst>
                                        </p:cTn>
                                        <p:tgtEl>
                                          <p:spTgt spid="5">
                                            <p:graphicEl>
                                              <a:dgm id="{918FF342-9837-4234-8DD7-A0A2BD624B00}"/>
                                            </p:graphicEl>
                                          </p:spTgt>
                                        </p:tgtEl>
                                      </p:cBhvr>
                                      <p:to x="100000" y="100000"/>
                                    </p:animScale>
                                    <p:animScale>
                                      <p:cBhvr>
                                        <p:cTn id="51" dur="26">
                                          <p:stCondLst>
                                            <p:cond delay="1642"/>
                                          </p:stCondLst>
                                        </p:cTn>
                                        <p:tgtEl>
                                          <p:spTgt spid="5">
                                            <p:graphicEl>
                                              <a:dgm id="{918FF342-9837-4234-8DD7-A0A2BD624B00}"/>
                                            </p:graphicEl>
                                          </p:spTgt>
                                        </p:tgtEl>
                                      </p:cBhvr>
                                      <p:to x="100000" y="90000"/>
                                    </p:animScale>
                                    <p:animScale>
                                      <p:cBhvr>
                                        <p:cTn id="52" dur="166" decel="50000">
                                          <p:stCondLst>
                                            <p:cond delay="1668"/>
                                          </p:stCondLst>
                                        </p:cTn>
                                        <p:tgtEl>
                                          <p:spTgt spid="5">
                                            <p:graphicEl>
                                              <a:dgm id="{918FF342-9837-4234-8DD7-A0A2BD624B00}"/>
                                            </p:graphicEl>
                                          </p:spTgt>
                                        </p:tgtEl>
                                      </p:cBhvr>
                                      <p:to x="100000" y="100000"/>
                                    </p:animScale>
                                    <p:animScale>
                                      <p:cBhvr>
                                        <p:cTn id="53" dur="26">
                                          <p:stCondLst>
                                            <p:cond delay="1808"/>
                                          </p:stCondLst>
                                        </p:cTn>
                                        <p:tgtEl>
                                          <p:spTgt spid="5">
                                            <p:graphicEl>
                                              <a:dgm id="{918FF342-9837-4234-8DD7-A0A2BD624B00}"/>
                                            </p:graphicEl>
                                          </p:spTgt>
                                        </p:tgtEl>
                                      </p:cBhvr>
                                      <p:to x="100000" y="95000"/>
                                    </p:animScale>
                                    <p:animScale>
                                      <p:cBhvr>
                                        <p:cTn id="54" dur="166" decel="50000">
                                          <p:stCondLst>
                                            <p:cond delay="1834"/>
                                          </p:stCondLst>
                                        </p:cTn>
                                        <p:tgtEl>
                                          <p:spTgt spid="5">
                                            <p:graphicEl>
                                              <a:dgm id="{918FF342-9837-4234-8DD7-A0A2BD624B00}"/>
                                            </p:graphicEl>
                                          </p:spTgt>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grpId="0" nodeType="clickEffect">
                                  <p:stCondLst>
                                    <p:cond delay="0"/>
                                  </p:stCondLst>
                                  <p:childTnLst>
                                    <p:set>
                                      <p:cBhvr>
                                        <p:cTn id="58" dur="1" fill="hold">
                                          <p:stCondLst>
                                            <p:cond delay="0"/>
                                          </p:stCondLst>
                                        </p:cTn>
                                        <p:tgtEl>
                                          <p:spTgt spid="5">
                                            <p:graphicEl>
                                              <a:dgm id="{AE1BFBB7-50E2-4D16-953E-843707232272}"/>
                                            </p:graphicEl>
                                          </p:spTgt>
                                        </p:tgtEl>
                                        <p:attrNameLst>
                                          <p:attrName>style.visibility</p:attrName>
                                        </p:attrNameLst>
                                      </p:cBhvr>
                                      <p:to>
                                        <p:strVal val="visible"/>
                                      </p:to>
                                    </p:set>
                                    <p:animEffect transition="in" filter="wipe(down)">
                                      <p:cBhvr>
                                        <p:cTn id="59" dur="580">
                                          <p:stCondLst>
                                            <p:cond delay="0"/>
                                          </p:stCondLst>
                                        </p:cTn>
                                        <p:tgtEl>
                                          <p:spTgt spid="5">
                                            <p:graphicEl>
                                              <a:dgm id="{AE1BFBB7-50E2-4D16-953E-843707232272}"/>
                                            </p:graphicEl>
                                          </p:spTgt>
                                        </p:tgtEl>
                                      </p:cBhvr>
                                    </p:animEffect>
                                    <p:anim calcmode="lin" valueType="num">
                                      <p:cBhvr>
                                        <p:cTn id="60" dur="1822" tmFilter="0,0; 0.14,0.36; 0.43,0.73; 0.71,0.91; 1.0,1.0">
                                          <p:stCondLst>
                                            <p:cond delay="0"/>
                                          </p:stCondLst>
                                        </p:cTn>
                                        <p:tgtEl>
                                          <p:spTgt spid="5">
                                            <p:graphicEl>
                                              <a:dgm id="{AE1BFBB7-50E2-4D16-953E-843707232272}"/>
                                            </p:graphicEl>
                                          </p:spTgt>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5">
                                            <p:graphicEl>
                                              <a:dgm id="{AE1BFBB7-50E2-4D16-953E-843707232272}"/>
                                            </p:graphicEl>
                                          </p:spTgt>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5">
                                            <p:graphicEl>
                                              <a:dgm id="{AE1BFBB7-50E2-4D16-953E-843707232272}"/>
                                            </p:graphicEl>
                                          </p:spTgt>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5">
                                            <p:graphicEl>
                                              <a:dgm id="{AE1BFBB7-50E2-4D16-953E-843707232272}"/>
                                            </p:graphicEl>
                                          </p:spTgt>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5">
                                            <p:graphicEl>
                                              <a:dgm id="{AE1BFBB7-50E2-4D16-953E-843707232272}"/>
                                            </p:graphicEl>
                                          </p:spTgt>
                                        </p:tgtEl>
                                        <p:attrNameLst>
                                          <p:attrName>ppt_y</p:attrName>
                                        </p:attrNameLst>
                                      </p:cBhvr>
                                      <p:tavLst>
                                        <p:tav tm="0" fmla="#ppt_y-sin(pi*$)/81">
                                          <p:val>
                                            <p:fltVal val="0"/>
                                          </p:val>
                                        </p:tav>
                                        <p:tav tm="100000">
                                          <p:val>
                                            <p:fltVal val="1"/>
                                          </p:val>
                                        </p:tav>
                                      </p:tavLst>
                                    </p:anim>
                                    <p:animScale>
                                      <p:cBhvr>
                                        <p:cTn id="65" dur="26">
                                          <p:stCondLst>
                                            <p:cond delay="650"/>
                                          </p:stCondLst>
                                        </p:cTn>
                                        <p:tgtEl>
                                          <p:spTgt spid="5">
                                            <p:graphicEl>
                                              <a:dgm id="{AE1BFBB7-50E2-4D16-953E-843707232272}"/>
                                            </p:graphicEl>
                                          </p:spTgt>
                                        </p:tgtEl>
                                      </p:cBhvr>
                                      <p:to x="100000" y="60000"/>
                                    </p:animScale>
                                    <p:animScale>
                                      <p:cBhvr>
                                        <p:cTn id="66" dur="166" decel="50000">
                                          <p:stCondLst>
                                            <p:cond delay="676"/>
                                          </p:stCondLst>
                                        </p:cTn>
                                        <p:tgtEl>
                                          <p:spTgt spid="5">
                                            <p:graphicEl>
                                              <a:dgm id="{AE1BFBB7-50E2-4D16-953E-843707232272}"/>
                                            </p:graphicEl>
                                          </p:spTgt>
                                        </p:tgtEl>
                                      </p:cBhvr>
                                      <p:to x="100000" y="100000"/>
                                    </p:animScale>
                                    <p:animScale>
                                      <p:cBhvr>
                                        <p:cTn id="67" dur="26">
                                          <p:stCondLst>
                                            <p:cond delay="1312"/>
                                          </p:stCondLst>
                                        </p:cTn>
                                        <p:tgtEl>
                                          <p:spTgt spid="5">
                                            <p:graphicEl>
                                              <a:dgm id="{AE1BFBB7-50E2-4D16-953E-843707232272}"/>
                                            </p:graphicEl>
                                          </p:spTgt>
                                        </p:tgtEl>
                                      </p:cBhvr>
                                      <p:to x="100000" y="80000"/>
                                    </p:animScale>
                                    <p:animScale>
                                      <p:cBhvr>
                                        <p:cTn id="68" dur="166" decel="50000">
                                          <p:stCondLst>
                                            <p:cond delay="1338"/>
                                          </p:stCondLst>
                                        </p:cTn>
                                        <p:tgtEl>
                                          <p:spTgt spid="5">
                                            <p:graphicEl>
                                              <a:dgm id="{AE1BFBB7-50E2-4D16-953E-843707232272}"/>
                                            </p:graphicEl>
                                          </p:spTgt>
                                        </p:tgtEl>
                                      </p:cBhvr>
                                      <p:to x="100000" y="100000"/>
                                    </p:animScale>
                                    <p:animScale>
                                      <p:cBhvr>
                                        <p:cTn id="69" dur="26">
                                          <p:stCondLst>
                                            <p:cond delay="1642"/>
                                          </p:stCondLst>
                                        </p:cTn>
                                        <p:tgtEl>
                                          <p:spTgt spid="5">
                                            <p:graphicEl>
                                              <a:dgm id="{AE1BFBB7-50E2-4D16-953E-843707232272}"/>
                                            </p:graphicEl>
                                          </p:spTgt>
                                        </p:tgtEl>
                                      </p:cBhvr>
                                      <p:to x="100000" y="90000"/>
                                    </p:animScale>
                                    <p:animScale>
                                      <p:cBhvr>
                                        <p:cTn id="70" dur="166" decel="50000">
                                          <p:stCondLst>
                                            <p:cond delay="1668"/>
                                          </p:stCondLst>
                                        </p:cTn>
                                        <p:tgtEl>
                                          <p:spTgt spid="5">
                                            <p:graphicEl>
                                              <a:dgm id="{AE1BFBB7-50E2-4D16-953E-843707232272}"/>
                                            </p:graphicEl>
                                          </p:spTgt>
                                        </p:tgtEl>
                                      </p:cBhvr>
                                      <p:to x="100000" y="100000"/>
                                    </p:animScale>
                                    <p:animScale>
                                      <p:cBhvr>
                                        <p:cTn id="71" dur="26">
                                          <p:stCondLst>
                                            <p:cond delay="1808"/>
                                          </p:stCondLst>
                                        </p:cTn>
                                        <p:tgtEl>
                                          <p:spTgt spid="5">
                                            <p:graphicEl>
                                              <a:dgm id="{AE1BFBB7-50E2-4D16-953E-843707232272}"/>
                                            </p:graphicEl>
                                          </p:spTgt>
                                        </p:tgtEl>
                                      </p:cBhvr>
                                      <p:to x="100000" y="95000"/>
                                    </p:animScale>
                                    <p:animScale>
                                      <p:cBhvr>
                                        <p:cTn id="72" dur="166" decel="50000">
                                          <p:stCondLst>
                                            <p:cond delay="1834"/>
                                          </p:stCondLst>
                                        </p:cTn>
                                        <p:tgtEl>
                                          <p:spTgt spid="5">
                                            <p:graphicEl>
                                              <a:dgm id="{AE1BFBB7-50E2-4D16-953E-843707232272}"/>
                                            </p:graphicEl>
                                          </p:spTgt>
                                        </p:tgtEl>
                                      </p:cBhvr>
                                      <p:to x="100000" y="100000"/>
                                    </p:animScale>
                                  </p:childTnLst>
                                </p:cTn>
                              </p:par>
                              <p:par>
                                <p:cTn id="73" presetID="26" presetClass="entr" presetSubtype="0" fill="hold" grpId="0" nodeType="withEffect">
                                  <p:stCondLst>
                                    <p:cond delay="0"/>
                                  </p:stCondLst>
                                  <p:childTnLst>
                                    <p:set>
                                      <p:cBhvr>
                                        <p:cTn id="74" dur="1" fill="hold">
                                          <p:stCondLst>
                                            <p:cond delay="0"/>
                                          </p:stCondLst>
                                        </p:cTn>
                                        <p:tgtEl>
                                          <p:spTgt spid="5">
                                            <p:graphicEl>
                                              <a:dgm id="{AC77514B-0541-443E-AFE6-08C360B90EC1}"/>
                                            </p:graphicEl>
                                          </p:spTgt>
                                        </p:tgtEl>
                                        <p:attrNameLst>
                                          <p:attrName>style.visibility</p:attrName>
                                        </p:attrNameLst>
                                      </p:cBhvr>
                                      <p:to>
                                        <p:strVal val="visible"/>
                                      </p:to>
                                    </p:set>
                                    <p:animEffect transition="in" filter="wipe(down)">
                                      <p:cBhvr>
                                        <p:cTn id="75" dur="580">
                                          <p:stCondLst>
                                            <p:cond delay="0"/>
                                          </p:stCondLst>
                                        </p:cTn>
                                        <p:tgtEl>
                                          <p:spTgt spid="5">
                                            <p:graphicEl>
                                              <a:dgm id="{AC77514B-0541-443E-AFE6-08C360B90EC1}"/>
                                            </p:graphicEl>
                                          </p:spTgt>
                                        </p:tgtEl>
                                      </p:cBhvr>
                                    </p:animEffect>
                                    <p:anim calcmode="lin" valueType="num">
                                      <p:cBhvr>
                                        <p:cTn id="76" dur="1822" tmFilter="0,0; 0.14,0.36; 0.43,0.73; 0.71,0.91; 1.0,1.0">
                                          <p:stCondLst>
                                            <p:cond delay="0"/>
                                          </p:stCondLst>
                                        </p:cTn>
                                        <p:tgtEl>
                                          <p:spTgt spid="5">
                                            <p:graphicEl>
                                              <a:dgm id="{AC77514B-0541-443E-AFE6-08C360B90EC1}"/>
                                            </p:graphicEl>
                                          </p:spTgt>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5">
                                            <p:graphicEl>
                                              <a:dgm id="{AC77514B-0541-443E-AFE6-08C360B90EC1}"/>
                                            </p:graphicEl>
                                          </p:spTgt>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5">
                                            <p:graphicEl>
                                              <a:dgm id="{AC77514B-0541-443E-AFE6-08C360B90EC1}"/>
                                            </p:graphicEl>
                                          </p:spTgt>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5">
                                            <p:graphicEl>
                                              <a:dgm id="{AC77514B-0541-443E-AFE6-08C360B90EC1}"/>
                                            </p:graphicEl>
                                          </p:spTgt>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5">
                                            <p:graphicEl>
                                              <a:dgm id="{AC77514B-0541-443E-AFE6-08C360B90EC1}"/>
                                            </p:graphicEl>
                                          </p:spTgt>
                                        </p:tgtEl>
                                        <p:attrNameLst>
                                          <p:attrName>ppt_y</p:attrName>
                                        </p:attrNameLst>
                                      </p:cBhvr>
                                      <p:tavLst>
                                        <p:tav tm="0" fmla="#ppt_y-sin(pi*$)/81">
                                          <p:val>
                                            <p:fltVal val="0"/>
                                          </p:val>
                                        </p:tav>
                                        <p:tav tm="100000">
                                          <p:val>
                                            <p:fltVal val="1"/>
                                          </p:val>
                                        </p:tav>
                                      </p:tavLst>
                                    </p:anim>
                                    <p:animScale>
                                      <p:cBhvr>
                                        <p:cTn id="81" dur="26">
                                          <p:stCondLst>
                                            <p:cond delay="650"/>
                                          </p:stCondLst>
                                        </p:cTn>
                                        <p:tgtEl>
                                          <p:spTgt spid="5">
                                            <p:graphicEl>
                                              <a:dgm id="{AC77514B-0541-443E-AFE6-08C360B90EC1}"/>
                                            </p:graphicEl>
                                          </p:spTgt>
                                        </p:tgtEl>
                                      </p:cBhvr>
                                      <p:to x="100000" y="60000"/>
                                    </p:animScale>
                                    <p:animScale>
                                      <p:cBhvr>
                                        <p:cTn id="82" dur="166" decel="50000">
                                          <p:stCondLst>
                                            <p:cond delay="676"/>
                                          </p:stCondLst>
                                        </p:cTn>
                                        <p:tgtEl>
                                          <p:spTgt spid="5">
                                            <p:graphicEl>
                                              <a:dgm id="{AC77514B-0541-443E-AFE6-08C360B90EC1}"/>
                                            </p:graphicEl>
                                          </p:spTgt>
                                        </p:tgtEl>
                                      </p:cBhvr>
                                      <p:to x="100000" y="100000"/>
                                    </p:animScale>
                                    <p:animScale>
                                      <p:cBhvr>
                                        <p:cTn id="83" dur="26">
                                          <p:stCondLst>
                                            <p:cond delay="1312"/>
                                          </p:stCondLst>
                                        </p:cTn>
                                        <p:tgtEl>
                                          <p:spTgt spid="5">
                                            <p:graphicEl>
                                              <a:dgm id="{AC77514B-0541-443E-AFE6-08C360B90EC1}"/>
                                            </p:graphicEl>
                                          </p:spTgt>
                                        </p:tgtEl>
                                      </p:cBhvr>
                                      <p:to x="100000" y="80000"/>
                                    </p:animScale>
                                    <p:animScale>
                                      <p:cBhvr>
                                        <p:cTn id="84" dur="166" decel="50000">
                                          <p:stCondLst>
                                            <p:cond delay="1338"/>
                                          </p:stCondLst>
                                        </p:cTn>
                                        <p:tgtEl>
                                          <p:spTgt spid="5">
                                            <p:graphicEl>
                                              <a:dgm id="{AC77514B-0541-443E-AFE6-08C360B90EC1}"/>
                                            </p:graphicEl>
                                          </p:spTgt>
                                        </p:tgtEl>
                                      </p:cBhvr>
                                      <p:to x="100000" y="100000"/>
                                    </p:animScale>
                                    <p:animScale>
                                      <p:cBhvr>
                                        <p:cTn id="85" dur="26">
                                          <p:stCondLst>
                                            <p:cond delay="1642"/>
                                          </p:stCondLst>
                                        </p:cTn>
                                        <p:tgtEl>
                                          <p:spTgt spid="5">
                                            <p:graphicEl>
                                              <a:dgm id="{AC77514B-0541-443E-AFE6-08C360B90EC1}"/>
                                            </p:graphicEl>
                                          </p:spTgt>
                                        </p:tgtEl>
                                      </p:cBhvr>
                                      <p:to x="100000" y="90000"/>
                                    </p:animScale>
                                    <p:animScale>
                                      <p:cBhvr>
                                        <p:cTn id="86" dur="166" decel="50000">
                                          <p:stCondLst>
                                            <p:cond delay="1668"/>
                                          </p:stCondLst>
                                        </p:cTn>
                                        <p:tgtEl>
                                          <p:spTgt spid="5">
                                            <p:graphicEl>
                                              <a:dgm id="{AC77514B-0541-443E-AFE6-08C360B90EC1}"/>
                                            </p:graphicEl>
                                          </p:spTgt>
                                        </p:tgtEl>
                                      </p:cBhvr>
                                      <p:to x="100000" y="100000"/>
                                    </p:animScale>
                                    <p:animScale>
                                      <p:cBhvr>
                                        <p:cTn id="87" dur="26">
                                          <p:stCondLst>
                                            <p:cond delay="1808"/>
                                          </p:stCondLst>
                                        </p:cTn>
                                        <p:tgtEl>
                                          <p:spTgt spid="5">
                                            <p:graphicEl>
                                              <a:dgm id="{AC77514B-0541-443E-AFE6-08C360B90EC1}"/>
                                            </p:graphicEl>
                                          </p:spTgt>
                                        </p:tgtEl>
                                      </p:cBhvr>
                                      <p:to x="100000" y="95000"/>
                                    </p:animScale>
                                    <p:animScale>
                                      <p:cBhvr>
                                        <p:cTn id="88" dur="166" decel="50000">
                                          <p:stCondLst>
                                            <p:cond delay="1834"/>
                                          </p:stCondLst>
                                        </p:cTn>
                                        <p:tgtEl>
                                          <p:spTgt spid="5">
                                            <p:graphicEl>
                                              <a:dgm id="{AC77514B-0541-443E-AFE6-08C360B90EC1}"/>
                                            </p:graphicEl>
                                          </p:spTgt>
                                        </p:tgtEl>
                                      </p:cBhvr>
                                      <p:to x="100000" y="100000"/>
                                    </p:animScale>
                                  </p:childTnLst>
                                </p:cTn>
                              </p:par>
                            </p:childTnLst>
                          </p:cTn>
                        </p:par>
                      </p:childTnLst>
                    </p:cTn>
                  </p:par>
                  <p:par>
                    <p:cTn id="89" fill="hold">
                      <p:stCondLst>
                        <p:cond delay="indefinite"/>
                      </p:stCondLst>
                      <p:childTnLst>
                        <p:par>
                          <p:cTn id="90" fill="hold">
                            <p:stCondLst>
                              <p:cond delay="0"/>
                            </p:stCondLst>
                            <p:childTnLst>
                              <p:par>
                                <p:cTn id="91" presetID="53" presetClass="entr" presetSubtype="16" fill="hold" nodeType="clickEffect">
                                  <p:stCondLst>
                                    <p:cond delay="0"/>
                                  </p:stCondLst>
                                  <p:childTnLst>
                                    <p:set>
                                      <p:cBhvr>
                                        <p:cTn id="92" dur="1" fill="hold">
                                          <p:stCondLst>
                                            <p:cond delay="0"/>
                                          </p:stCondLst>
                                        </p:cTn>
                                        <p:tgtEl>
                                          <p:spTgt spid="7"/>
                                        </p:tgtEl>
                                        <p:attrNameLst>
                                          <p:attrName>style.visibility</p:attrName>
                                        </p:attrNameLst>
                                      </p:cBhvr>
                                      <p:to>
                                        <p:strVal val="visible"/>
                                      </p:to>
                                    </p:set>
                                    <p:anim calcmode="lin" valueType="num">
                                      <p:cBhvr>
                                        <p:cTn id="93" dur="500" fill="hold"/>
                                        <p:tgtEl>
                                          <p:spTgt spid="7"/>
                                        </p:tgtEl>
                                        <p:attrNameLst>
                                          <p:attrName>ppt_w</p:attrName>
                                        </p:attrNameLst>
                                      </p:cBhvr>
                                      <p:tavLst>
                                        <p:tav tm="0">
                                          <p:val>
                                            <p:fltVal val="0"/>
                                          </p:val>
                                        </p:tav>
                                        <p:tav tm="100000">
                                          <p:val>
                                            <p:strVal val="#ppt_w"/>
                                          </p:val>
                                        </p:tav>
                                      </p:tavLst>
                                    </p:anim>
                                    <p:anim calcmode="lin" valueType="num">
                                      <p:cBhvr>
                                        <p:cTn id="94" dur="500" fill="hold"/>
                                        <p:tgtEl>
                                          <p:spTgt spid="7"/>
                                        </p:tgtEl>
                                        <p:attrNameLst>
                                          <p:attrName>ppt_h</p:attrName>
                                        </p:attrNameLst>
                                      </p:cBhvr>
                                      <p:tavLst>
                                        <p:tav tm="0">
                                          <p:val>
                                            <p:fltVal val="0"/>
                                          </p:val>
                                        </p:tav>
                                        <p:tav tm="100000">
                                          <p:val>
                                            <p:strVal val="#ppt_h"/>
                                          </p:val>
                                        </p:tav>
                                      </p:tavLst>
                                    </p:anim>
                                    <p:animEffect transition="in" filter="fade">
                                      <p:cBhvr>
                                        <p:cTn id="9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C8004-498D-43AA-8773-6DA5F041EA1F}"/>
              </a:ext>
            </a:extLst>
          </p:cNvPr>
          <p:cNvSpPr>
            <a:spLocks noGrp="1"/>
          </p:cNvSpPr>
          <p:nvPr>
            <p:ph type="title"/>
          </p:nvPr>
        </p:nvSpPr>
        <p:spPr>
          <a:xfrm>
            <a:off x="1295402" y="982132"/>
            <a:ext cx="9601196" cy="1303867"/>
          </a:xfrm>
        </p:spPr>
        <p:txBody>
          <a:bodyPr>
            <a:normAutofit/>
          </a:bodyPr>
          <a:lstStyle/>
          <a:p>
            <a:pPr rtl="1"/>
            <a:r>
              <a:rPr lang="ar-SA" dirty="0">
                <a:solidFill>
                  <a:srgbClr val="262626"/>
                </a:solidFill>
                <a:latin typeface="Sakkal Majalla" panose="02000000000000000000" pitchFamily="2" charset="-78"/>
                <a:cs typeface="Sakkal Majalla" panose="02000000000000000000" pitchFamily="2" charset="-78"/>
              </a:rPr>
              <a:t>للحفاظ (16)</a:t>
            </a:r>
            <a:endParaRPr lang="en-US" dirty="0">
              <a:solidFill>
                <a:srgbClr val="262626"/>
              </a:solidFill>
              <a:latin typeface="Sakkal Majalla" panose="02000000000000000000" pitchFamily="2" charset="-78"/>
              <a:cs typeface="Sakkal Majalla" panose="02000000000000000000" pitchFamily="2" charset="-78"/>
            </a:endParaRPr>
          </a:p>
        </p:txBody>
      </p:sp>
      <p:graphicFrame>
        <p:nvGraphicFramePr>
          <p:cNvPr id="5" name="Content Placeholder 2">
            <a:extLst>
              <a:ext uri="{FF2B5EF4-FFF2-40B4-BE49-F238E27FC236}">
                <a16:creationId xmlns:a16="http://schemas.microsoft.com/office/drawing/2014/main" id="{88FA6B1A-F6A5-4314-BDAC-CE9DCE055B28}"/>
              </a:ext>
            </a:extLst>
          </p:cNvPr>
          <p:cNvGraphicFramePr>
            <a:graphicFrameLocks noGrp="1"/>
          </p:cNvGraphicFramePr>
          <p:nvPr>
            <p:ph idx="1"/>
            <p:extLst>
              <p:ext uri="{D42A27DB-BD31-4B8C-83A1-F6EECF244321}">
                <p14:modId xmlns:p14="http://schemas.microsoft.com/office/powerpoint/2010/main" val="2289248641"/>
              </p:ext>
            </p:extLst>
          </p:nvPr>
        </p:nvGraphicFramePr>
        <p:xfrm>
          <a:off x="1295401" y="2675822"/>
          <a:ext cx="9601197" cy="2985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064844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graphicEl>
                                              <a:dgm id="{1BEC1CC2-7978-46CE-8A75-67A769C03883}"/>
                                            </p:graphicEl>
                                          </p:spTgt>
                                        </p:tgtEl>
                                        <p:attrNameLst>
                                          <p:attrName>style.visibility</p:attrName>
                                        </p:attrNameLst>
                                      </p:cBhvr>
                                      <p:to>
                                        <p:strVal val="visible"/>
                                      </p:to>
                                    </p:set>
                                    <p:animEffect transition="in" filter="wipe(down)">
                                      <p:cBhvr>
                                        <p:cTn id="7" dur="580">
                                          <p:stCondLst>
                                            <p:cond delay="0"/>
                                          </p:stCondLst>
                                        </p:cTn>
                                        <p:tgtEl>
                                          <p:spTgt spid="5">
                                            <p:graphicEl>
                                              <a:dgm id="{1BEC1CC2-7978-46CE-8A75-67A769C03883}"/>
                                            </p:graphicEl>
                                          </p:spTgt>
                                        </p:tgtEl>
                                      </p:cBhvr>
                                    </p:animEffect>
                                    <p:anim calcmode="lin" valueType="num">
                                      <p:cBhvr>
                                        <p:cTn id="8" dur="1822" tmFilter="0,0; 0.14,0.36; 0.43,0.73; 0.71,0.91; 1.0,1.0">
                                          <p:stCondLst>
                                            <p:cond delay="0"/>
                                          </p:stCondLst>
                                        </p:cTn>
                                        <p:tgtEl>
                                          <p:spTgt spid="5">
                                            <p:graphicEl>
                                              <a:dgm id="{1BEC1CC2-7978-46CE-8A75-67A769C03883}"/>
                                            </p:graphic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graphicEl>
                                              <a:dgm id="{1BEC1CC2-7978-46CE-8A75-67A769C03883}"/>
                                            </p:graphic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graphicEl>
                                              <a:dgm id="{1BEC1CC2-7978-46CE-8A75-67A769C03883}"/>
                                            </p:graphic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graphicEl>
                                              <a:dgm id="{1BEC1CC2-7978-46CE-8A75-67A769C03883}"/>
                                            </p:graphic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graphicEl>
                                              <a:dgm id="{1BEC1CC2-7978-46CE-8A75-67A769C03883}"/>
                                            </p:graphic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graphicEl>
                                              <a:dgm id="{1BEC1CC2-7978-46CE-8A75-67A769C03883}"/>
                                            </p:graphicEl>
                                          </p:spTgt>
                                        </p:tgtEl>
                                      </p:cBhvr>
                                      <p:to x="100000" y="60000"/>
                                    </p:animScale>
                                    <p:animScale>
                                      <p:cBhvr>
                                        <p:cTn id="14" dur="166" decel="50000">
                                          <p:stCondLst>
                                            <p:cond delay="676"/>
                                          </p:stCondLst>
                                        </p:cTn>
                                        <p:tgtEl>
                                          <p:spTgt spid="5">
                                            <p:graphicEl>
                                              <a:dgm id="{1BEC1CC2-7978-46CE-8A75-67A769C03883}"/>
                                            </p:graphicEl>
                                          </p:spTgt>
                                        </p:tgtEl>
                                      </p:cBhvr>
                                      <p:to x="100000" y="100000"/>
                                    </p:animScale>
                                    <p:animScale>
                                      <p:cBhvr>
                                        <p:cTn id="15" dur="26">
                                          <p:stCondLst>
                                            <p:cond delay="1312"/>
                                          </p:stCondLst>
                                        </p:cTn>
                                        <p:tgtEl>
                                          <p:spTgt spid="5">
                                            <p:graphicEl>
                                              <a:dgm id="{1BEC1CC2-7978-46CE-8A75-67A769C03883}"/>
                                            </p:graphicEl>
                                          </p:spTgt>
                                        </p:tgtEl>
                                      </p:cBhvr>
                                      <p:to x="100000" y="80000"/>
                                    </p:animScale>
                                    <p:animScale>
                                      <p:cBhvr>
                                        <p:cTn id="16" dur="166" decel="50000">
                                          <p:stCondLst>
                                            <p:cond delay="1338"/>
                                          </p:stCondLst>
                                        </p:cTn>
                                        <p:tgtEl>
                                          <p:spTgt spid="5">
                                            <p:graphicEl>
                                              <a:dgm id="{1BEC1CC2-7978-46CE-8A75-67A769C03883}"/>
                                            </p:graphicEl>
                                          </p:spTgt>
                                        </p:tgtEl>
                                      </p:cBhvr>
                                      <p:to x="100000" y="100000"/>
                                    </p:animScale>
                                    <p:animScale>
                                      <p:cBhvr>
                                        <p:cTn id="17" dur="26">
                                          <p:stCondLst>
                                            <p:cond delay="1642"/>
                                          </p:stCondLst>
                                        </p:cTn>
                                        <p:tgtEl>
                                          <p:spTgt spid="5">
                                            <p:graphicEl>
                                              <a:dgm id="{1BEC1CC2-7978-46CE-8A75-67A769C03883}"/>
                                            </p:graphicEl>
                                          </p:spTgt>
                                        </p:tgtEl>
                                      </p:cBhvr>
                                      <p:to x="100000" y="90000"/>
                                    </p:animScale>
                                    <p:animScale>
                                      <p:cBhvr>
                                        <p:cTn id="18" dur="166" decel="50000">
                                          <p:stCondLst>
                                            <p:cond delay="1668"/>
                                          </p:stCondLst>
                                        </p:cTn>
                                        <p:tgtEl>
                                          <p:spTgt spid="5">
                                            <p:graphicEl>
                                              <a:dgm id="{1BEC1CC2-7978-46CE-8A75-67A769C03883}"/>
                                            </p:graphicEl>
                                          </p:spTgt>
                                        </p:tgtEl>
                                      </p:cBhvr>
                                      <p:to x="100000" y="100000"/>
                                    </p:animScale>
                                    <p:animScale>
                                      <p:cBhvr>
                                        <p:cTn id="19" dur="26">
                                          <p:stCondLst>
                                            <p:cond delay="1808"/>
                                          </p:stCondLst>
                                        </p:cTn>
                                        <p:tgtEl>
                                          <p:spTgt spid="5">
                                            <p:graphicEl>
                                              <a:dgm id="{1BEC1CC2-7978-46CE-8A75-67A769C03883}"/>
                                            </p:graphicEl>
                                          </p:spTgt>
                                        </p:tgtEl>
                                      </p:cBhvr>
                                      <p:to x="100000" y="95000"/>
                                    </p:animScale>
                                    <p:animScale>
                                      <p:cBhvr>
                                        <p:cTn id="20" dur="166" decel="50000">
                                          <p:stCondLst>
                                            <p:cond delay="1834"/>
                                          </p:stCondLst>
                                        </p:cTn>
                                        <p:tgtEl>
                                          <p:spTgt spid="5">
                                            <p:graphicEl>
                                              <a:dgm id="{1BEC1CC2-7978-46CE-8A75-67A769C03883}"/>
                                            </p:graphic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graphicEl>
                                              <a:dgm id="{D5997FB6-A5FE-4C06-BF9E-64807667A1D9}"/>
                                            </p:graphicEl>
                                          </p:spTgt>
                                        </p:tgtEl>
                                        <p:attrNameLst>
                                          <p:attrName>style.visibility</p:attrName>
                                        </p:attrNameLst>
                                      </p:cBhvr>
                                      <p:to>
                                        <p:strVal val="visible"/>
                                      </p:to>
                                    </p:set>
                                    <p:animEffect transition="in" filter="wipe(down)">
                                      <p:cBhvr>
                                        <p:cTn id="25" dur="580">
                                          <p:stCondLst>
                                            <p:cond delay="0"/>
                                          </p:stCondLst>
                                        </p:cTn>
                                        <p:tgtEl>
                                          <p:spTgt spid="5">
                                            <p:graphicEl>
                                              <a:dgm id="{D5997FB6-A5FE-4C06-BF9E-64807667A1D9}"/>
                                            </p:graphicEl>
                                          </p:spTgt>
                                        </p:tgtEl>
                                      </p:cBhvr>
                                    </p:animEffect>
                                    <p:anim calcmode="lin" valueType="num">
                                      <p:cBhvr>
                                        <p:cTn id="26" dur="1822" tmFilter="0,0; 0.14,0.36; 0.43,0.73; 0.71,0.91; 1.0,1.0">
                                          <p:stCondLst>
                                            <p:cond delay="0"/>
                                          </p:stCondLst>
                                        </p:cTn>
                                        <p:tgtEl>
                                          <p:spTgt spid="5">
                                            <p:graphicEl>
                                              <a:dgm id="{D5997FB6-A5FE-4C06-BF9E-64807667A1D9}"/>
                                            </p:graphic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graphicEl>
                                              <a:dgm id="{D5997FB6-A5FE-4C06-BF9E-64807667A1D9}"/>
                                            </p:graphic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graphicEl>
                                              <a:dgm id="{D5997FB6-A5FE-4C06-BF9E-64807667A1D9}"/>
                                            </p:graphic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graphicEl>
                                              <a:dgm id="{D5997FB6-A5FE-4C06-BF9E-64807667A1D9}"/>
                                            </p:graphic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graphicEl>
                                              <a:dgm id="{D5997FB6-A5FE-4C06-BF9E-64807667A1D9}"/>
                                            </p:graphic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graphicEl>
                                              <a:dgm id="{D5997FB6-A5FE-4C06-BF9E-64807667A1D9}"/>
                                            </p:graphicEl>
                                          </p:spTgt>
                                        </p:tgtEl>
                                      </p:cBhvr>
                                      <p:to x="100000" y="60000"/>
                                    </p:animScale>
                                    <p:animScale>
                                      <p:cBhvr>
                                        <p:cTn id="32" dur="166" decel="50000">
                                          <p:stCondLst>
                                            <p:cond delay="676"/>
                                          </p:stCondLst>
                                        </p:cTn>
                                        <p:tgtEl>
                                          <p:spTgt spid="5">
                                            <p:graphicEl>
                                              <a:dgm id="{D5997FB6-A5FE-4C06-BF9E-64807667A1D9}"/>
                                            </p:graphicEl>
                                          </p:spTgt>
                                        </p:tgtEl>
                                      </p:cBhvr>
                                      <p:to x="100000" y="100000"/>
                                    </p:animScale>
                                    <p:animScale>
                                      <p:cBhvr>
                                        <p:cTn id="33" dur="26">
                                          <p:stCondLst>
                                            <p:cond delay="1312"/>
                                          </p:stCondLst>
                                        </p:cTn>
                                        <p:tgtEl>
                                          <p:spTgt spid="5">
                                            <p:graphicEl>
                                              <a:dgm id="{D5997FB6-A5FE-4C06-BF9E-64807667A1D9}"/>
                                            </p:graphicEl>
                                          </p:spTgt>
                                        </p:tgtEl>
                                      </p:cBhvr>
                                      <p:to x="100000" y="80000"/>
                                    </p:animScale>
                                    <p:animScale>
                                      <p:cBhvr>
                                        <p:cTn id="34" dur="166" decel="50000">
                                          <p:stCondLst>
                                            <p:cond delay="1338"/>
                                          </p:stCondLst>
                                        </p:cTn>
                                        <p:tgtEl>
                                          <p:spTgt spid="5">
                                            <p:graphicEl>
                                              <a:dgm id="{D5997FB6-A5FE-4C06-BF9E-64807667A1D9}"/>
                                            </p:graphicEl>
                                          </p:spTgt>
                                        </p:tgtEl>
                                      </p:cBhvr>
                                      <p:to x="100000" y="100000"/>
                                    </p:animScale>
                                    <p:animScale>
                                      <p:cBhvr>
                                        <p:cTn id="35" dur="26">
                                          <p:stCondLst>
                                            <p:cond delay="1642"/>
                                          </p:stCondLst>
                                        </p:cTn>
                                        <p:tgtEl>
                                          <p:spTgt spid="5">
                                            <p:graphicEl>
                                              <a:dgm id="{D5997FB6-A5FE-4C06-BF9E-64807667A1D9}"/>
                                            </p:graphicEl>
                                          </p:spTgt>
                                        </p:tgtEl>
                                      </p:cBhvr>
                                      <p:to x="100000" y="90000"/>
                                    </p:animScale>
                                    <p:animScale>
                                      <p:cBhvr>
                                        <p:cTn id="36" dur="166" decel="50000">
                                          <p:stCondLst>
                                            <p:cond delay="1668"/>
                                          </p:stCondLst>
                                        </p:cTn>
                                        <p:tgtEl>
                                          <p:spTgt spid="5">
                                            <p:graphicEl>
                                              <a:dgm id="{D5997FB6-A5FE-4C06-BF9E-64807667A1D9}"/>
                                            </p:graphicEl>
                                          </p:spTgt>
                                        </p:tgtEl>
                                      </p:cBhvr>
                                      <p:to x="100000" y="100000"/>
                                    </p:animScale>
                                    <p:animScale>
                                      <p:cBhvr>
                                        <p:cTn id="37" dur="26">
                                          <p:stCondLst>
                                            <p:cond delay="1808"/>
                                          </p:stCondLst>
                                        </p:cTn>
                                        <p:tgtEl>
                                          <p:spTgt spid="5">
                                            <p:graphicEl>
                                              <a:dgm id="{D5997FB6-A5FE-4C06-BF9E-64807667A1D9}"/>
                                            </p:graphicEl>
                                          </p:spTgt>
                                        </p:tgtEl>
                                      </p:cBhvr>
                                      <p:to x="100000" y="95000"/>
                                    </p:animScale>
                                    <p:animScale>
                                      <p:cBhvr>
                                        <p:cTn id="38" dur="166" decel="50000">
                                          <p:stCondLst>
                                            <p:cond delay="1834"/>
                                          </p:stCondLst>
                                        </p:cTn>
                                        <p:tgtEl>
                                          <p:spTgt spid="5">
                                            <p:graphicEl>
                                              <a:dgm id="{D5997FB6-A5FE-4C06-BF9E-64807667A1D9}"/>
                                            </p:graphicEl>
                                          </p:spTgt>
                                        </p:tgtEl>
                                      </p:cBhvr>
                                      <p:to x="100000" y="100000"/>
                                    </p:animScale>
                                  </p:childTnLst>
                                </p:cTn>
                              </p:par>
                              <p:par>
                                <p:cTn id="39" presetID="26" presetClass="entr" presetSubtype="0" fill="hold" grpId="0" nodeType="withEffect">
                                  <p:stCondLst>
                                    <p:cond delay="0"/>
                                  </p:stCondLst>
                                  <p:childTnLst>
                                    <p:set>
                                      <p:cBhvr>
                                        <p:cTn id="40" dur="1" fill="hold">
                                          <p:stCondLst>
                                            <p:cond delay="0"/>
                                          </p:stCondLst>
                                        </p:cTn>
                                        <p:tgtEl>
                                          <p:spTgt spid="5">
                                            <p:graphicEl>
                                              <a:dgm id="{918FF342-9837-4234-8DD7-A0A2BD624B00}"/>
                                            </p:graphicEl>
                                          </p:spTgt>
                                        </p:tgtEl>
                                        <p:attrNameLst>
                                          <p:attrName>style.visibility</p:attrName>
                                        </p:attrNameLst>
                                      </p:cBhvr>
                                      <p:to>
                                        <p:strVal val="visible"/>
                                      </p:to>
                                    </p:set>
                                    <p:animEffect transition="in" filter="wipe(down)">
                                      <p:cBhvr>
                                        <p:cTn id="41" dur="580">
                                          <p:stCondLst>
                                            <p:cond delay="0"/>
                                          </p:stCondLst>
                                        </p:cTn>
                                        <p:tgtEl>
                                          <p:spTgt spid="5">
                                            <p:graphicEl>
                                              <a:dgm id="{918FF342-9837-4234-8DD7-A0A2BD624B00}"/>
                                            </p:graphicEl>
                                          </p:spTgt>
                                        </p:tgtEl>
                                      </p:cBhvr>
                                    </p:animEffect>
                                    <p:anim calcmode="lin" valueType="num">
                                      <p:cBhvr>
                                        <p:cTn id="42" dur="1822" tmFilter="0,0; 0.14,0.36; 0.43,0.73; 0.71,0.91; 1.0,1.0">
                                          <p:stCondLst>
                                            <p:cond delay="0"/>
                                          </p:stCondLst>
                                        </p:cTn>
                                        <p:tgtEl>
                                          <p:spTgt spid="5">
                                            <p:graphicEl>
                                              <a:dgm id="{918FF342-9837-4234-8DD7-A0A2BD624B00}"/>
                                            </p:graphic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5">
                                            <p:graphicEl>
                                              <a:dgm id="{918FF342-9837-4234-8DD7-A0A2BD624B00}"/>
                                            </p:graphic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5">
                                            <p:graphicEl>
                                              <a:dgm id="{918FF342-9837-4234-8DD7-A0A2BD624B00}"/>
                                            </p:graphic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5">
                                            <p:graphicEl>
                                              <a:dgm id="{918FF342-9837-4234-8DD7-A0A2BD624B00}"/>
                                            </p:graphic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5">
                                            <p:graphicEl>
                                              <a:dgm id="{918FF342-9837-4234-8DD7-A0A2BD624B00}"/>
                                            </p:graphic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5">
                                            <p:graphicEl>
                                              <a:dgm id="{918FF342-9837-4234-8DD7-A0A2BD624B00}"/>
                                            </p:graphicEl>
                                          </p:spTgt>
                                        </p:tgtEl>
                                      </p:cBhvr>
                                      <p:to x="100000" y="60000"/>
                                    </p:animScale>
                                    <p:animScale>
                                      <p:cBhvr>
                                        <p:cTn id="48" dur="166" decel="50000">
                                          <p:stCondLst>
                                            <p:cond delay="676"/>
                                          </p:stCondLst>
                                        </p:cTn>
                                        <p:tgtEl>
                                          <p:spTgt spid="5">
                                            <p:graphicEl>
                                              <a:dgm id="{918FF342-9837-4234-8DD7-A0A2BD624B00}"/>
                                            </p:graphicEl>
                                          </p:spTgt>
                                        </p:tgtEl>
                                      </p:cBhvr>
                                      <p:to x="100000" y="100000"/>
                                    </p:animScale>
                                    <p:animScale>
                                      <p:cBhvr>
                                        <p:cTn id="49" dur="26">
                                          <p:stCondLst>
                                            <p:cond delay="1312"/>
                                          </p:stCondLst>
                                        </p:cTn>
                                        <p:tgtEl>
                                          <p:spTgt spid="5">
                                            <p:graphicEl>
                                              <a:dgm id="{918FF342-9837-4234-8DD7-A0A2BD624B00}"/>
                                            </p:graphicEl>
                                          </p:spTgt>
                                        </p:tgtEl>
                                      </p:cBhvr>
                                      <p:to x="100000" y="80000"/>
                                    </p:animScale>
                                    <p:animScale>
                                      <p:cBhvr>
                                        <p:cTn id="50" dur="166" decel="50000">
                                          <p:stCondLst>
                                            <p:cond delay="1338"/>
                                          </p:stCondLst>
                                        </p:cTn>
                                        <p:tgtEl>
                                          <p:spTgt spid="5">
                                            <p:graphicEl>
                                              <a:dgm id="{918FF342-9837-4234-8DD7-A0A2BD624B00}"/>
                                            </p:graphicEl>
                                          </p:spTgt>
                                        </p:tgtEl>
                                      </p:cBhvr>
                                      <p:to x="100000" y="100000"/>
                                    </p:animScale>
                                    <p:animScale>
                                      <p:cBhvr>
                                        <p:cTn id="51" dur="26">
                                          <p:stCondLst>
                                            <p:cond delay="1642"/>
                                          </p:stCondLst>
                                        </p:cTn>
                                        <p:tgtEl>
                                          <p:spTgt spid="5">
                                            <p:graphicEl>
                                              <a:dgm id="{918FF342-9837-4234-8DD7-A0A2BD624B00}"/>
                                            </p:graphicEl>
                                          </p:spTgt>
                                        </p:tgtEl>
                                      </p:cBhvr>
                                      <p:to x="100000" y="90000"/>
                                    </p:animScale>
                                    <p:animScale>
                                      <p:cBhvr>
                                        <p:cTn id="52" dur="166" decel="50000">
                                          <p:stCondLst>
                                            <p:cond delay="1668"/>
                                          </p:stCondLst>
                                        </p:cTn>
                                        <p:tgtEl>
                                          <p:spTgt spid="5">
                                            <p:graphicEl>
                                              <a:dgm id="{918FF342-9837-4234-8DD7-A0A2BD624B00}"/>
                                            </p:graphicEl>
                                          </p:spTgt>
                                        </p:tgtEl>
                                      </p:cBhvr>
                                      <p:to x="100000" y="100000"/>
                                    </p:animScale>
                                    <p:animScale>
                                      <p:cBhvr>
                                        <p:cTn id="53" dur="26">
                                          <p:stCondLst>
                                            <p:cond delay="1808"/>
                                          </p:stCondLst>
                                        </p:cTn>
                                        <p:tgtEl>
                                          <p:spTgt spid="5">
                                            <p:graphicEl>
                                              <a:dgm id="{918FF342-9837-4234-8DD7-A0A2BD624B00}"/>
                                            </p:graphicEl>
                                          </p:spTgt>
                                        </p:tgtEl>
                                      </p:cBhvr>
                                      <p:to x="100000" y="95000"/>
                                    </p:animScale>
                                    <p:animScale>
                                      <p:cBhvr>
                                        <p:cTn id="54" dur="166" decel="50000">
                                          <p:stCondLst>
                                            <p:cond delay="1834"/>
                                          </p:stCondLst>
                                        </p:cTn>
                                        <p:tgtEl>
                                          <p:spTgt spid="5">
                                            <p:graphicEl>
                                              <a:dgm id="{918FF342-9837-4234-8DD7-A0A2BD624B00}"/>
                                            </p:graphicEl>
                                          </p:spTgt>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grpId="0" nodeType="clickEffect">
                                  <p:stCondLst>
                                    <p:cond delay="0"/>
                                  </p:stCondLst>
                                  <p:childTnLst>
                                    <p:set>
                                      <p:cBhvr>
                                        <p:cTn id="58" dur="1" fill="hold">
                                          <p:stCondLst>
                                            <p:cond delay="0"/>
                                          </p:stCondLst>
                                        </p:cTn>
                                        <p:tgtEl>
                                          <p:spTgt spid="5">
                                            <p:graphicEl>
                                              <a:dgm id="{AE1BFBB7-50E2-4D16-953E-843707232272}"/>
                                            </p:graphicEl>
                                          </p:spTgt>
                                        </p:tgtEl>
                                        <p:attrNameLst>
                                          <p:attrName>style.visibility</p:attrName>
                                        </p:attrNameLst>
                                      </p:cBhvr>
                                      <p:to>
                                        <p:strVal val="visible"/>
                                      </p:to>
                                    </p:set>
                                    <p:animEffect transition="in" filter="wipe(down)">
                                      <p:cBhvr>
                                        <p:cTn id="59" dur="580">
                                          <p:stCondLst>
                                            <p:cond delay="0"/>
                                          </p:stCondLst>
                                        </p:cTn>
                                        <p:tgtEl>
                                          <p:spTgt spid="5">
                                            <p:graphicEl>
                                              <a:dgm id="{AE1BFBB7-50E2-4D16-953E-843707232272}"/>
                                            </p:graphicEl>
                                          </p:spTgt>
                                        </p:tgtEl>
                                      </p:cBhvr>
                                    </p:animEffect>
                                    <p:anim calcmode="lin" valueType="num">
                                      <p:cBhvr>
                                        <p:cTn id="60" dur="1822" tmFilter="0,0; 0.14,0.36; 0.43,0.73; 0.71,0.91; 1.0,1.0">
                                          <p:stCondLst>
                                            <p:cond delay="0"/>
                                          </p:stCondLst>
                                        </p:cTn>
                                        <p:tgtEl>
                                          <p:spTgt spid="5">
                                            <p:graphicEl>
                                              <a:dgm id="{AE1BFBB7-50E2-4D16-953E-843707232272}"/>
                                            </p:graphicEl>
                                          </p:spTgt>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5">
                                            <p:graphicEl>
                                              <a:dgm id="{AE1BFBB7-50E2-4D16-953E-843707232272}"/>
                                            </p:graphicEl>
                                          </p:spTgt>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5">
                                            <p:graphicEl>
                                              <a:dgm id="{AE1BFBB7-50E2-4D16-953E-843707232272}"/>
                                            </p:graphicEl>
                                          </p:spTgt>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5">
                                            <p:graphicEl>
                                              <a:dgm id="{AE1BFBB7-50E2-4D16-953E-843707232272}"/>
                                            </p:graphicEl>
                                          </p:spTgt>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5">
                                            <p:graphicEl>
                                              <a:dgm id="{AE1BFBB7-50E2-4D16-953E-843707232272}"/>
                                            </p:graphicEl>
                                          </p:spTgt>
                                        </p:tgtEl>
                                        <p:attrNameLst>
                                          <p:attrName>ppt_y</p:attrName>
                                        </p:attrNameLst>
                                      </p:cBhvr>
                                      <p:tavLst>
                                        <p:tav tm="0" fmla="#ppt_y-sin(pi*$)/81">
                                          <p:val>
                                            <p:fltVal val="0"/>
                                          </p:val>
                                        </p:tav>
                                        <p:tav tm="100000">
                                          <p:val>
                                            <p:fltVal val="1"/>
                                          </p:val>
                                        </p:tav>
                                      </p:tavLst>
                                    </p:anim>
                                    <p:animScale>
                                      <p:cBhvr>
                                        <p:cTn id="65" dur="26">
                                          <p:stCondLst>
                                            <p:cond delay="650"/>
                                          </p:stCondLst>
                                        </p:cTn>
                                        <p:tgtEl>
                                          <p:spTgt spid="5">
                                            <p:graphicEl>
                                              <a:dgm id="{AE1BFBB7-50E2-4D16-953E-843707232272}"/>
                                            </p:graphicEl>
                                          </p:spTgt>
                                        </p:tgtEl>
                                      </p:cBhvr>
                                      <p:to x="100000" y="60000"/>
                                    </p:animScale>
                                    <p:animScale>
                                      <p:cBhvr>
                                        <p:cTn id="66" dur="166" decel="50000">
                                          <p:stCondLst>
                                            <p:cond delay="676"/>
                                          </p:stCondLst>
                                        </p:cTn>
                                        <p:tgtEl>
                                          <p:spTgt spid="5">
                                            <p:graphicEl>
                                              <a:dgm id="{AE1BFBB7-50E2-4D16-953E-843707232272}"/>
                                            </p:graphicEl>
                                          </p:spTgt>
                                        </p:tgtEl>
                                      </p:cBhvr>
                                      <p:to x="100000" y="100000"/>
                                    </p:animScale>
                                    <p:animScale>
                                      <p:cBhvr>
                                        <p:cTn id="67" dur="26">
                                          <p:stCondLst>
                                            <p:cond delay="1312"/>
                                          </p:stCondLst>
                                        </p:cTn>
                                        <p:tgtEl>
                                          <p:spTgt spid="5">
                                            <p:graphicEl>
                                              <a:dgm id="{AE1BFBB7-50E2-4D16-953E-843707232272}"/>
                                            </p:graphicEl>
                                          </p:spTgt>
                                        </p:tgtEl>
                                      </p:cBhvr>
                                      <p:to x="100000" y="80000"/>
                                    </p:animScale>
                                    <p:animScale>
                                      <p:cBhvr>
                                        <p:cTn id="68" dur="166" decel="50000">
                                          <p:stCondLst>
                                            <p:cond delay="1338"/>
                                          </p:stCondLst>
                                        </p:cTn>
                                        <p:tgtEl>
                                          <p:spTgt spid="5">
                                            <p:graphicEl>
                                              <a:dgm id="{AE1BFBB7-50E2-4D16-953E-843707232272}"/>
                                            </p:graphicEl>
                                          </p:spTgt>
                                        </p:tgtEl>
                                      </p:cBhvr>
                                      <p:to x="100000" y="100000"/>
                                    </p:animScale>
                                    <p:animScale>
                                      <p:cBhvr>
                                        <p:cTn id="69" dur="26">
                                          <p:stCondLst>
                                            <p:cond delay="1642"/>
                                          </p:stCondLst>
                                        </p:cTn>
                                        <p:tgtEl>
                                          <p:spTgt spid="5">
                                            <p:graphicEl>
                                              <a:dgm id="{AE1BFBB7-50E2-4D16-953E-843707232272}"/>
                                            </p:graphicEl>
                                          </p:spTgt>
                                        </p:tgtEl>
                                      </p:cBhvr>
                                      <p:to x="100000" y="90000"/>
                                    </p:animScale>
                                    <p:animScale>
                                      <p:cBhvr>
                                        <p:cTn id="70" dur="166" decel="50000">
                                          <p:stCondLst>
                                            <p:cond delay="1668"/>
                                          </p:stCondLst>
                                        </p:cTn>
                                        <p:tgtEl>
                                          <p:spTgt spid="5">
                                            <p:graphicEl>
                                              <a:dgm id="{AE1BFBB7-50E2-4D16-953E-843707232272}"/>
                                            </p:graphicEl>
                                          </p:spTgt>
                                        </p:tgtEl>
                                      </p:cBhvr>
                                      <p:to x="100000" y="100000"/>
                                    </p:animScale>
                                    <p:animScale>
                                      <p:cBhvr>
                                        <p:cTn id="71" dur="26">
                                          <p:stCondLst>
                                            <p:cond delay="1808"/>
                                          </p:stCondLst>
                                        </p:cTn>
                                        <p:tgtEl>
                                          <p:spTgt spid="5">
                                            <p:graphicEl>
                                              <a:dgm id="{AE1BFBB7-50E2-4D16-953E-843707232272}"/>
                                            </p:graphicEl>
                                          </p:spTgt>
                                        </p:tgtEl>
                                      </p:cBhvr>
                                      <p:to x="100000" y="95000"/>
                                    </p:animScale>
                                    <p:animScale>
                                      <p:cBhvr>
                                        <p:cTn id="72" dur="166" decel="50000">
                                          <p:stCondLst>
                                            <p:cond delay="1834"/>
                                          </p:stCondLst>
                                        </p:cTn>
                                        <p:tgtEl>
                                          <p:spTgt spid="5">
                                            <p:graphicEl>
                                              <a:dgm id="{AE1BFBB7-50E2-4D16-953E-843707232272}"/>
                                            </p:graphicEl>
                                          </p:spTgt>
                                        </p:tgtEl>
                                      </p:cBhvr>
                                      <p:to x="100000" y="100000"/>
                                    </p:animScale>
                                  </p:childTnLst>
                                </p:cTn>
                              </p:par>
                              <p:par>
                                <p:cTn id="73" presetID="26" presetClass="entr" presetSubtype="0" fill="hold" grpId="0" nodeType="withEffect">
                                  <p:stCondLst>
                                    <p:cond delay="0"/>
                                  </p:stCondLst>
                                  <p:childTnLst>
                                    <p:set>
                                      <p:cBhvr>
                                        <p:cTn id="74" dur="1" fill="hold">
                                          <p:stCondLst>
                                            <p:cond delay="0"/>
                                          </p:stCondLst>
                                        </p:cTn>
                                        <p:tgtEl>
                                          <p:spTgt spid="5">
                                            <p:graphicEl>
                                              <a:dgm id="{AC77514B-0541-443E-AFE6-08C360B90EC1}"/>
                                            </p:graphicEl>
                                          </p:spTgt>
                                        </p:tgtEl>
                                        <p:attrNameLst>
                                          <p:attrName>style.visibility</p:attrName>
                                        </p:attrNameLst>
                                      </p:cBhvr>
                                      <p:to>
                                        <p:strVal val="visible"/>
                                      </p:to>
                                    </p:set>
                                    <p:animEffect transition="in" filter="wipe(down)">
                                      <p:cBhvr>
                                        <p:cTn id="75" dur="580">
                                          <p:stCondLst>
                                            <p:cond delay="0"/>
                                          </p:stCondLst>
                                        </p:cTn>
                                        <p:tgtEl>
                                          <p:spTgt spid="5">
                                            <p:graphicEl>
                                              <a:dgm id="{AC77514B-0541-443E-AFE6-08C360B90EC1}"/>
                                            </p:graphicEl>
                                          </p:spTgt>
                                        </p:tgtEl>
                                      </p:cBhvr>
                                    </p:animEffect>
                                    <p:anim calcmode="lin" valueType="num">
                                      <p:cBhvr>
                                        <p:cTn id="76" dur="1822" tmFilter="0,0; 0.14,0.36; 0.43,0.73; 0.71,0.91; 1.0,1.0">
                                          <p:stCondLst>
                                            <p:cond delay="0"/>
                                          </p:stCondLst>
                                        </p:cTn>
                                        <p:tgtEl>
                                          <p:spTgt spid="5">
                                            <p:graphicEl>
                                              <a:dgm id="{AC77514B-0541-443E-AFE6-08C360B90EC1}"/>
                                            </p:graphicEl>
                                          </p:spTgt>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5">
                                            <p:graphicEl>
                                              <a:dgm id="{AC77514B-0541-443E-AFE6-08C360B90EC1}"/>
                                            </p:graphicEl>
                                          </p:spTgt>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5">
                                            <p:graphicEl>
                                              <a:dgm id="{AC77514B-0541-443E-AFE6-08C360B90EC1}"/>
                                            </p:graphicEl>
                                          </p:spTgt>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5">
                                            <p:graphicEl>
                                              <a:dgm id="{AC77514B-0541-443E-AFE6-08C360B90EC1}"/>
                                            </p:graphicEl>
                                          </p:spTgt>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5">
                                            <p:graphicEl>
                                              <a:dgm id="{AC77514B-0541-443E-AFE6-08C360B90EC1}"/>
                                            </p:graphicEl>
                                          </p:spTgt>
                                        </p:tgtEl>
                                        <p:attrNameLst>
                                          <p:attrName>ppt_y</p:attrName>
                                        </p:attrNameLst>
                                      </p:cBhvr>
                                      <p:tavLst>
                                        <p:tav tm="0" fmla="#ppt_y-sin(pi*$)/81">
                                          <p:val>
                                            <p:fltVal val="0"/>
                                          </p:val>
                                        </p:tav>
                                        <p:tav tm="100000">
                                          <p:val>
                                            <p:fltVal val="1"/>
                                          </p:val>
                                        </p:tav>
                                      </p:tavLst>
                                    </p:anim>
                                    <p:animScale>
                                      <p:cBhvr>
                                        <p:cTn id="81" dur="26">
                                          <p:stCondLst>
                                            <p:cond delay="650"/>
                                          </p:stCondLst>
                                        </p:cTn>
                                        <p:tgtEl>
                                          <p:spTgt spid="5">
                                            <p:graphicEl>
                                              <a:dgm id="{AC77514B-0541-443E-AFE6-08C360B90EC1}"/>
                                            </p:graphicEl>
                                          </p:spTgt>
                                        </p:tgtEl>
                                      </p:cBhvr>
                                      <p:to x="100000" y="60000"/>
                                    </p:animScale>
                                    <p:animScale>
                                      <p:cBhvr>
                                        <p:cTn id="82" dur="166" decel="50000">
                                          <p:stCondLst>
                                            <p:cond delay="676"/>
                                          </p:stCondLst>
                                        </p:cTn>
                                        <p:tgtEl>
                                          <p:spTgt spid="5">
                                            <p:graphicEl>
                                              <a:dgm id="{AC77514B-0541-443E-AFE6-08C360B90EC1}"/>
                                            </p:graphicEl>
                                          </p:spTgt>
                                        </p:tgtEl>
                                      </p:cBhvr>
                                      <p:to x="100000" y="100000"/>
                                    </p:animScale>
                                    <p:animScale>
                                      <p:cBhvr>
                                        <p:cTn id="83" dur="26">
                                          <p:stCondLst>
                                            <p:cond delay="1312"/>
                                          </p:stCondLst>
                                        </p:cTn>
                                        <p:tgtEl>
                                          <p:spTgt spid="5">
                                            <p:graphicEl>
                                              <a:dgm id="{AC77514B-0541-443E-AFE6-08C360B90EC1}"/>
                                            </p:graphicEl>
                                          </p:spTgt>
                                        </p:tgtEl>
                                      </p:cBhvr>
                                      <p:to x="100000" y="80000"/>
                                    </p:animScale>
                                    <p:animScale>
                                      <p:cBhvr>
                                        <p:cTn id="84" dur="166" decel="50000">
                                          <p:stCondLst>
                                            <p:cond delay="1338"/>
                                          </p:stCondLst>
                                        </p:cTn>
                                        <p:tgtEl>
                                          <p:spTgt spid="5">
                                            <p:graphicEl>
                                              <a:dgm id="{AC77514B-0541-443E-AFE6-08C360B90EC1}"/>
                                            </p:graphicEl>
                                          </p:spTgt>
                                        </p:tgtEl>
                                      </p:cBhvr>
                                      <p:to x="100000" y="100000"/>
                                    </p:animScale>
                                    <p:animScale>
                                      <p:cBhvr>
                                        <p:cTn id="85" dur="26">
                                          <p:stCondLst>
                                            <p:cond delay="1642"/>
                                          </p:stCondLst>
                                        </p:cTn>
                                        <p:tgtEl>
                                          <p:spTgt spid="5">
                                            <p:graphicEl>
                                              <a:dgm id="{AC77514B-0541-443E-AFE6-08C360B90EC1}"/>
                                            </p:graphicEl>
                                          </p:spTgt>
                                        </p:tgtEl>
                                      </p:cBhvr>
                                      <p:to x="100000" y="90000"/>
                                    </p:animScale>
                                    <p:animScale>
                                      <p:cBhvr>
                                        <p:cTn id="86" dur="166" decel="50000">
                                          <p:stCondLst>
                                            <p:cond delay="1668"/>
                                          </p:stCondLst>
                                        </p:cTn>
                                        <p:tgtEl>
                                          <p:spTgt spid="5">
                                            <p:graphicEl>
                                              <a:dgm id="{AC77514B-0541-443E-AFE6-08C360B90EC1}"/>
                                            </p:graphicEl>
                                          </p:spTgt>
                                        </p:tgtEl>
                                      </p:cBhvr>
                                      <p:to x="100000" y="100000"/>
                                    </p:animScale>
                                    <p:animScale>
                                      <p:cBhvr>
                                        <p:cTn id="87" dur="26">
                                          <p:stCondLst>
                                            <p:cond delay="1808"/>
                                          </p:stCondLst>
                                        </p:cTn>
                                        <p:tgtEl>
                                          <p:spTgt spid="5">
                                            <p:graphicEl>
                                              <a:dgm id="{AC77514B-0541-443E-AFE6-08C360B90EC1}"/>
                                            </p:graphicEl>
                                          </p:spTgt>
                                        </p:tgtEl>
                                      </p:cBhvr>
                                      <p:to x="100000" y="95000"/>
                                    </p:animScale>
                                    <p:animScale>
                                      <p:cBhvr>
                                        <p:cTn id="88" dur="166" decel="50000">
                                          <p:stCondLst>
                                            <p:cond delay="1834"/>
                                          </p:stCondLst>
                                        </p:cTn>
                                        <p:tgtEl>
                                          <p:spTgt spid="5">
                                            <p:graphicEl>
                                              <a:dgm id="{AC77514B-0541-443E-AFE6-08C360B90EC1}"/>
                                            </p:graphic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575D7A7-3C36-4508-9BC6-70A93BD3C4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11" name="Picture 10">
              <a:extLst>
                <a:ext uri="{FF2B5EF4-FFF2-40B4-BE49-F238E27FC236}">
                  <a16:creationId xmlns:a16="http://schemas.microsoft.com/office/drawing/2014/main" id="{BC964A0D-06B7-4C16-AC9F-20ADDA8059E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2" name="Rectangle 11">
              <a:extLst>
                <a:ext uri="{FF2B5EF4-FFF2-40B4-BE49-F238E27FC236}">
                  <a16:creationId xmlns:a16="http://schemas.microsoft.com/office/drawing/2014/main" id="{F5703F5C-55DF-45CD-BC3F-3BE8F10339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3" name="Picture 12">
              <a:extLst>
                <a:ext uri="{FF2B5EF4-FFF2-40B4-BE49-F238E27FC236}">
                  <a16:creationId xmlns:a16="http://schemas.microsoft.com/office/drawing/2014/main" id="{A8C7134F-70F9-4826-A97E-9B39AEA08F5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4" name="Picture 13">
              <a:extLst>
                <a:ext uri="{FF2B5EF4-FFF2-40B4-BE49-F238E27FC236}">
                  <a16:creationId xmlns:a16="http://schemas.microsoft.com/office/drawing/2014/main" id="{39351E73-B6DD-4B56-8EE9-C16B5711C46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6" name="Straight Connector 15">
            <a:extLst>
              <a:ext uri="{FF2B5EF4-FFF2-40B4-BE49-F238E27FC236}">
                <a16:creationId xmlns:a16="http://schemas.microsoft.com/office/drawing/2014/main" id="{AE446D0E-6531-40B7-A182-FB860243977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18" name="Rectangle 17">
            <a:extLst>
              <a:ext uri="{FF2B5EF4-FFF2-40B4-BE49-F238E27FC236}">
                <a16:creationId xmlns:a16="http://schemas.microsoft.com/office/drawing/2014/main" id="{22C7FDF9-C2A1-45C5-A49B-8B1CA2A3C0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5"/>
            <a:stretch/>
          </a:blipFill>
          <a:ln w="15875" cap="flat" cmpd="sng" algn="ctr">
            <a:solidFill>
              <a:srgbClr val="AB946B">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aramond" panose="02020404030301010803"/>
              <a:ea typeface="+mn-ea"/>
              <a:cs typeface="+mn-cs"/>
            </a:endParaRPr>
          </a:p>
        </p:txBody>
      </p:sp>
      <p:pic>
        <p:nvPicPr>
          <p:cNvPr id="20" name="Picture 19">
            <a:extLst>
              <a:ext uri="{FF2B5EF4-FFF2-40B4-BE49-F238E27FC236}">
                <a16:creationId xmlns:a16="http://schemas.microsoft.com/office/drawing/2014/main" id="{8D8988FF-4B5F-49A9-BB7F-B49C1610F1B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4" name="Title 3">
            <a:extLst>
              <a:ext uri="{FF2B5EF4-FFF2-40B4-BE49-F238E27FC236}">
                <a16:creationId xmlns:a16="http://schemas.microsoft.com/office/drawing/2014/main" id="{8A283B57-2418-4B30-94E9-ACD2A9C94946}"/>
              </a:ext>
            </a:extLst>
          </p:cNvPr>
          <p:cNvSpPr>
            <a:spLocks noGrp="1"/>
          </p:cNvSpPr>
          <p:nvPr>
            <p:ph type="title"/>
          </p:nvPr>
        </p:nvSpPr>
        <p:spPr>
          <a:xfrm>
            <a:off x="2692398" y="1871131"/>
            <a:ext cx="6815669" cy="1515533"/>
          </a:xfrm>
        </p:spPr>
        <p:txBody>
          <a:bodyPr vert="horz" lIns="91440" tIns="45720" rIns="91440" bIns="45720" rtlCol="0" anchor="b">
            <a:normAutofit fontScale="90000"/>
          </a:bodyPr>
          <a:lstStyle/>
          <a:p>
            <a:r>
              <a:rPr lang="ar-SA" sz="2000" dirty="0">
                <a:latin typeface="Sakkal Majalla" panose="02000000000000000000" pitchFamily="2" charset="-78"/>
                <a:cs typeface="Sakkal Majalla" panose="02000000000000000000" pitchFamily="2" charset="-78"/>
              </a:rPr>
              <a:t>الشيوخ المتقنون الذين تعلمت عليهم كنت</a:t>
            </a:r>
            <a:br>
              <a:rPr lang="ar-SA" sz="2000" dirty="0">
                <a:latin typeface="Sakkal Majalla" panose="02000000000000000000" pitchFamily="2" charset="-78"/>
                <a:cs typeface="Sakkal Majalla" panose="02000000000000000000" pitchFamily="2" charset="-78"/>
              </a:rPr>
            </a:br>
            <a:r>
              <a:rPr lang="ar-SA" sz="2000" dirty="0">
                <a:latin typeface="Sakkal Majalla" panose="02000000000000000000" pitchFamily="2" charset="-78"/>
                <a:cs typeface="Sakkal Majalla" panose="02000000000000000000" pitchFamily="2" charset="-78"/>
              </a:rPr>
              <a:t>أشعر أحيانا أنهم لم يصلهم خبر أن القرآن </a:t>
            </a:r>
            <a:br>
              <a:rPr lang="ar-SA" sz="2000" dirty="0">
                <a:latin typeface="Sakkal Majalla" panose="02000000000000000000" pitchFamily="2" charset="-78"/>
                <a:cs typeface="Sakkal Majalla" panose="02000000000000000000" pitchFamily="2" charset="-78"/>
              </a:rPr>
            </a:br>
            <a:r>
              <a:rPr lang="ar-SA" sz="2000" dirty="0">
                <a:latin typeface="Sakkal Majalla" panose="02000000000000000000" pitchFamily="2" charset="-78"/>
                <a:cs typeface="Sakkal Majalla" panose="02000000000000000000" pitchFamily="2" charset="-78"/>
              </a:rPr>
              <a:t>قد كتب في المصاحف !! </a:t>
            </a:r>
            <a:br>
              <a:rPr lang="ar-SA" sz="2000" dirty="0">
                <a:latin typeface="Sakkal Majalla" panose="02000000000000000000" pitchFamily="2" charset="-78"/>
                <a:cs typeface="Sakkal Majalla" panose="02000000000000000000" pitchFamily="2" charset="-78"/>
              </a:rPr>
            </a:br>
            <a:r>
              <a:rPr lang="ar-SA" sz="2000" dirty="0">
                <a:latin typeface="Sakkal Majalla" panose="02000000000000000000" pitchFamily="2" charset="-78"/>
                <a:cs typeface="Sakkal Majalla" panose="02000000000000000000" pitchFamily="2" charset="-78"/>
              </a:rPr>
              <a:t>القرآن في الصدور لا في السطور</a:t>
            </a:r>
            <a:br>
              <a:rPr lang="ar-SA" sz="2000" dirty="0">
                <a:latin typeface="Sakkal Majalla" panose="02000000000000000000" pitchFamily="2" charset="-78"/>
                <a:cs typeface="Sakkal Majalla" panose="02000000000000000000" pitchFamily="2" charset="-78"/>
              </a:rPr>
            </a:br>
            <a:r>
              <a:rPr lang="ar-SA" sz="2000" dirty="0">
                <a:latin typeface="Sakkal Majalla" panose="02000000000000000000" pitchFamily="2" charset="-78"/>
                <a:cs typeface="Sakkal Majalla" panose="02000000000000000000" pitchFamily="2" charset="-78"/>
              </a:rPr>
              <a:t>والأمر ليس مهولا !</a:t>
            </a:r>
          </a:p>
        </p:txBody>
      </p:sp>
      <p:sp>
        <p:nvSpPr>
          <p:cNvPr id="5" name="Text Placeholder 4">
            <a:extLst>
              <a:ext uri="{FF2B5EF4-FFF2-40B4-BE49-F238E27FC236}">
                <a16:creationId xmlns:a16="http://schemas.microsoft.com/office/drawing/2014/main" id="{56741D29-819B-45D3-BD3B-D54E89EF0EA8}"/>
              </a:ext>
            </a:extLst>
          </p:cNvPr>
          <p:cNvSpPr>
            <a:spLocks noGrp="1"/>
          </p:cNvSpPr>
          <p:nvPr>
            <p:ph type="body" idx="1"/>
          </p:nvPr>
        </p:nvSpPr>
        <p:spPr>
          <a:xfrm>
            <a:off x="2692398" y="3657597"/>
            <a:ext cx="6815669" cy="1320802"/>
          </a:xfrm>
        </p:spPr>
        <p:txBody>
          <a:bodyPr vert="horz" lIns="91440" tIns="45720" rIns="91440" bIns="45720" rtlCol="0" anchor="t">
            <a:normAutofit/>
          </a:bodyPr>
          <a:lstStyle/>
          <a:p>
            <a:r>
              <a:rPr lang="ar-SA" sz="2100" dirty="0">
                <a:latin typeface="Sakkal Majalla" panose="02000000000000000000" pitchFamily="2" charset="-78"/>
                <a:cs typeface="Sakkal Majalla" panose="02000000000000000000" pitchFamily="2" charset="-78"/>
              </a:rPr>
              <a:t>د. سعيد حمزة</a:t>
            </a:r>
            <a:endParaRPr lang="en-US" sz="2100" dirty="0">
              <a:latin typeface="Sakkal Majalla" panose="02000000000000000000" pitchFamily="2" charset="-78"/>
              <a:cs typeface="Sakkal Majalla" panose="02000000000000000000" pitchFamily="2" charset="-78"/>
            </a:endParaRPr>
          </a:p>
        </p:txBody>
      </p:sp>
      <p:cxnSp>
        <p:nvCxnSpPr>
          <p:cNvPr id="22" name="Straight Connector 21">
            <a:extLst>
              <a:ext uri="{FF2B5EF4-FFF2-40B4-BE49-F238E27FC236}">
                <a16:creationId xmlns:a16="http://schemas.microsoft.com/office/drawing/2014/main" id="{CE580401-353D-4D90-9CA7-316BFD718E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414854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C8004-498D-43AA-8773-6DA5F041EA1F}"/>
              </a:ext>
            </a:extLst>
          </p:cNvPr>
          <p:cNvSpPr>
            <a:spLocks noGrp="1"/>
          </p:cNvSpPr>
          <p:nvPr>
            <p:ph type="title"/>
          </p:nvPr>
        </p:nvSpPr>
        <p:spPr>
          <a:xfrm>
            <a:off x="1295402" y="982132"/>
            <a:ext cx="9601196" cy="1303867"/>
          </a:xfrm>
        </p:spPr>
        <p:txBody>
          <a:bodyPr>
            <a:normAutofit/>
          </a:bodyPr>
          <a:lstStyle/>
          <a:p>
            <a:pPr rtl="1"/>
            <a:r>
              <a:rPr lang="ar-SA" dirty="0">
                <a:solidFill>
                  <a:srgbClr val="262626"/>
                </a:solidFill>
                <a:latin typeface="Sakkal Majalla" panose="02000000000000000000" pitchFamily="2" charset="-78"/>
                <a:cs typeface="Sakkal Majalla" panose="02000000000000000000" pitchFamily="2" charset="-78"/>
              </a:rPr>
              <a:t>للحفاظ (17)</a:t>
            </a:r>
            <a:endParaRPr lang="en-US" dirty="0">
              <a:solidFill>
                <a:srgbClr val="262626"/>
              </a:solidFill>
              <a:latin typeface="Sakkal Majalla" panose="02000000000000000000" pitchFamily="2" charset="-78"/>
              <a:cs typeface="Sakkal Majalla" panose="02000000000000000000" pitchFamily="2" charset="-78"/>
            </a:endParaRPr>
          </a:p>
        </p:txBody>
      </p:sp>
      <p:graphicFrame>
        <p:nvGraphicFramePr>
          <p:cNvPr id="5" name="Content Placeholder 2">
            <a:extLst>
              <a:ext uri="{FF2B5EF4-FFF2-40B4-BE49-F238E27FC236}">
                <a16:creationId xmlns:a16="http://schemas.microsoft.com/office/drawing/2014/main" id="{88FA6B1A-F6A5-4314-BDAC-CE9DCE055B28}"/>
              </a:ext>
            </a:extLst>
          </p:cNvPr>
          <p:cNvGraphicFramePr>
            <a:graphicFrameLocks noGrp="1"/>
          </p:cNvGraphicFramePr>
          <p:nvPr>
            <p:ph idx="1"/>
            <p:extLst>
              <p:ext uri="{D42A27DB-BD31-4B8C-83A1-F6EECF244321}">
                <p14:modId xmlns:p14="http://schemas.microsoft.com/office/powerpoint/2010/main" val="760729589"/>
              </p:ext>
            </p:extLst>
          </p:nvPr>
        </p:nvGraphicFramePr>
        <p:xfrm>
          <a:off x="1295401" y="2675822"/>
          <a:ext cx="9601197" cy="2985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1939531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graphicEl>
                                              <a:dgm id="{1BEC1CC2-7978-46CE-8A75-67A769C03883}"/>
                                            </p:graphicEl>
                                          </p:spTgt>
                                        </p:tgtEl>
                                        <p:attrNameLst>
                                          <p:attrName>style.visibility</p:attrName>
                                        </p:attrNameLst>
                                      </p:cBhvr>
                                      <p:to>
                                        <p:strVal val="visible"/>
                                      </p:to>
                                    </p:set>
                                    <p:animEffect transition="in" filter="wipe(down)">
                                      <p:cBhvr>
                                        <p:cTn id="7" dur="580">
                                          <p:stCondLst>
                                            <p:cond delay="0"/>
                                          </p:stCondLst>
                                        </p:cTn>
                                        <p:tgtEl>
                                          <p:spTgt spid="5">
                                            <p:graphicEl>
                                              <a:dgm id="{1BEC1CC2-7978-46CE-8A75-67A769C03883}"/>
                                            </p:graphicEl>
                                          </p:spTgt>
                                        </p:tgtEl>
                                      </p:cBhvr>
                                    </p:animEffect>
                                    <p:anim calcmode="lin" valueType="num">
                                      <p:cBhvr>
                                        <p:cTn id="8" dur="1822" tmFilter="0,0; 0.14,0.36; 0.43,0.73; 0.71,0.91; 1.0,1.0">
                                          <p:stCondLst>
                                            <p:cond delay="0"/>
                                          </p:stCondLst>
                                        </p:cTn>
                                        <p:tgtEl>
                                          <p:spTgt spid="5">
                                            <p:graphicEl>
                                              <a:dgm id="{1BEC1CC2-7978-46CE-8A75-67A769C03883}"/>
                                            </p:graphic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graphicEl>
                                              <a:dgm id="{1BEC1CC2-7978-46CE-8A75-67A769C03883}"/>
                                            </p:graphic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graphicEl>
                                              <a:dgm id="{1BEC1CC2-7978-46CE-8A75-67A769C03883}"/>
                                            </p:graphic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graphicEl>
                                              <a:dgm id="{1BEC1CC2-7978-46CE-8A75-67A769C03883}"/>
                                            </p:graphic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graphicEl>
                                              <a:dgm id="{1BEC1CC2-7978-46CE-8A75-67A769C03883}"/>
                                            </p:graphic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graphicEl>
                                              <a:dgm id="{1BEC1CC2-7978-46CE-8A75-67A769C03883}"/>
                                            </p:graphicEl>
                                          </p:spTgt>
                                        </p:tgtEl>
                                      </p:cBhvr>
                                      <p:to x="100000" y="60000"/>
                                    </p:animScale>
                                    <p:animScale>
                                      <p:cBhvr>
                                        <p:cTn id="14" dur="166" decel="50000">
                                          <p:stCondLst>
                                            <p:cond delay="676"/>
                                          </p:stCondLst>
                                        </p:cTn>
                                        <p:tgtEl>
                                          <p:spTgt spid="5">
                                            <p:graphicEl>
                                              <a:dgm id="{1BEC1CC2-7978-46CE-8A75-67A769C03883}"/>
                                            </p:graphicEl>
                                          </p:spTgt>
                                        </p:tgtEl>
                                      </p:cBhvr>
                                      <p:to x="100000" y="100000"/>
                                    </p:animScale>
                                    <p:animScale>
                                      <p:cBhvr>
                                        <p:cTn id="15" dur="26">
                                          <p:stCondLst>
                                            <p:cond delay="1312"/>
                                          </p:stCondLst>
                                        </p:cTn>
                                        <p:tgtEl>
                                          <p:spTgt spid="5">
                                            <p:graphicEl>
                                              <a:dgm id="{1BEC1CC2-7978-46CE-8A75-67A769C03883}"/>
                                            </p:graphicEl>
                                          </p:spTgt>
                                        </p:tgtEl>
                                      </p:cBhvr>
                                      <p:to x="100000" y="80000"/>
                                    </p:animScale>
                                    <p:animScale>
                                      <p:cBhvr>
                                        <p:cTn id="16" dur="166" decel="50000">
                                          <p:stCondLst>
                                            <p:cond delay="1338"/>
                                          </p:stCondLst>
                                        </p:cTn>
                                        <p:tgtEl>
                                          <p:spTgt spid="5">
                                            <p:graphicEl>
                                              <a:dgm id="{1BEC1CC2-7978-46CE-8A75-67A769C03883}"/>
                                            </p:graphicEl>
                                          </p:spTgt>
                                        </p:tgtEl>
                                      </p:cBhvr>
                                      <p:to x="100000" y="100000"/>
                                    </p:animScale>
                                    <p:animScale>
                                      <p:cBhvr>
                                        <p:cTn id="17" dur="26">
                                          <p:stCondLst>
                                            <p:cond delay="1642"/>
                                          </p:stCondLst>
                                        </p:cTn>
                                        <p:tgtEl>
                                          <p:spTgt spid="5">
                                            <p:graphicEl>
                                              <a:dgm id="{1BEC1CC2-7978-46CE-8A75-67A769C03883}"/>
                                            </p:graphicEl>
                                          </p:spTgt>
                                        </p:tgtEl>
                                      </p:cBhvr>
                                      <p:to x="100000" y="90000"/>
                                    </p:animScale>
                                    <p:animScale>
                                      <p:cBhvr>
                                        <p:cTn id="18" dur="166" decel="50000">
                                          <p:stCondLst>
                                            <p:cond delay="1668"/>
                                          </p:stCondLst>
                                        </p:cTn>
                                        <p:tgtEl>
                                          <p:spTgt spid="5">
                                            <p:graphicEl>
                                              <a:dgm id="{1BEC1CC2-7978-46CE-8A75-67A769C03883}"/>
                                            </p:graphicEl>
                                          </p:spTgt>
                                        </p:tgtEl>
                                      </p:cBhvr>
                                      <p:to x="100000" y="100000"/>
                                    </p:animScale>
                                    <p:animScale>
                                      <p:cBhvr>
                                        <p:cTn id="19" dur="26">
                                          <p:stCondLst>
                                            <p:cond delay="1808"/>
                                          </p:stCondLst>
                                        </p:cTn>
                                        <p:tgtEl>
                                          <p:spTgt spid="5">
                                            <p:graphicEl>
                                              <a:dgm id="{1BEC1CC2-7978-46CE-8A75-67A769C03883}"/>
                                            </p:graphicEl>
                                          </p:spTgt>
                                        </p:tgtEl>
                                      </p:cBhvr>
                                      <p:to x="100000" y="95000"/>
                                    </p:animScale>
                                    <p:animScale>
                                      <p:cBhvr>
                                        <p:cTn id="20" dur="166" decel="50000">
                                          <p:stCondLst>
                                            <p:cond delay="1834"/>
                                          </p:stCondLst>
                                        </p:cTn>
                                        <p:tgtEl>
                                          <p:spTgt spid="5">
                                            <p:graphicEl>
                                              <a:dgm id="{1BEC1CC2-7978-46CE-8A75-67A769C03883}"/>
                                            </p:graphic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graphicEl>
                                              <a:dgm id="{D5997FB6-A5FE-4C06-BF9E-64807667A1D9}"/>
                                            </p:graphicEl>
                                          </p:spTgt>
                                        </p:tgtEl>
                                        <p:attrNameLst>
                                          <p:attrName>style.visibility</p:attrName>
                                        </p:attrNameLst>
                                      </p:cBhvr>
                                      <p:to>
                                        <p:strVal val="visible"/>
                                      </p:to>
                                    </p:set>
                                    <p:animEffect transition="in" filter="wipe(down)">
                                      <p:cBhvr>
                                        <p:cTn id="25" dur="580">
                                          <p:stCondLst>
                                            <p:cond delay="0"/>
                                          </p:stCondLst>
                                        </p:cTn>
                                        <p:tgtEl>
                                          <p:spTgt spid="5">
                                            <p:graphicEl>
                                              <a:dgm id="{D5997FB6-A5FE-4C06-BF9E-64807667A1D9}"/>
                                            </p:graphicEl>
                                          </p:spTgt>
                                        </p:tgtEl>
                                      </p:cBhvr>
                                    </p:animEffect>
                                    <p:anim calcmode="lin" valueType="num">
                                      <p:cBhvr>
                                        <p:cTn id="26" dur="1822" tmFilter="0,0; 0.14,0.36; 0.43,0.73; 0.71,0.91; 1.0,1.0">
                                          <p:stCondLst>
                                            <p:cond delay="0"/>
                                          </p:stCondLst>
                                        </p:cTn>
                                        <p:tgtEl>
                                          <p:spTgt spid="5">
                                            <p:graphicEl>
                                              <a:dgm id="{D5997FB6-A5FE-4C06-BF9E-64807667A1D9}"/>
                                            </p:graphic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graphicEl>
                                              <a:dgm id="{D5997FB6-A5FE-4C06-BF9E-64807667A1D9}"/>
                                            </p:graphic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graphicEl>
                                              <a:dgm id="{D5997FB6-A5FE-4C06-BF9E-64807667A1D9}"/>
                                            </p:graphic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graphicEl>
                                              <a:dgm id="{D5997FB6-A5FE-4C06-BF9E-64807667A1D9}"/>
                                            </p:graphic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graphicEl>
                                              <a:dgm id="{D5997FB6-A5FE-4C06-BF9E-64807667A1D9}"/>
                                            </p:graphic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graphicEl>
                                              <a:dgm id="{D5997FB6-A5FE-4C06-BF9E-64807667A1D9}"/>
                                            </p:graphicEl>
                                          </p:spTgt>
                                        </p:tgtEl>
                                      </p:cBhvr>
                                      <p:to x="100000" y="60000"/>
                                    </p:animScale>
                                    <p:animScale>
                                      <p:cBhvr>
                                        <p:cTn id="32" dur="166" decel="50000">
                                          <p:stCondLst>
                                            <p:cond delay="676"/>
                                          </p:stCondLst>
                                        </p:cTn>
                                        <p:tgtEl>
                                          <p:spTgt spid="5">
                                            <p:graphicEl>
                                              <a:dgm id="{D5997FB6-A5FE-4C06-BF9E-64807667A1D9}"/>
                                            </p:graphicEl>
                                          </p:spTgt>
                                        </p:tgtEl>
                                      </p:cBhvr>
                                      <p:to x="100000" y="100000"/>
                                    </p:animScale>
                                    <p:animScale>
                                      <p:cBhvr>
                                        <p:cTn id="33" dur="26">
                                          <p:stCondLst>
                                            <p:cond delay="1312"/>
                                          </p:stCondLst>
                                        </p:cTn>
                                        <p:tgtEl>
                                          <p:spTgt spid="5">
                                            <p:graphicEl>
                                              <a:dgm id="{D5997FB6-A5FE-4C06-BF9E-64807667A1D9}"/>
                                            </p:graphicEl>
                                          </p:spTgt>
                                        </p:tgtEl>
                                      </p:cBhvr>
                                      <p:to x="100000" y="80000"/>
                                    </p:animScale>
                                    <p:animScale>
                                      <p:cBhvr>
                                        <p:cTn id="34" dur="166" decel="50000">
                                          <p:stCondLst>
                                            <p:cond delay="1338"/>
                                          </p:stCondLst>
                                        </p:cTn>
                                        <p:tgtEl>
                                          <p:spTgt spid="5">
                                            <p:graphicEl>
                                              <a:dgm id="{D5997FB6-A5FE-4C06-BF9E-64807667A1D9}"/>
                                            </p:graphicEl>
                                          </p:spTgt>
                                        </p:tgtEl>
                                      </p:cBhvr>
                                      <p:to x="100000" y="100000"/>
                                    </p:animScale>
                                    <p:animScale>
                                      <p:cBhvr>
                                        <p:cTn id="35" dur="26">
                                          <p:stCondLst>
                                            <p:cond delay="1642"/>
                                          </p:stCondLst>
                                        </p:cTn>
                                        <p:tgtEl>
                                          <p:spTgt spid="5">
                                            <p:graphicEl>
                                              <a:dgm id="{D5997FB6-A5FE-4C06-BF9E-64807667A1D9}"/>
                                            </p:graphicEl>
                                          </p:spTgt>
                                        </p:tgtEl>
                                      </p:cBhvr>
                                      <p:to x="100000" y="90000"/>
                                    </p:animScale>
                                    <p:animScale>
                                      <p:cBhvr>
                                        <p:cTn id="36" dur="166" decel="50000">
                                          <p:stCondLst>
                                            <p:cond delay="1668"/>
                                          </p:stCondLst>
                                        </p:cTn>
                                        <p:tgtEl>
                                          <p:spTgt spid="5">
                                            <p:graphicEl>
                                              <a:dgm id="{D5997FB6-A5FE-4C06-BF9E-64807667A1D9}"/>
                                            </p:graphicEl>
                                          </p:spTgt>
                                        </p:tgtEl>
                                      </p:cBhvr>
                                      <p:to x="100000" y="100000"/>
                                    </p:animScale>
                                    <p:animScale>
                                      <p:cBhvr>
                                        <p:cTn id="37" dur="26">
                                          <p:stCondLst>
                                            <p:cond delay="1808"/>
                                          </p:stCondLst>
                                        </p:cTn>
                                        <p:tgtEl>
                                          <p:spTgt spid="5">
                                            <p:graphicEl>
                                              <a:dgm id="{D5997FB6-A5FE-4C06-BF9E-64807667A1D9}"/>
                                            </p:graphicEl>
                                          </p:spTgt>
                                        </p:tgtEl>
                                      </p:cBhvr>
                                      <p:to x="100000" y="95000"/>
                                    </p:animScale>
                                    <p:animScale>
                                      <p:cBhvr>
                                        <p:cTn id="38" dur="166" decel="50000">
                                          <p:stCondLst>
                                            <p:cond delay="1834"/>
                                          </p:stCondLst>
                                        </p:cTn>
                                        <p:tgtEl>
                                          <p:spTgt spid="5">
                                            <p:graphicEl>
                                              <a:dgm id="{D5997FB6-A5FE-4C06-BF9E-64807667A1D9}"/>
                                            </p:graphicEl>
                                          </p:spTgt>
                                        </p:tgtEl>
                                      </p:cBhvr>
                                      <p:to x="100000" y="100000"/>
                                    </p:animScale>
                                  </p:childTnLst>
                                </p:cTn>
                              </p:par>
                              <p:par>
                                <p:cTn id="39" presetID="26" presetClass="entr" presetSubtype="0" fill="hold" grpId="0" nodeType="withEffect">
                                  <p:stCondLst>
                                    <p:cond delay="0"/>
                                  </p:stCondLst>
                                  <p:childTnLst>
                                    <p:set>
                                      <p:cBhvr>
                                        <p:cTn id="40" dur="1" fill="hold">
                                          <p:stCondLst>
                                            <p:cond delay="0"/>
                                          </p:stCondLst>
                                        </p:cTn>
                                        <p:tgtEl>
                                          <p:spTgt spid="5">
                                            <p:graphicEl>
                                              <a:dgm id="{918FF342-9837-4234-8DD7-A0A2BD624B00}"/>
                                            </p:graphicEl>
                                          </p:spTgt>
                                        </p:tgtEl>
                                        <p:attrNameLst>
                                          <p:attrName>style.visibility</p:attrName>
                                        </p:attrNameLst>
                                      </p:cBhvr>
                                      <p:to>
                                        <p:strVal val="visible"/>
                                      </p:to>
                                    </p:set>
                                    <p:animEffect transition="in" filter="wipe(down)">
                                      <p:cBhvr>
                                        <p:cTn id="41" dur="580">
                                          <p:stCondLst>
                                            <p:cond delay="0"/>
                                          </p:stCondLst>
                                        </p:cTn>
                                        <p:tgtEl>
                                          <p:spTgt spid="5">
                                            <p:graphicEl>
                                              <a:dgm id="{918FF342-9837-4234-8DD7-A0A2BD624B00}"/>
                                            </p:graphicEl>
                                          </p:spTgt>
                                        </p:tgtEl>
                                      </p:cBhvr>
                                    </p:animEffect>
                                    <p:anim calcmode="lin" valueType="num">
                                      <p:cBhvr>
                                        <p:cTn id="42" dur="1822" tmFilter="0,0; 0.14,0.36; 0.43,0.73; 0.71,0.91; 1.0,1.0">
                                          <p:stCondLst>
                                            <p:cond delay="0"/>
                                          </p:stCondLst>
                                        </p:cTn>
                                        <p:tgtEl>
                                          <p:spTgt spid="5">
                                            <p:graphicEl>
                                              <a:dgm id="{918FF342-9837-4234-8DD7-A0A2BD624B00}"/>
                                            </p:graphic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5">
                                            <p:graphicEl>
                                              <a:dgm id="{918FF342-9837-4234-8DD7-A0A2BD624B00}"/>
                                            </p:graphic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5">
                                            <p:graphicEl>
                                              <a:dgm id="{918FF342-9837-4234-8DD7-A0A2BD624B00}"/>
                                            </p:graphic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5">
                                            <p:graphicEl>
                                              <a:dgm id="{918FF342-9837-4234-8DD7-A0A2BD624B00}"/>
                                            </p:graphic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5">
                                            <p:graphicEl>
                                              <a:dgm id="{918FF342-9837-4234-8DD7-A0A2BD624B00}"/>
                                            </p:graphic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5">
                                            <p:graphicEl>
                                              <a:dgm id="{918FF342-9837-4234-8DD7-A0A2BD624B00}"/>
                                            </p:graphicEl>
                                          </p:spTgt>
                                        </p:tgtEl>
                                      </p:cBhvr>
                                      <p:to x="100000" y="60000"/>
                                    </p:animScale>
                                    <p:animScale>
                                      <p:cBhvr>
                                        <p:cTn id="48" dur="166" decel="50000">
                                          <p:stCondLst>
                                            <p:cond delay="676"/>
                                          </p:stCondLst>
                                        </p:cTn>
                                        <p:tgtEl>
                                          <p:spTgt spid="5">
                                            <p:graphicEl>
                                              <a:dgm id="{918FF342-9837-4234-8DD7-A0A2BD624B00}"/>
                                            </p:graphicEl>
                                          </p:spTgt>
                                        </p:tgtEl>
                                      </p:cBhvr>
                                      <p:to x="100000" y="100000"/>
                                    </p:animScale>
                                    <p:animScale>
                                      <p:cBhvr>
                                        <p:cTn id="49" dur="26">
                                          <p:stCondLst>
                                            <p:cond delay="1312"/>
                                          </p:stCondLst>
                                        </p:cTn>
                                        <p:tgtEl>
                                          <p:spTgt spid="5">
                                            <p:graphicEl>
                                              <a:dgm id="{918FF342-9837-4234-8DD7-A0A2BD624B00}"/>
                                            </p:graphicEl>
                                          </p:spTgt>
                                        </p:tgtEl>
                                      </p:cBhvr>
                                      <p:to x="100000" y="80000"/>
                                    </p:animScale>
                                    <p:animScale>
                                      <p:cBhvr>
                                        <p:cTn id="50" dur="166" decel="50000">
                                          <p:stCondLst>
                                            <p:cond delay="1338"/>
                                          </p:stCondLst>
                                        </p:cTn>
                                        <p:tgtEl>
                                          <p:spTgt spid="5">
                                            <p:graphicEl>
                                              <a:dgm id="{918FF342-9837-4234-8DD7-A0A2BD624B00}"/>
                                            </p:graphicEl>
                                          </p:spTgt>
                                        </p:tgtEl>
                                      </p:cBhvr>
                                      <p:to x="100000" y="100000"/>
                                    </p:animScale>
                                    <p:animScale>
                                      <p:cBhvr>
                                        <p:cTn id="51" dur="26">
                                          <p:stCondLst>
                                            <p:cond delay="1642"/>
                                          </p:stCondLst>
                                        </p:cTn>
                                        <p:tgtEl>
                                          <p:spTgt spid="5">
                                            <p:graphicEl>
                                              <a:dgm id="{918FF342-9837-4234-8DD7-A0A2BD624B00}"/>
                                            </p:graphicEl>
                                          </p:spTgt>
                                        </p:tgtEl>
                                      </p:cBhvr>
                                      <p:to x="100000" y="90000"/>
                                    </p:animScale>
                                    <p:animScale>
                                      <p:cBhvr>
                                        <p:cTn id="52" dur="166" decel="50000">
                                          <p:stCondLst>
                                            <p:cond delay="1668"/>
                                          </p:stCondLst>
                                        </p:cTn>
                                        <p:tgtEl>
                                          <p:spTgt spid="5">
                                            <p:graphicEl>
                                              <a:dgm id="{918FF342-9837-4234-8DD7-A0A2BD624B00}"/>
                                            </p:graphicEl>
                                          </p:spTgt>
                                        </p:tgtEl>
                                      </p:cBhvr>
                                      <p:to x="100000" y="100000"/>
                                    </p:animScale>
                                    <p:animScale>
                                      <p:cBhvr>
                                        <p:cTn id="53" dur="26">
                                          <p:stCondLst>
                                            <p:cond delay="1808"/>
                                          </p:stCondLst>
                                        </p:cTn>
                                        <p:tgtEl>
                                          <p:spTgt spid="5">
                                            <p:graphicEl>
                                              <a:dgm id="{918FF342-9837-4234-8DD7-A0A2BD624B00}"/>
                                            </p:graphicEl>
                                          </p:spTgt>
                                        </p:tgtEl>
                                      </p:cBhvr>
                                      <p:to x="100000" y="95000"/>
                                    </p:animScale>
                                    <p:animScale>
                                      <p:cBhvr>
                                        <p:cTn id="54" dur="166" decel="50000">
                                          <p:stCondLst>
                                            <p:cond delay="1834"/>
                                          </p:stCondLst>
                                        </p:cTn>
                                        <p:tgtEl>
                                          <p:spTgt spid="5">
                                            <p:graphicEl>
                                              <a:dgm id="{918FF342-9837-4234-8DD7-A0A2BD624B00}"/>
                                            </p:graphicEl>
                                          </p:spTgt>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grpId="0" nodeType="clickEffect">
                                  <p:stCondLst>
                                    <p:cond delay="0"/>
                                  </p:stCondLst>
                                  <p:childTnLst>
                                    <p:set>
                                      <p:cBhvr>
                                        <p:cTn id="58" dur="1" fill="hold">
                                          <p:stCondLst>
                                            <p:cond delay="0"/>
                                          </p:stCondLst>
                                        </p:cTn>
                                        <p:tgtEl>
                                          <p:spTgt spid="5">
                                            <p:graphicEl>
                                              <a:dgm id="{AE1BFBB7-50E2-4D16-953E-843707232272}"/>
                                            </p:graphicEl>
                                          </p:spTgt>
                                        </p:tgtEl>
                                        <p:attrNameLst>
                                          <p:attrName>style.visibility</p:attrName>
                                        </p:attrNameLst>
                                      </p:cBhvr>
                                      <p:to>
                                        <p:strVal val="visible"/>
                                      </p:to>
                                    </p:set>
                                    <p:animEffect transition="in" filter="wipe(down)">
                                      <p:cBhvr>
                                        <p:cTn id="59" dur="580">
                                          <p:stCondLst>
                                            <p:cond delay="0"/>
                                          </p:stCondLst>
                                        </p:cTn>
                                        <p:tgtEl>
                                          <p:spTgt spid="5">
                                            <p:graphicEl>
                                              <a:dgm id="{AE1BFBB7-50E2-4D16-953E-843707232272}"/>
                                            </p:graphicEl>
                                          </p:spTgt>
                                        </p:tgtEl>
                                      </p:cBhvr>
                                    </p:animEffect>
                                    <p:anim calcmode="lin" valueType="num">
                                      <p:cBhvr>
                                        <p:cTn id="60" dur="1822" tmFilter="0,0; 0.14,0.36; 0.43,0.73; 0.71,0.91; 1.0,1.0">
                                          <p:stCondLst>
                                            <p:cond delay="0"/>
                                          </p:stCondLst>
                                        </p:cTn>
                                        <p:tgtEl>
                                          <p:spTgt spid="5">
                                            <p:graphicEl>
                                              <a:dgm id="{AE1BFBB7-50E2-4D16-953E-843707232272}"/>
                                            </p:graphicEl>
                                          </p:spTgt>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5">
                                            <p:graphicEl>
                                              <a:dgm id="{AE1BFBB7-50E2-4D16-953E-843707232272}"/>
                                            </p:graphicEl>
                                          </p:spTgt>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5">
                                            <p:graphicEl>
                                              <a:dgm id="{AE1BFBB7-50E2-4D16-953E-843707232272}"/>
                                            </p:graphicEl>
                                          </p:spTgt>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5">
                                            <p:graphicEl>
                                              <a:dgm id="{AE1BFBB7-50E2-4D16-953E-843707232272}"/>
                                            </p:graphicEl>
                                          </p:spTgt>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5">
                                            <p:graphicEl>
                                              <a:dgm id="{AE1BFBB7-50E2-4D16-953E-843707232272}"/>
                                            </p:graphicEl>
                                          </p:spTgt>
                                        </p:tgtEl>
                                        <p:attrNameLst>
                                          <p:attrName>ppt_y</p:attrName>
                                        </p:attrNameLst>
                                      </p:cBhvr>
                                      <p:tavLst>
                                        <p:tav tm="0" fmla="#ppt_y-sin(pi*$)/81">
                                          <p:val>
                                            <p:fltVal val="0"/>
                                          </p:val>
                                        </p:tav>
                                        <p:tav tm="100000">
                                          <p:val>
                                            <p:fltVal val="1"/>
                                          </p:val>
                                        </p:tav>
                                      </p:tavLst>
                                    </p:anim>
                                    <p:animScale>
                                      <p:cBhvr>
                                        <p:cTn id="65" dur="26">
                                          <p:stCondLst>
                                            <p:cond delay="650"/>
                                          </p:stCondLst>
                                        </p:cTn>
                                        <p:tgtEl>
                                          <p:spTgt spid="5">
                                            <p:graphicEl>
                                              <a:dgm id="{AE1BFBB7-50E2-4D16-953E-843707232272}"/>
                                            </p:graphicEl>
                                          </p:spTgt>
                                        </p:tgtEl>
                                      </p:cBhvr>
                                      <p:to x="100000" y="60000"/>
                                    </p:animScale>
                                    <p:animScale>
                                      <p:cBhvr>
                                        <p:cTn id="66" dur="166" decel="50000">
                                          <p:stCondLst>
                                            <p:cond delay="676"/>
                                          </p:stCondLst>
                                        </p:cTn>
                                        <p:tgtEl>
                                          <p:spTgt spid="5">
                                            <p:graphicEl>
                                              <a:dgm id="{AE1BFBB7-50E2-4D16-953E-843707232272}"/>
                                            </p:graphicEl>
                                          </p:spTgt>
                                        </p:tgtEl>
                                      </p:cBhvr>
                                      <p:to x="100000" y="100000"/>
                                    </p:animScale>
                                    <p:animScale>
                                      <p:cBhvr>
                                        <p:cTn id="67" dur="26">
                                          <p:stCondLst>
                                            <p:cond delay="1312"/>
                                          </p:stCondLst>
                                        </p:cTn>
                                        <p:tgtEl>
                                          <p:spTgt spid="5">
                                            <p:graphicEl>
                                              <a:dgm id="{AE1BFBB7-50E2-4D16-953E-843707232272}"/>
                                            </p:graphicEl>
                                          </p:spTgt>
                                        </p:tgtEl>
                                      </p:cBhvr>
                                      <p:to x="100000" y="80000"/>
                                    </p:animScale>
                                    <p:animScale>
                                      <p:cBhvr>
                                        <p:cTn id="68" dur="166" decel="50000">
                                          <p:stCondLst>
                                            <p:cond delay="1338"/>
                                          </p:stCondLst>
                                        </p:cTn>
                                        <p:tgtEl>
                                          <p:spTgt spid="5">
                                            <p:graphicEl>
                                              <a:dgm id="{AE1BFBB7-50E2-4D16-953E-843707232272}"/>
                                            </p:graphicEl>
                                          </p:spTgt>
                                        </p:tgtEl>
                                      </p:cBhvr>
                                      <p:to x="100000" y="100000"/>
                                    </p:animScale>
                                    <p:animScale>
                                      <p:cBhvr>
                                        <p:cTn id="69" dur="26">
                                          <p:stCondLst>
                                            <p:cond delay="1642"/>
                                          </p:stCondLst>
                                        </p:cTn>
                                        <p:tgtEl>
                                          <p:spTgt spid="5">
                                            <p:graphicEl>
                                              <a:dgm id="{AE1BFBB7-50E2-4D16-953E-843707232272}"/>
                                            </p:graphicEl>
                                          </p:spTgt>
                                        </p:tgtEl>
                                      </p:cBhvr>
                                      <p:to x="100000" y="90000"/>
                                    </p:animScale>
                                    <p:animScale>
                                      <p:cBhvr>
                                        <p:cTn id="70" dur="166" decel="50000">
                                          <p:stCondLst>
                                            <p:cond delay="1668"/>
                                          </p:stCondLst>
                                        </p:cTn>
                                        <p:tgtEl>
                                          <p:spTgt spid="5">
                                            <p:graphicEl>
                                              <a:dgm id="{AE1BFBB7-50E2-4D16-953E-843707232272}"/>
                                            </p:graphicEl>
                                          </p:spTgt>
                                        </p:tgtEl>
                                      </p:cBhvr>
                                      <p:to x="100000" y="100000"/>
                                    </p:animScale>
                                    <p:animScale>
                                      <p:cBhvr>
                                        <p:cTn id="71" dur="26">
                                          <p:stCondLst>
                                            <p:cond delay="1808"/>
                                          </p:stCondLst>
                                        </p:cTn>
                                        <p:tgtEl>
                                          <p:spTgt spid="5">
                                            <p:graphicEl>
                                              <a:dgm id="{AE1BFBB7-50E2-4D16-953E-843707232272}"/>
                                            </p:graphicEl>
                                          </p:spTgt>
                                        </p:tgtEl>
                                      </p:cBhvr>
                                      <p:to x="100000" y="95000"/>
                                    </p:animScale>
                                    <p:animScale>
                                      <p:cBhvr>
                                        <p:cTn id="72" dur="166" decel="50000">
                                          <p:stCondLst>
                                            <p:cond delay="1834"/>
                                          </p:stCondLst>
                                        </p:cTn>
                                        <p:tgtEl>
                                          <p:spTgt spid="5">
                                            <p:graphicEl>
                                              <a:dgm id="{AE1BFBB7-50E2-4D16-953E-843707232272}"/>
                                            </p:graphicEl>
                                          </p:spTgt>
                                        </p:tgtEl>
                                      </p:cBhvr>
                                      <p:to x="100000" y="100000"/>
                                    </p:animScale>
                                  </p:childTnLst>
                                </p:cTn>
                              </p:par>
                              <p:par>
                                <p:cTn id="73" presetID="26" presetClass="entr" presetSubtype="0" fill="hold" grpId="0" nodeType="withEffect">
                                  <p:stCondLst>
                                    <p:cond delay="0"/>
                                  </p:stCondLst>
                                  <p:childTnLst>
                                    <p:set>
                                      <p:cBhvr>
                                        <p:cTn id="74" dur="1" fill="hold">
                                          <p:stCondLst>
                                            <p:cond delay="0"/>
                                          </p:stCondLst>
                                        </p:cTn>
                                        <p:tgtEl>
                                          <p:spTgt spid="5">
                                            <p:graphicEl>
                                              <a:dgm id="{AC77514B-0541-443E-AFE6-08C360B90EC1}"/>
                                            </p:graphicEl>
                                          </p:spTgt>
                                        </p:tgtEl>
                                        <p:attrNameLst>
                                          <p:attrName>style.visibility</p:attrName>
                                        </p:attrNameLst>
                                      </p:cBhvr>
                                      <p:to>
                                        <p:strVal val="visible"/>
                                      </p:to>
                                    </p:set>
                                    <p:animEffect transition="in" filter="wipe(down)">
                                      <p:cBhvr>
                                        <p:cTn id="75" dur="580">
                                          <p:stCondLst>
                                            <p:cond delay="0"/>
                                          </p:stCondLst>
                                        </p:cTn>
                                        <p:tgtEl>
                                          <p:spTgt spid="5">
                                            <p:graphicEl>
                                              <a:dgm id="{AC77514B-0541-443E-AFE6-08C360B90EC1}"/>
                                            </p:graphicEl>
                                          </p:spTgt>
                                        </p:tgtEl>
                                      </p:cBhvr>
                                    </p:animEffect>
                                    <p:anim calcmode="lin" valueType="num">
                                      <p:cBhvr>
                                        <p:cTn id="76" dur="1822" tmFilter="0,0; 0.14,0.36; 0.43,0.73; 0.71,0.91; 1.0,1.0">
                                          <p:stCondLst>
                                            <p:cond delay="0"/>
                                          </p:stCondLst>
                                        </p:cTn>
                                        <p:tgtEl>
                                          <p:spTgt spid="5">
                                            <p:graphicEl>
                                              <a:dgm id="{AC77514B-0541-443E-AFE6-08C360B90EC1}"/>
                                            </p:graphicEl>
                                          </p:spTgt>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5">
                                            <p:graphicEl>
                                              <a:dgm id="{AC77514B-0541-443E-AFE6-08C360B90EC1}"/>
                                            </p:graphicEl>
                                          </p:spTgt>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5">
                                            <p:graphicEl>
                                              <a:dgm id="{AC77514B-0541-443E-AFE6-08C360B90EC1}"/>
                                            </p:graphicEl>
                                          </p:spTgt>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5">
                                            <p:graphicEl>
                                              <a:dgm id="{AC77514B-0541-443E-AFE6-08C360B90EC1}"/>
                                            </p:graphicEl>
                                          </p:spTgt>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5">
                                            <p:graphicEl>
                                              <a:dgm id="{AC77514B-0541-443E-AFE6-08C360B90EC1}"/>
                                            </p:graphicEl>
                                          </p:spTgt>
                                        </p:tgtEl>
                                        <p:attrNameLst>
                                          <p:attrName>ppt_y</p:attrName>
                                        </p:attrNameLst>
                                      </p:cBhvr>
                                      <p:tavLst>
                                        <p:tav tm="0" fmla="#ppt_y-sin(pi*$)/81">
                                          <p:val>
                                            <p:fltVal val="0"/>
                                          </p:val>
                                        </p:tav>
                                        <p:tav tm="100000">
                                          <p:val>
                                            <p:fltVal val="1"/>
                                          </p:val>
                                        </p:tav>
                                      </p:tavLst>
                                    </p:anim>
                                    <p:animScale>
                                      <p:cBhvr>
                                        <p:cTn id="81" dur="26">
                                          <p:stCondLst>
                                            <p:cond delay="650"/>
                                          </p:stCondLst>
                                        </p:cTn>
                                        <p:tgtEl>
                                          <p:spTgt spid="5">
                                            <p:graphicEl>
                                              <a:dgm id="{AC77514B-0541-443E-AFE6-08C360B90EC1}"/>
                                            </p:graphicEl>
                                          </p:spTgt>
                                        </p:tgtEl>
                                      </p:cBhvr>
                                      <p:to x="100000" y="60000"/>
                                    </p:animScale>
                                    <p:animScale>
                                      <p:cBhvr>
                                        <p:cTn id="82" dur="166" decel="50000">
                                          <p:stCondLst>
                                            <p:cond delay="676"/>
                                          </p:stCondLst>
                                        </p:cTn>
                                        <p:tgtEl>
                                          <p:spTgt spid="5">
                                            <p:graphicEl>
                                              <a:dgm id="{AC77514B-0541-443E-AFE6-08C360B90EC1}"/>
                                            </p:graphicEl>
                                          </p:spTgt>
                                        </p:tgtEl>
                                      </p:cBhvr>
                                      <p:to x="100000" y="100000"/>
                                    </p:animScale>
                                    <p:animScale>
                                      <p:cBhvr>
                                        <p:cTn id="83" dur="26">
                                          <p:stCondLst>
                                            <p:cond delay="1312"/>
                                          </p:stCondLst>
                                        </p:cTn>
                                        <p:tgtEl>
                                          <p:spTgt spid="5">
                                            <p:graphicEl>
                                              <a:dgm id="{AC77514B-0541-443E-AFE6-08C360B90EC1}"/>
                                            </p:graphicEl>
                                          </p:spTgt>
                                        </p:tgtEl>
                                      </p:cBhvr>
                                      <p:to x="100000" y="80000"/>
                                    </p:animScale>
                                    <p:animScale>
                                      <p:cBhvr>
                                        <p:cTn id="84" dur="166" decel="50000">
                                          <p:stCondLst>
                                            <p:cond delay="1338"/>
                                          </p:stCondLst>
                                        </p:cTn>
                                        <p:tgtEl>
                                          <p:spTgt spid="5">
                                            <p:graphicEl>
                                              <a:dgm id="{AC77514B-0541-443E-AFE6-08C360B90EC1}"/>
                                            </p:graphicEl>
                                          </p:spTgt>
                                        </p:tgtEl>
                                      </p:cBhvr>
                                      <p:to x="100000" y="100000"/>
                                    </p:animScale>
                                    <p:animScale>
                                      <p:cBhvr>
                                        <p:cTn id="85" dur="26">
                                          <p:stCondLst>
                                            <p:cond delay="1642"/>
                                          </p:stCondLst>
                                        </p:cTn>
                                        <p:tgtEl>
                                          <p:spTgt spid="5">
                                            <p:graphicEl>
                                              <a:dgm id="{AC77514B-0541-443E-AFE6-08C360B90EC1}"/>
                                            </p:graphicEl>
                                          </p:spTgt>
                                        </p:tgtEl>
                                      </p:cBhvr>
                                      <p:to x="100000" y="90000"/>
                                    </p:animScale>
                                    <p:animScale>
                                      <p:cBhvr>
                                        <p:cTn id="86" dur="166" decel="50000">
                                          <p:stCondLst>
                                            <p:cond delay="1668"/>
                                          </p:stCondLst>
                                        </p:cTn>
                                        <p:tgtEl>
                                          <p:spTgt spid="5">
                                            <p:graphicEl>
                                              <a:dgm id="{AC77514B-0541-443E-AFE6-08C360B90EC1}"/>
                                            </p:graphicEl>
                                          </p:spTgt>
                                        </p:tgtEl>
                                      </p:cBhvr>
                                      <p:to x="100000" y="100000"/>
                                    </p:animScale>
                                    <p:animScale>
                                      <p:cBhvr>
                                        <p:cTn id="87" dur="26">
                                          <p:stCondLst>
                                            <p:cond delay="1808"/>
                                          </p:stCondLst>
                                        </p:cTn>
                                        <p:tgtEl>
                                          <p:spTgt spid="5">
                                            <p:graphicEl>
                                              <a:dgm id="{AC77514B-0541-443E-AFE6-08C360B90EC1}"/>
                                            </p:graphicEl>
                                          </p:spTgt>
                                        </p:tgtEl>
                                      </p:cBhvr>
                                      <p:to x="100000" y="95000"/>
                                    </p:animScale>
                                    <p:animScale>
                                      <p:cBhvr>
                                        <p:cTn id="88" dur="166" decel="50000">
                                          <p:stCondLst>
                                            <p:cond delay="1834"/>
                                          </p:stCondLst>
                                        </p:cTn>
                                        <p:tgtEl>
                                          <p:spTgt spid="5">
                                            <p:graphicEl>
                                              <a:dgm id="{AC77514B-0541-443E-AFE6-08C360B90EC1}"/>
                                            </p:graphic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C8004-498D-43AA-8773-6DA5F041EA1F}"/>
              </a:ext>
            </a:extLst>
          </p:cNvPr>
          <p:cNvSpPr>
            <a:spLocks noGrp="1"/>
          </p:cNvSpPr>
          <p:nvPr>
            <p:ph type="title"/>
          </p:nvPr>
        </p:nvSpPr>
        <p:spPr>
          <a:xfrm>
            <a:off x="1295402" y="982132"/>
            <a:ext cx="9601196" cy="1303867"/>
          </a:xfrm>
        </p:spPr>
        <p:txBody>
          <a:bodyPr>
            <a:normAutofit/>
          </a:bodyPr>
          <a:lstStyle/>
          <a:p>
            <a:pPr rtl="1"/>
            <a:r>
              <a:rPr lang="ar-SA" dirty="0">
                <a:solidFill>
                  <a:srgbClr val="262626"/>
                </a:solidFill>
                <a:latin typeface="Sakkal Majalla" panose="02000000000000000000" pitchFamily="2" charset="-78"/>
                <a:cs typeface="Sakkal Majalla" panose="02000000000000000000" pitchFamily="2" charset="-78"/>
              </a:rPr>
              <a:t>للحفاظ (18)</a:t>
            </a:r>
            <a:endParaRPr lang="en-US" dirty="0">
              <a:solidFill>
                <a:srgbClr val="262626"/>
              </a:solidFill>
              <a:latin typeface="Sakkal Majalla" panose="02000000000000000000" pitchFamily="2" charset="-78"/>
              <a:cs typeface="Sakkal Majalla" panose="02000000000000000000" pitchFamily="2" charset="-78"/>
            </a:endParaRPr>
          </a:p>
        </p:txBody>
      </p:sp>
      <p:graphicFrame>
        <p:nvGraphicFramePr>
          <p:cNvPr id="5" name="Content Placeholder 2">
            <a:extLst>
              <a:ext uri="{FF2B5EF4-FFF2-40B4-BE49-F238E27FC236}">
                <a16:creationId xmlns:a16="http://schemas.microsoft.com/office/drawing/2014/main" id="{88FA6B1A-F6A5-4314-BDAC-CE9DCE055B28}"/>
              </a:ext>
            </a:extLst>
          </p:cNvPr>
          <p:cNvGraphicFramePr>
            <a:graphicFrameLocks noGrp="1"/>
          </p:cNvGraphicFramePr>
          <p:nvPr>
            <p:ph idx="1"/>
            <p:extLst>
              <p:ext uri="{D42A27DB-BD31-4B8C-83A1-F6EECF244321}">
                <p14:modId xmlns:p14="http://schemas.microsoft.com/office/powerpoint/2010/main" val="1246093617"/>
              </p:ext>
            </p:extLst>
          </p:nvPr>
        </p:nvGraphicFramePr>
        <p:xfrm>
          <a:off x="1295401" y="2675822"/>
          <a:ext cx="9601197" cy="2985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734223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graphicEl>
                                              <a:dgm id="{1BEC1CC2-7978-46CE-8A75-67A769C03883}"/>
                                            </p:graphicEl>
                                          </p:spTgt>
                                        </p:tgtEl>
                                        <p:attrNameLst>
                                          <p:attrName>style.visibility</p:attrName>
                                        </p:attrNameLst>
                                      </p:cBhvr>
                                      <p:to>
                                        <p:strVal val="visible"/>
                                      </p:to>
                                    </p:set>
                                    <p:animEffect transition="in" filter="wipe(down)">
                                      <p:cBhvr>
                                        <p:cTn id="7" dur="580">
                                          <p:stCondLst>
                                            <p:cond delay="0"/>
                                          </p:stCondLst>
                                        </p:cTn>
                                        <p:tgtEl>
                                          <p:spTgt spid="5">
                                            <p:graphicEl>
                                              <a:dgm id="{1BEC1CC2-7978-46CE-8A75-67A769C03883}"/>
                                            </p:graphicEl>
                                          </p:spTgt>
                                        </p:tgtEl>
                                      </p:cBhvr>
                                    </p:animEffect>
                                    <p:anim calcmode="lin" valueType="num">
                                      <p:cBhvr>
                                        <p:cTn id="8" dur="1822" tmFilter="0,0; 0.14,0.36; 0.43,0.73; 0.71,0.91; 1.0,1.0">
                                          <p:stCondLst>
                                            <p:cond delay="0"/>
                                          </p:stCondLst>
                                        </p:cTn>
                                        <p:tgtEl>
                                          <p:spTgt spid="5">
                                            <p:graphicEl>
                                              <a:dgm id="{1BEC1CC2-7978-46CE-8A75-67A769C03883}"/>
                                            </p:graphic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graphicEl>
                                              <a:dgm id="{1BEC1CC2-7978-46CE-8A75-67A769C03883}"/>
                                            </p:graphic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graphicEl>
                                              <a:dgm id="{1BEC1CC2-7978-46CE-8A75-67A769C03883}"/>
                                            </p:graphic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graphicEl>
                                              <a:dgm id="{1BEC1CC2-7978-46CE-8A75-67A769C03883}"/>
                                            </p:graphic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graphicEl>
                                              <a:dgm id="{1BEC1CC2-7978-46CE-8A75-67A769C03883}"/>
                                            </p:graphic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graphicEl>
                                              <a:dgm id="{1BEC1CC2-7978-46CE-8A75-67A769C03883}"/>
                                            </p:graphicEl>
                                          </p:spTgt>
                                        </p:tgtEl>
                                      </p:cBhvr>
                                      <p:to x="100000" y="60000"/>
                                    </p:animScale>
                                    <p:animScale>
                                      <p:cBhvr>
                                        <p:cTn id="14" dur="166" decel="50000">
                                          <p:stCondLst>
                                            <p:cond delay="676"/>
                                          </p:stCondLst>
                                        </p:cTn>
                                        <p:tgtEl>
                                          <p:spTgt spid="5">
                                            <p:graphicEl>
                                              <a:dgm id="{1BEC1CC2-7978-46CE-8A75-67A769C03883}"/>
                                            </p:graphicEl>
                                          </p:spTgt>
                                        </p:tgtEl>
                                      </p:cBhvr>
                                      <p:to x="100000" y="100000"/>
                                    </p:animScale>
                                    <p:animScale>
                                      <p:cBhvr>
                                        <p:cTn id="15" dur="26">
                                          <p:stCondLst>
                                            <p:cond delay="1312"/>
                                          </p:stCondLst>
                                        </p:cTn>
                                        <p:tgtEl>
                                          <p:spTgt spid="5">
                                            <p:graphicEl>
                                              <a:dgm id="{1BEC1CC2-7978-46CE-8A75-67A769C03883}"/>
                                            </p:graphicEl>
                                          </p:spTgt>
                                        </p:tgtEl>
                                      </p:cBhvr>
                                      <p:to x="100000" y="80000"/>
                                    </p:animScale>
                                    <p:animScale>
                                      <p:cBhvr>
                                        <p:cTn id="16" dur="166" decel="50000">
                                          <p:stCondLst>
                                            <p:cond delay="1338"/>
                                          </p:stCondLst>
                                        </p:cTn>
                                        <p:tgtEl>
                                          <p:spTgt spid="5">
                                            <p:graphicEl>
                                              <a:dgm id="{1BEC1CC2-7978-46CE-8A75-67A769C03883}"/>
                                            </p:graphicEl>
                                          </p:spTgt>
                                        </p:tgtEl>
                                      </p:cBhvr>
                                      <p:to x="100000" y="100000"/>
                                    </p:animScale>
                                    <p:animScale>
                                      <p:cBhvr>
                                        <p:cTn id="17" dur="26">
                                          <p:stCondLst>
                                            <p:cond delay="1642"/>
                                          </p:stCondLst>
                                        </p:cTn>
                                        <p:tgtEl>
                                          <p:spTgt spid="5">
                                            <p:graphicEl>
                                              <a:dgm id="{1BEC1CC2-7978-46CE-8A75-67A769C03883}"/>
                                            </p:graphicEl>
                                          </p:spTgt>
                                        </p:tgtEl>
                                      </p:cBhvr>
                                      <p:to x="100000" y="90000"/>
                                    </p:animScale>
                                    <p:animScale>
                                      <p:cBhvr>
                                        <p:cTn id="18" dur="166" decel="50000">
                                          <p:stCondLst>
                                            <p:cond delay="1668"/>
                                          </p:stCondLst>
                                        </p:cTn>
                                        <p:tgtEl>
                                          <p:spTgt spid="5">
                                            <p:graphicEl>
                                              <a:dgm id="{1BEC1CC2-7978-46CE-8A75-67A769C03883}"/>
                                            </p:graphicEl>
                                          </p:spTgt>
                                        </p:tgtEl>
                                      </p:cBhvr>
                                      <p:to x="100000" y="100000"/>
                                    </p:animScale>
                                    <p:animScale>
                                      <p:cBhvr>
                                        <p:cTn id="19" dur="26">
                                          <p:stCondLst>
                                            <p:cond delay="1808"/>
                                          </p:stCondLst>
                                        </p:cTn>
                                        <p:tgtEl>
                                          <p:spTgt spid="5">
                                            <p:graphicEl>
                                              <a:dgm id="{1BEC1CC2-7978-46CE-8A75-67A769C03883}"/>
                                            </p:graphicEl>
                                          </p:spTgt>
                                        </p:tgtEl>
                                      </p:cBhvr>
                                      <p:to x="100000" y="95000"/>
                                    </p:animScale>
                                    <p:animScale>
                                      <p:cBhvr>
                                        <p:cTn id="20" dur="166" decel="50000">
                                          <p:stCondLst>
                                            <p:cond delay="1834"/>
                                          </p:stCondLst>
                                        </p:cTn>
                                        <p:tgtEl>
                                          <p:spTgt spid="5">
                                            <p:graphicEl>
                                              <a:dgm id="{1BEC1CC2-7978-46CE-8A75-67A769C03883}"/>
                                            </p:graphic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graphicEl>
                                              <a:dgm id="{D5997FB6-A5FE-4C06-BF9E-64807667A1D9}"/>
                                            </p:graphicEl>
                                          </p:spTgt>
                                        </p:tgtEl>
                                        <p:attrNameLst>
                                          <p:attrName>style.visibility</p:attrName>
                                        </p:attrNameLst>
                                      </p:cBhvr>
                                      <p:to>
                                        <p:strVal val="visible"/>
                                      </p:to>
                                    </p:set>
                                    <p:animEffect transition="in" filter="wipe(down)">
                                      <p:cBhvr>
                                        <p:cTn id="25" dur="580">
                                          <p:stCondLst>
                                            <p:cond delay="0"/>
                                          </p:stCondLst>
                                        </p:cTn>
                                        <p:tgtEl>
                                          <p:spTgt spid="5">
                                            <p:graphicEl>
                                              <a:dgm id="{D5997FB6-A5FE-4C06-BF9E-64807667A1D9}"/>
                                            </p:graphicEl>
                                          </p:spTgt>
                                        </p:tgtEl>
                                      </p:cBhvr>
                                    </p:animEffect>
                                    <p:anim calcmode="lin" valueType="num">
                                      <p:cBhvr>
                                        <p:cTn id="26" dur="1822" tmFilter="0,0; 0.14,0.36; 0.43,0.73; 0.71,0.91; 1.0,1.0">
                                          <p:stCondLst>
                                            <p:cond delay="0"/>
                                          </p:stCondLst>
                                        </p:cTn>
                                        <p:tgtEl>
                                          <p:spTgt spid="5">
                                            <p:graphicEl>
                                              <a:dgm id="{D5997FB6-A5FE-4C06-BF9E-64807667A1D9}"/>
                                            </p:graphic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graphicEl>
                                              <a:dgm id="{D5997FB6-A5FE-4C06-BF9E-64807667A1D9}"/>
                                            </p:graphic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graphicEl>
                                              <a:dgm id="{D5997FB6-A5FE-4C06-BF9E-64807667A1D9}"/>
                                            </p:graphic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graphicEl>
                                              <a:dgm id="{D5997FB6-A5FE-4C06-BF9E-64807667A1D9}"/>
                                            </p:graphic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graphicEl>
                                              <a:dgm id="{D5997FB6-A5FE-4C06-BF9E-64807667A1D9}"/>
                                            </p:graphic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graphicEl>
                                              <a:dgm id="{D5997FB6-A5FE-4C06-BF9E-64807667A1D9}"/>
                                            </p:graphicEl>
                                          </p:spTgt>
                                        </p:tgtEl>
                                      </p:cBhvr>
                                      <p:to x="100000" y="60000"/>
                                    </p:animScale>
                                    <p:animScale>
                                      <p:cBhvr>
                                        <p:cTn id="32" dur="166" decel="50000">
                                          <p:stCondLst>
                                            <p:cond delay="676"/>
                                          </p:stCondLst>
                                        </p:cTn>
                                        <p:tgtEl>
                                          <p:spTgt spid="5">
                                            <p:graphicEl>
                                              <a:dgm id="{D5997FB6-A5FE-4C06-BF9E-64807667A1D9}"/>
                                            </p:graphicEl>
                                          </p:spTgt>
                                        </p:tgtEl>
                                      </p:cBhvr>
                                      <p:to x="100000" y="100000"/>
                                    </p:animScale>
                                    <p:animScale>
                                      <p:cBhvr>
                                        <p:cTn id="33" dur="26">
                                          <p:stCondLst>
                                            <p:cond delay="1312"/>
                                          </p:stCondLst>
                                        </p:cTn>
                                        <p:tgtEl>
                                          <p:spTgt spid="5">
                                            <p:graphicEl>
                                              <a:dgm id="{D5997FB6-A5FE-4C06-BF9E-64807667A1D9}"/>
                                            </p:graphicEl>
                                          </p:spTgt>
                                        </p:tgtEl>
                                      </p:cBhvr>
                                      <p:to x="100000" y="80000"/>
                                    </p:animScale>
                                    <p:animScale>
                                      <p:cBhvr>
                                        <p:cTn id="34" dur="166" decel="50000">
                                          <p:stCondLst>
                                            <p:cond delay="1338"/>
                                          </p:stCondLst>
                                        </p:cTn>
                                        <p:tgtEl>
                                          <p:spTgt spid="5">
                                            <p:graphicEl>
                                              <a:dgm id="{D5997FB6-A5FE-4C06-BF9E-64807667A1D9}"/>
                                            </p:graphicEl>
                                          </p:spTgt>
                                        </p:tgtEl>
                                      </p:cBhvr>
                                      <p:to x="100000" y="100000"/>
                                    </p:animScale>
                                    <p:animScale>
                                      <p:cBhvr>
                                        <p:cTn id="35" dur="26">
                                          <p:stCondLst>
                                            <p:cond delay="1642"/>
                                          </p:stCondLst>
                                        </p:cTn>
                                        <p:tgtEl>
                                          <p:spTgt spid="5">
                                            <p:graphicEl>
                                              <a:dgm id="{D5997FB6-A5FE-4C06-BF9E-64807667A1D9}"/>
                                            </p:graphicEl>
                                          </p:spTgt>
                                        </p:tgtEl>
                                      </p:cBhvr>
                                      <p:to x="100000" y="90000"/>
                                    </p:animScale>
                                    <p:animScale>
                                      <p:cBhvr>
                                        <p:cTn id="36" dur="166" decel="50000">
                                          <p:stCondLst>
                                            <p:cond delay="1668"/>
                                          </p:stCondLst>
                                        </p:cTn>
                                        <p:tgtEl>
                                          <p:spTgt spid="5">
                                            <p:graphicEl>
                                              <a:dgm id="{D5997FB6-A5FE-4C06-BF9E-64807667A1D9}"/>
                                            </p:graphicEl>
                                          </p:spTgt>
                                        </p:tgtEl>
                                      </p:cBhvr>
                                      <p:to x="100000" y="100000"/>
                                    </p:animScale>
                                    <p:animScale>
                                      <p:cBhvr>
                                        <p:cTn id="37" dur="26">
                                          <p:stCondLst>
                                            <p:cond delay="1808"/>
                                          </p:stCondLst>
                                        </p:cTn>
                                        <p:tgtEl>
                                          <p:spTgt spid="5">
                                            <p:graphicEl>
                                              <a:dgm id="{D5997FB6-A5FE-4C06-BF9E-64807667A1D9}"/>
                                            </p:graphicEl>
                                          </p:spTgt>
                                        </p:tgtEl>
                                      </p:cBhvr>
                                      <p:to x="100000" y="95000"/>
                                    </p:animScale>
                                    <p:animScale>
                                      <p:cBhvr>
                                        <p:cTn id="38" dur="166" decel="50000">
                                          <p:stCondLst>
                                            <p:cond delay="1834"/>
                                          </p:stCondLst>
                                        </p:cTn>
                                        <p:tgtEl>
                                          <p:spTgt spid="5">
                                            <p:graphicEl>
                                              <a:dgm id="{D5997FB6-A5FE-4C06-BF9E-64807667A1D9}"/>
                                            </p:graphicEl>
                                          </p:spTgt>
                                        </p:tgtEl>
                                      </p:cBhvr>
                                      <p:to x="100000" y="100000"/>
                                    </p:animScale>
                                  </p:childTnLst>
                                </p:cTn>
                              </p:par>
                              <p:par>
                                <p:cTn id="39" presetID="26" presetClass="entr" presetSubtype="0" fill="hold" grpId="0" nodeType="withEffect">
                                  <p:stCondLst>
                                    <p:cond delay="0"/>
                                  </p:stCondLst>
                                  <p:childTnLst>
                                    <p:set>
                                      <p:cBhvr>
                                        <p:cTn id="40" dur="1" fill="hold">
                                          <p:stCondLst>
                                            <p:cond delay="0"/>
                                          </p:stCondLst>
                                        </p:cTn>
                                        <p:tgtEl>
                                          <p:spTgt spid="5">
                                            <p:graphicEl>
                                              <a:dgm id="{918FF342-9837-4234-8DD7-A0A2BD624B00}"/>
                                            </p:graphicEl>
                                          </p:spTgt>
                                        </p:tgtEl>
                                        <p:attrNameLst>
                                          <p:attrName>style.visibility</p:attrName>
                                        </p:attrNameLst>
                                      </p:cBhvr>
                                      <p:to>
                                        <p:strVal val="visible"/>
                                      </p:to>
                                    </p:set>
                                    <p:animEffect transition="in" filter="wipe(down)">
                                      <p:cBhvr>
                                        <p:cTn id="41" dur="580">
                                          <p:stCondLst>
                                            <p:cond delay="0"/>
                                          </p:stCondLst>
                                        </p:cTn>
                                        <p:tgtEl>
                                          <p:spTgt spid="5">
                                            <p:graphicEl>
                                              <a:dgm id="{918FF342-9837-4234-8DD7-A0A2BD624B00}"/>
                                            </p:graphicEl>
                                          </p:spTgt>
                                        </p:tgtEl>
                                      </p:cBhvr>
                                    </p:animEffect>
                                    <p:anim calcmode="lin" valueType="num">
                                      <p:cBhvr>
                                        <p:cTn id="42" dur="1822" tmFilter="0,0; 0.14,0.36; 0.43,0.73; 0.71,0.91; 1.0,1.0">
                                          <p:stCondLst>
                                            <p:cond delay="0"/>
                                          </p:stCondLst>
                                        </p:cTn>
                                        <p:tgtEl>
                                          <p:spTgt spid="5">
                                            <p:graphicEl>
                                              <a:dgm id="{918FF342-9837-4234-8DD7-A0A2BD624B00}"/>
                                            </p:graphic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5">
                                            <p:graphicEl>
                                              <a:dgm id="{918FF342-9837-4234-8DD7-A0A2BD624B00}"/>
                                            </p:graphic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5">
                                            <p:graphicEl>
                                              <a:dgm id="{918FF342-9837-4234-8DD7-A0A2BD624B00}"/>
                                            </p:graphic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5">
                                            <p:graphicEl>
                                              <a:dgm id="{918FF342-9837-4234-8DD7-A0A2BD624B00}"/>
                                            </p:graphic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5">
                                            <p:graphicEl>
                                              <a:dgm id="{918FF342-9837-4234-8DD7-A0A2BD624B00}"/>
                                            </p:graphic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5">
                                            <p:graphicEl>
                                              <a:dgm id="{918FF342-9837-4234-8DD7-A0A2BD624B00}"/>
                                            </p:graphicEl>
                                          </p:spTgt>
                                        </p:tgtEl>
                                      </p:cBhvr>
                                      <p:to x="100000" y="60000"/>
                                    </p:animScale>
                                    <p:animScale>
                                      <p:cBhvr>
                                        <p:cTn id="48" dur="166" decel="50000">
                                          <p:stCondLst>
                                            <p:cond delay="676"/>
                                          </p:stCondLst>
                                        </p:cTn>
                                        <p:tgtEl>
                                          <p:spTgt spid="5">
                                            <p:graphicEl>
                                              <a:dgm id="{918FF342-9837-4234-8DD7-A0A2BD624B00}"/>
                                            </p:graphicEl>
                                          </p:spTgt>
                                        </p:tgtEl>
                                      </p:cBhvr>
                                      <p:to x="100000" y="100000"/>
                                    </p:animScale>
                                    <p:animScale>
                                      <p:cBhvr>
                                        <p:cTn id="49" dur="26">
                                          <p:stCondLst>
                                            <p:cond delay="1312"/>
                                          </p:stCondLst>
                                        </p:cTn>
                                        <p:tgtEl>
                                          <p:spTgt spid="5">
                                            <p:graphicEl>
                                              <a:dgm id="{918FF342-9837-4234-8DD7-A0A2BD624B00}"/>
                                            </p:graphicEl>
                                          </p:spTgt>
                                        </p:tgtEl>
                                      </p:cBhvr>
                                      <p:to x="100000" y="80000"/>
                                    </p:animScale>
                                    <p:animScale>
                                      <p:cBhvr>
                                        <p:cTn id="50" dur="166" decel="50000">
                                          <p:stCondLst>
                                            <p:cond delay="1338"/>
                                          </p:stCondLst>
                                        </p:cTn>
                                        <p:tgtEl>
                                          <p:spTgt spid="5">
                                            <p:graphicEl>
                                              <a:dgm id="{918FF342-9837-4234-8DD7-A0A2BD624B00}"/>
                                            </p:graphicEl>
                                          </p:spTgt>
                                        </p:tgtEl>
                                      </p:cBhvr>
                                      <p:to x="100000" y="100000"/>
                                    </p:animScale>
                                    <p:animScale>
                                      <p:cBhvr>
                                        <p:cTn id="51" dur="26">
                                          <p:stCondLst>
                                            <p:cond delay="1642"/>
                                          </p:stCondLst>
                                        </p:cTn>
                                        <p:tgtEl>
                                          <p:spTgt spid="5">
                                            <p:graphicEl>
                                              <a:dgm id="{918FF342-9837-4234-8DD7-A0A2BD624B00}"/>
                                            </p:graphicEl>
                                          </p:spTgt>
                                        </p:tgtEl>
                                      </p:cBhvr>
                                      <p:to x="100000" y="90000"/>
                                    </p:animScale>
                                    <p:animScale>
                                      <p:cBhvr>
                                        <p:cTn id="52" dur="166" decel="50000">
                                          <p:stCondLst>
                                            <p:cond delay="1668"/>
                                          </p:stCondLst>
                                        </p:cTn>
                                        <p:tgtEl>
                                          <p:spTgt spid="5">
                                            <p:graphicEl>
                                              <a:dgm id="{918FF342-9837-4234-8DD7-A0A2BD624B00}"/>
                                            </p:graphicEl>
                                          </p:spTgt>
                                        </p:tgtEl>
                                      </p:cBhvr>
                                      <p:to x="100000" y="100000"/>
                                    </p:animScale>
                                    <p:animScale>
                                      <p:cBhvr>
                                        <p:cTn id="53" dur="26">
                                          <p:stCondLst>
                                            <p:cond delay="1808"/>
                                          </p:stCondLst>
                                        </p:cTn>
                                        <p:tgtEl>
                                          <p:spTgt spid="5">
                                            <p:graphicEl>
                                              <a:dgm id="{918FF342-9837-4234-8DD7-A0A2BD624B00}"/>
                                            </p:graphicEl>
                                          </p:spTgt>
                                        </p:tgtEl>
                                      </p:cBhvr>
                                      <p:to x="100000" y="95000"/>
                                    </p:animScale>
                                    <p:animScale>
                                      <p:cBhvr>
                                        <p:cTn id="54" dur="166" decel="50000">
                                          <p:stCondLst>
                                            <p:cond delay="1834"/>
                                          </p:stCondLst>
                                        </p:cTn>
                                        <p:tgtEl>
                                          <p:spTgt spid="5">
                                            <p:graphicEl>
                                              <a:dgm id="{918FF342-9837-4234-8DD7-A0A2BD624B00}"/>
                                            </p:graphicEl>
                                          </p:spTgt>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grpId="0" nodeType="clickEffect">
                                  <p:stCondLst>
                                    <p:cond delay="0"/>
                                  </p:stCondLst>
                                  <p:childTnLst>
                                    <p:set>
                                      <p:cBhvr>
                                        <p:cTn id="58" dur="1" fill="hold">
                                          <p:stCondLst>
                                            <p:cond delay="0"/>
                                          </p:stCondLst>
                                        </p:cTn>
                                        <p:tgtEl>
                                          <p:spTgt spid="5">
                                            <p:graphicEl>
                                              <a:dgm id="{AE1BFBB7-50E2-4D16-953E-843707232272}"/>
                                            </p:graphicEl>
                                          </p:spTgt>
                                        </p:tgtEl>
                                        <p:attrNameLst>
                                          <p:attrName>style.visibility</p:attrName>
                                        </p:attrNameLst>
                                      </p:cBhvr>
                                      <p:to>
                                        <p:strVal val="visible"/>
                                      </p:to>
                                    </p:set>
                                    <p:animEffect transition="in" filter="wipe(down)">
                                      <p:cBhvr>
                                        <p:cTn id="59" dur="580">
                                          <p:stCondLst>
                                            <p:cond delay="0"/>
                                          </p:stCondLst>
                                        </p:cTn>
                                        <p:tgtEl>
                                          <p:spTgt spid="5">
                                            <p:graphicEl>
                                              <a:dgm id="{AE1BFBB7-50E2-4D16-953E-843707232272}"/>
                                            </p:graphicEl>
                                          </p:spTgt>
                                        </p:tgtEl>
                                      </p:cBhvr>
                                    </p:animEffect>
                                    <p:anim calcmode="lin" valueType="num">
                                      <p:cBhvr>
                                        <p:cTn id="60" dur="1822" tmFilter="0,0; 0.14,0.36; 0.43,0.73; 0.71,0.91; 1.0,1.0">
                                          <p:stCondLst>
                                            <p:cond delay="0"/>
                                          </p:stCondLst>
                                        </p:cTn>
                                        <p:tgtEl>
                                          <p:spTgt spid="5">
                                            <p:graphicEl>
                                              <a:dgm id="{AE1BFBB7-50E2-4D16-953E-843707232272}"/>
                                            </p:graphicEl>
                                          </p:spTgt>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5">
                                            <p:graphicEl>
                                              <a:dgm id="{AE1BFBB7-50E2-4D16-953E-843707232272}"/>
                                            </p:graphicEl>
                                          </p:spTgt>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5">
                                            <p:graphicEl>
                                              <a:dgm id="{AE1BFBB7-50E2-4D16-953E-843707232272}"/>
                                            </p:graphicEl>
                                          </p:spTgt>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5">
                                            <p:graphicEl>
                                              <a:dgm id="{AE1BFBB7-50E2-4D16-953E-843707232272}"/>
                                            </p:graphicEl>
                                          </p:spTgt>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5">
                                            <p:graphicEl>
                                              <a:dgm id="{AE1BFBB7-50E2-4D16-953E-843707232272}"/>
                                            </p:graphicEl>
                                          </p:spTgt>
                                        </p:tgtEl>
                                        <p:attrNameLst>
                                          <p:attrName>ppt_y</p:attrName>
                                        </p:attrNameLst>
                                      </p:cBhvr>
                                      <p:tavLst>
                                        <p:tav tm="0" fmla="#ppt_y-sin(pi*$)/81">
                                          <p:val>
                                            <p:fltVal val="0"/>
                                          </p:val>
                                        </p:tav>
                                        <p:tav tm="100000">
                                          <p:val>
                                            <p:fltVal val="1"/>
                                          </p:val>
                                        </p:tav>
                                      </p:tavLst>
                                    </p:anim>
                                    <p:animScale>
                                      <p:cBhvr>
                                        <p:cTn id="65" dur="26">
                                          <p:stCondLst>
                                            <p:cond delay="650"/>
                                          </p:stCondLst>
                                        </p:cTn>
                                        <p:tgtEl>
                                          <p:spTgt spid="5">
                                            <p:graphicEl>
                                              <a:dgm id="{AE1BFBB7-50E2-4D16-953E-843707232272}"/>
                                            </p:graphicEl>
                                          </p:spTgt>
                                        </p:tgtEl>
                                      </p:cBhvr>
                                      <p:to x="100000" y="60000"/>
                                    </p:animScale>
                                    <p:animScale>
                                      <p:cBhvr>
                                        <p:cTn id="66" dur="166" decel="50000">
                                          <p:stCondLst>
                                            <p:cond delay="676"/>
                                          </p:stCondLst>
                                        </p:cTn>
                                        <p:tgtEl>
                                          <p:spTgt spid="5">
                                            <p:graphicEl>
                                              <a:dgm id="{AE1BFBB7-50E2-4D16-953E-843707232272}"/>
                                            </p:graphicEl>
                                          </p:spTgt>
                                        </p:tgtEl>
                                      </p:cBhvr>
                                      <p:to x="100000" y="100000"/>
                                    </p:animScale>
                                    <p:animScale>
                                      <p:cBhvr>
                                        <p:cTn id="67" dur="26">
                                          <p:stCondLst>
                                            <p:cond delay="1312"/>
                                          </p:stCondLst>
                                        </p:cTn>
                                        <p:tgtEl>
                                          <p:spTgt spid="5">
                                            <p:graphicEl>
                                              <a:dgm id="{AE1BFBB7-50E2-4D16-953E-843707232272}"/>
                                            </p:graphicEl>
                                          </p:spTgt>
                                        </p:tgtEl>
                                      </p:cBhvr>
                                      <p:to x="100000" y="80000"/>
                                    </p:animScale>
                                    <p:animScale>
                                      <p:cBhvr>
                                        <p:cTn id="68" dur="166" decel="50000">
                                          <p:stCondLst>
                                            <p:cond delay="1338"/>
                                          </p:stCondLst>
                                        </p:cTn>
                                        <p:tgtEl>
                                          <p:spTgt spid="5">
                                            <p:graphicEl>
                                              <a:dgm id="{AE1BFBB7-50E2-4D16-953E-843707232272}"/>
                                            </p:graphicEl>
                                          </p:spTgt>
                                        </p:tgtEl>
                                      </p:cBhvr>
                                      <p:to x="100000" y="100000"/>
                                    </p:animScale>
                                    <p:animScale>
                                      <p:cBhvr>
                                        <p:cTn id="69" dur="26">
                                          <p:stCondLst>
                                            <p:cond delay="1642"/>
                                          </p:stCondLst>
                                        </p:cTn>
                                        <p:tgtEl>
                                          <p:spTgt spid="5">
                                            <p:graphicEl>
                                              <a:dgm id="{AE1BFBB7-50E2-4D16-953E-843707232272}"/>
                                            </p:graphicEl>
                                          </p:spTgt>
                                        </p:tgtEl>
                                      </p:cBhvr>
                                      <p:to x="100000" y="90000"/>
                                    </p:animScale>
                                    <p:animScale>
                                      <p:cBhvr>
                                        <p:cTn id="70" dur="166" decel="50000">
                                          <p:stCondLst>
                                            <p:cond delay="1668"/>
                                          </p:stCondLst>
                                        </p:cTn>
                                        <p:tgtEl>
                                          <p:spTgt spid="5">
                                            <p:graphicEl>
                                              <a:dgm id="{AE1BFBB7-50E2-4D16-953E-843707232272}"/>
                                            </p:graphicEl>
                                          </p:spTgt>
                                        </p:tgtEl>
                                      </p:cBhvr>
                                      <p:to x="100000" y="100000"/>
                                    </p:animScale>
                                    <p:animScale>
                                      <p:cBhvr>
                                        <p:cTn id="71" dur="26">
                                          <p:stCondLst>
                                            <p:cond delay="1808"/>
                                          </p:stCondLst>
                                        </p:cTn>
                                        <p:tgtEl>
                                          <p:spTgt spid="5">
                                            <p:graphicEl>
                                              <a:dgm id="{AE1BFBB7-50E2-4D16-953E-843707232272}"/>
                                            </p:graphicEl>
                                          </p:spTgt>
                                        </p:tgtEl>
                                      </p:cBhvr>
                                      <p:to x="100000" y="95000"/>
                                    </p:animScale>
                                    <p:animScale>
                                      <p:cBhvr>
                                        <p:cTn id="72" dur="166" decel="50000">
                                          <p:stCondLst>
                                            <p:cond delay="1834"/>
                                          </p:stCondLst>
                                        </p:cTn>
                                        <p:tgtEl>
                                          <p:spTgt spid="5">
                                            <p:graphicEl>
                                              <a:dgm id="{AE1BFBB7-50E2-4D16-953E-843707232272}"/>
                                            </p:graphicEl>
                                          </p:spTgt>
                                        </p:tgtEl>
                                      </p:cBhvr>
                                      <p:to x="100000" y="100000"/>
                                    </p:animScale>
                                  </p:childTnLst>
                                </p:cTn>
                              </p:par>
                              <p:par>
                                <p:cTn id="73" presetID="26" presetClass="entr" presetSubtype="0" fill="hold" grpId="0" nodeType="withEffect">
                                  <p:stCondLst>
                                    <p:cond delay="0"/>
                                  </p:stCondLst>
                                  <p:childTnLst>
                                    <p:set>
                                      <p:cBhvr>
                                        <p:cTn id="74" dur="1" fill="hold">
                                          <p:stCondLst>
                                            <p:cond delay="0"/>
                                          </p:stCondLst>
                                        </p:cTn>
                                        <p:tgtEl>
                                          <p:spTgt spid="5">
                                            <p:graphicEl>
                                              <a:dgm id="{AC77514B-0541-443E-AFE6-08C360B90EC1}"/>
                                            </p:graphicEl>
                                          </p:spTgt>
                                        </p:tgtEl>
                                        <p:attrNameLst>
                                          <p:attrName>style.visibility</p:attrName>
                                        </p:attrNameLst>
                                      </p:cBhvr>
                                      <p:to>
                                        <p:strVal val="visible"/>
                                      </p:to>
                                    </p:set>
                                    <p:animEffect transition="in" filter="wipe(down)">
                                      <p:cBhvr>
                                        <p:cTn id="75" dur="580">
                                          <p:stCondLst>
                                            <p:cond delay="0"/>
                                          </p:stCondLst>
                                        </p:cTn>
                                        <p:tgtEl>
                                          <p:spTgt spid="5">
                                            <p:graphicEl>
                                              <a:dgm id="{AC77514B-0541-443E-AFE6-08C360B90EC1}"/>
                                            </p:graphicEl>
                                          </p:spTgt>
                                        </p:tgtEl>
                                      </p:cBhvr>
                                    </p:animEffect>
                                    <p:anim calcmode="lin" valueType="num">
                                      <p:cBhvr>
                                        <p:cTn id="76" dur="1822" tmFilter="0,0; 0.14,0.36; 0.43,0.73; 0.71,0.91; 1.0,1.0">
                                          <p:stCondLst>
                                            <p:cond delay="0"/>
                                          </p:stCondLst>
                                        </p:cTn>
                                        <p:tgtEl>
                                          <p:spTgt spid="5">
                                            <p:graphicEl>
                                              <a:dgm id="{AC77514B-0541-443E-AFE6-08C360B90EC1}"/>
                                            </p:graphicEl>
                                          </p:spTgt>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5">
                                            <p:graphicEl>
                                              <a:dgm id="{AC77514B-0541-443E-AFE6-08C360B90EC1}"/>
                                            </p:graphicEl>
                                          </p:spTgt>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5">
                                            <p:graphicEl>
                                              <a:dgm id="{AC77514B-0541-443E-AFE6-08C360B90EC1}"/>
                                            </p:graphicEl>
                                          </p:spTgt>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5">
                                            <p:graphicEl>
                                              <a:dgm id="{AC77514B-0541-443E-AFE6-08C360B90EC1}"/>
                                            </p:graphicEl>
                                          </p:spTgt>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5">
                                            <p:graphicEl>
                                              <a:dgm id="{AC77514B-0541-443E-AFE6-08C360B90EC1}"/>
                                            </p:graphicEl>
                                          </p:spTgt>
                                        </p:tgtEl>
                                        <p:attrNameLst>
                                          <p:attrName>ppt_y</p:attrName>
                                        </p:attrNameLst>
                                      </p:cBhvr>
                                      <p:tavLst>
                                        <p:tav tm="0" fmla="#ppt_y-sin(pi*$)/81">
                                          <p:val>
                                            <p:fltVal val="0"/>
                                          </p:val>
                                        </p:tav>
                                        <p:tav tm="100000">
                                          <p:val>
                                            <p:fltVal val="1"/>
                                          </p:val>
                                        </p:tav>
                                      </p:tavLst>
                                    </p:anim>
                                    <p:animScale>
                                      <p:cBhvr>
                                        <p:cTn id="81" dur="26">
                                          <p:stCondLst>
                                            <p:cond delay="650"/>
                                          </p:stCondLst>
                                        </p:cTn>
                                        <p:tgtEl>
                                          <p:spTgt spid="5">
                                            <p:graphicEl>
                                              <a:dgm id="{AC77514B-0541-443E-AFE6-08C360B90EC1}"/>
                                            </p:graphicEl>
                                          </p:spTgt>
                                        </p:tgtEl>
                                      </p:cBhvr>
                                      <p:to x="100000" y="60000"/>
                                    </p:animScale>
                                    <p:animScale>
                                      <p:cBhvr>
                                        <p:cTn id="82" dur="166" decel="50000">
                                          <p:stCondLst>
                                            <p:cond delay="676"/>
                                          </p:stCondLst>
                                        </p:cTn>
                                        <p:tgtEl>
                                          <p:spTgt spid="5">
                                            <p:graphicEl>
                                              <a:dgm id="{AC77514B-0541-443E-AFE6-08C360B90EC1}"/>
                                            </p:graphicEl>
                                          </p:spTgt>
                                        </p:tgtEl>
                                      </p:cBhvr>
                                      <p:to x="100000" y="100000"/>
                                    </p:animScale>
                                    <p:animScale>
                                      <p:cBhvr>
                                        <p:cTn id="83" dur="26">
                                          <p:stCondLst>
                                            <p:cond delay="1312"/>
                                          </p:stCondLst>
                                        </p:cTn>
                                        <p:tgtEl>
                                          <p:spTgt spid="5">
                                            <p:graphicEl>
                                              <a:dgm id="{AC77514B-0541-443E-AFE6-08C360B90EC1}"/>
                                            </p:graphicEl>
                                          </p:spTgt>
                                        </p:tgtEl>
                                      </p:cBhvr>
                                      <p:to x="100000" y="80000"/>
                                    </p:animScale>
                                    <p:animScale>
                                      <p:cBhvr>
                                        <p:cTn id="84" dur="166" decel="50000">
                                          <p:stCondLst>
                                            <p:cond delay="1338"/>
                                          </p:stCondLst>
                                        </p:cTn>
                                        <p:tgtEl>
                                          <p:spTgt spid="5">
                                            <p:graphicEl>
                                              <a:dgm id="{AC77514B-0541-443E-AFE6-08C360B90EC1}"/>
                                            </p:graphicEl>
                                          </p:spTgt>
                                        </p:tgtEl>
                                      </p:cBhvr>
                                      <p:to x="100000" y="100000"/>
                                    </p:animScale>
                                    <p:animScale>
                                      <p:cBhvr>
                                        <p:cTn id="85" dur="26">
                                          <p:stCondLst>
                                            <p:cond delay="1642"/>
                                          </p:stCondLst>
                                        </p:cTn>
                                        <p:tgtEl>
                                          <p:spTgt spid="5">
                                            <p:graphicEl>
                                              <a:dgm id="{AC77514B-0541-443E-AFE6-08C360B90EC1}"/>
                                            </p:graphicEl>
                                          </p:spTgt>
                                        </p:tgtEl>
                                      </p:cBhvr>
                                      <p:to x="100000" y="90000"/>
                                    </p:animScale>
                                    <p:animScale>
                                      <p:cBhvr>
                                        <p:cTn id="86" dur="166" decel="50000">
                                          <p:stCondLst>
                                            <p:cond delay="1668"/>
                                          </p:stCondLst>
                                        </p:cTn>
                                        <p:tgtEl>
                                          <p:spTgt spid="5">
                                            <p:graphicEl>
                                              <a:dgm id="{AC77514B-0541-443E-AFE6-08C360B90EC1}"/>
                                            </p:graphicEl>
                                          </p:spTgt>
                                        </p:tgtEl>
                                      </p:cBhvr>
                                      <p:to x="100000" y="100000"/>
                                    </p:animScale>
                                    <p:animScale>
                                      <p:cBhvr>
                                        <p:cTn id="87" dur="26">
                                          <p:stCondLst>
                                            <p:cond delay="1808"/>
                                          </p:stCondLst>
                                        </p:cTn>
                                        <p:tgtEl>
                                          <p:spTgt spid="5">
                                            <p:graphicEl>
                                              <a:dgm id="{AC77514B-0541-443E-AFE6-08C360B90EC1}"/>
                                            </p:graphicEl>
                                          </p:spTgt>
                                        </p:tgtEl>
                                      </p:cBhvr>
                                      <p:to x="100000" y="95000"/>
                                    </p:animScale>
                                    <p:animScale>
                                      <p:cBhvr>
                                        <p:cTn id="88" dur="166" decel="50000">
                                          <p:stCondLst>
                                            <p:cond delay="1834"/>
                                          </p:stCondLst>
                                        </p:cTn>
                                        <p:tgtEl>
                                          <p:spTgt spid="5">
                                            <p:graphicEl>
                                              <a:dgm id="{AC77514B-0541-443E-AFE6-08C360B90EC1}"/>
                                            </p:graphic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C8004-498D-43AA-8773-6DA5F041EA1F}"/>
              </a:ext>
            </a:extLst>
          </p:cNvPr>
          <p:cNvSpPr>
            <a:spLocks noGrp="1"/>
          </p:cNvSpPr>
          <p:nvPr>
            <p:ph type="title"/>
          </p:nvPr>
        </p:nvSpPr>
        <p:spPr>
          <a:xfrm>
            <a:off x="1295402" y="982132"/>
            <a:ext cx="9601196" cy="1303867"/>
          </a:xfrm>
        </p:spPr>
        <p:txBody>
          <a:bodyPr>
            <a:normAutofit/>
          </a:bodyPr>
          <a:lstStyle/>
          <a:p>
            <a:pPr rtl="1"/>
            <a:r>
              <a:rPr lang="ar-SA" dirty="0">
                <a:solidFill>
                  <a:srgbClr val="262626"/>
                </a:solidFill>
                <a:latin typeface="Sakkal Majalla" panose="02000000000000000000" pitchFamily="2" charset="-78"/>
                <a:cs typeface="Sakkal Majalla" panose="02000000000000000000" pitchFamily="2" charset="-78"/>
              </a:rPr>
              <a:t>للحفاظ (19)</a:t>
            </a:r>
            <a:endParaRPr lang="en-US" dirty="0">
              <a:solidFill>
                <a:srgbClr val="262626"/>
              </a:solidFill>
              <a:latin typeface="Sakkal Majalla" panose="02000000000000000000" pitchFamily="2" charset="-78"/>
              <a:cs typeface="Sakkal Majalla" panose="02000000000000000000" pitchFamily="2" charset="-78"/>
            </a:endParaRPr>
          </a:p>
        </p:txBody>
      </p:sp>
      <p:graphicFrame>
        <p:nvGraphicFramePr>
          <p:cNvPr id="5" name="Content Placeholder 2">
            <a:extLst>
              <a:ext uri="{FF2B5EF4-FFF2-40B4-BE49-F238E27FC236}">
                <a16:creationId xmlns:a16="http://schemas.microsoft.com/office/drawing/2014/main" id="{88FA6B1A-F6A5-4314-BDAC-CE9DCE055B28}"/>
              </a:ext>
            </a:extLst>
          </p:cNvPr>
          <p:cNvGraphicFramePr>
            <a:graphicFrameLocks noGrp="1"/>
          </p:cNvGraphicFramePr>
          <p:nvPr>
            <p:ph idx="1"/>
            <p:extLst>
              <p:ext uri="{D42A27DB-BD31-4B8C-83A1-F6EECF244321}">
                <p14:modId xmlns:p14="http://schemas.microsoft.com/office/powerpoint/2010/main" val="3871608221"/>
              </p:ext>
            </p:extLst>
          </p:nvPr>
        </p:nvGraphicFramePr>
        <p:xfrm>
          <a:off x="1295401" y="2675822"/>
          <a:ext cx="9601197" cy="2985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066591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graphicEl>
                                              <a:dgm id="{1BEC1CC2-7978-46CE-8A75-67A769C03883}"/>
                                            </p:graphicEl>
                                          </p:spTgt>
                                        </p:tgtEl>
                                        <p:attrNameLst>
                                          <p:attrName>style.visibility</p:attrName>
                                        </p:attrNameLst>
                                      </p:cBhvr>
                                      <p:to>
                                        <p:strVal val="visible"/>
                                      </p:to>
                                    </p:set>
                                    <p:animEffect transition="in" filter="wipe(down)">
                                      <p:cBhvr>
                                        <p:cTn id="7" dur="580">
                                          <p:stCondLst>
                                            <p:cond delay="0"/>
                                          </p:stCondLst>
                                        </p:cTn>
                                        <p:tgtEl>
                                          <p:spTgt spid="5">
                                            <p:graphicEl>
                                              <a:dgm id="{1BEC1CC2-7978-46CE-8A75-67A769C03883}"/>
                                            </p:graphicEl>
                                          </p:spTgt>
                                        </p:tgtEl>
                                      </p:cBhvr>
                                    </p:animEffect>
                                    <p:anim calcmode="lin" valueType="num">
                                      <p:cBhvr>
                                        <p:cTn id="8" dur="1822" tmFilter="0,0; 0.14,0.36; 0.43,0.73; 0.71,0.91; 1.0,1.0">
                                          <p:stCondLst>
                                            <p:cond delay="0"/>
                                          </p:stCondLst>
                                        </p:cTn>
                                        <p:tgtEl>
                                          <p:spTgt spid="5">
                                            <p:graphicEl>
                                              <a:dgm id="{1BEC1CC2-7978-46CE-8A75-67A769C03883}"/>
                                            </p:graphic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graphicEl>
                                              <a:dgm id="{1BEC1CC2-7978-46CE-8A75-67A769C03883}"/>
                                            </p:graphic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graphicEl>
                                              <a:dgm id="{1BEC1CC2-7978-46CE-8A75-67A769C03883}"/>
                                            </p:graphic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graphicEl>
                                              <a:dgm id="{1BEC1CC2-7978-46CE-8A75-67A769C03883}"/>
                                            </p:graphic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graphicEl>
                                              <a:dgm id="{1BEC1CC2-7978-46CE-8A75-67A769C03883}"/>
                                            </p:graphic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graphicEl>
                                              <a:dgm id="{1BEC1CC2-7978-46CE-8A75-67A769C03883}"/>
                                            </p:graphicEl>
                                          </p:spTgt>
                                        </p:tgtEl>
                                      </p:cBhvr>
                                      <p:to x="100000" y="60000"/>
                                    </p:animScale>
                                    <p:animScale>
                                      <p:cBhvr>
                                        <p:cTn id="14" dur="166" decel="50000">
                                          <p:stCondLst>
                                            <p:cond delay="676"/>
                                          </p:stCondLst>
                                        </p:cTn>
                                        <p:tgtEl>
                                          <p:spTgt spid="5">
                                            <p:graphicEl>
                                              <a:dgm id="{1BEC1CC2-7978-46CE-8A75-67A769C03883}"/>
                                            </p:graphicEl>
                                          </p:spTgt>
                                        </p:tgtEl>
                                      </p:cBhvr>
                                      <p:to x="100000" y="100000"/>
                                    </p:animScale>
                                    <p:animScale>
                                      <p:cBhvr>
                                        <p:cTn id="15" dur="26">
                                          <p:stCondLst>
                                            <p:cond delay="1312"/>
                                          </p:stCondLst>
                                        </p:cTn>
                                        <p:tgtEl>
                                          <p:spTgt spid="5">
                                            <p:graphicEl>
                                              <a:dgm id="{1BEC1CC2-7978-46CE-8A75-67A769C03883}"/>
                                            </p:graphicEl>
                                          </p:spTgt>
                                        </p:tgtEl>
                                      </p:cBhvr>
                                      <p:to x="100000" y="80000"/>
                                    </p:animScale>
                                    <p:animScale>
                                      <p:cBhvr>
                                        <p:cTn id="16" dur="166" decel="50000">
                                          <p:stCondLst>
                                            <p:cond delay="1338"/>
                                          </p:stCondLst>
                                        </p:cTn>
                                        <p:tgtEl>
                                          <p:spTgt spid="5">
                                            <p:graphicEl>
                                              <a:dgm id="{1BEC1CC2-7978-46CE-8A75-67A769C03883}"/>
                                            </p:graphicEl>
                                          </p:spTgt>
                                        </p:tgtEl>
                                      </p:cBhvr>
                                      <p:to x="100000" y="100000"/>
                                    </p:animScale>
                                    <p:animScale>
                                      <p:cBhvr>
                                        <p:cTn id="17" dur="26">
                                          <p:stCondLst>
                                            <p:cond delay="1642"/>
                                          </p:stCondLst>
                                        </p:cTn>
                                        <p:tgtEl>
                                          <p:spTgt spid="5">
                                            <p:graphicEl>
                                              <a:dgm id="{1BEC1CC2-7978-46CE-8A75-67A769C03883}"/>
                                            </p:graphicEl>
                                          </p:spTgt>
                                        </p:tgtEl>
                                      </p:cBhvr>
                                      <p:to x="100000" y="90000"/>
                                    </p:animScale>
                                    <p:animScale>
                                      <p:cBhvr>
                                        <p:cTn id="18" dur="166" decel="50000">
                                          <p:stCondLst>
                                            <p:cond delay="1668"/>
                                          </p:stCondLst>
                                        </p:cTn>
                                        <p:tgtEl>
                                          <p:spTgt spid="5">
                                            <p:graphicEl>
                                              <a:dgm id="{1BEC1CC2-7978-46CE-8A75-67A769C03883}"/>
                                            </p:graphicEl>
                                          </p:spTgt>
                                        </p:tgtEl>
                                      </p:cBhvr>
                                      <p:to x="100000" y="100000"/>
                                    </p:animScale>
                                    <p:animScale>
                                      <p:cBhvr>
                                        <p:cTn id="19" dur="26">
                                          <p:stCondLst>
                                            <p:cond delay="1808"/>
                                          </p:stCondLst>
                                        </p:cTn>
                                        <p:tgtEl>
                                          <p:spTgt spid="5">
                                            <p:graphicEl>
                                              <a:dgm id="{1BEC1CC2-7978-46CE-8A75-67A769C03883}"/>
                                            </p:graphicEl>
                                          </p:spTgt>
                                        </p:tgtEl>
                                      </p:cBhvr>
                                      <p:to x="100000" y="95000"/>
                                    </p:animScale>
                                    <p:animScale>
                                      <p:cBhvr>
                                        <p:cTn id="20" dur="166" decel="50000">
                                          <p:stCondLst>
                                            <p:cond delay="1834"/>
                                          </p:stCondLst>
                                        </p:cTn>
                                        <p:tgtEl>
                                          <p:spTgt spid="5">
                                            <p:graphicEl>
                                              <a:dgm id="{1BEC1CC2-7978-46CE-8A75-67A769C03883}"/>
                                            </p:graphic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graphicEl>
                                              <a:dgm id="{D5997FB6-A5FE-4C06-BF9E-64807667A1D9}"/>
                                            </p:graphicEl>
                                          </p:spTgt>
                                        </p:tgtEl>
                                        <p:attrNameLst>
                                          <p:attrName>style.visibility</p:attrName>
                                        </p:attrNameLst>
                                      </p:cBhvr>
                                      <p:to>
                                        <p:strVal val="visible"/>
                                      </p:to>
                                    </p:set>
                                    <p:animEffect transition="in" filter="wipe(down)">
                                      <p:cBhvr>
                                        <p:cTn id="25" dur="580">
                                          <p:stCondLst>
                                            <p:cond delay="0"/>
                                          </p:stCondLst>
                                        </p:cTn>
                                        <p:tgtEl>
                                          <p:spTgt spid="5">
                                            <p:graphicEl>
                                              <a:dgm id="{D5997FB6-A5FE-4C06-BF9E-64807667A1D9}"/>
                                            </p:graphicEl>
                                          </p:spTgt>
                                        </p:tgtEl>
                                      </p:cBhvr>
                                    </p:animEffect>
                                    <p:anim calcmode="lin" valueType="num">
                                      <p:cBhvr>
                                        <p:cTn id="26" dur="1822" tmFilter="0,0; 0.14,0.36; 0.43,0.73; 0.71,0.91; 1.0,1.0">
                                          <p:stCondLst>
                                            <p:cond delay="0"/>
                                          </p:stCondLst>
                                        </p:cTn>
                                        <p:tgtEl>
                                          <p:spTgt spid="5">
                                            <p:graphicEl>
                                              <a:dgm id="{D5997FB6-A5FE-4C06-BF9E-64807667A1D9}"/>
                                            </p:graphic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graphicEl>
                                              <a:dgm id="{D5997FB6-A5FE-4C06-BF9E-64807667A1D9}"/>
                                            </p:graphic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graphicEl>
                                              <a:dgm id="{D5997FB6-A5FE-4C06-BF9E-64807667A1D9}"/>
                                            </p:graphic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graphicEl>
                                              <a:dgm id="{D5997FB6-A5FE-4C06-BF9E-64807667A1D9}"/>
                                            </p:graphic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graphicEl>
                                              <a:dgm id="{D5997FB6-A5FE-4C06-BF9E-64807667A1D9}"/>
                                            </p:graphic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graphicEl>
                                              <a:dgm id="{D5997FB6-A5FE-4C06-BF9E-64807667A1D9}"/>
                                            </p:graphicEl>
                                          </p:spTgt>
                                        </p:tgtEl>
                                      </p:cBhvr>
                                      <p:to x="100000" y="60000"/>
                                    </p:animScale>
                                    <p:animScale>
                                      <p:cBhvr>
                                        <p:cTn id="32" dur="166" decel="50000">
                                          <p:stCondLst>
                                            <p:cond delay="676"/>
                                          </p:stCondLst>
                                        </p:cTn>
                                        <p:tgtEl>
                                          <p:spTgt spid="5">
                                            <p:graphicEl>
                                              <a:dgm id="{D5997FB6-A5FE-4C06-BF9E-64807667A1D9}"/>
                                            </p:graphicEl>
                                          </p:spTgt>
                                        </p:tgtEl>
                                      </p:cBhvr>
                                      <p:to x="100000" y="100000"/>
                                    </p:animScale>
                                    <p:animScale>
                                      <p:cBhvr>
                                        <p:cTn id="33" dur="26">
                                          <p:stCondLst>
                                            <p:cond delay="1312"/>
                                          </p:stCondLst>
                                        </p:cTn>
                                        <p:tgtEl>
                                          <p:spTgt spid="5">
                                            <p:graphicEl>
                                              <a:dgm id="{D5997FB6-A5FE-4C06-BF9E-64807667A1D9}"/>
                                            </p:graphicEl>
                                          </p:spTgt>
                                        </p:tgtEl>
                                      </p:cBhvr>
                                      <p:to x="100000" y="80000"/>
                                    </p:animScale>
                                    <p:animScale>
                                      <p:cBhvr>
                                        <p:cTn id="34" dur="166" decel="50000">
                                          <p:stCondLst>
                                            <p:cond delay="1338"/>
                                          </p:stCondLst>
                                        </p:cTn>
                                        <p:tgtEl>
                                          <p:spTgt spid="5">
                                            <p:graphicEl>
                                              <a:dgm id="{D5997FB6-A5FE-4C06-BF9E-64807667A1D9}"/>
                                            </p:graphicEl>
                                          </p:spTgt>
                                        </p:tgtEl>
                                      </p:cBhvr>
                                      <p:to x="100000" y="100000"/>
                                    </p:animScale>
                                    <p:animScale>
                                      <p:cBhvr>
                                        <p:cTn id="35" dur="26">
                                          <p:stCondLst>
                                            <p:cond delay="1642"/>
                                          </p:stCondLst>
                                        </p:cTn>
                                        <p:tgtEl>
                                          <p:spTgt spid="5">
                                            <p:graphicEl>
                                              <a:dgm id="{D5997FB6-A5FE-4C06-BF9E-64807667A1D9}"/>
                                            </p:graphicEl>
                                          </p:spTgt>
                                        </p:tgtEl>
                                      </p:cBhvr>
                                      <p:to x="100000" y="90000"/>
                                    </p:animScale>
                                    <p:animScale>
                                      <p:cBhvr>
                                        <p:cTn id="36" dur="166" decel="50000">
                                          <p:stCondLst>
                                            <p:cond delay="1668"/>
                                          </p:stCondLst>
                                        </p:cTn>
                                        <p:tgtEl>
                                          <p:spTgt spid="5">
                                            <p:graphicEl>
                                              <a:dgm id="{D5997FB6-A5FE-4C06-BF9E-64807667A1D9}"/>
                                            </p:graphicEl>
                                          </p:spTgt>
                                        </p:tgtEl>
                                      </p:cBhvr>
                                      <p:to x="100000" y="100000"/>
                                    </p:animScale>
                                    <p:animScale>
                                      <p:cBhvr>
                                        <p:cTn id="37" dur="26">
                                          <p:stCondLst>
                                            <p:cond delay="1808"/>
                                          </p:stCondLst>
                                        </p:cTn>
                                        <p:tgtEl>
                                          <p:spTgt spid="5">
                                            <p:graphicEl>
                                              <a:dgm id="{D5997FB6-A5FE-4C06-BF9E-64807667A1D9}"/>
                                            </p:graphicEl>
                                          </p:spTgt>
                                        </p:tgtEl>
                                      </p:cBhvr>
                                      <p:to x="100000" y="95000"/>
                                    </p:animScale>
                                    <p:animScale>
                                      <p:cBhvr>
                                        <p:cTn id="38" dur="166" decel="50000">
                                          <p:stCondLst>
                                            <p:cond delay="1834"/>
                                          </p:stCondLst>
                                        </p:cTn>
                                        <p:tgtEl>
                                          <p:spTgt spid="5">
                                            <p:graphicEl>
                                              <a:dgm id="{D5997FB6-A5FE-4C06-BF9E-64807667A1D9}"/>
                                            </p:graphicEl>
                                          </p:spTgt>
                                        </p:tgtEl>
                                      </p:cBhvr>
                                      <p:to x="100000" y="100000"/>
                                    </p:animScale>
                                  </p:childTnLst>
                                </p:cTn>
                              </p:par>
                              <p:par>
                                <p:cTn id="39" presetID="26" presetClass="entr" presetSubtype="0" fill="hold" grpId="0" nodeType="withEffect">
                                  <p:stCondLst>
                                    <p:cond delay="0"/>
                                  </p:stCondLst>
                                  <p:childTnLst>
                                    <p:set>
                                      <p:cBhvr>
                                        <p:cTn id="40" dur="1" fill="hold">
                                          <p:stCondLst>
                                            <p:cond delay="0"/>
                                          </p:stCondLst>
                                        </p:cTn>
                                        <p:tgtEl>
                                          <p:spTgt spid="5">
                                            <p:graphicEl>
                                              <a:dgm id="{918FF342-9837-4234-8DD7-A0A2BD624B00}"/>
                                            </p:graphicEl>
                                          </p:spTgt>
                                        </p:tgtEl>
                                        <p:attrNameLst>
                                          <p:attrName>style.visibility</p:attrName>
                                        </p:attrNameLst>
                                      </p:cBhvr>
                                      <p:to>
                                        <p:strVal val="visible"/>
                                      </p:to>
                                    </p:set>
                                    <p:animEffect transition="in" filter="wipe(down)">
                                      <p:cBhvr>
                                        <p:cTn id="41" dur="580">
                                          <p:stCondLst>
                                            <p:cond delay="0"/>
                                          </p:stCondLst>
                                        </p:cTn>
                                        <p:tgtEl>
                                          <p:spTgt spid="5">
                                            <p:graphicEl>
                                              <a:dgm id="{918FF342-9837-4234-8DD7-A0A2BD624B00}"/>
                                            </p:graphicEl>
                                          </p:spTgt>
                                        </p:tgtEl>
                                      </p:cBhvr>
                                    </p:animEffect>
                                    <p:anim calcmode="lin" valueType="num">
                                      <p:cBhvr>
                                        <p:cTn id="42" dur="1822" tmFilter="0,0; 0.14,0.36; 0.43,0.73; 0.71,0.91; 1.0,1.0">
                                          <p:stCondLst>
                                            <p:cond delay="0"/>
                                          </p:stCondLst>
                                        </p:cTn>
                                        <p:tgtEl>
                                          <p:spTgt spid="5">
                                            <p:graphicEl>
                                              <a:dgm id="{918FF342-9837-4234-8DD7-A0A2BD624B00}"/>
                                            </p:graphic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5">
                                            <p:graphicEl>
                                              <a:dgm id="{918FF342-9837-4234-8DD7-A0A2BD624B00}"/>
                                            </p:graphic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5">
                                            <p:graphicEl>
                                              <a:dgm id="{918FF342-9837-4234-8DD7-A0A2BD624B00}"/>
                                            </p:graphic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5">
                                            <p:graphicEl>
                                              <a:dgm id="{918FF342-9837-4234-8DD7-A0A2BD624B00}"/>
                                            </p:graphic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5">
                                            <p:graphicEl>
                                              <a:dgm id="{918FF342-9837-4234-8DD7-A0A2BD624B00}"/>
                                            </p:graphic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5">
                                            <p:graphicEl>
                                              <a:dgm id="{918FF342-9837-4234-8DD7-A0A2BD624B00}"/>
                                            </p:graphicEl>
                                          </p:spTgt>
                                        </p:tgtEl>
                                      </p:cBhvr>
                                      <p:to x="100000" y="60000"/>
                                    </p:animScale>
                                    <p:animScale>
                                      <p:cBhvr>
                                        <p:cTn id="48" dur="166" decel="50000">
                                          <p:stCondLst>
                                            <p:cond delay="676"/>
                                          </p:stCondLst>
                                        </p:cTn>
                                        <p:tgtEl>
                                          <p:spTgt spid="5">
                                            <p:graphicEl>
                                              <a:dgm id="{918FF342-9837-4234-8DD7-A0A2BD624B00}"/>
                                            </p:graphicEl>
                                          </p:spTgt>
                                        </p:tgtEl>
                                      </p:cBhvr>
                                      <p:to x="100000" y="100000"/>
                                    </p:animScale>
                                    <p:animScale>
                                      <p:cBhvr>
                                        <p:cTn id="49" dur="26">
                                          <p:stCondLst>
                                            <p:cond delay="1312"/>
                                          </p:stCondLst>
                                        </p:cTn>
                                        <p:tgtEl>
                                          <p:spTgt spid="5">
                                            <p:graphicEl>
                                              <a:dgm id="{918FF342-9837-4234-8DD7-A0A2BD624B00}"/>
                                            </p:graphicEl>
                                          </p:spTgt>
                                        </p:tgtEl>
                                      </p:cBhvr>
                                      <p:to x="100000" y="80000"/>
                                    </p:animScale>
                                    <p:animScale>
                                      <p:cBhvr>
                                        <p:cTn id="50" dur="166" decel="50000">
                                          <p:stCondLst>
                                            <p:cond delay="1338"/>
                                          </p:stCondLst>
                                        </p:cTn>
                                        <p:tgtEl>
                                          <p:spTgt spid="5">
                                            <p:graphicEl>
                                              <a:dgm id="{918FF342-9837-4234-8DD7-A0A2BD624B00}"/>
                                            </p:graphicEl>
                                          </p:spTgt>
                                        </p:tgtEl>
                                      </p:cBhvr>
                                      <p:to x="100000" y="100000"/>
                                    </p:animScale>
                                    <p:animScale>
                                      <p:cBhvr>
                                        <p:cTn id="51" dur="26">
                                          <p:stCondLst>
                                            <p:cond delay="1642"/>
                                          </p:stCondLst>
                                        </p:cTn>
                                        <p:tgtEl>
                                          <p:spTgt spid="5">
                                            <p:graphicEl>
                                              <a:dgm id="{918FF342-9837-4234-8DD7-A0A2BD624B00}"/>
                                            </p:graphicEl>
                                          </p:spTgt>
                                        </p:tgtEl>
                                      </p:cBhvr>
                                      <p:to x="100000" y="90000"/>
                                    </p:animScale>
                                    <p:animScale>
                                      <p:cBhvr>
                                        <p:cTn id="52" dur="166" decel="50000">
                                          <p:stCondLst>
                                            <p:cond delay="1668"/>
                                          </p:stCondLst>
                                        </p:cTn>
                                        <p:tgtEl>
                                          <p:spTgt spid="5">
                                            <p:graphicEl>
                                              <a:dgm id="{918FF342-9837-4234-8DD7-A0A2BD624B00}"/>
                                            </p:graphicEl>
                                          </p:spTgt>
                                        </p:tgtEl>
                                      </p:cBhvr>
                                      <p:to x="100000" y="100000"/>
                                    </p:animScale>
                                    <p:animScale>
                                      <p:cBhvr>
                                        <p:cTn id="53" dur="26">
                                          <p:stCondLst>
                                            <p:cond delay="1808"/>
                                          </p:stCondLst>
                                        </p:cTn>
                                        <p:tgtEl>
                                          <p:spTgt spid="5">
                                            <p:graphicEl>
                                              <a:dgm id="{918FF342-9837-4234-8DD7-A0A2BD624B00}"/>
                                            </p:graphicEl>
                                          </p:spTgt>
                                        </p:tgtEl>
                                      </p:cBhvr>
                                      <p:to x="100000" y="95000"/>
                                    </p:animScale>
                                    <p:animScale>
                                      <p:cBhvr>
                                        <p:cTn id="54" dur="166" decel="50000">
                                          <p:stCondLst>
                                            <p:cond delay="1834"/>
                                          </p:stCondLst>
                                        </p:cTn>
                                        <p:tgtEl>
                                          <p:spTgt spid="5">
                                            <p:graphicEl>
                                              <a:dgm id="{918FF342-9837-4234-8DD7-A0A2BD624B00}"/>
                                            </p:graphicEl>
                                          </p:spTgt>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grpId="0" nodeType="clickEffect">
                                  <p:stCondLst>
                                    <p:cond delay="0"/>
                                  </p:stCondLst>
                                  <p:childTnLst>
                                    <p:set>
                                      <p:cBhvr>
                                        <p:cTn id="58" dur="1" fill="hold">
                                          <p:stCondLst>
                                            <p:cond delay="0"/>
                                          </p:stCondLst>
                                        </p:cTn>
                                        <p:tgtEl>
                                          <p:spTgt spid="5">
                                            <p:graphicEl>
                                              <a:dgm id="{AE1BFBB7-50E2-4D16-953E-843707232272}"/>
                                            </p:graphicEl>
                                          </p:spTgt>
                                        </p:tgtEl>
                                        <p:attrNameLst>
                                          <p:attrName>style.visibility</p:attrName>
                                        </p:attrNameLst>
                                      </p:cBhvr>
                                      <p:to>
                                        <p:strVal val="visible"/>
                                      </p:to>
                                    </p:set>
                                    <p:animEffect transition="in" filter="wipe(down)">
                                      <p:cBhvr>
                                        <p:cTn id="59" dur="580">
                                          <p:stCondLst>
                                            <p:cond delay="0"/>
                                          </p:stCondLst>
                                        </p:cTn>
                                        <p:tgtEl>
                                          <p:spTgt spid="5">
                                            <p:graphicEl>
                                              <a:dgm id="{AE1BFBB7-50E2-4D16-953E-843707232272}"/>
                                            </p:graphicEl>
                                          </p:spTgt>
                                        </p:tgtEl>
                                      </p:cBhvr>
                                    </p:animEffect>
                                    <p:anim calcmode="lin" valueType="num">
                                      <p:cBhvr>
                                        <p:cTn id="60" dur="1822" tmFilter="0,0; 0.14,0.36; 0.43,0.73; 0.71,0.91; 1.0,1.0">
                                          <p:stCondLst>
                                            <p:cond delay="0"/>
                                          </p:stCondLst>
                                        </p:cTn>
                                        <p:tgtEl>
                                          <p:spTgt spid="5">
                                            <p:graphicEl>
                                              <a:dgm id="{AE1BFBB7-50E2-4D16-953E-843707232272}"/>
                                            </p:graphicEl>
                                          </p:spTgt>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5">
                                            <p:graphicEl>
                                              <a:dgm id="{AE1BFBB7-50E2-4D16-953E-843707232272}"/>
                                            </p:graphicEl>
                                          </p:spTgt>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5">
                                            <p:graphicEl>
                                              <a:dgm id="{AE1BFBB7-50E2-4D16-953E-843707232272}"/>
                                            </p:graphicEl>
                                          </p:spTgt>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5">
                                            <p:graphicEl>
                                              <a:dgm id="{AE1BFBB7-50E2-4D16-953E-843707232272}"/>
                                            </p:graphicEl>
                                          </p:spTgt>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5">
                                            <p:graphicEl>
                                              <a:dgm id="{AE1BFBB7-50E2-4D16-953E-843707232272}"/>
                                            </p:graphicEl>
                                          </p:spTgt>
                                        </p:tgtEl>
                                        <p:attrNameLst>
                                          <p:attrName>ppt_y</p:attrName>
                                        </p:attrNameLst>
                                      </p:cBhvr>
                                      <p:tavLst>
                                        <p:tav tm="0" fmla="#ppt_y-sin(pi*$)/81">
                                          <p:val>
                                            <p:fltVal val="0"/>
                                          </p:val>
                                        </p:tav>
                                        <p:tav tm="100000">
                                          <p:val>
                                            <p:fltVal val="1"/>
                                          </p:val>
                                        </p:tav>
                                      </p:tavLst>
                                    </p:anim>
                                    <p:animScale>
                                      <p:cBhvr>
                                        <p:cTn id="65" dur="26">
                                          <p:stCondLst>
                                            <p:cond delay="650"/>
                                          </p:stCondLst>
                                        </p:cTn>
                                        <p:tgtEl>
                                          <p:spTgt spid="5">
                                            <p:graphicEl>
                                              <a:dgm id="{AE1BFBB7-50E2-4D16-953E-843707232272}"/>
                                            </p:graphicEl>
                                          </p:spTgt>
                                        </p:tgtEl>
                                      </p:cBhvr>
                                      <p:to x="100000" y="60000"/>
                                    </p:animScale>
                                    <p:animScale>
                                      <p:cBhvr>
                                        <p:cTn id="66" dur="166" decel="50000">
                                          <p:stCondLst>
                                            <p:cond delay="676"/>
                                          </p:stCondLst>
                                        </p:cTn>
                                        <p:tgtEl>
                                          <p:spTgt spid="5">
                                            <p:graphicEl>
                                              <a:dgm id="{AE1BFBB7-50E2-4D16-953E-843707232272}"/>
                                            </p:graphicEl>
                                          </p:spTgt>
                                        </p:tgtEl>
                                      </p:cBhvr>
                                      <p:to x="100000" y="100000"/>
                                    </p:animScale>
                                    <p:animScale>
                                      <p:cBhvr>
                                        <p:cTn id="67" dur="26">
                                          <p:stCondLst>
                                            <p:cond delay="1312"/>
                                          </p:stCondLst>
                                        </p:cTn>
                                        <p:tgtEl>
                                          <p:spTgt spid="5">
                                            <p:graphicEl>
                                              <a:dgm id="{AE1BFBB7-50E2-4D16-953E-843707232272}"/>
                                            </p:graphicEl>
                                          </p:spTgt>
                                        </p:tgtEl>
                                      </p:cBhvr>
                                      <p:to x="100000" y="80000"/>
                                    </p:animScale>
                                    <p:animScale>
                                      <p:cBhvr>
                                        <p:cTn id="68" dur="166" decel="50000">
                                          <p:stCondLst>
                                            <p:cond delay="1338"/>
                                          </p:stCondLst>
                                        </p:cTn>
                                        <p:tgtEl>
                                          <p:spTgt spid="5">
                                            <p:graphicEl>
                                              <a:dgm id="{AE1BFBB7-50E2-4D16-953E-843707232272}"/>
                                            </p:graphicEl>
                                          </p:spTgt>
                                        </p:tgtEl>
                                      </p:cBhvr>
                                      <p:to x="100000" y="100000"/>
                                    </p:animScale>
                                    <p:animScale>
                                      <p:cBhvr>
                                        <p:cTn id="69" dur="26">
                                          <p:stCondLst>
                                            <p:cond delay="1642"/>
                                          </p:stCondLst>
                                        </p:cTn>
                                        <p:tgtEl>
                                          <p:spTgt spid="5">
                                            <p:graphicEl>
                                              <a:dgm id="{AE1BFBB7-50E2-4D16-953E-843707232272}"/>
                                            </p:graphicEl>
                                          </p:spTgt>
                                        </p:tgtEl>
                                      </p:cBhvr>
                                      <p:to x="100000" y="90000"/>
                                    </p:animScale>
                                    <p:animScale>
                                      <p:cBhvr>
                                        <p:cTn id="70" dur="166" decel="50000">
                                          <p:stCondLst>
                                            <p:cond delay="1668"/>
                                          </p:stCondLst>
                                        </p:cTn>
                                        <p:tgtEl>
                                          <p:spTgt spid="5">
                                            <p:graphicEl>
                                              <a:dgm id="{AE1BFBB7-50E2-4D16-953E-843707232272}"/>
                                            </p:graphicEl>
                                          </p:spTgt>
                                        </p:tgtEl>
                                      </p:cBhvr>
                                      <p:to x="100000" y="100000"/>
                                    </p:animScale>
                                    <p:animScale>
                                      <p:cBhvr>
                                        <p:cTn id="71" dur="26">
                                          <p:stCondLst>
                                            <p:cond delay="1808"/>
                                          </p:stCondLst>
                                        </p:cTn>
                                        <p:tgtEl>
                                          <p:spTgt spid="5">
                                            <p:graphicEl>
                                              <a:dgm id="{AE1BFBB7-50E2-4D16-953E-843707232272}"/>
                                            </p:graphicEl>
                                          </p:spTgt>
                                        </p:tgtEl>
                                      </p:cBhvr>
                                      <p:to x="100000" y="95000"/>
                                    </p:animScale>
                                    <p:animScale>
                                      <p:cBhvr>
                                        <p:cTn id="72" dur="166" decel="50000">
                                          <p:stCondLst>
                                            <p:cond delay="1834"/>
                                          </p:stCondLst>
                                        </p:cTn>
                                        <p:tgtEl>
                                          <p:spTgt spid="5">
                                            <p:graphicEl>
                                              <a:dgm id="{AE1BFBB7-50E2-4D16-953E-843707232272}"/>
                                            </p:graphicEl>
                                          </p:spTgt>
                                        </p:tgtEl>
                                      </p:cBhvr>
                                      <p:to x="100000" y="100000"/>
                                    </p:animScale>
                                  </p:childTnLst>
                                </p:cTn>
                              </p:par>
                              <p:par>
                                <p:cTn id="73" presetID="26" presetClass="entr" presetSubtype="0" fill="hold" grpId="0" nodeType="withEffect">
                                  <p:stCondLst>
                                    <p:cond delay="0"/>
                                  </p:stCondLst>
                                  <p:childTnLst>
                                    <p:set>
                                      <p:cBhvr>
                                        <p:cTn id="74" dur="1" fill="hold">
                                          <p:stCondLst>
                                            <p:cond delay="0"/>
                                          </p:stCondLst>
                                        </p:cTn>
                                        <p:tgtEl>
                                          <p:spTgt spid="5">
                                            <p:graphicEl>
                                              <a:dgm id="{AC77514B-0541-443E-AFE6-08C360B90EC1}"/>
                                            </p:graphicEl>
                                          </p:spTgt>
                                        </p:tgtEl>
                                        <p:attrNameLst>
                                          <p:attrName>style.visibility</p:attrName>
                                        </p:attrNameLst>
                                      </p:cBhvr>
                                      <p:to>
                                        <p:strVal val="visible"/>
                                      </p:to>
                                    </p:set>
                                    <p:animEffect transition="in" filter="wipe(down)">
                                      <p:cBhvr>
                                        <p:cTn id="75" dur="580">
                                          <p:stCondLst>
                                            <p:cond delay="0"/>
                                          </p:stCondLst>
                                        </p:cTn>
                                        <p:tgtEl>
                                          <p:spTgt spid="5">
                                            <p:graphicEl>
                                              <a:dgm id="{AC77514B-0541-443E-AFE6-08C360B90EC1}"/>
                                            </p:graphicEl>
                                          </p:spTgt>
                                        </p:tgtEl>
                                      </p:cBhvr>
                                    </p:animEffect>
                                    <p:anim calcmode="lin" valueType="num">
                                      <p:cBhvr>
                                        <p:cTn id="76" dur="1822" tmFilter="0,0; 0.14,0.36; 0.43,0.73; 0.71,0.91; 1.0,1.0">
                                          <p:stCondLst>
                                            <p:cond delay="0"/>
                                          </p:stCondLst>
                                        </p:cTn>
                                        <p:tgtEl>
                                          <p:spTgt spid="5">
                                            <p:graphicEl>
                                              <a:dgm id="{AC77514B-0541-443E-AFE6-08C360B90EC1}"/>
                                            </p:graphicEl>
                                          </p:spTgt>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5">
                                            <p:graphicEl>
                                              <a:dgm id="{AC77514B-0541-443E-AFE6-08C360B90EC1}"/>
                                            </p:graphicEl>
                                          </p:spTgt>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5">
                                            <p:graphicEl>
                                              <a:dgm id="{AC77514B-0541-443E-AFE6-08C360B90EC1}"/>
                                            </p:graphicEl>
                                          </p:spTgt>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5">
                                            <p:graphicEl>
                                              <a:dgm id="{AC77514B-0541-443E-AFE6-08C360B90EC1}"/>
                                            </p:graphicEl>
                                          </p:spTgt>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5">
                                            <p:graphicEl>
                                              <a:dgm id="{AC77514B-0541-443E-AFE6-08C360B90EC1}"/>
                                            </p:graphicEl>
                                          </p:spTgt>
                                        </p:tgtEl>
                                        <p:attrNameLst>
                                          <p:attrName>ppt_y</p:attrName>
                                        </p:attrNameLst>
                                      </p:cBhvr>
                                      <p:tavLst>
                                        <p:tav tm="0" fmla="#ppt_y-sin(pi*$)/81">
                                          <p:val>
                                            <p:fltVal val="0"/>
                                          </p:val>
                                        </p:tav>
                                        <p:tav tm="100000">
                                          <p:val>
                                            <p:fltVal val="1"/>
                                          </p:val>
                                        </p:tav>
                                      </p:tavLst>
                                    </p:anim>
                                    <p:animScale>
                                      <p:cBhvr>
                                        <p:cTn id="81" dur="26">
                                          <p:stCondLst>
                                            <p:cond delay="650"/>
                                          </p:stCondLst>
                                        </p:cTn>
                                        <p:tgtEl>
                                          <p:spTgt spid="5">
                                            <p:graphicEl>
                                              <a:dgm id="{AC77514B-0541-443E-AFE6-08C360B90EC1}"/>
                                            </p:graphicEl>
                                          </p:spTgt>
                                        </p:tgtEl>
                                      </p:cBhvr>
                                      <p:to x="100000" y="60000"/>
                                    </p:animScale>
                                    <p:animScale>
                                      <p:cBhvr>
                                        <p:cTn id="82" dur="166" decel="50000">
                                          <p:stCondLst>
                                            <p:cond delay="676"/>
                                          </p:stCondLst>
                                        </p:cTn>
                                        <p:tgtEl>
                                          <p:spTgt spid="5">
                                            <p:graphicEl>
                                              <a:dgm id="{AC77514B-0541-443E-AFE6-08C360B90EC1}"/>
                                            </p:graphicEl>
                                          </p:spTgt>
                                        </p:tgtEl>
                                      </p:cBhvr>
                                      <p:to x="100000" y="100000"/>
                                    </p:animScale>
                                    <p:animScale>
                                      <p:cBhvr>
                                        <p:cTn id="83" dur="26">
                                          <p:stCondLst>
                                            <p:cond delay="1312"/>
                                          </p:stCondLst>
                                        </p:cTn>
                                        <p:tgtEl>
                                          <p:spTgt spid="5">
                                            <p:graphicEl>
                                              <a:dgm id="{AC77514B-0541-443E-AFE6-08C360B90EC1}"/>
                                            </p:graphicEl>
                                          </p:spTgt>
                                        </p:tgtEl>
                                      </p:cBhvr>
                                      <p:to x="100000" y="80000"/>
                                    </p:animScale>
                                    <p:animScale>
                                      <p:cBhvr>
                                        <p:cTn id="84" dur="166" decel="50000">
                                          <p:stCondLst>
                                            <p:cond delay="1338"/>
                                          </p:stCondLst>
                                        </p:cTn>
                                        <p:tgtEl>
                                          <p:spTgt spid="5">
                                            <p:graphicEl>
                                              <a:dgm id="{AC77514B-0541-443E-AFE6-08C360B90EC1}"/>
                                            </p:graphicEl>
                                          </p:spTgt>
                                        </p:tgtEl>
                                      </p:cBhvr>
                                      <p:to x="100000" y="100000"/>
                                    </p:animScale>
                                    <p:animScale>
                                      <p:cBhvr>
                                        <p:cTn id="85" dur="26">
                                          <p:stCondLst>
                                            <p:cond delay="1642"/>
                                          </p:stCondLst>
                                        </p:cTn>
                                        <p:tgtEl>
                                          <p:spTgt spid="5">
                                            <p:graphicEl>
                                              <a:dgm id="{AC77514B-0541-443E-AFE6-08C360B90EC1}"/>
                                            </p:graphicEl>
                                          </p:spTgt>
                                        </p:tgtEl>
                                      </p:cBhvr>
                                      <p:to x="100000" y="90000"/>
                                    </p:animScale>
                                    <p:animScale>
                                      <p:cBhvr>
                                        <p:cTn id="86" dur="166" decel="50000">
                                          <p:stCondLst>
                                            <p:cond delay="1668"/>
                                          </p:stCondLst>
                                        </p:cTn>
                                        <p:tgtEl>
                                          <p:spTgt spid="5">
                                            <p:graphicEl>
                                              <a:dgm id="{AC77514B-0541-443E-AFE6-08C360B90EC1}"/>
                                            </p:graphicEl>
                                          </p:spTgt>
                                        </p:tgtEl>
                                      </p:cBhvr>
                                      <p:to x="100000" y="100000"/>
                                    </p:animScale>
                                    <p:animScale>
                                      <p:cBhvr>
                                        <p:cTn id="87" dur="26">
                                          <p:stCondLst>
                                            <p:cond delay="1808"/>
                                          </p:stCondLst>
                                        </p:cTn>
                                        <p:tgtEl>
                                          <p:spTgt spid="5">
                                            <p:graphicEl>
                                              <a:dgm id="{AC77514B-0541-443E-AFE6-08C360B90EC1}"/>
                                            </p:graphicEl>
                                          </p:spTgt>
                                        </p:tgtEl>
                                      </p:cBhvr>
                                      <p:to x="100000" y="95000"/>
                                    </p:animScale>
                                    <p:animScale>
                                      <p:cBhvr>
                                        <p:cTn id="88" dur="166" decel="50000">
                                          <p:stCondLst>
                                            <p:cond delay="1834"/>
                                          </p:stCondLst>
                                        </p:cTn>
                                        <p:tgtEl>
                                          <p:spTgt spid="5">
                                            <p:graphicEl>
                                              <a:dgm id="{AC77514B-0541-443E-AFE6-08C360B90EC1}"/>
                                            </p:graphic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68180F-1715-49D5-B297-712C05654FD3}"/>
              </a:ext>
            </a:extLst>
          </p:cNvPr>
          <p:cNvSpPr>
            <a:spLocks noGrp="1"/>
          </p:cNvSpPr>
          <p:nvPr>
            <p:ph type="ctrTitle"/>
          </p:nvPr>
        </p:nvSpPr>
        <p:spPr/>
        <p:txBody>
          <a:bodyPr/>
          <a:lstStyle/>
          <a:p>
            <a:pPr rtl="1"/>
            <a:r>
              <a:rPr lang="ar-SA" dirty="0">
                <a:latin typeface="Sakkal Majalla" panose="02000000000000000000" pitchFamily="2" charset="-78"/>
                <a:cs typeface="Sakkal Majalla" panose="02000000000000000000" pitchFamily="2" charset="-78"/>
              </a:rPr>
              <a:t>سورة آل عمران</a:t>
            </a:r>
            <a:endParaRPr lang="en-US" dirty="0">
              <a:latin typeface="Sakkal Majalla" panose="02000000000000000000" pitchFamily="2" charset="-78"/>
              <a:cs typeface="Sakkal Majalla" panose="02000000000000000000" pitchFamily="2" charset="-78"/>
            </a:endParaRPr>
          </a:p>
        </p:txBody>
      </p:sp>
      <p:sp>
        <p:nvSpPr>
          <p:cNvPr id="5" name="Subtitle 4">
            <a:extLst>
              <a:ext uri="{FF2B5EF4-FFF2-40B4-BE49-F238E27FC236}">
                <a16:creationId xmlns:a16="http://schemas.microsoft.com/office/drawing/2014/main" id="{3E06E2B7-4FA7-48E9-AEA1-ACC98468180E}"/>
              </a:ext>
            </a:extLst>
          </p:cNvPr>
          <p:cNvSpPr>
            <a:spLocks noGrp="1"/>
          </p:cNvSpPr>
          <p:nvPr>
            <p:ph type="subTitle" idx="1"/>
          </p:nvPr>
        </p:nvSpPr>
        <p:spPr/>
        <p:txBody>
          <a:bodyPr>
            <a:normAutofit/>
          </a:bodyPr>
          <a:lstStyle/>
          <a:p>
            <a:r>
              <a:rPr lang="ar-SA" sz="2800" dirty="0">
                <a:latin typeface="Sakkal Majalla" panose="02000000000000000000" pitchFamily="2" charset="-78"/>
                <a:cs typeface="Sakkal Majalla" panose="02000000000000000000" pitchFamily="2" charset="-78"/>
              </a:rPr>
              <a:t>وفيها (16) تنبيهًا للحفاظ</a:t>
            </a:r>
            <a:endParaRPr lang="en-US" sz="2800" dirty="0">
              <a:latin typeface="Sakkal Majalla" panose="02000000000000000000" pitchFamily="2" charset="-78"/>
              <a:cs typeface="Sakkal Majalla" panose="02000000000000000000" pitchFamily="2" charset="-78"/>
            </a:endParaRPr>
          </a:p>
        </p:txBody>
      </p:sp>
      <p:pic>
        <p:nvPicPr>
          <p:cNvPr id="6" name="Graphic 5" descr="Open Book">
            <a:extLst>
              <a:ext uri="{FF2B5EF4-FFF2-40B4-BE49-F238E27FC236}">
                <a16:creationId xmlns:a16="http://schemas.microsoft.com/office/drawing/2014/main" id="{87BC4B83-1FB4-45D2-B76B-CE433075058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33436" y="4046566"/>
            <a:ext cx="1325128" cy="1325128"/>
          </a:xfrm>
          <a:prstGeom prst="rect">
            <a:avLst/>
          </a:prstGeom>
        </p:spPr>
      </p:pic>
    </p:spTree>
    <p:extLst>
      <p:ext uri="{BB962C8B-B14F-4D97-AF65-F5344CB8AC3E}">
        <p14:creationId xmlns:p14="http://schemas.microsoft.com/office/powerpoint/2010/main" val="4422158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C8004-498D-43AA-8773-6DA5F041EA1F}"/>
              </a:ext>
            </a:extLst>
          </p:cNvPr>
          <p:cNvSpPr>
            <a:spLocks noGrp="1"/>
          </p:cNvSpPr>
          <p:nvPr>
            <p:ph type="title"/>
          </p:nvPr>
        </p:nvSpPr>
        <p:spPr>
          <a:xfrm>
            <a:off x="1295402" y="982132"/>
            <a:ext cx="9601196" cy="1303867"/>
          </a:xfrm>
        </p:spPr>
        <p:txBody>
          <a:bodyPr>
            <a:normAutofit/>
          </a:bodyPr>
          <a:lstStyle/>
          <a:p>
            <a:pPr rtl="1"/>
            <a:r>
              <a:rPr lang="ar-SA" dirty="0">
                <a:solidFill>
                  <a:srgbClr val="262626"/>
                </a:solidFill>
                <a:latin typeface="Sakkal Majalla" panose="02000000000000000000" pitchFamily="2" charset="-78"/>
                <a:cs typeface="Sakkal Majalla" panose="02000000000000000000" pitchFamily="2" charset="-78"/>
              </a:rPr>
              <a:t>للحفاظ (1)</a:t>
            </a:r>
            <a:endParaRPr lang="en-US" dirty="0">
              <a:solidFill>
                <a:srgbClr val="262626"/>
              </a:solidFill>
              <a:latin typeface="Sakkal Majalla" panose="02000000000000000000" pitchFamily="2" charset="-78"/>
              <a:cs typeface="Sakkal Majalla" panose="02000000000000000000" pitchFamily="2" charset="-78"/>
            </a:endParaRPr>
          </a:p>
        </p:txBody>
      </p:sp>
      <p:graphicFrame>
        <p:nvGraphicFramePr>
          <p:cNvPr id="5" name="Content Placeholder 2">
            <a:extLst>
              <a:ext uri="{FF2B5EF4-FFF2-40B4-BE49-F238E27FC236}">
                <a16:creationId xmlns:a16="http://schemas.microsoft.com/office/drawing/2014/main" id="{88FA6B1A-F6A5-4314-BDAC-CE9DCE055B28}"/>
              </a:ext>
            </a:extLst>
          </p:cNvPr>
          <p:cNvGraphicFramePr>
            <a:graphicFrameLocks noGrp="1"/>
          </p:cNvGraphicFramePr>
          <p:nvPr>
            <p:ph idx="1"/>
            <p:extLst>
              <p:ext uri="{D42A27DB-BD31-4B8C-83A1-F6EECF244321}">
                <p14:modId xmlns:p14="http://schemas.microsoft.com/office/powerpoint/2010/main" val="404616609"/>
              </p:ext>
            </p:extLst>
          </p:nvPr>
        </p:nvGraphicFramePr>
        <p:xfrm>
          <a:off x="1295401" y="2675822"/>
          <a:ext cx="9601197" cy="2985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888560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graphicEl>
                                              <a:dgm id="{1BEC1CC2-7978-46CE-8A75-67A769C03883}"/>
                                            </p:graphicEl>
                                          </p:spTgt>
                                        </p:tgtEl>
                                        <p:attrNameLst>
                                          <p:attrName>style.visibility</p:attrName>
                                        </p:attrNameLst>
                                      </p:cBhvr>
                                      <p:to>
                                        <p:strVal val="visible"/>
                                      </p:to>
                                    </p:set>
                                    <p:animEffect transition="in" filter="wipe(down)">
                                      <p:cBhvr>
                                        <p:cTn id="7" dur="580">
                                          <p:stCondLst>
                                            <p:cond delay="0"/>
                                          </p:stCondLst>
                                        </p:cTn>
                                        <p:tgtEl>
                                          <p:spTgt spid="5">
                                            <p:graphicEl>
                                              <a:dgm id="{1BEC1CC2-7978-46CE-8A75-67A769C03883}"/>
                                            </p:graphicEl>
                                          </p:spTgt>
                                        </p:tgtEl>
                                      </p:cBhvr>
                                    </p:animEffect>
                                    <p:anim calcmode="lin" valueType="num">
                                      <p:cBhvr>
                                        <p:cTn id="8" dur="1822" tmFilter="0,0; 0.14,0.36; 0.43,0.73; 0.71,0.91; 1.0,1.0">
                                          <p:stCondLst>
                                            <p:cond delay="0"/>
                                          </p:stCondLst>
                                        </p:cTn>
                                        <p:tgtEl>
                                          <p:spTgt spid="5">
                                            <p:graphicEl>
                                              <a:dgm id="{1BEC1CC2-7978-46CE-8A75-67A769C03883}"/>
                                            </p:graphic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graphicEl>
                                              <a:dgm id="{1BEC1CC2-7978-46CE-8A75-67A769C03883}"/>
                                            </p:graphic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graphicEl>
                                              <a:dgm id="{1BEC1CC2-7978-46CE-8A75-67A769C03883}"/>
                                            </p:graphic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graphicEl>
                                              <a:dgm id="{1BEC1CC2-7978-46CE-8A75-67A769C03883}"/>
                                            </p:graphic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graphicEl>
                                              <a:dgm id="{1BEC1CC2-7978-46CE-8A75-67A769C03883}"/>
                                            </p:graphic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graphicEl>
                                              <a:dgm id="{1BEC1CC2-7978-46CE-8A75-67A769C03883}"/>
                                            </p:graphicEl>
                                          </p:spTgt>
                                        </p:tgtEl>
                                      </p:cBhvr>
                                      <p:to x="100000" y="60000"/>
                                    </p:animScale>
                                    <p:animScale>
                                      <p:cBhvr>
                                        <p:cTn id="14" dur="166" decel="50000">
                                          <p:stCondLst>
                                            <p:cond delay="676"/>
                                          </p:stCondLst>
                                        </p:cTn>
                                        <p:tgtEl>
                                          <p:spTgt spid="5">
                                            <p:graphicEl>
                                              <a:dgm id="{1BEC1CC2-7978-46CE-8A75-67A769C03883}"/>
                                            </p:graphicEl>
                                          </p:spTgt>
                                        </p:tgtEl>
                                      </p:cBhvr>
                                      <p:to x="100000" y="100000"/>
                                    </p:animScale>
                                    <p:animScale>
                                      <p:cBhvr>
                                        <p:cTn id="15" dur="26">
                                          <p:stCondLst>
                                            <p:cond delay="1312"/>
                                          </p:stCondLst>
                                        </p:cTn>
                                        <p:tgtEl>
                                          <p:spTgt spid="5">
                                            <p:graphicEl>
                                              <a:dgm id="{1BEC1CC2-7978-46CE-8A75-67A769C03883}"/>
                                            </p:graphicEl>
                                          </p:spTgt>
                                        </p:tgtEl>
                                      </p:cBhvr>
                                      <p:to x="100000" y="80000"/>
                                    </p:animScale>
                                    <p:animScale>
                                      <p:cBhvr>
                                        <p:cTn id="16" dur="166" decel="50000">
                                          <p:stCondLst>
                                            <p:cond delay="1338"/>
                                          </p:stCondLst>
                                        </p:cTn>
                                        <p:tgtEl>
                                          <p:spTgt spid="5">
                                            <p:graphicEl>
                                              <a:dgm id="{1BEC1CC2-7978-46CE-8A75-67A769C03883}"/>
                                            </p:graphicEl>
                                          </p:spTgt>
                                        </p:tgtEl>
                                      </p:cBhvr>
                                      <p:to x="100000" y="100000"/>
                                    </p:animScale>
                                    <p:animScale>
                                      <p:cBhvr>
                                        <p:cTn id="17" dur="26">
                                          <p:stCondLst>
                                            <p:cond delay="1642"/>
                                          </p:stCondLst>
                                        </p:cTn>
                                        <p:tgtEl>
                                          <p:spTgt spid="5">
                                            <p:graphicEl>
                                              <a:dgm id="{1BEC1CC2-7978-46CE-8A75-67A769C03883}"/>
                                            </p:graphicEl>
                                          </p:spTgt>
                                        </p:tgtEl>
                                      </p:cBhvr>
                                      <p:to x="100000" y="90000"/>
                                    </p:animScale>
                                    <p:animScale>
                                      <p:cBhvr>
                                        <p:cTn id="18" dur="166" decel="50000">
                                          <p:stCondLst>
                                            <p:cond delay="1668"/>
                                          </p:stCondLst>
                                        </p:cTn>
                                        <p:tgtEl>
                                          <p:spTgt spid="5">
                                            <p:graphicEl>
                                              <a:dgm id="{1BEC1CC2-7978-46CE-8A75-67A769C03883}"/>
                                            </p:graphicEl>
                                          </p:spTgt>
                                        </p:tgtEl>
                                      </p:cBhvr>
                                      <p:to x="100000" y="100000"/>
                                    </p:animScale>
                                    <p:animScale>
                                      <p:cBhvr>
                                        <p:cTn id="19" dur="26">
                                          <p:stCondLst>
                                            <p:cond delay="1808"/>
                                          </p:stCondLst>
                                        </p:cTn>
                                        <p:tgtEl>
                                          <p:spTgt spid="5">
                                            <p:graphicEl>
                                              <a:dgm id="{1BEC1CC2-7978-46CE-8A75-67A769C03883}"/>
                                            </p:graphicEl>
                                          </p:spTgt>
                                        </p:tgtEl>
                                      </p:cBhvr>
                                      <p:to x="100000" y="95000"/>
                                    </p:animScale>
                                    <p:animScale>
                                      <p:cBhvr>
                                        <p:cTn id="20" dur="166" decel="50000">
                                          <p:stCondLst>
                                            <p:cond delay="1834"/>
                                          </p:stCondLst>
                                        </p:cTn>
                                        <p:tgtEl>
                                          <p:spTgt spid="5">
                                            <p:graphicEl>
                                              <a:dgm id="{1BEC1CC2-7978-46CE-8A75-67A769C03883}"/>
                                            </p:graphic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graphicEl>
                                              <a:dgm id="{D5997FB6-A5FE-4C06-BF9E-64807667A1D9}"/>
                                            </p:graphicEl>
                                          </p:spTgt>
                                        </p:tgtEl>
                                        <p:attrNameLst>
                                          <p:attrName>style.visibility</p:attrName>
                                        </p:attrNameLst>
                                      </p:cBhvr>
                                      <p:to>
                                        <p:strVal val="visible"/>
                                      </p:to>
                                    </p:set>
                                    <p:animEffect transition="in" filter="wipe(down)">
                                      <p:cBhvr>
                                        <p:cTn id="25" dur="580">
                                          <p:stCondLst>
                                            <p:cond delay="0"/>
                                          </p:stCondLst>
                                        </p:cTn>
                                        <p:tgtEl>
                                          <p:spTgt spid="5">
                                            <p:graphicEl>
                                              <a:dgm id="{D5997FB6-A5FE-4C06-BF9E-64807667A1D9}"/>
                                            </p:graphicEl>
                                          </p:spTgt>
                                        </p:tgtEl>
                                      </p:cBhvr>
                                    </p:animEffect>
                                    <p:anim calcmode="lin" valueType="num">
                                      <p:cBhvr>
                                        <p:cTn id="26" dur="1822" tmFilter="0,0; 0.14,0.36; 0.43,0.73; 0.71,0.91; 1.0,1.0">
                                          <p:stCondLst>
                                            <p:cond delay="0"/>
                                          </p:stCondLst>
                                        </p:cTn>
                                        <p:tgtEl>
                                          <p:spTgt spid="5">
                                            <p:graphicEl>
                                              <a:dgm id="{D5997FB6-A5FE-4C06-BF9E-64807667A1D9}"/>
                                            </p:graphic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graphicEl>
                                              <a:dgm id="{D5997FB6-A5FE-4C06-BF9E-64807667A1D9}"/>
                                            </p:graphic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graphicEl>
                                              <a:dgm id="{D5997FB6-A5FE-4C06-BF9E-64807667A1D9}"/>
                                            </p:graphic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graphicEl>
                                              <a:dgm id="{D5997FB6-A5FE-4C06-BF9E-64807667A1D9}"/>
                                            </p:graphic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graphicEl>
                                              <a:dgm id="{D5997FB6-A5FE-4C06-BF9E-64807667A1D9}"/>
                                            </p:graphic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graphicEl>
                                              <a:dgm id="{D5997FB6-A5FE-4C06-BF9E-64807667A1D9}"/>
                                            </p:graphicEl>
                                          </p:spTgt>
                                        </p:tgtEl>
                                      </p:cBhvr>
                                      <p:to x="100000" y="60000"/>
                                    </p:animScale>
                                    <p:animScale>
                                      <p:cBhvr>
                                        <p:cTn id="32" dur="166" decel="50000">
                                          <p:stCondLst>
                                            <p:cond delay="676"/>
                                          </p:stCondLst>
                                        </p:cTn>
                                        <p:tgtEl>
                                          <p:spTgt spid="5">
                                            <p:graphicEl>
                                              <a:dgm id="{D5997FB6-A5FE-4C06-BF9E-64807667A1D9}"/>
                                            </p:graphicEl>
                                          </p:spTgt>
                                        </p:tgtEl>
                                      </p:cBhvr>
                                      <p:to x="100000" y="100000"/>
                                    </p:animScale>
                                    <p:animScale>
                                      <p:cBhvr>
                                        <p:cTn id="33" dur="26">
                                          <p:stCondLst>
                                            <p:cond delay="1312"/>
                                          </p:stCondLst>
                                        </p:cTn>
                                        <p:tgtEl>
                                          <p:spTgt spid="5">
                                            <p:graphicEl>
                                              <a:dgm id="{D5997FB6-A5FE-4C06-BF9E-64807667A1D9}"/>
                                            </p:graphicEl>
                                          </p:spTgt>
                                        </p:tgtEl>
                                      </p:cBhvr>
                                      <p:to x="100000" y="80000"/>
                                    </p:animScale>
                                    <p:animScale>
                                      <p:cBhvr>
                                        <p:cTn id="34" dur="166" decel="50000">
                                          <p:stCondLst>
                                            <p:cond delay="1338"/>
                                          </p:stCondLst>
                                        </p:cTn>
                                        <p:tgtEl>
                                          <p:spTgt spid="5">
                                            <p:graphicEl>
                                              <a:dgm id="{D5997FB6-A5FE-4C06-BF9E-64807667A1D9}"/>
                                            </p:graphicEl>
                                          </p:spTgt>
                                        </p:tgtEl>
                                      </p:cBhvr>
                                      <p:to x="100000" y="100000"/>
                                    </p:animScale>
                                    <p:animScale>
                                      <p:cBhvr>
                                        <p:cTn id="35" dur="26">
                                          <p:stCondLst>
                                            <p:cond delay="1642"/>
                                          </p:stCondLst>
                                        </p:cTn>
                                        <p:tgtEl>
                                          <p:spTgt spid="5">
                                            <p:graphicEl>
                                              <a:dgm id="{D5997FB6-A5FE-4C06-BF9E-64807667A1D9}"/>
                                            </p:graphicEl>
                                          </p:spTgt>
                                        </p:tgtEl>
                                      </p:cBhvr>
                                      <p:to x="100000" y="90000"/>
                                    </p:animScale>
                                    <p:animScale>
                                      <p:cBhvr>
                                        <p:cTn id="36" dur="166" decel="50000">
                                          <p:stCondLst>
                                            <p:cond delay="1668"/>
                                          </p:stCondLst>
                                        </p:cTn>
                                        <p:tgtEl>
                                          <p:spTgt spid="5">
                                            <p:graphicEl>
                                              <a:dgm id="{D5997FB6-A5FE-4C06-BF9E-64807667A1D9}"/>
                                            </p:graphicEl>
                                          </p:spTgt>
                                        </p:tgtEl>
                                      </p:cBhvr>
                                      <p:to x="100000" y="100000"/>
                                    </p:animScale>
                                    <p:animScale>
                                      <p:cBhvr>
                                        <p:cTn id="37" dur="26">
                                          <p:stCondLst>
                                            <p:cond delay="1808"/>
                                          </p:stCondLst>
                                        </p:cTn>
                                        <p:tgtEl>
                                          <p:spTgt spid="5">
                                            <p:graphicEl>
                                              <a:dgm id="{D5997FB6-A5FE-4C06-BF9E-64807667A1D9}"/>
                                            </p:graphicEl>
                                          </p:spTgt>
                                        </p:tgtEl>
                                      </p:cBhvr>
                                      <p:to x="100000" y="95000"/>
                                    </p:animScale>
                                    <p:animScale>
                                      <p:cBhvr>
                                        <p:cTn id="38" dur="166" decel="50000">
                                          <p:stCondLst>
                                            <p:cond delay="1834"/>
                                          </p:stCondLst>
                                        </p:cTn>
                                        <p:tgtEl>
                                          <p:spTgt spid="5">
                                            <p:graphicEl>
                                              <a:dgm id="{D5997FB6-A5FE-4C06-BF9E-64807667A1D9}"/>
                                            </p:graphicEl>
                                          </p:spTgt>
                                        </p:tgtEl>
                                      </p:cBhvr>
                                      <p:to x="100000" y="100000"/>
                                    </p:animScale>
                                  </p:childTnLst>
                                </p:cTn>
                              </p:par>
                              <p:par>
                                <p:cTn id="39" presetID="26" presetClass="entr" presetSubtype="0" fill="hold" grpId="0" nodeType="withEffect">
                                  <p:stCondLst>
                                    <p:cond delay="0"/>
                                  </p:stCondLst>
                                  <p:childTnLst>
                                    <p:set>
                                      <p:cBhvr>
                                        <p:cTn id="40" dur="1" fill="hold">
                                          <p:stCondLst>
                                            <p:cond delay="0"/>
                                          </p:stCondLst>
                                        </p:cTn>
                                        <p:tgtEl>
                                          <p:spTgt spid="5">
                                            <p:graphicEl>
                                              <a:dgm id="{918FF342-9837-4234-8DD7-A0A2BD624B00}"/>
                                            </p:graphicEl>
                                          </p:spTgt>
                                        </p:tgtEl>
                                        <p:attrNameLst>
                                          <p:attrName>style.visibility</p:attrName>
                                        </p:attrNameLst>
                                      </p:cBhvr>
                                      <p:to>
                                        <p:strVal val="visible"/>
                                      </p:to>
                                    </p:set>
                                    <p:animEffect transition="in" filter="wipe(down)">
                                      <p:cBhvr>
                                        <p:cTn id="41" dur="580">
                                          <p:stCondLst>
                                            <p:cond delay="0"/>
                                          </p:stCondLst>
                                        </p:cTn>
                                        <p:tgtEl>
                                          <p:spTgt spid="5">
                                            <p:graphicEl>
                                              <a:dgm id="{918FF342-9837-4234-8DD7-A0A2BD624B00}"/>
                                            </p:graphicEl>
                                          </p:spTgt>
                                        </p:tgtEl>
                                      </p:cBhvr>
                                    </p:animEffect>
                                    <p:anim calcmode="lin" valueType="num">
                                      <p:cBhvr>
                                        <p:cTn id="42" dur="1822" tmFilter="0,0; 0.14,0.36; 0.43,0.73; 0.71,0.91; 1.0,1.0">
                                          <p:stCondLst>
                                            <p:cond delay="0"/>
                                          </p:stCondLst>
                                        </p:cTn>
                                        <p:tgtEl>
                                          <p:spTgt spid="5">
                                            <p:graphicEl>
                                              <a:dgm id="{918FF342-9837-4234-8DD7-A0A2BD624B00}"/>
                                            </p:graphic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5">
                                            <p:graphicEl>
                                              <a:dgm id="{918FF342-9837-4234-8DD7-A0A2BD624B00}"/>
                                            </p:graphic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5">
                                            <p:graphicEl>
                                              <a:dgm id="{918FF342-9837-4234-8DD7-A0A2BD624B00}"/>
                                            </p:graphic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5">
                                            <p:graphicEl>
                                              <a:dgm id="{918FF342-9837-4234-8DD7-A0A2BD624B00}"/>
                                            </p:graphic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5">
                                            <p:graphicEl>
                                              <a:dgm id="{918FF342-9837-4234-8DD7-A0A2BD624B00}"/>
                                            </p:graphic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5">
                                            <p:graphicEl>
                                              <a:dgm id="{918FF342-9837-4234-8DD7-A0A2BD624B00}"/>
                                            </p:graphicEl>
                                          </p:spTgt>
                                        </p:tgtEl>
                                      </p:cBhvr>
                                      <p:to x="100000" y="60000"/>
                                    </p:animScale>
                                    <p:animScale>
                                      <p:cBhvr>
                                        <p:cTn id="48" dur="166" decel="50000">
                                          <p:stCondLst>
                                            <p:cond delay="676"/>
                                          </p:stCondLst>
                                        </p:cTn>
                                        <p:tgtEl>
                                          <p:spTgt spid="5">
                                            <p:graphicEl>
                                              <a:dgm id="{918FF342-9837-4234-8DD7-A0A2BD624B00}"/>
                                            </p:graphicEl>
                                          </p:spTgt>
                                        </p:tgtEl>
                                      </p:cBhvr>
                                      <p:to x="100000" y="100000"/>
                                    </p:animScale>
                                    <p:animScale>
                                      <p:cBhvr>
                                        <p:cTn id="49" dur="26">
                                          <p:stCondLst>
                                            <p:cond delay="1312"/>
                                          </p:stCondLst>
                                        </p:cTn>
                                        <p:tgtEl>
                                          <p:spTgt spid="5">
                                            <p:graphicEl>
                                              <a:dgm id="{918FF342-9837-4234-8DD7-A0A2BD624B00}"/>
                                            </p:graphicEl>
                                          </p:spTgt>
                                        </p:tgtEl>
                                      </p:cBhvr>
                                      <p:to x="100000" y="80000"/>
                                    </p:animScale>
                                    <p:animScale>
                                      <p:cBhvr>
                                        <p:cTn id="50" dur="166" decel="50000">
                                          <p:stCondLst>
                                            <p:cond delay="1338"/>
                                          </p:stCondLst>
                                        </p:cTn>
                                        <p:tgtEl>
                                          <p:spTgt spid="5">
                                            <p:graphicEl>
                                              <a:dgm id="{918FF342-9837-4234-8DD7-A0A2BD624B00}"/>
                                            </p:graphicEl>
                                          </p:spTgt>
                                        </p:tgtEl>
                                      </p:cBhvr>
                                      <p:to x="100000" y="100000"/>
                                    </p:animScale>
                                    <p:animScale>
                                      <p:cBhvr>
                                        <p:cTn id="51" dur="26">
                                          <p:stCondLst>
                                            <p:cond delay="1642"/>
                                          </p:stCondLst>
                                        </p:cTn>
                                        <p:tgtEl>
                                          <p:spTgt spid="5">
                                            <p:graphicEl>
                                              <a:dgm id="{918FF342-9837-4234-8DD7-A0A2BD624B00}"/>
                                            </p:graphicEl>
                                          </p:spTgt>
                                        </p:tgtEl>
                                      </p:cBhvr>
                                      <p:to x="100000" y="90000"/>
                                    </p:animScale>
                                    <p:animScale>
                                      <p:cBhvr>
                                        <p:cTn id="52" dur="166" decel="50000">
                                          <p:stCondLst>
                                            <p:cond delay="1668"/>
                                          </p:stCondLst>
                                        </p:cTn>
                                        <p:tgtEl>
                                          <p:spTgt spid="5">
                                            <p:graphicEl>
                                              <a:dgm id="{918FF342-9837-4234-8DD7-A0A2BD624B00}"/>
                                            </p:graphicEl>
                                          </p:spTgt>
                                        </p:tgtEl>
                                      </p:cBhvr>
                                      <p:to x="100000" y="100000"/>
                                    </p:animScale>
                                    <p:animScale>
                                      <p:cBhvr>
                                        <p:cTn id="53" dur="26">
                                          <p:stCondLst>
                                            <p:cond delay="1808"/>
                                          </p:stCondLst>
                                        </p:cTn>
                                        <p:tgtEl>
                                          <p:spTgt spid="5">
                                            <p:graphicEl>
                                              <a:dgm id="{918FF342-9837-4234-8DD7-A0A2BD624B00}"/>
                                            </p:graphicEl>
                                          </p:spTgt>
                                        </p:tgtEl>
                                      </p:cBhvr>
                                      <p:to x="100000" y="95000"/>
                                    </p:animScale>
                                    <p:animScale>
                                      <p:cBhvr>
                                        <p:cTn id="54" dur="166" decel="50000">
                                          <p:stCondLst>
                                            <p:cond delay="1834"/>
                                          </p:stCondLst>
                                        </p:cTn>
                                        <p:tgtEl>
                                          <p:spTgt spid="5">
                                            <p:graphicEl>
                                              <a:dgm id="{918FF342-9837-4234-8DD7-A0A2BD624B00}"/>
                                            </p:graphicEl>
                                          </p:spTgt>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grpId="0" nodeType="clickEffect">
                                  <p:stCondLst>
                                    <p:cond delay="0"/>
                                  </p:stCondLst>
                                  <p:childTnLst>
                                    <p:set>
                                      <p:cBhvr>
                                        <p:cTn id="58" dur="1" fill="hold">
                                          <p:stCondLst>
                                            <p:cond delay="0"/>
                                          </p:stCondLst>
                                        </p:cTn>
                                        <p:tgtEl>
                                          <p:spTgt spid="5">
                                            <p:graphicEl>
                                              <a:dgm id="{AE1BFBB7-50E2-4D16-953E-843707232272}"/>
                                            </p:graphicEl>
                                          </p:spTgt>
                                        </p:tgtEl>
                                        <p:attrNameLst>
                                          <p:attrName>style.visibility</p:attrName>
                                        </p:attrNameLst>
                                      </p:cBhvr>
                                      <p:to>
                                        <p:strVal val="visible"/>
                                      </p:to>
                                    </p:set>
                                    <p:animEffect transition="in" filter="wipe(down)">
                                      <p:cBhvr>
                                        <p:cTn id="59" dur="580">
                                          <p:stCondLst>
                                            <p:cond delay="0"/>
                                          </p:stCondLst>
                                        </p:cTn>
                                        <p:tgtEl>
                                          <p:spTgt spid="5">
                                            <p:graphicEl>
                                              <a:dgm id="{AE1BFBB7-50E2-4D16-953E-843707232272}"/>
                                            </p:graphicEl>
                                          </p:spTgt>
                                        </p:tgtEl>
                                      </p:cBhvr>
                                    </p:animEffect>
                                    <p:anim calcmode="lin" valueType="num">
                                      <p:cBhvr>
                                        <p:cTn id="60" dur="1822" tmFilter="0,0; 0.14,0.36; 0.43,0.73; 0.71,0.91; 1.0,1.0">
                                          <p:stCondLst>
                                            <p:cond delay="0"/>
                                          </p:stCondLst>
                                        </p:cTn>
                                        <p:tgtEl>
                                          <p:spTgt spid="5">
                                            <p:graphicEl>
                                              <a:dgm id="{AE1BFBB7-50E2-4D16-953E-843707232272}"/>
                                            </p:graphicEl>
                                          </p:spTgt>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5">
                                            <p:graphicEl>
                                              <a:dgm id="{AE1BFBB7-50E2-4D16-953E-843707232272}"/>
                                            </p:graphicEl>
                                          </p:spTgt>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5">
                                            <p:graphicEl>
                                              <a:dgm id="{AE1BFBB7-50E2-4D16-953E-843707232272}"/>
                                            </p:graphicEl>
                                          </p:spTgt>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5">
                                            <p:graphicEl>
                                              <a:dgm id="{AE1BFBB7-50E2-4D16-953E-843707232272}"/>
                                            </p:graphicEl>
                                          </p:spTgt>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5">
                                            <p:graphicEl>
                                              <a:dgm id="{AE1BFBB7-50E2-4D16-953E-843707232272}"/>
                                            </p:graphicEl>
                                          </p:spTgt>
                                        </p:tgtEl>
                                        <p:attrNameLst>
                                          <p:attrName>ppt_y</p:attrName>
                                        </p:attrNameLst>
                                      </p:cBhvr>
                                      <p:tavLst>
                                        <p:tav tm="0" fmla="#ppt_y-sin(pi*$)/81">
                                          <p:val>
                                            <p:fltVal val="0"/>
                                          </p:val>
                                        </p:tav>
                                        <p:tav tm="100000">
                                          <p:val>
                                            <p:fltVal val="1"/>
                                          </p:val>
                                        </p:tav>
                                      </p:tavLst>
                                    </p:anim>
                                    <p:animScale>
                                      <p:cBhvr>
                                        <p:cTn id="65" dur="26">
                                          <p:stCondLst>
                                            <p:cond delay="650"/>
                                          </p:stCondLst>
                                        </p:cTn>
                                        <p:tgtEl>
                                          <p:spTgt spid="5">
                                            <p:graphicEl>
                                              <a:dgm id="{AE1BFBB7-50E2-4D16-953E-843707232272}"/>
                                            </p:graphicEl>
                                          </p:spTgt>
                                        </p:tgtEl>
                                      </p:cBhvr>
                                      <p:to x="100000" y="60000"/>
                                    </p:animScale>
                                    <p:animScale>
                                      <p:cBhvr>
                                        <p:cTn id="66" dur="166" decel="50000">
                                          <p:stCondLst>
                                            <p:cond delay="676"/>
                                          </p:stCondLst>
                                        </p:cTn>
                                        <p:tgtEl>
                                          <p:spTgt spid="5">
                                            <p:graphicEl>
                                              <a:dgm id="{AE1BFBB7-50E2-4D16-953E-843707232272}"/>
                                            </p:graphicEl>
                                          </p:spTgt>
                                        </p:tgtEl>
                                      </p:cBhvr>
                                      <p:to x="100000" y="100000"/>
                                    </p:animScale>
                                    <p:animScale>
                                      <p:cBhvr>
                                        <p:cTn id="67" dur="26">
                                          <p:stCondLst>
                                            <p:cond delay="1312"/>
                                          </p:stCondLst>
                                        </p:cTn>
                                        <p:tgtEl>
                                          <p:spTgt spid="5">
                                            <p:graphicEl>
                                              <a:dgm id="{AE1BFBB7-50E2-4D16-953E-843707232272}"/>
                                            </p:graphicEl>
                                          </p:spTgt>
                                        </p:tgtEl>
                                      </p:cBhvr>
                                      <p:to x="100000" y="80000"/>
                                    </p:animScale>
                                    <p:animScale>
                                      <p:cBhvr>
                                        <p:cTn id="68" dur="166" decel="50000">
                                          <p:stCondLst>
                                            <p:cond delay="1338"/>
                                          </p:stCondLst>
                                        </p:cTn>
                                        <p:tgtEl>
                                          <p:spTgt spid="5">
                                            <p:graphicEl>
                                              <a:dgm id="{AE1BFBB7-50E2-4D16-953E-843707232272}"/>
                                            </p:graphicEl>
                                          </p:spTgt>
                                        </p:tgtEl>
                                      </p:cBhvr>
                                      <p:to x="100000" y="100000"/>
                                    </p:animScale>
                                    <p:animScale>
                                      <p:cBhvr>
                                        <p:cTn id="69" dur="26">
                                          <p:stCondLst>
                                            <p:cond delay="1642"/>
                                          </p:stCondLst>
                                        </p:cTn>
                                        <p:tgtEl>
                                          <p:spTgt spid="5">
                                            <p:graphicEl>
                                              <a:dgm id="{AE1BFBB7-50E2-4D16-953E-843707232272}"/>
                                            </p:graphicEl>
                                          </p:spTgt>
                                        </p:tgtEl>
                                      </p:cBhvr>
                                      <p:to x="100000" y="90000"/>
                                    </p:animScale>
                                    <p:animScale>
                                      <p:cBhvr>
                                        <p:cTn id="70" dur="166" decel="50000">
                                          <p:stCondLst>
                                            <p:cond delay="1668"/>
                                          </p:stCondLst>
                                        </p:cTn>
                                        <p:tgtEl>
                                          <p:spTgt spid="5">
                                            <p:graphicEl>
                                              <a:dgm id="{AE1BFBB7-50E2-4D16-953E-843707232272}"/>
                                            </p:graphicEl>
                                          </p:spTgt>
                                        </p:tgtEl>
                                      </p:cBhvr>
                                      <p:to x="100000" y="100000"/>
                                    </p:animScale>
                                    <p:animScale>
                                      <p:cBhvr>
                                        <p:cTn id="71" dur="26">
                                          <p:stCondLst>
                                            <p:cond delay="1808"/>
                                          </p:stCondLst>
                                        </p:cTn>
                                        <p:tgtEl>
                                          <p:spTgt spid="5">
                                            <p:graphicEl>
                                              <a:dgm id="{AE1BFBB7-50E2-4D16-953E-843707232272}"/>
                                            </p:graphicEl>
                                          </p:spTgt>
                                        </p:tgtEl>
                                      </p:cBhvr>
                                      <p:to x="100000" y="95000"/>
                                    </p:animScale>
                                    <p:animScale>
                                      <p:cBhvr>
                                        <p:cTn id="72" dur="166" decel="50000">
                                          <p:stCondLst>
                                            <p:cond delay="1834"/>
                                          </p:stCondLst>
                                        </p:cTn>
                                        <p:tgtEl>
                                          <p:spTgt spid="5">
                                            <p:graphicEl>
                                              <a:dgm id="{AE1BFBB7-50E2-4D16-953E-843707232272}"/>
                                            </p:graphicEl>
                                          </p:spTgt>
                                        </p:tgtEl>
                                      </p:cBhvr>
                                      <p:to x="100000" y="100000"/>
                                    </p:animScale>
                                  </p:childTnLst>
                                </p:cTn>
                              </p:par>
                              <p:par>
                                <p:cTn id="73" presetID="26" presetClass="entr" presetSubtype="0" fill="hold" grpId="0" nodeType="withEffect">
                                  <p:stCondLst>
                                    <p:cond delay="0"/>
                                  </p:stCondLst>
                                  <p:childTnLst>
                                    <p:set>
                                      <p:cBhvr>
                                        <p:cTn id="74" dur="1" fill="hold">
                                          <p:stCondLst>
                                            <p:cond delay="0"/>
                                          </p:stCondLst>
                                        </p:cTn>
                                        <p:tgtEl>
                                          <p:spTgt spid="5">
                                            <p:graphicEl>
                                              <a:dgm id="{AC77514B-0541-443E-AFE6-08C360B90EC1}"/>
                                            </p:graphicEl>
                                          </p:spTgt>
                                        </p:tgtEl>
                                        <p:attrNameLst>
                                          <p:attrName>style.visibility</p:attrName>
                                        </p:attrNameLst>
                                      </p:cBhvr>
                                      <p:to>
                                        <p:strVal val="visible"/>
                                      </p:to>
                                    </p:set>
                                    <p:animEffect transition="in" filter="wipe(down)">
                                      <p:cBhvr>
                                        <p:cTn id="75" dur="580">
                                          <p:stCondLst>
                                            <p:cond delay="0"/>
                                          </p:stCondLst>
                                        </p:cTn>
                                        <p:tgtEl>
                                          <p:spTgt spid="5">
                                            <p:graphicEl>
                                              <a:dgm id="{AC77514B-0541-443E-AFE6-08C360B90EC1}"/>
                                            </p:graphicEl>
                                          </p:spTgt>
                                        </p:tgtEl>
                                      </p:cBhvr>
                                    </p:animEffect>
                                    <p:anim calcmode="lin" valueType="num">
                                      <p:cBhvr>
                                        <p:cTn id="76" dur="1822" tmFilter="0,0; 0.14,0.36; 0.43,0.73; 0.71,0.91; 1.0,1.0">
                                          <p:stCondLst>
                                            <p:cond delay="0"/>
                                          </p:stCondLst>
                                        </p:cTn>
                                        <p:tgtEl>
                                          <p:spTgt spid="5">
                                            <p:graphicEl>
                                              <a:dgm id="{AC77514B-0541-443E-AFE6-08C360B90EC1}"/>
                                            </p:graphicEl>
                                          </p:spTgt>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5">
                                            <p:graphicEl>
                                              <a:dgm id="{AC77514B-0541-443E-AFE6-08C360B90EC1}"/>
                                            </p:graphicEl>
                                          </p:spTgt>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5">
                                            <p:graphicEl>
                                              <a:dgm id="{AC77514B-0541-443E-AFE6-08C360B90EC1}"/>
                                            </p:graphicEl>
                                          </p:spTgt>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5">
                                            <p:graphicEl>
                                              <a:dgm id="{AC77514B-0541-443E-AFE6-08C360B90EC1}"/>
                                            </p:graphicEl>
                                          </p:spTgt>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5">
                                            <p:graphicEl>
                                              <a:dgm id="{AC77514B-0541-443E-AFE6-08C360B90EC1}"/>
                                            </p:graphicEl>
                                          </p:spTgt>
                                        </p:tgtEl>
                                        <p:attrNameLst>
                                          <p:attrName>ppt_y</p:attrName>
                                        </p:attrNameLst>
                                      </p:cBhvr>
                                      <p:tavLst>
                                        <p:tav tm="0" fmla="#ppt_y-sin(pi*$)/81">
                                          <p:val>
                                            <p:fltVal val="0"/>
                                          </p:val>
                                        </p:tav>
                                        <p:tav tm="100000">
                                          <p:val>
                                            <p:fltVal val="1"/>
                                          </p:val>
                                        </p:tav>
                                      </p:tavLst>
                                    </p:anim>
                                    <p:animScale>
                                      <p:cBhvr>
                                        <p:cTn id="81" dur="26">
                                          <p:stCondLst>
                                            <p:cond delay="650"/>
                                          </p:stCondLst>
                                        </p:cTn>
                                        <p:tgtEl>
                                          <p:spTgt spid="5">
                                            <p:graphicEl>
                                              <a:dgm id="{AC77514B-0541-443E-AFE6-08C360B90EC1}"/>
                                            </p:graphicEl>
                                          </p:spTgt>
                                        </p:tgtEl>
                                      </p:cBhvr>
                                      <p:to x="100000" y="60000"/>
                                    </p:animScale>
                                    <p:animScale>
                                      <p:cBhvr>
                                        <p:cTn id="82" dur="166" decel="50000">
                                          <p:stCondLst>
                                            <p:cond delay="676"/>
                                          </p:stCondLst>
                                        </p:cTn>
                                        <p:tgtEl>
                                          <p:spTgt spid="5">
                                            <p:graphicEl>
                                              <a:dgm id="{AC77514B-0541-443E-AFE6-08C360B90EC1}"/>
                                            </p:graphicEl>
                                          </p:spTgt>
                                        </p:tgtEl>
                                      </p:cBhvr>
                                      <p:to x="100000" y="100000"/>
                                    </p:animScale>
                                    <p:animScale>
                                      <p:cBhvr>
                                        <p:cTn id="83" dur="26">
                                          <p:stCondLst>
                                            <p:cond delay="1312"/>
                                          </p:stCondLst>
                                        </p:cTn>
                                        <p:tgtEl>
                                          <p:spTgt spid="5">
                                            <p:graphicEl>
                                              <a:dgm id="{AC77514B-0541-443E-AFE6-08C360B90EC1}"/>
                                            </p:graphicEl>
                                          </p:spTgt>
                                        </p:tgtEl>
                                      </p:cBhvr>
                                      <p:to x="100000" y="80000"/>
                                    </p:animScale>
                                    <p:animScale>
                                      <p:cBhvr>
                                        <p:cTn id="84" dur="166" decel="50000">
                                          <p:stCondLst>
                                            <p:cond delay="1338"/>
                                          </p:stCondLst>
                                        </p:cTn>
                                        <p:tgtEl>
                                          <p:spTgt spid="5">
                                            <p:graphicEl>
                                              <a:dgm id="{AC77514B-0541-443E-AFE6-08C360B90EC1}"/>
                                            </p:graphicEl>
                                          </p:spTgt>
                                        </p:tgtEl>
                                      </p:cBhvr>
                                      <p:to x="100000" y="100000"/>
                                    </p:animScale>
                                    <p:animScale>
                                      <p:cBhvr>
                                        <p:cTn id="85" dur="26">
                                          <p:stCondLst>
                                            <p:cond delay="1642"/>
                                          </p:stCondLst>
                                        </p:cTn>
                                        <p:tgtEl>
                                          <p:spTgt spid="5">
                                            <p:graphicEl>
                                              <a:dgm id="{AC77514B-0541-443E-AFE6-08C360B90EC1}"/>
                                            </p:graphicEl>
                                          </p:spTgt>
                                        </p:tgtEl>
                                      </p:cBhvr>
                                      <p:to x="100000" y="90000"/>
                                    </p:animScale>
                                    <p:animScale>
                                      <p:cBhvr>
                                        <p:cTn id="86" dur="166" decel="50000">
                                          <p:stCondLst>
                                            <p:cond delay="1668"/>
                                          </p:stCondLst>
                                        </p:cTn>
                                        <p:tgtEl>
                                          <p:spTgt spid="5">
                                            <p:graphicEl>
                                              <a:dgm id="{AC77514B-0541-443E-AFE6-08C360B90EC1}"/>
                                            </p:graphicEl>
                                          </p:spTgt>
                                        </p:tgtEl>
                                      </p:cBhvr>
                                      <p:to x="100000" y="100000"/>
                                    </p:animScale>
                                    <p:animScale>
                                      <p:cBhvr>
                                        <p:cTn id="87" dur="26">
                                          <p:stCondLst>
                                            <p:cond delay="1808"/>
                                          </p:stCondLst>
                                        </p:cTn>
                                        <p:tgtEl>
                                          <p:spTgt spid="5">
                                            <p:graphicEl>
                                              <a:dgm id="{AC77514B-0541-443E-AFE6-08C360B90EC1}"/>
                                            </p:graphicEl>
                                          </p:spTgt>
                                        </p:tgtEl>
                                      </p:cBhvr>
                                      <p:to x="100000" y="95000"/>
                                    </p:animScale>
                                    <p:animScale>
                                      <p:cBhvr>
                                        <p:cTn id="88" dur="166" decel="50000">
                                          <p:stCondLst>
                                            <p:cond delay="1834"/>
                                          </p:stCondLst>
                                        </p:cTn>
                                        <p:tgtEl>
                                          <p:spTgt spid="5">
                                            <p:graphicEl>
                                              <a:dgm id="{AC77514B-0541-443E-AFE6-08C360B90EC1}"/>
                                            </p:graphic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C8004-498D-43AA-8773-6DA5F041EA1F}"/>
              </a:ext>
            </a:extLst>
          </p:cNvPr>
          <p:cNvSpPr>
            <a:spLocks noGrp="1"/>
          </p:cNvSpPr>
          <p:nvPr>
            <p:ph type="title"/>
          </p:nvPr>
        </p:nvSpPr>
        <p:spPr>
          <a:xfrm>
            <a:off x="1295402" y="982132"/>
            <a:ext cx="9601196" cy="1303867"/>
          </a:xfrm>
        </p:spPr>
        <p:txBody>
          <a:bodyPr>
            <a:normAutofit/>
          </a:bodyPr>
          <a:lstStyle/>
          <a:p>
            <a:pPr rtl="1"/>
            <a:r>
              <a:rPr lang="ar-SA" dirty="0">
                <a:solidFill>
                  <a:srgbClr val="262626"/>
                </a:solidFill>
                <a:latin typeface="Sakkal Majalla" panose="02000000000000000000" pitchFamily="2" charset="-78"/>
                <a:cs typeface="Sakkal Majalla" panose="02000000000000000000" pitchFamily="2" charset="-78"/>
              </a:rPr>
              <a:t>للحفاظ (2)</a:t>
            </a:r>
            <a:endParaRPr lang="en-US" dirty="0">
              <a:solidFill>
                <a:srgbClr val="262626"/>
              </a:solidFill>
              <a:latin typeface="Sakkal Majalla" panose="02000000000000000000" pitchFamily="2" charset="-78"/>
              <a:cs typeface="Sakkal Majalla" panose="02000000000000000000" pitchFamily="2" charset="-78"/>
            </a:endParaRPr>
          </a:p>
        </p:txBody>
      </p:sp>
      <p:graphicFrame>
        <p:nvGraphicFramePr>
          <p:cNvPr id="5" name="Content Placeholder 2">
            <a:extLst>
              <a:ext uri="{FF2B5EF4-FFF2-40B4-BE49-F238E27FC236}">
                <a16:creationId xmlns:a16="http://schemas.microsoft.com/office/drawing/2014/main" id="{88FA6B1A-F6A5-4314-BDAC-CE9DCE055B28}"/>
              </a:ext>
            </a:extLst>
          </p:cNvPr>
          <p:cNvGraphicFramePr>
            <a:graphicFrameLocks noGrp="1"/>
          </p:cNvGraphicFramePr>
          <p:nvPr>
            <p:ph idx="1"/>
            <p:extLst>
              <p:ext uri="{D42A27DB-BD31-4B8C-83A1-F6EECF244321}">
                <p14:modId xmlns:p14="http://schemas.microsoft.com/office/powerpoint/2010/main" val="1938370269"/>
              </p:ext>
            </p:extLst>
          </p:nvPr>
        </p:nvGraphicFramePr>
        <p:xfrm>
          <a:off x="1295401" y="2675822"/>
          <a:ext cx="9601197" cy="2985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8950321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graphicEl>
                                              <a:dgm id="{1BEC1CC2-7978-46CE-8A75-67A769C03883}"/>
                                            </p:graphicEl>
                                          </p:spTgt>
                                        </p:tgtEl>
                                        <p:attrNameLst>
                                          <p:attrName>style.visibility</p:attrName>
                                        </p:attrNameLst>
                                      </p:cBhvr>
                                      <p:to>
                                        <p:strVal val="visible"/>
                                      </p:to>
                                    </p:set>
                                    <p:animEffect transition="in" filter="wipe(down)">
                                      <p:cBhvr>
                                        <p:cTn id="7" dur="580">
                                          <p:stCondLst>
                                            <p:cond delay="0"/>
                                          </p:stCondLst>
                                        </p:cTn>
                                        <p:tgtEl>
                                          <p:spTgt spid="5">
                                            <p:graphicEl>
                                              <a:dgm id="{1BEC1CC2-7978-46CE-8A75-67A769C03883}"/>
                                            </p:graphicEl>
                                          </p:spTgt>
                                        </p:tgtEl>
                                      </p:cBhvr>
                                    </p:animEffect>
                                    <p:anim calcmode="lin" valueType="num">
                                      <p:cBhvr>
                                        <p:cTn id="8" dur="1822" tmFilter="0,0; 0.14,0.36; 0.43,0.73; 0.71,0.91; 1.0,1.0">
                                          <p:stCondLst>
                                            <p:cond delay="0"/>
                                          </p:stCondLst>
                                        </p:cTn>
                                        <p:tgtEl>
                                          <p:spTgt spid="5">
                                            <p:graphicEl>
                                              <a:dgm id="{1BEC1CC2-7978-46CE-8A75-67A769C03883}"/>
                                            </p:graphic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graphicEl>
                                              <a:dgm id="{1BEC1CC2-7978-46CE-8A75-67A769C03883}"/>
                                            </p:graphic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graphicEl>
                                              <a:dgm id="{1BEC1CC2-7978-46CE-8A75-67A769C03883}"/>
                                            </p:graphic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graphicEl>
                                              <a:dgm id="{1BEC1CC2-7978-46CE-8A75-67A769C03883}"/>
                                            </p:graphic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graphicEl>
                                              <a:dgm id="{1BEC1CC2-7978-46CE-8A75-67A769C03883}"/>
                                            </p:graphic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graphicEl>
                                              <a:dgm id="{1BEC1CC2-7978-46CE-8A75-67A769C03883}"/>
                                            </p:graphicEl>
                                          </p:spTgt>
                                        </p:tgtEl>
                                      </p:cBhvr>
                                      <p:to x="100000" y="60000"/>
                                    </p:animScale>
                                    <p:animScale>
                                      <p:cBhvr>
                                        <p:cTn id="14" dur="166" decel="50000">
                                          <p:stCondLst>
                                            <p:cond delay="676"/>
                                          </p:stCondLst>
                                        </p:cTn>
                                        <p:tgtEl>
                                          <p:spTgt spid="5">
                                            <p:graphicEl>
                                              <a:dgm id="{1BEC1CC2-7978-46CE-8A75-67A769C03883}"/>
                                            </p:graphicEl>
                                          </p:spTgt>
                                        </p:tgtEl>
                                      </p:cBhvr>
                                      <p:to x="100000" y="100000"/>
                                    </p:animScale>
                                    <p:animScale>
                                      <p:cBhvr>
                                        <p:cTn id="15" dur="26">
                                          <p:stCondLst>
                                            <p:cond delay="1312"/>
                                          </p:stCondLst>
                                        </p:cTn>
                                        <p:tgtEl>
                                          <p:spTgt spid="5">
                                            <p:graphicEl>
                                              <a:dgm id="{1BEC1CC2-7978-46CE-8A75-67A769C03883}"/>
                                            </p:graphicEl>
                                          </p:spTgt>
                                        </p:tgtEl>
                                      </p:cBhvr>
                                      <p:to x="100000" y="80000"/>
                                    </p:animScale>
                                    <p:animScale>
                                      <p:cBhvr>
                                        <p:cTn id="16" dur="166" decel="50000">
                                          <p:stCondLst>
                                            <p:cond delay="1338"/>
                                          </p:stCondLst>
                                        </p:cTn>
                                        <p:tgtEl>
                                          <p:spTgt spid="5">
                                            <p:graphicEl>
                                              <a:dgm id="{1BEC1CC2-7978-46CE-8A75-67A769C03883}"/>
                                            </p:graphicEl>
                                          </p:spTgt>
                                        </p:tgtEl>
                                      </p:cBhvr>
                                      <p:to x="100000" y="100000"/>
                                    </p:animScale>
                                    <p:animScale>
                                      <p:cBhvr>
                                        <p:cTn id="17" dur="26">
                                          <p:stCondLst>
                                            <p:cond delay="1642"/>
                                          </p:stCondLst>
                                        </p:cTn>
                                        <p:tgtEl>
                                          <p:spTgt spid="5">
                                            <p:graphicEl>
                                              <a:dgm id="{1BEC1CC2-7978-46CE-8A75-67A769C03883}"/>
                                            </p:graphicEl>
                                          </p:spTgt>
                                        </p:tgtEl>
                                      </p:cBhvr>
                                      <p:to x="100000" y="90000"/>
                                    </p:animScale>
                                    <p:animScale>
                                      <p:cBhvr>
                                        <p:cTn id="18" dur="166" decel="50000">
                                          <p:stCondLst>
                                            <p:cond delay="1668"/>
                                          </p:stCondLst>
                                        </p:cTn>
                                        <p:tgtEl>
                                          <p:spTgt spid="5">
                                            <p:graphicEl>
                                              <a:dgm id="{1BEC1CC2-7978-46CE-8A75-67A769C03883}"/>
                                            </p:graphicEl>
                                          </p:spTgt>
                                        </p:tgtEl>
                                      </p:cBhvr>
                                      <p:to x="100000" y="100000"/>
                                    </p:animScale>
                                    <p:animScale>
                                      <p:cBhvr>
                                        <p:cTn id="19" dur="26">
                                          <p:stCondLst>
                                            <p:cond delay="1808"/>
                                          </p:stCondLst>
                                        </p:cTn>
                                        <p:tgtEl>
                                          <p:spTgt spid="5">
                                            <p:graphicEl>
                                              <a:dgm id="{1BEC1CC2-7978-46CE-8A75-67A769C03883}"/>
                                            </p:graphicEl>
                                          </p:spTgt>
                                        </p:tgtEl>
                                      </p:cBhvr>
                                      <p:to x="100000" y="95000"/>
                                    </p:animScale>
                                    <p:animScale>
                                      <p:cBhvr>
                                        <p:cTn id="20" dur="166" decel="50000">
                                          <p:stCondLst>
                                            <p:cond delay="1834"/>
                                          </p:stCondLst>
                                        </p:cTn>
                                        <p:tgtEl>
                                          <p:spTgt spid="5">
                                            <p:graphicEl>
                                              <a:dgm id="{1BEC1CC2-7978-46CE-8A75-67A769C03883}"/>
                                            </p:graphic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graphicEl>
                                              <a:dgm id="{D5997FB6-A5FE-4C06-BF9E-64807667A1D9}"/>
                                            </p:graphicEl>
                                          </p:spTgt>
                                        </p:tgtEl>
                                        <p:attrNameLst>
                                          <p:attrName>style.visibility</p:attrName>
                                        </p:attrNameLst>
                                      </p:cBhvr>
                                      <p:to>
                                        <p:strVal val="visible"/>
                                      </p:to>
                                    </p:set>
                                    <p:animEffect transition="in" filter="wipe(down)">
                                      <p:cBhvr>
                                        <p:cTn id="25" dur="580">
                                          <p:stCondLst>
                                            <p:cond delay="0"/>
                                          </p:stCondLst>
                                        </p:cTn>
                                        <p:tgtEl>
                                          <p:spTgt spid="5">
                                            <p:graphicEl>
                                              <a:dgm id="{D5997FB6-A5FE-4C06-BF9E-64807667A1D9}"/>
                                            </p:graphicEl>
                                          </p:spTgt>
                                        </p:tgtEl>
                                      </p:cBhvr>
                                    </p:animEffect>
                                    <p:anim calcmode="lin" valueType="num">
                                      <p:cBhvr>
                                        <p:cTn id="26" dur="1822" tmFilter="0,0; 0.14,0.36; 0.43,0.73; 0.71,0.91; 1.0,1.0">
                                          <p:stCondLst>
                                            <p:cond delay="0"/>
                                          </p:stCondLst>
                                        </p:cTn>
                                        <p:tgtEl>
                                          <p:spTgt spid="5">
                                            <p:graphicEl>
                                              <a:dgm id="{D5997FB6-A5FE-4C06-BF9E-64807667A1D9}"/>
                                            </p:graphic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graphicEl>
                                              <a:dgm id="{D5997FB6-A5FE-4C06-BF9E-64807667A1D9}"/>
                                            </p:graphic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graphicEl>
                                              <a:dgm id="{D5997FB6-A5FE-4C06-BF9E-64807667A1D9}"/>
                                            </p:graphic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graphicEl>
                                              <a:dgm id="{D5997FB6-A5FE-4C06-BF9E-64807667A1D9}"/>
                                            </p:graphic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graphicEl>
                                              <a:dgm id="{D5997FB6-A5FE-4C06-BF9E-64807667A1D9}"/>
                                            </p:graphic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graphicEl>
                                              <a:dgm id="{D5997FB6-A5FE-4C06-BF9E-64807667A1D9}"/>
                                            </p:graphicEl>
                                          </p:spTgt>
                                        </p:tgtEl>
                                      </p:cBhvr>
                                      <p:to x="100000" y="60000"/>
                                    </p:animScale>
                                    <p:animScale>
                                      <p:cBhvr>
                                        <p:cTn id="32" dur="166" decel="50000">
                                          <p:stCondLst>
                                            <p:cond delay="676"/>
                                          </p:stCondLst>
                                        </p:cTn>
                                        <p:tgtEl>
                                          <p:spTgt spid="5">
                                            <p:graphicEl>
                                              <a:dgm id="{D5997FB6-A5FE-4C06-BF9E-64807667A1D9}"/>
                                            </p:graphicEl>
                                          </p:spTgt>
                                        </p:tgtEl>
                                      </p:cBhvr>
                                      <p:to x="100000" y="100000"/>
                                    </p:animScale>
                                    <p:animScale>
                                      <p:cBhvr>
                                        <p:cTn id="33" dur="26">
                                          <p:stCondLst>
                                            <p:cond delay="1312"/>
                                          </p:stCondLst>
                                        </p:cTn>
                                        <p:tgtEl>
                                          <p:spTgt spid="5">
                                            <p:graphicEl>
                                              <a:dgm id="{D5997FB6-A5FE-4C06-BF9E-64807667A1D9}"/>
                                            </p:graphicEl>
                                          </p:spTgt>
                                        </p:tgtEl>
                                      </p:cBhvr>
                                      <p:to x="100000" y="80000"/>
                                    </p:animScale>
                                    <p:animScale>
                                      <p:cBhvr>
                                        <p:cTn id="34" dur="166" decel="50000">
                                          <p:stCondLst>
                                            <p:cond delay="1338"/>
                                          </p:stCondLst>
                                        </p:cTn>
                                        <p:tgtEl>
                                          <p:spTgt spid="5">
                                            <p:graphicEl>
                                              <a:dgm id="{D5997FB6-A5FE-4C06-BF9E-64807667A1D9}"/>
                                            </p:graphicEl>
                                          </p:spTgt>
                                        </p:tgtEl>
                                      </p:cBhvr>
                                      <p:to x="100000" y="100000"/>
                                    </p:animScale>
                                    <p:animScale>
                                      <p:cBhvr>
                                        <p:cTn id="35" dur="26">
                                          <p:stCondLst>
                                            <p:cond delay="1642"/>
                                          </p:stCondLst>
                                        </p:cTn>
                                        <p:tgtEl>
                                          <p:spTgt spid="5">
                                            <p:graphicEl>
                                              <a:dgm id="{D5997FB6-A5FE-4C06-BF9E-64807667A1D9}"/>
                                            </p:graphicEl>
                                          </p:spTgt>
                                        </p:tgtEl>
                                      </p:cBhvr>
                                      <p:to x="100000" y="90000"/>
                                    </p:animScale>
                                    <p:animScale>
                                      <p:cBhvr>
                                        <p:cTn id="36" dur="166" decel="50000">
                                          <p:stCondLst>
                                            <p:cond delay="1668"/>
                                          </p:stCondLst>
                                        </p:cTn>
                                        <p:tgtEl>
                                          <p:spTgt spid="5">
                                            <p:graphicEl>
                                              <a:dgm id="{D5997FB6-A5FE-4C06-BF9E-64807667A1D9}"/>
                                            </p:graphicEl>
                                          </p:spTgt>
                                        </p:tgtEl>
                                      </p:cBhvr>
                                      <p:to x="100000" y="100000"/>
                                    </p:animScale>
                                    <p:animScale>
                                      <p:cBhvr>
                                        <p:cTn id="37" dur="26">
                                          <p:stCondLst>
                                            <p:cond delay="1808"/>
                                          </p:stCondLst>
                                        </p:cTn>
                                        <p:tgtEl>
                                          <p:spTgt spid="5">
                                            <p:graphicEl>
                                              <a:dgm id="{D5997FB6-A5FE-4C06-BF9E-64807667A1D9}"/>
                                            </p:graphicEl>
                                          </p:spTgt>
                                        </p:tgtEl>
                                      </p:cBhvr>
                                      <p:to x="100000" y="95000"/>
                                    </p:animScale>
                                    <p:animScale>
                                      <p:cBhvr>
                                        <p:cTn id="38" dur="166" decel="50000">
                                          <p:stCondLst>
                                            <p:cond delay="1834"/>
                                          </p:stCondLst>
                                        </p:cTn>
                                        <p:tgtEl>
                                          <p:spTgt spid="5">
                                            <p:graphicEl>
                                              <a:dgm id="{D5997FB6-A5FE-4C06-BF9E-64807667A1D9}"/>
                                            </p:graphicEl>
                                          </p:spTgt>
                                        </p:tgtEl>
                                      </p:cBhvr>
                                      <p:to x="100000" y="100000"/>
                                    </p:animScale>
                                  </p:childTnLst>
                                </p:cTn>
                              </p:par>
                              <p:par>
                                <p:cTn id="39" presetID="26" presetClass="entr" presetSubtype="0" fill="hold" grpId="0" nodeType="withEffect">
                                  <p:stCondLst>
                                    <p:cond delay="0"/>
                                  </p:stCondLst>
                                  <p:childTnLst>
                                    <p:set>
                                      <p:cBhvr>
                                        <p:cTn id="40" dur="1" fill="hold">
                                          <p:stCondLst>
                                            <p:cond delay="0"/>
                                          </p:stCondLst>
                                        </p:cTn>
                                        <p:tgtEl>
                                          <p:spTgt spid="5">
                                            <p:graphicEl>
                                              <a:dgm id="{918FF342-9837-4234-8DD7-A0A2BD624B00}"/>
                                            </p:graphicEl>
                                          </p:spTgt>
                                        </p:tgtEl>
                                        <p:attrNameLst>
                                          <p:attrName>style.visibility</p:attrName>
                                        </p:attrNameLst>
                                      </p:cBhvr>
                                      <p:to>
                                        <p:strVal val="visible"/>
                                      </p:to>
                                    </p:set>
                                    <p:animEffect transition="in" filter="wipe(down)">
                                      <p:cBhvr>
                                        <p:cTn id="41" dur="580">
                                          <p:stCondLst>
                                            <p:cond delay="0"/>
                                          </p:stCondLst>
                                        </p:cTn>
                                        <p:tgtEl>
                                          <p:spTgt spid="5">
                                            <p:graphicEl>
                                              <a:dgm id="{918FF342-9837-4234-8DD7-A0A2BD624B00}"/>
                                            </p:graphicEl>
                                          </p:spTgt>
                                        </p:tgtEl>
                                      </p:cBhvr>
                                    </p:animEffect>
                                    <p:anim calcmode="lin" valueType="num">
                                      <p:cBhvr>
                                        <p:cTn id="42" dur="1822" tmFilter="0,0; 0.14,0.36; 0.43,0.73; 0.71,0.91; 1.0,1.0">
                                          <p:stCondLst>
                                            <p:cond delay="0"/>
                                          </p:stCondLst>
                                        </p:cTn>
                                        <p:tgtEl>
                                          <p:spTgt spid="5">
                                            <p:graphicEl>
                                              <a:dgm id="{918FF342-9837-4234-8DD7-A0A2BD624B00}"/>
                                            </p:graphic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5">
                                            <p:graphicEl>
                                              <a:dgm id="{918FF342-9837-4234-8DD7-A0A2BD624B00}"/>
                                            </p:graphic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5">
                                            <p:graphicEl>
                                              <a:dgm id="{918FF342-9837-4234-8DD7-A0A2BD624B00}"/>
                                            </p:graphic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5">
                                            <p:graphicEl>
                                              <a:dgm id="{918FF342-9837-4234-8DD7-A0A2BD624B00}"/>
                                            </p:graphic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5">
                                            <p:graphicEl>
                                              <a:dgm id="{918FF342-9837-4234-8DD7-A0A2BD624B00}"/>
                                            </p:graphic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5">
                                            <p:graphicEl>
                                              <a:dgm id="{918FF342-9837-4234-8DD7-A0A2BD624B00}"/>
                                            </p:graphicEl>
                                          </p:spTgt>
                                        </p:tgtEl>
                                      </p:cBhvr>
                                      <p:to x="100000" y="60000"/>
                                    </p:animScale>
                                    <p:animScale>
                                      <p:cBhvr>
                                        <p:cTn id="48" dur="166" decel="50000">
                                          <p:stCondLst>
                                            <p:cond delay="676"/>
                                          </p:stCondLst>
                                        </p:cTn>
                                        <p:tgtEl>
                                          <p:spTgt spid="5">
                                            <p:graphicEl>
                                              <a:dgm id="{918FF342-9837-4234-8DD7-A0A2BD624B00}"/>
                                            </p:graphicEl>
                                          </p:spTgt>
                                        </p:tgtEl>
                                      </p:cBhvr>
                                      <p:to x="100000" y="100000"/>
                                    </p:animScale>
                                    <p:animScale>
                                      <p:cBhvr>
                                        <p:cTn id="49" dur="26">
                                          <p:stCondLst>
                                            <p:cond delay="1312"/>
                                          </p:stCondLst>
                                        </p:cTn>
                                        <p:tgtEl>
                                          <p:spTgt spid="5">
                                            <p:graphicEl>
                                              <a:dgm id="{918FF342-9837-4234-8DD7-A0A2BD624B00}"/>
                                            </p:graphicEl>
                                          </p:spTgt>
                                        </p:tgtEl>
                                      </p:cBhvr>
                                      <p:to x="100000" y="80000"/>
                                    </p:animScale>
                                    <p:animScale>
                                      <p:cBhvr>
                                        <p:cTn id="50" dur="166" decel="50000">
                                          <p:stCondLst>
                                            <p:cond delay="1338"/>
                                          </p:stCondLst>
                                        </p:cTn>
                                        <p:tgtEl>
                                          <p:spTgt spid="5">
                                            <p:graphicEl>
                                              <a:dgm id="{918FF342-9837-4234-8DD7-A0A2BD624B00}"/>
                                            </p:graphicEl>
                                          </p:spTgt>
                                        </p:tgtEl>
                                      </p:cBhvr>
                                      <p:to x="100000" y="100000"/>
                                    </p:animScale>
                                    <p:animScale>
                                      <p:cBhvr>
                                        <p:cTn id="51" dur="26">
                                          <p:stCondLst>
                                            <p:cond delay="1642"/>
                                          </p:stCondLst>
                                        </p:cTn>
                                        <p:tgtEl>
                                          <p:spTgt spid="5">
                                            <p:graphicEl>
                                              <a:dgm id="{918FF342-9837-4234-8DD7-A0A2BD624B00}"/>
                                            </p:graphicEl>
                                          </p:spTgt>
                                        </p:tgtEl>
                                      </p:cBhvr>
                                      <p:to x="100000" y="90000"/>
                                    </p:animScale>
                                    <p:animScale>
                                      <p:cBhvr>
                                        <p:cTn id="52" dur="166" decel="50000">
                                          <p:stCondLst>
                                            <p:cond delay="1668"/>
                                          </p:stCondLst>
                                        </p:cTn>
                                        <p:tgtEl>
                                          <p:spTgt spid="5">
                                            <p:graphicEl>
                                              <a:dgm id="{918FF342-9837-4234-8DD7-A0A2BD624B00}"/>
                                            </p:graphicEl>
                                          </p:spTgt>
                                        </p:tgtEl>
                                      </p:cBhvr>
                                      <p:to x="100000" y="100000"/>
                                    </p:animScale>
                                    <p:animScale>
                                      <p:cBhvr>
                                        <p:cTn id="53" dur="26">
                                          <p:stCondLst>
                                            <p:cond delay="1808"/>
                                          </p:stCondLst>
                                        </p:cTn>
                                        <p:tgtEl>
                                          <p:spTgt spid="5">
                                            <p:graphicEl>
                                              <a:dgm id="{918FF342-9837-4234-8DD7-A0A2BD624B00}"/>
                                            </p:graphicEl>
                                          </p:spTgt>
                                        </p:tgtEl>
                                      </p:cBhvr>
                                      <p:to x="100000" y="95000"/>
                                    </p:animScale>
                                    <p:animScale>
                                      <p:cBhvr>
                                        <p:cTn id="54" dur="166" decel="50000">
                                          <p:stCondLst>
                                            <p:cond delay="1834"/>
                                          </p:stCondLst>
                                        </p:cTn>
                                        <p:tgtEl>
                                          <p:spTgt spid="5">
                                            <p:graphicEl>
                                              <a:dgm id="{918FF342-9837-4234-8DD7-A0A2BD624B00}"/>
                                            </p:graphicEl>
                                          </p:spTgt>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grpId="0" nodeType="clickEffect">
                                  <p:stCondLst>
                                    <p:cond delay="0"/>
                                  </p:stCondLst>
                                  <p:childTnLst>
                                    <p:set>
                                      <p:cBhvr>
                                        <p:cTn id="58" dur="1" fill="hold">
                                          <p:stCondLst>
                                            <p:cond delay="0"/>
                                          </p:stCondLst>
                                        </p:cTn>
                                        <p:tgtEl>
                                          <p:spTgt spid="5">
                                            <p:graphicEl>
                                              <a:dgm id="{AE1BFBB7-50E2-4D16-953E-843707232272}"/>
                                            </p:graphicEl>
                                          </p:spTgt>
                                        </p:tgtEl>
                                        <p:attrNameLst>
                                          <p:attrName>style.visibility</p:attrName>
                                        </p:attrNameLst>
                                      </p:cBhvr>
                                      <p:to>
                                        <p:strVal val="visible"/>
                                      </p:to>
                                    </p:set>
                                    <p:animEffect transition="in" filter="wipe(down)">
                                      <p:cBhvr>
                                        <p:cTn id="59" dur="580">
                                          <p:stCondLst>
                                            <p:cond delay="0"/>
                                          </p:stCondLst>
                                        </p:cTn>
                                        <p:tgtEl>
                                          <p:spTgt spid="5">
                                            <p:graphicEl>
                                              <a:dgm id="{AE1BFBB7-50E2-4D16-953E-843707232272}"/>
                                            </p:graphicEl>
                                          </p:spTgt>
                                        </p:tgtEl>
                                      </p:cBhvr>
                                    </p:animEffect>
                                    <p:anim calcmode="lin" valueType="num">
                                      <p:cBhvr>
                                        <p:cTn id="60" dur="1822" tmFilter="0,0; 0.14,0.36; 0.43,0.73; 0.71,0.91; 1.0,1.0">
                                          <p:stCondLst>
                                            <p:cond delay="0"/>
                                          </p:stCondLst>
                                        </p:cTn>
                                        <p:tgtEl>
                                          <p:spTgt spid="5">
                                            <p:graphicEl>
                                              <a:dgm id="{AE1BFBB7-50E2-4D16-953E-843707232272}"/>
                                            </p:graphicEl>
                                          </p:spTgt>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5">
                                            <p:graphicEl>
                                              <a:dgm id="{AE1BFBB7-50E2-4D16-953E-843707232272}"/>
                                            </p:graphicEl>
                                          </p:spTgt>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5">
                                            <p:graphicEl>
                                              <a:dgm id="{AE1BFBB7-50E2-4D16-953E-843707232272}"/>
                                            </p:graphicEl>
                                          </p:spTgt>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5">
                                            <p:graphicEl>
                                              <a:dgm id="{AE1BFBB7-50E2-4D16-953E-843707232272}"/>
                                            </p:graphicEl>
                                          </p:spTgt>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5">
                                            <p:graphicEl>
                                              <a:dgm id="{AE1BFBB7-50E2-4D16-953E-843707232272}"/>
                                            </p:graphicEl>
                                          </p:spTgt>
                                        </p:tgtEl>
                                        <p:attrNameLst>
                                          <p:attrName>ppt_y</p:attrName>
                                        </p:attrNameLst>
                                      </p:cBhvr>
                                      <p:tavLst>
                                        <p:tav tm="0" fmla="#ppt_y-sin(pi*$)/81">
                                          <p:val>
                                            <p:fltVal val="0"/>
                                          </p:val>
                                        </p:tav>
                                        <p:tav tm="100000">
                                          <p:val>
                                            <p:fltVal val="1"/>
                                          </p:val>
                                        </p:tav>
                                      </p:tavLst>
                                    </p:anim>
                                    <p:animScale>
                                      <p:cBhvr>
                                        <p:cTn id="65" dur="26">
                                          <p:stCondLst>
                                            <p:cond delay="650"/>
                                          </p:stCondLst>
                                        </p:cTn>
                                        <p:tgtEl>
                                          <p:spTgt spid="5">
                                            <p:graphicEl>
                                              <a:dgm id="{AE1BFBB7-50E2-4D16-953E-843707232272}"/>
                                            </p:graphicEl>
                                          </p:spTgt>
                                        </p:tgtEl>
                                      </p:cBhvr>
                                      <p:to x="100000" y="60000"/>
                                    </p:animScale>
                                    <p:animScale>
                                      <p:cBhvr>
                                        <p:cTn id="66" dur="166" decel="50000">
                                          <p:stCondLst>
                                            <p:cond delay="676"/>
                                          </p:stCondLst>
                                        </p:cTn>
                                        <p:tgtEl>
                                          <p:spTgt spid="5">
                                            <p:graphicEl>
                                              <a:dgm id="{AE1BFBB7-50E2-4D16-953E-843707232272}"/>
                                            </p:graphicEl>
                                          </p:spTgt>
                                        </p:tgtEl>
                                      </p:cBhvr>
                                      <p:to x="100000" y="100000"/>
                                    </p:animScale>
                                    <p:animScale>
                                      <p:cBhvr>
                                        <p:cTn id="67" dur="26">
                                          <p:stCondLst>
                                            <p:cond delay="1312"/>
                                          </p:stCondLst>
                                        </p:cTn>
                                        <p:tgtEl>
                                          <p:spTgt spid="5">
                                            <p:graphicEl>
                                              <a:dgm id="{AE1BFBB7-50E2-4D16-953E-843707232272}"/>
                                            </p:graphicEl>
                                          </p:spTgt>
                                        </p:tgtEl>
                                      </p:cBhvr>
                                      <p:to x="100000" y="80000"/>
                                    </p:animScale>
                                    <p:animScale>
                                      <p:cBhvr>
                                        <p:cTn id="68" dur="166" decel="50000">
                                          <p:stCondLst>
                                            <p:cond delay="1338"/>
                                          </p:stCondLst>
                                        </p:cTn>
                                        <p:tgtEl>
                                          <p:spTgt spid="5">
                                            <p:graphicEl>
                                              <a:dgm id="{AE1BFBB7-50E2-4D16-953E-843707232272}"/>
                                            </p:graphicEl>
                                          </p:spTgt>
                                        </p:tgtEl>
                                      </p:cBhvr>
                                      <p:to x="100000" y="100000"/>
                                    </p:animScale>
                                    <p:animScale>
                                      <p:cBhvr>
                                        <p:cTn id="69" dur="26">
                                          <p:stCondLst>
                                            <p:cond delay="1642"/>
                                          </p:stCondLst>
                                        </p:cTn>
                                        <p:tgtEl>
                                          <p:spTgt spid="5">
                                            <p:graphicEl>
                                              <a:dgm id="{AE1BFBB7-50E2-4D16-953E-843707232272}"/>
                                            </p:graphicEl>
                                          </p:spTgt>
                                        </p:tgtEl>
                                      </p:cBhvr>
                                      <p:to x="100000" y="90000"/>
                                    </p:animScale>
                                    <p:animScale>
                                      <p:cBhvr>
                                        <p:cTn id="70" dur="166" decel="50000">
                                          <p:stCondLst>
                                            <p:cond delay="1668"/>
                                          </p:stCondLst>
                                        </p:cTn>
                                        <p:tgtEl>
                                          <p:spTgt spid="5">
                                            <p:graphicEl>
                                              <a:dgm id="{AE1BFBB7-50E2-4D16-953E-843707232272}"/>
                                            </p:graphicEl>
                                          </p:spTgt>
                                        </p:tgtEl>
                                      </p:cBhvr>
                                      <p:to x="100000" y="100000"/>
                                    </p:animScale>
                                    <p:animScale>
                                      <p:cBhvr>
                                        <p:cTn id="71" dur="26">
                                          <p:stCondLst>
                                            <p:cond delay="1808"/>
                                          </p:stCondLst>
                                        </p:cTn>
                                        <p:tgtEl>
                                          <p:spTgt spid="5">
                                            <p:graphicEl>
                                              <a:dgm id="{AE1BFBB7-50E2-4D16-953E-843707232272}"/>
                                            </p:graphicEl>
                                          </p:spTgt>
                                        </p:tgtEl>
                                      </p:cBhvr>
                                      <p:to x="100000" y="95000"/>
                                    </p:animScale>
                                    <p:animScale>
                                      <p:cBhvr>
                                        <p:cTn id="72" dur="166" decel="50000">
                                          <p:stCondLst>
                                            <p:cond delay="1834"/>
                                          </p:stCondLst>
                                        </p:cTn>
                                        <p:tgtEl>
                                          <p:spTgt spid="5">
                                            <p:graphicEl>
                                              <a:dgm id="{AE1BFBB7-50E2-4D16-953E-843707232272}"/>
                                            </p:graphicEl>
                                          </p:spTgt>
                                        </p:tgtEl>
                                      </p:cBhvr>
                                      <p:to x="100000" y="100000"/>
                                    </p:animScale>
                                  </p:childTnLst>
                                </p:cTn>
                              </p:par>
                              <p:par>
                                <p:cTn id="73" presetID="26" presetClass="entr" presetSubtype="0" fill="hold" grpId="0" nodeType="withEffect">
                                  <p:stCondLst>
                                    <p:cond delay="0"/>
                                  </p:stCondLst>
                                  <p:childTnLst>
                                    <p:set>
                                      <p:cBhvr>
                                        <p:cTn id="74" dur="1" fill="hold">
                                          <p:stCondLst>
                                            <p:cond delay="0"/>
                                          </p:stCondLst>
                                        </p:cTn>
                                        <p:tgtEl>
                                          <p:spTgt spid="5">
                                            <p:graphicEl>
                                              <a:dgm id="{AC77514B-0541-443E-AFE6-08C360B90EC1}"/>
                                            </p:graphicEl>
                                          </p:spTgt>
                                        </p:tgtEl>
                                        <p:attrNameLst>
                                          <p:attrName>style.visibility</p:attrName>
                                        </p:attrNameLst>
                                      </p:cBhvr>
                                      <p:to>
                                        <p:strVal val="visible"/>
                                      </p:to>
                                    </p:set>
                                    <p:animEffect transition="in" filter="wipe(down)">
                                      <p:cBhvr>
                                        <p:cTn id="75" dur="580">
                                          <p:stCondLst>
                                            <p:cond delay="0"/>
                                          </p:stCondLst>
                                        </p:cTn>
                                        <p:tgtEl>
                                          <p:spTgt spid="5">
                                            <p:graphicEl>
                                              <a:dgm id="{AC77514B-0541-443E-AFE6-08C360B90EC1}"/>
                                            </p:graphicEl>
                                          </p:spTgt>
                                        </p:tgtEl>
                                      </p:cBhvr>
                                    </p:animEffect>
                                    <p:anim calcmode="lin" valueType="num">
                                      <p:cBhvr>
                                        <p:cTn id="76" dur="1822" tmFilter="0,0; 0.14,0.36; 0.43,0.73; 0.71,0.91; 1.0,1.0">
                                          <p:stCondLst>
                                            <p:cond delay="0"/>
                                          </p:stCondLst>
                                        </p:cTn>
                                        <p:tgtEl>
                                          <p:spTgt spid="5">
                                            <p:graphicEl>
                                              <a:dgm id="{AC77514B-0541-443E-AFE6-08C360B90EC1}"/>
                                            </p:graphicEl>
                                          </p:spTgt>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5">
                                            <p:graphicEl>
                                              <a:dgm id="{AC77514B-0541-443E-AFE6-08C360B90EC1}"/>
                                            </p:graphicEl>
                                          </p:spTgt>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5">
                                            <p:graphicEl>
                                              <a:dgm id="{AC77514B-0541-443E-AFE6-08C360B90EC1}"/>
                                            </p:graphicEl>
                                          </p:spTgt>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5">
                                            <p:graphicEl>
                                              <a:dgm id="{AC77514B-0541-443E-AFE6-08C360B90EC1}"/>
                                            </p:graphicEl>
                                          </p:spTgt>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5">
                                            <p:graphicEl>
                                              <a:dgm id="{AC77514B-0541-443E-AFE6-08C360B90EC1}"/>
                                            </p:graphicEl>
                                          </p:spTgt>
                                        </p:tgtEl>
                                        <p:attrNameLst>
                                          <p:attrName>ppt_y</p:attrName>
                                        </p:attrNameLst>
                                      </p:cBhvr>
                                      <p:tavLst>
                                        <p:tav tm="0" fmla="#ppt_y-sin(pi*$)/81">
                                          <p:val>
                                            <p:fltVal val="0"/>
                                          </p:val>
                                        </p:tav>
                                        <p:tav tm="100000">
                                          <p:val>
                                            <p:fltVal val="1"/>
                                          </p:val>
                                        </p:tav>
                                      </p:tavLst>
                                    </p:anim>
                                    <p:animScale>
                                      <p:cBhvr>
                                        <p:cTn id="81" dur="26">
                                          <p:stCondLst>
                                            <p:cond delay="650"/>
                                          </p:stCondLst>
                                        </p:cTn>
                                        <p:tgtEl>
                                          <p:spTgt spid="5">
                                            <p:graphicEl>
                                              <a:dgm id="{AC77514B-0541-443E-AFE6-08C360B90EC1}"/>
                                            </p:graphicEl>
                                          </p:spTgt>
                                        </p:tgtEl>
                                      </p:cBhvr>
                                      <p:to x="100000" y="60000"/>
                                    </p:animScale>
                                    <p:animScale>
                                      <p:cBhvr>
                                        <p:cTn id="82" dur="166" decel="50000">
                                          <p:stCondLst>
                                            <p:cond delay="676"/>
                                          </p:stCondLst>
                                        </p:cTn>
                                        <p:tgtEl>
                                          <p:spTgt spid="5">
                                            <p:graphicEl>
                                              <a:dgm id="{AC77514B-0541-443E-AFE6-08C360B90EC1}"/>
                                            </p:graphicEl>
                                          </p:spTgt>
                                        </p:tgtEl>
                                      </p:cBhvr>
                                      <p:to x="100000" y="100000"/>
                                    </p:animScale>
                                    <p:animScale>
                                      <p:cBhvr>
                                        <p:cTn id="83" dur="26">
                                          <p:stCondLst>
                                            <p:cond delay="1312"/>
                                          </p:stCondLst>
                                        </p:cTn>
                                        <p:tgtEl>
                                          <p:spTgt spid="5">
                                            <p:graphicEl>
                                              <a:dgm id="{AC77514B-0541-443E-AFE6-08C360B90EC1}"/>
                                            </p:graphicEl>
                                          </p:spTgt>
                                        </p:tgtEl>
                                      </p:cBhvr>
                                      <p:to x="100000" y="80000"/>
                                    </p:animScale>
                                    <p:animScale>
                                      <p:cBhvr>
                                        <p:cTn id="84" dur="166" decel="50000">
                                          <p:stCondLst>
                                            <p:cond delay="1338"/>
                                          </p:stCondLst>
                                        </p:cTn>
                                        <p:tgtEl>
                                          <p:spTgt spid="5">
                                            <p:graphicEl>
                                              <a:dgm id="{AC77514B-0541-443E-AFE6-08C360B90EC1}"/>
                                            </p:graphicEl>
                                          </p:spTgt>
                                        </p:tgtEl>
                                      </p:cBhvr>
                                      <p:to x="100000" y="100000"/>
                                    </p:animScale>
                                    <p:animScale>
                                      <p:cBhvr>
                                        <p:cTn id="85" dur="26">
                                          <p:stCondLst>
                                            <p:cond delay="1642"/>
                                          </p:stCondLst>
                                        </p:cTn>
                                        <p:tgtEl>
                                          <p:spTgt spid="5">
                                            <p:graphicEl>
                                              <a:dgm id="{AC77514B-0541-443E-AFE6-08C360B90EC1}"/>
                                            </p:graphicEl>
                                          </p:spTgt>
                                        </p:tgtEl>
                                      </p:cBhvr>
                                      <p:to x="100000" y="90000"/>
                                    </p:animScale>
                                    <p:animScale>
                                      <p:cBhvr>
                                        <p:cTn id="86" dur="166" decel="50000">
                                          <p:stCondLst>
                                            <p:cond delay="1668"/>
                                          </p:stCondLst>
                                        </p:cTn>
                                        <p:tgtEl>
                                          <p:spTgt spid="5">
                                            <p:graphicEl>
                                              <a:dgm id="{AC77514B-0541-443E-AFE6-08C360B90EC1}"/>
                                            </p:graphicEl>
                                          </p:spTgt>
                                        </p:tgtEl>
                                      </p:cBhvr>
                                      <p:to x="100000" y="100000"/>
                                    </p:animScale>
                                    <p:animScale>
                                      <p:cBhvr>
                                        <p:cTn id="87" dur="26">
                                          <p:stCondLst>
                                            <p:cond delay="1808"/>
                                          </p:stCondLst>
                                        </p:cTn>
                                        <p:tgtEl>
                                          <p:spTgt spid="5">
                                            <p:graphicEl>
                                              <a:dgm id="{AC77514B-0541-443E-AFE6-08C360B90EC1}"/>
                                            </p:graphicEl>
                                          </p:spTgt>
                                        </p:tgtEl>
                                      </p:cBhvr>
                                      <p:to x="100000" y="95000"/>
                                    </p:animScale>
                                    <p:animScale>
                                      <p:cBhvr>
                                        <p:cTn id="88" dur="166" decel="50000">
                                          <p:stCondLst>
                                            <p:cond delay="1834"/>
                                          </p:stCondLst>
                                        </p:cTn>
                                        <p:tgtEl>
                                          <p:spTgt spid="5">
                                            <p:graphicEl>
                                              <a:dgm id="{AC77514B-0541-443E-AFE6-08C360B90EC1}"/>
                                            </p:graphic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141E84-5897-488E-BE24-F732F4080E4B}"/>
              </a:ext>
            </a:extLst>
          </p:cNvPr>
          <p:cNvSpPr>
            <a:spLocks noGrp="1"/>
          </p:cNvSpPr>
          <p:nvPr>
            <p:ph type="title"/>
          </p:nvPr>
        </p:nvSpPr>
        <p:spPr/>
        <p:txBody>
          <a:bodyPr>
            <a:normAutofit/>
          </a:bodyPr>
          <a:lstStyle/>
          <a:p>
            <a:pPr rtl="1"/>
            <a:r>
              <a:rPr lang="ar-SA" sz="4400" dirty="0">
                <a:latin typeface="Sakkal Majalla" panose="02000000000000000000" pitchFamily="2" charset="-78"/>
                <a:cs typeface="Sakkal Majalla" panose="02000000000000000000" pitchFamily="2" charset="-78"/>
              </a:rPr>
              <a:t>تنبيهات للحفاظ لفضيلة الشيخ عوض الجميلي</a:t>
            </a:r>
            <a:endParaRPr lang="en-US" sz="4400" dirty="0">
              <a:latin typeface="Sakkal Majalla" panose="02000000000000000000" pitchFamily="2" charset="-78"/>
              <a:cs typeface="Sakkal Majalla" panose="02000000000000000000" pitchFamily="2" charset="-78"/>
            </a:endParaRPr>
          </a:p>
        </p:txBody>
      </p:sp>
      <p:pic>
        <p:nvPicPr>
          <p:cNvPr id="6" name="Graphic 5" descr="Open Book">
            <a:extLst>
              <a:ext uri="{FF2B5EF4-FFF2-40B4-BE49-F238E27FC236}">
                <a16:creationId xmlns:a16="http://schemas.microsoft.com/office/drawing/2014/main" id="{17B73240-7912-412A-8B5D-AF3FAEA0890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33436" y="2976512"/>
            <a:ext cx="1325128" cy="1325128"/>
          </a:xfrm>
          <a:prstGeom prst="rect">
            <a:avLst/>
          </a:prstGeom>
        </p:spPr>
      </p:pic>
    </p:spTree>
    <p:extLst>
      <p:ext uri="{BB962C8B-B14F-4D97-AF65-F5344CB8AC3E}">
        <p14:creationId xmlns:p14="http://schemas.microsoft.com/office/powerpoint/2010/main" val="1123831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C8004-498D-43AA-8773-6DA5F041EA1F}"/>
              </a:ext>
            </a:extLst>
          </p:cNvPr>
          <p:cNvSpPr>
            <a:spLocks noGrp="1"/>
          </p:cNvSpPr>
          <p:nvPr>
            <p:ph type="title"/>
          </p:nvPr>
        </p:nvSpPr>
        <p:spPr>
          <a:xfrm>
            <a:off x="1295402" y="982132"/>
            <a:ext cx="9601196" cy="1303867"/>
          </a:xfrm>
        </p:spPr>
        <p:txBody>
          <a:bodyPr>
            <a:normAutofit/>
          </a:bodyPr>
          <a:lstStyle/>
          <a:p>
            <a:pPr rtl="1"/>
            <a:r>
              <a:rPr lang="ar-SA">
                <a:solidFill>
                  <a:srgbClr val="262626"/>
                </a:solidFill>
                <a:latin typeface="Sakkal Majalla" panose="02000000000000000000" pitchFamily="2" charset="-78"/>
                <a:cs typeface="Sakkal Majalla" panose="02000000000000000000" pitchFamily="2" charset="-78"/>
              </a:rPr>
              <a:t>للحفاظ (3)</a:t>
            </a:r>
            <a:endParaRPr lang="en-US" dirty="0">
              <a:solidFill>
                <a:srgbClr val="262626"/>
              </a:solidFill>
              <a:latin typeface="Sakkal Majalla" panose="02000000000000000000" pitchFamily="2" charset="-78"/>
              <a:cs typeface="Sakkal Majalla" panose="02000000000000000000" pitchFamily="2" charset="-78"/>
            </a:endParaRPr>
          </a:p>
        </p:txBody>
      </p:sp>
      <p:graphicFrame>
        <p:nvGraphicFramePr>
          <p:cNvPr id="5" name="Content Placeholder 2">
            <a:extLst>
              <a:ext uri="{FF2B5EF4-FFF2-40B4-BE49-F238E27FC236}">
                <a16:creationId xmlns:a16="http://schemas.microsoft.com/office/drawing/2014/main" id="{88FA6B1A-F6A5-4314-BDAC-CE9DCE055B28}"/>
              </a:ext>
            </a:extLst>
          </p:cNvPr>
          <p:cNvGraphicFramePr>
            <a:graphicFrameLocks noGrp="1"/>
          </p:cNvGraphicFramePr>
          <p:nvPr>
            <p:ph idx="1"/>
            <p:extLst>
              <p:ext uri="{D42A27DB-BD31-4B8C-83A1-F6EECF244321}">
                <p14:modId xmlns:p14="http://schemas.microsoft.com/office/powerpoint/2010/main" val="3511305822"/>
              </p:ext>
            </p:extLst>
          </p:nvPr>
        </p:nvGraphicFramePr>
        <p:xfrm>
          <a:off x="1295401" y="2675822"/>
          <a:ext cx="9601197" cy="2985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3" name="Group 2">
            <a:extLst>
              <a:ext uri="{FF2B5EF4-FFF2-40B4-BE49-F238E27FC236}">
                <a16:creationId xmlns:a16="http://schemas.microsoft.com/office/drawing/2014/main" id="{71B016E2-E571-4082-B0D8-C398520F7CA6}"/>
              </a:ext>
            </a:extLst>
          </p:cNvPr>
          <p:cNvGrpSpPr/>
          <p:nvPr/>
        </p:nvGrpSpPr>
        <p:grpSpPr>
          <a:xfrm>
            <a:off x="2816716" y="4394078"/>
            <a:ext cx="8161017" cy="1267419"/>
            <a:chOff x="2828291" y="4394078"/>
            <a:chExt cx="8161017" cy="1267419"/>
          </a:xfrm>
        </p:grpSpPr>
        <p:grpSp>
          <p:nvGrpSpPr>
            <p:cNvPr id="11" name="Group 10">
              <a:extLst>
                <a:ext uri="{FF2B5EF4-FFF2-40B4-BE49-F238E27FC236}">
                  <a16:creationId xmlns:a16="http://schemas.microsoft.com/office/drawing/2014/main" id="{DA285E82-F777-4263-9A11-0D6922C53A28}"/>
                </a:ext>
              </a:extLst>
            </p:cNvPr>
            <p:cNvGrpSpPr/>
            <p:nvPr/>
          </p:nvGrpSpPr>
          <p:grpSpPr>
            <a:xfrm>
              <a:off x="2828291" y="4765795"/>
              <a:ext cx="8161017" cy="895702"/>
              <a:chOff x="1508568" y="2089972"/>
              <a:chExt cx="8161017" cy="895702"/>
            </a:xfrm>
          </p:grpSpPr>
          <p:sp>
            <p:nvSpPr>
              <p:cNvPr id="15" name="Rectangle: Rounded Corners 14">
                <a:extLst>
                  <a:ext uri="{FF2B5EF4-FFF2-40B4-BE49-F238E27FC236}">
                    <a16:creationId xmlns:a16="http://schemas.microsoft.com/office/drawing/2014/main" id="{FF256F36-1583-48B9-9845-22C7C4F9CC25}"/>
                  </a:ext>
                </a:extLst>
              </p:cNvPr>
              <p:cNvSpPr/>
              <p:nvPr/>
            </p:nvSpPr>
            <p:spPr>
              <a:xfrm>
                <a:off x="1508568" y="2089972"/>
                <a:ext cx="8161017" cy="895702"/>
              </a:xfrm>
              <a:prstGeom prst="roundRect">
                <a:avLst>
                  <a:gd name="adj" fmla="val 10000"/>
                </a:avLst>
              </a:prstGeom>
            </p:spPr>
            <p:style>
              <a:lnRef idx="2">
                <a:schemeClr val="lt1">
                  <a:hueOff val="0"/>
                  <a:satOff val="0"/>
                  <a:lumOff val="0"/>
                  <a:alphaOff val="0"/>
                </a:schemeClr>
              </a:lnRef>
              <a:fillRef idx="1">
                <a:schemeClr val="accent2">
                  <a:hueOff val="3363155"/>
                  <a:satOff val="-3572"/>
                  <a:lumOff val="2745"/>
                  <a:alphaOff val="0"/>
                </a:schemeClr>
              </a:fillRef>
              <a:effectRef idx="0">
                <a:schemeClr val="accent2">
                  <a:hueOff val="3363155"/>
                  <a:satOff val="-3572"/>
                  <a:lumOff val="2745"/>
                  <a:alphaOff val="0"/>
                </a:schemeClr>
              </a:effectRef>
              <a:fontRef idx="minor">
                <a:schemeClr val="lt1"/>
              </a:fontRef>
            </p:style>
          </p:sp>
          <p:sp>
            <p:nvSpPr>
              <p:cNvPr id="16" name="Rectangle: Rounded Corners 4">
                <a:extLst>
                  <a:ext uri="{FF2B5EF4-FFF2-40B4-BE49-F238E27FC236}">
                    <a16:creationId xmlns:a16="http://schemas.microsoft.com/office/drawing/2014/main" id="{83D1E355-2ECD-481F-A83A-3401C9FC7B07}"/>
                  </a:ext>
                </a:extLst>
              </p:cNvPr>
              <p:cNvSpPr txBox="1"/>
              <p:nvPr/>
            </p:nvSpPr>
            <p:spPr>
              <a:xfrm>
                <a:off x="1534802" y="2116206"/>
                <a:ext cx="6806253" cy="84323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lvl="0" algn="ctr" defTabSz="1244600" rtl="1">
                  <a:lnSpc>
                    <a:spcPct val="90000"/>
                  </a:lnSpc>
                  <a:spcBef>
                    <a:spcPct val="0"/>
                  </a:spcBef>
                  <a:spcAft>
                    <a:spcPct val="35000"/>
                  </a:spcAft>
                </a:pPr>
                <a:r>
                  <a:rPr lang="ar-SA" sz="2800" kern="1200" dirty="0">
                    <a:latin typeface="Sakkal Majalla" panose="02000000000000000000" pitchFamily="2" charset="-78"/>
                    <a:cs typeface="Sakkal Majalla" panose="02000000000000000000" pitchFamily="2" charset="-78"/>
                  </a:rPr>
                  <a:t>(</a:t>
                </a:r>
                <a:r>
                  <a:rPr lang="ar-SA" sz="2800" u="sng" dirty="0" err="1">
                    <a:solidFill>
                      <a:schemeClr val="tx1"/>
                    </a:solidFill>
                    <a:latin typeface="Sakkal Majalla" panose="02000000000000000000" pitchFamily="2" charset="-78"/>
                    <a:cs typeface="Sakkal Majalla" panose="02000000000000000000" pitchFamily="2" charset="-78"/>
                  </a:rPr>
                  <a:t>وَأَطِیعُوا</a:t>
                </a:r>
                <a:r>
                  <a:rPr lang="ar-SA" sz="2800" u="sng" dirty="0">
                    <a:solidFill>
                      <a:schemeClr val="tx1"/>
                    </a:solidFill>
                    <a:latin typeface="Sakkal Majalla" panose="02000000000000000000" pitchFamily="2" charset="-78"/>
                    <a:cs typeface="Sakkal Majalla" panose="02000000000000000000" pitchFamily="2" charset="-78"/>
                  </a:rPr>
                  <a:t>۟ </a:t>
                </a:r>
                <a:r>
                  <a:rPr lang="ar-SA" sz="2800" u="sng" dirty="0" err="1">
                    <a:solidFill>
                      <a:schemeClr val="tx1"/>
                    </a:solidFill>
                    <a:latin typeface="Sakkal Majalla" panose="02000000000000000000" pitchFamily="2" charset="-78"/>
                    <a:cs typeface="Sakkal Majalla" panose="02000000000000000000" pitchFamily="2" charset="-78"/>
                  </a:rPr>
                  <a:t>ٱللَّهَ</a:t>
                </a:r>
                <a:r>
                  <a:rPr lang="ar-SA" sz="2800" u="sng" dirty="0">
                    <a:solidFill>
                      <a:schemeClr val="tx1"/>
                    </a:solidFill>
                    <a:latin typeface="Sakkal Majalla" panose="02000000000000000000" pitchFamily="2" charset="-78"/>
                    <a:cs typeface="Sakkal Majalla" panose="02000000000000000000" pitchFamily="2" charset="-78"/>
                  </a:rPr>
                  <a:t> </a:t>
                </a:r>
                <a:r>
                  <a:rPr lang="ar-SA" sz="2800" u="sng" dirty="0" err="1">
                    <a:solidFill>
                      <a:schemeClr val="tx1"/>
                    </a:solidFill>
                    <a:latin typeface="Sakkal Majalla" panose="02000000000000000000" pitchFamily="2" charset="-78"/>
                    <a:cs typeface="Sakkal Majalla" panose="02000000000000000000" pitchFamily="2" charset="-78"/>
                  </a:rPr>
                  <a:t>وَٱلرَّسُولَ</a:t>
                </a:r>
                <a:r>
                  <a:rPr lang="ar-SA" sz="2800" u="sng" dirty="0">
                    <a:solidFill>
                      <a:schemeClr val="tx1"/>
                    </a:solidFill>
                    <a:latin typeface="Sakkal Majalla" panose="02000000000000000000" pitchFamily="2" charset="-78"/>
                    <a:cs typeface="Sakkal Majalla" panose="02000000000000000000" pitchFamily="2" charset="-78"/>
                  </a:rPr>
                  <a:t> </a:t>
                </a:r>
                <a:r>
                  <a:rPr lang="ar-SA" sz="2800" dirty="0" err="1">
                    <a:latin typeface="Sakkal Majalla" panose="02000000000000000000" pitchFamily="2" charset="-78"/>
                    <a:cs typeface="Sakkal Majalla" panose="02000000000000000000" pitchFamily="2" charset="-78"/>
                  </a:rPr>
                  <a:t>لَعَلَّكُمۡ</a:t>
                </a:r>
                <a:r>
                  <a:rPr lang="ar-SA" sz="2800" dirty="0">
                    <a:latin typeface="Sakkal Majalla" panose="02000000000000000000" pitchFamily="2" charset="-78"/>
                    <a:cs typeface="Sakkal Majalla" panose="02000000000000000000" pitchFamily="2" charset="-78"/>
                  </a:rPr>
                  <a:t> </a:t>
                </a:r>
                <a:r>
                  <a:rPr lang="ar-SA" sz="2800" dirty="0" err="1">
                    <a:latin typeface="Sakkal Majalla" panose="02000000000000000000" pitchFamily="2" charset="-78"/>
                    <a:cs typeface="Sakkal Majalla" panose="02000000000000000000" pitchFamily="2" charset="-78"/>
                  </a:rPr>
                  <a:t>تُرۡحَمُونَ</a:t>
                </a:r>
                <a:r>
                  <a:rPr lang="ar-SA" sz="2800" kern="1200" dirty="0">
                    <a:latin typeface="Sakkal Majalla" panose="02000000000000000000" pitchFamily="2" charset="-78"/>
                    <a:cs typeface="Sakkal Majalla" panose="02000000000000000000" pitchFamily="2" charset="-78"/>
                  </a:rPr>
                  <a:t>(132))</a:t>
                </a:r>
                <a:endParaRPr lang="en-US" sz="2800" kern="1200" dirty="0">
                  <a:latin typeface="Sakkal Majalla" panose="02000000000000000000" pitchFamily="2" charset="-78"/>
                  <a:cs typeface="Sakkal Majalla" panose="02000000000000000000" pitchFamily="2" charset="-78"/>
                </a:endParaRPr>
              </a:p>
            </p:txBody>
          </p:sp>
        </p:grpSp>
        <p:grpSp>
          <p:nvGrpSpPr>
            <p:cNvPr id="12" name="Group 11">
              <a:extLst>
                <a:ext uri="{FF2B5EF4-FFF2-40B4-BE49-F238E27FC236}">
                  <a16:creationId xmlns:a16="http://schemas.microsoft.com/office/drawing/2014/main" id="{E3CD14FB-8161-4E88-BDD9-DB3B5E9C39B1}"/>
                </a:ext>
              </a:extLst>
            </p:cNvPr>
            <p:cNvGrpSpPr/>
            <p:nvPr/>
          </p:nvGrpSpPr>
          <p:grpSpPr>
            <a:xfrm>
              <a:off x="9687012" y="4394078"/>
              <a:ext cx="582206" cy="582206"/>
              <a:chOff x="8367289" y="1718255"/>
              <a:chExt cx="582206" cy="582206"/>
            </a:xfrm>
          </p:grpSpPr>
          <p:sp>
            <p:nvSpPr>
              <p:cNvPr id="13" name="Arrow: Down 12">
                <a:extLst>
                  <a:ext uri="{FF2B5EF4-FFF2-40B4-BE49-F238E27FC236}">
                    <a16:creationId xmlns:a16="http://schemas.microsoft.com/office/drawing/2014/main" id="{2855C1FB-124C-4D08-9BCD-146D350BB843}"/>
                  </a:ext>
                </a:extLst>
              </p:cNvPr>
              <p:cNvSpPr/>
              <p:nvPr/>
            </p:nvSpPr>
            <p:spPr>
              <a:xfrm>
                <a:off x="8367289" y="1718255"/>
                <a:ext cx="582206" cy="582206"/>
              </a:xfrm>
              <a:prstGeom prst="downArrow">
                <a:avLst>
                  <a:gd name="adj1" fmla="val 55000"/>
                  <a:gd name="adj2" fmla="val 45000"/>
                </a:avLst>
              </a:prstGeom>
            </p:spPr>
            <p:style>
              <a:lnRef idx="2">
                <a:schemeClr val="accent2">
                  <a:tint val="40000"/>
                  <a:alpha val="90000"/>
                  <a:hueOff val="4183470"/>
                  <a:satOff val="1428"/>
                  <a:lumOff val="439"/>
                  <a:alphaOff val="0"/>
                </a:schemeClr>
              </a:lnRef>
              <a:fillRef idx="1">
                <a:schemeClr val="accent2">
                  <a:tint val="40000"/>
                  <a:alpha val="90000"/>
                  <a:hueOff val="4183470"/>
                  <a:satOff val="1428"/>
                  <a:lumOff val="439"/>
                  <a:alphaOff val="0"/>
                </a:schemeClr>
              </a:fillRef>
              <a:effectRef idx="0">
                <a:schemeClr val="accent2">
                  <a:tint val="40000"/>
                  <a:alpha val="90000"/>
                  <a:hueOff val="4183470"/>
                  <a:satOff val="1428"/>
                  <a:lumOff val="439"/>
                  <a:alphaOff val="0"/>
                </a:schemeClr>
              </a:effectRef>
              <a:fontRef idx="minor">
                <a:schemeClr val="dk1">
                  <a:hueOff val="0"/>
                  <a:satOff val="0"/>
                  <a:lumOff val="0"/>
                  <a:alphaOff val="0"/>
                </a:schemeClr>
              </a:fontRef>
            </p:style>
          </p:sp>
          <p:sp>
            <p:nvSpPr>
              <p:cNvPr id="14" name="Arrow: Down 6">
                <a:extLst>
                  <a:ext uri="{FF2B5EF4-FFF2-40B4-BE49-F238E27FC236}">
                    <a16:creationId xmlns:a16="http://schemas.microsoft.com/office/drawing/2014/main" id="{3CF7C485-44FF-44FD-A624-2E913D043C6D}"/>
                  </a:ext>
                </a:extLst>
              </p:cNvPr>
              <p:cNvSpPr txBox="1"/>
              <p:nvPr/>
            </p:nvSpPr>
            <p:spPr>
              <a:xfrm>
                <a:off x="8498285" y="1718255"/>
                <a:ext cx="320214" cy="43811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p:txBody>
          </p:sp>
        </p:grpSp>
      </p:grpSp>
    </p:spTree>
    <p:extLst>
      <p:ext uri="{BB962C8B-B14F-4D97-AF65-F5344CB8AC3E}">
        <p14:creationId xmlns:p14="http://schemas.microsoft.com/office/powerpoint/2010/main" val="176694559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graphicEl>
                                              <a:dgm id="{1BEC1CC2-7978-46CE-8A75-67A769C03883}"/>
                                            </p:graphicEl>
                                          </p:spTgt>
                                        </p:tgtEl>
                                        <p:attrNameLst>
                                          <p:attrName>style.visibility</p:attrName>
                                        </p:attrNameLst>
                                      </p:cBhvr>
                                      <p:to>
                                        <p:strVal val="visible"/>
                                      </p:to>
                                    </p:set>
                                    <p:animEffect transition="in" filter="wipe(down)">
                                      <p:cBhvr>
                                        <p:cTn id="7" dur="580">
                                          <p:stCondLst>
                                            <p:cond delay="0"/>
                                          </p:stCondLst>
                                        </p:cTn>
                                        <p:tgtEl>
                                          <p:spTgt spid="5">
                                            <p:graphicEl>
                                              <a:dgm id="{1BEC1CC2-7978-46CE-8A75-67A769C03883}"/>
                                            </p:graphicEl>
                                          </p:spTgt>
                                        </p:tgtEl>
                                      </p:cBhvr>
                                    </p:animEffect>
                                    <p:anim calcmode="lin" valueType="num">
                                      <p:cBhvr>
                                        <p:cTn id="8" dur="1822" tmFilter="0,0; 0.14,0.36; 0.43,0.73; 0.71,0.91; 1.0,1.0">
                                          <p:stCondLst>
                                            <p:cond delay="0"/>
                                          </p:stCondLst>
                                        </p:cTn>
                                        <p:tgtEl>
                                          <p:spTgt spid="5">
                                            <p:graphicEl>
                                              <a:dgm id="{1BEC1CC2-7978-46CE-8A75-67A769C03883}"/>
                                            </p:graphic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graphicEl>
                                              <a:dgm id="{1BEC1CC2-7978-46CE-8A75-67A769C03883}"/>
                                            </p:graphic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graphicEl>
                                              <a:dgm id="{1BEC1CC2-7978-46CE-8A75-67A769C03883}"/>
                                            </p:graphic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graphicEl>
                                              <a:dgm id="{1BEC1CC2-7978-46CE-8A75-67A769C03883}"/>
                                            </p:graphic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graphicEl>
                                              <a:dgm id="{1BEC1CC2-7978-46CE-8A75-67A769C03883}"/>
                                            </p:graphic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graphicEl>
                                              <a:dgm id="{1BEC1CC2-7978-46CE-8A75-67A769C03883}"/>
                                            </p:graphicEl>
                                          </p:spTgt>
                                        </p:tgtEl>
                                      </p:cBhvr>
                                      <p:to x="100000" y="60000"/>
                                    </p:animScale>
                                    <p:animScale>
                                      <p:cBhvr>
                                        <p:cTn id="14" dur="166" decel="50000">
                                          <p:stCondLst>
                                            <p:cond delay="676"/>
                                          </p:stCondLst>
                                        </p:cTn>
                                        <p:tgtEl>
                                          <p:spTgt spid="5">
                                            <p:graphicEl>
                                              <a:dgm id="{1BEC1CC2-7978-46CE-8A75-67A769C03883}"/>
                                            </p:graphicEl>
                                          </p:spTgt>
                                        </p:tgtEl>
                                      </p:cBhvr>
                                      <p:to x="100000" y="100000"/>
                                    </p:animScale>
                                    <p:animScale>
                                      <p:cBhvr>
                                        <p:cTn id="15" dur="26">
                                          <p:stCondLst>
                                            <p:cond delay="1312"/>
                                          </p:stCondLst>
                                        </p:cTn>
                                        <p:tgtEl>
                                          <p:spTgt spid="5">
                                            <p:graphicEl>
                                              <a:dgm id="{1BEC1CC2-7978-46CE-8A75-67A769C03883}"/>
                                            </p:graphicEl>
                                          </p:spTgt>
                                        </p:tgtEl>
                                      </p:cBhvr>
                                      <p:to x="100000" y="80000"/>
                                    </p:animScale>
                                    <p:animScale>
                                      <p:cBhvr>
                                        <p:cTn id="16" dur="166" decel="50000">
                                          <p:stCondLst>
                                            <p:cond delay="1338"/>
                                          </p:stCondLst>
                                        </p:cTn>
                                        <p:tgtEl>
                                          <p:spTgt spid="5">
                                            <p:graphicEl>
                                              <a:dgm id="{1BEC1CC2-7978-46CE-8A75-67A769C03883}"/>
                                            </p:graphicEl>
                                          </p:spTgt>
                                        </p:tgtEl>
                                      </p:cBhvr>
                                      <p:to x="100000" y="100000"/>
                                    </p:animScale>
                                    <p:animScale>
                                      <p:cBhvr>
                                        <p:cTn id="17" dur="26">
                                          <p:stCondLst>
                                            <p:cond delay="1642"/>
                                          </p:stCondLst>
                                        </p:cTn>
                                        <p:tgtEl>
                                          <p:spTgt spid="5">
                                            <p:graphicEl>
                                              <a:dgm id="{1BEC1CC2-7978-46CE-8A75-67A769C03883}"/>
                                            </p:graphicEl>
                                          </p:spTgt>
                                        </p:tgtEl>
                                      </p:cBhvr>
                                      <p:to x="100000" y="90000"/>
                                    </p:animScale>
                                    <p:animScale>
                                      <p:cBhvr>
                                        <p:cTn id="18" dur="166" decel="50000">
                                          <p:stCondLst>
                                            <p:cond delay="1668"/>
                                          </p:stCondLst>
                                        </p:cTn>
                                        <p:tgtEl>
                                          <p:spTgt spid="5">
                                            <p:graphicEl>
                                              <a:dgm id="{1BEC1CC2-7978-46CE-8A75-67A769C03883}"/>
                                            </p:graphicEl>
                                          </p:spTgt>
                                        </p:tgtEl>
                                      </p:cBhvr>
                                      <p:to x="100000" y="100000"/>
                                    </p:animScale>
                                    <p:animScale>
                                      <p:cBhvr>
                                        <p:cTn id="19" dur="26">
                                          <p:stCondLst>
                                            <p:cond delay="1808"/>
                                          </p:stCondLst>
                                        </p:cTn>
                                        <p:tgtEl>
                                          <p:spTgt spid="5">
                                            <p:graphicEl>
                                              <a:dgm id="{1BEC1CC2-7978-46CE-8A75-67A769C03883}"/>
                                            </p:graphicEl>
                                          </p:spTgt>
                                        </p:tgtEl>
                                      </p:cBhvr>
                                      <p:to x="100000" y="95000"/>
                                    </p:animScale>
                                    <p:animScale>
                                      <p:cBhvr>
                                        <p:cTn id="20" dur="166" decel="50000">
                                          <p:stCondLst>
                                            <p:cond delay="1834"/>
                                          </p:stCondLst>
                                        </p:cTn>
                                        <p:tgtEl>
                                          <p:spTgt spid="5">
                                            <p:graphicEl>
                                              <a:dgm id="{1BEC1CC2-7978-46CE-8A75-67A769C03883}"/>
                                            </p:graphic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graphicEl>
                                              <a:dgm id="{D5997FB6-A5FE-4C06-BF9E-64807667A1D9}"/>
                                            </p:graphicEl>
                                          </p:spTgt>
                                        </p:tgtEl>
                                        <p:attrNameLst>
                                          <p:attrName>style.visibility</p:attrName>
                                        </p:attrNameLst>
                                      </p:cBhvr>
                                      <p:to>
                                        <p:strVal val="visible"/>
                                      </p:to>
                                    </p:set>
                                    <p:animEffect transition="in" filter="wipe(down)">
                                      <p:cBhvr>
                                        <p:cTn id="25" dur="580">
                                          <p:stCondLst>
                                            <p:cond delay="0"/>
                                          </p:stCondLst>
                                        </p:cTn>
                                        <p:tgtEl>
                                          <p:spTgt spid="5">
                                            <p:graphicEl>
                                              <a:dgm id="{D5997FB6-A5FE-4C06-BF9E-64807667A1D9}"/>
                                            </p:graphicEl>
                                          </p:spTgt>
                                        </p:tgtEl>
                                      </p:cBhvr>
                                    </p:animEffect>
                                    <p:anim calcmode="lin" valueType="num">
                                      <p:cBhvr>
                                        <p:cTn id="26" dur="1822" tmFilter="0,0; 0.14,0.36; 0.43,0.73; 0.71,0.91; 1.0,1.0">
                                          <p:stCondLst>
                                            <p:cond delay="0"/>
                                          </p:stCondLst>
                                        </p:cTn>
                                        <p:tgtEl>
                                          <p:spTgt spid="5">
                                            <p:graphicEl>
                                              <a:dgm id="{D5997FB6-A5FE-4C06-BF9E-64807667A1D9}"/>
                                            </p:graphic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graphicEl>
                                              <a:dgm id="{D5997FB6-A5FE-4C06-BF9E-64807667A1D9}"/>
                                            </p:graphic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graphicEl>
                                              <a:dgm id="{D5997FB6-A5FE-4C06-BF9E-64807667A1D9}"/>
                                            </p:graphic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graphicEl>
                                              <a:dgm id="{D5997FB6-A5FE-4C06-BF9E-64807667A1D9}"/>
                                            </p:graphic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graphicEl>
                                              <a:dgm id="{D5997FB6-A5FE-4C06-BF9E-64807667A1D9}"/>
                                            </p:graphic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graphicEl>
                                              <a:dgm id="{D5997FB6-A5FE-4C06-BF9E-64807667A1D9}"/>
                                            </p:graphicEl>
                                          </p:spTgt>
                                        </p:tgtEl>
                                      </p:cBhvr>
                                      <p:to x="100000" y="60000"/>
                                    </p:animScale>
                                    <p:animScale>
                                      <p:cBhvr>
                                        <p:cTn id="32" dur="166" decel="50000">
                                          <p:stCondLst>
                                            <p:cond delay="676"/>
                                          </p:stCondLst>
                                        </p:cTn>
                                        <p:tgtEl>
                                          <p:spTgt spid="5">
                                            <p:graphicEl>
                                              <a:dgm id="{D5997FB6-A5FE-4C06-BF9E-64807667A1D9}"/>
                                            </p:graphicEl>
                                          </p:spTgt>
                                        </p:tgtEl>
                                      </p:cBhvr>
                                      <p:to x="100000" y="100000"/>
                                    </p:animScale>
                                    <p:animScale>
                                      <p:cBhvr>
                                        <p:cTn id="33" dur="26">
                                          <p:stCondLst>
                                            <p:cond delay="1312"/>
                                          </p:stCondLst>
                                        </p:cTn>
                                        <p:tgtEl>
                                          <p:spTgt spid="5">
                                            <p:graphicEl>
                                              <a:dgm id="{D5997FB6-A5FE-4C06-BF9E-64807667A1D9}"/>
                                            </p:graphicEl>
                                          </p:spTgt>
                                        </p:tgtEl>
                                      </p:cBhvr>
                                      <p:to x="100000" y="80000"/>
                                    </p:animScale>
                                    <p:animScale>
                                      <p:cBhvr>
                                        <p:cTn id="34" dur="166" decel="50000">
                                          <p:stCondLst>
                                            <p:cond delay="1338"/>
                                          </p:stCondLst>
                                        </p:cTn>
                                        <p:tgtEl>
                                          <p:spTgt spid="5">
                                            <p:graphicEl>
                                              <a:dgm id="{D5997FB6-A5FE-4C06-BF9E-64807667A1D9}"/>
                                            </p:graphicEl>
                                          </p:spTgt>
                                        </p:tgtEl>
                                      </p:cBhvr>
                                      <p:to x="100000" y="100000"/>
                                    </p:animScale>
                                    <p:animScale>
                                      <p:cBhvr>
                                        <p:cTn id="35" dur="26">
                                          <p:stCondLst>
                                            <p:cond delay="1642"/>
                                          </p:stCondLst>
                                        </p:cTn>
                                        <p:tgtEl>
                                          <p:spTgt spid="5">
                                            <p:graphicEl>
                                              <a:dgm id="{D5997FB6-A5FE-4C06-BF9E-64807667A1D9}"/>
                                            </p:graphicEl>
                                          </p:spTgt>
                                        </p:tgtEl>
                                      </p:cBhvr>
                                      <p:to x="100000" y="90000"/>
                                    </p:animScale>
                                    <p:animScale>
                                      <p:cBhvr>
                                        <p:cTn id="36" dur="166" decel="50000">
                                          <p:stCondLst>
                                            <p:cond delay="1668"/>
                                          </p:stCondLst>
                                        </p:cTn>
                                        <p:tgtEl>
                                          <p:spTgt spid="5">
                                            <p:graphicEl>
                                              <a:dgm id="{D5997FB6-A5FE-4C06-BF9E-64807667A1D9}"/>
                                            </p:graphicEl>
                                          </p:spTgt>
                                        </p:tgtEl>
                                      </p:cBhvr>
                                      <p:to x="100000" y="100000"/>
                                    </p:animScale>
                                    <p:animScale>
                                      <p:cBhvr>
                                        <p:cTn id="37" dur="26">
                                          <p:stCondLst>
                                            <p:cond delay="1808"/>
                                          </p:stCondLst>
                                        </p:cTn>
                                        <p:tgtEl>
                                          <p:spTgt spid="5">
                                            <p:graphicEl>
                                              <a:dgm id="{D5997FB6-A5FE-4C06-BF9E-64807667A1D9}"/>
                                            </p:graphicEl>
                                          </p:spTgt>
                                        </p:tgtEl>
                                      </p:cBhvr>
                                      <p:to x="100000" y="95000"/>
                                    </p:animScale>
                                    <p:animScale>
                                      <p:cBhvr>
                                        <p:cTn id="38" dur="166" decel="50000">
                                          <p:stCondLst>
                                            <p:cond delay="1834"/>
                                          </p:stCondLst>
                                        </p:cTn>
                                        <p:tgtEl>
                                          <p:spTgt spid="5">
                                            <p:graphicEl>
                                              <a:dgm id="{D5997FB6-A5FE-4C06-BF9E-64807667A1D9}"/>
                                            </p:graphicEl>
                                          </p:spTgt>
                                        </p:tgtEl>
                                      </p:cBhvr>
                                      <p:to x="100000" y="100000"/>
                                    </p:animScale>
                                  </p:childTnLst>
                                </p:cTn>
                              </p:par>
                              <p:par>
                                <p:cTn id="39" presetID="26" presetClass="entr" presetSubtype="0" fill="hold" grpId="0" nodeType="withEffect">
                                  <p:stCondLst>
                                    <p:cond delay="0"/>
                                  </p:stCondLst>
                                  <p:childTnLst>
                                    <p:set>
                                      <p:cBhvr>
                                        <p:cTn id="40" dur="1" fill="hold">
                                          <p:stCondLst>
                                            <p:cond delay="0"/>
                                          </p:stCondLst>
                                        </p:cTn>
                                        <p:tgtEl>
                                          <p:spTgt spid="5">
                                            <p:graphicEl>
                                              <a:dgm id="{918FF342-9837-4234-8DD7-A0A2BD624B00}"/>
                                            </p:graphicEl>
                                          </p:spTgt>
                                        </p:tgtEl>
                                        <p:attrNameLst>
                                          <p:attrName>style.visibility</p:attrName>
                                        </p:attrNameLst>
                                      </p:cBhvr>
                                      <p:to>
                                        <p:strVal val="visible"/>
                                      </p:to>
                                    </p:set>
                                    <p:animEffect transition="in" filter="wipe(down)">
                                      <p:cBhvr>
                                        <p:cTn id="41" dur="580">
                                          <p:stCondLst>
                                            <p:cond delay="0"/>
                                          </p:stCondLst>
                                        </p:cTn>
                                        <p:tgtEl>
                                          <p:spTgt spid="5">
                                            <p:graphicEl>
                                              <a:dgm id="{918FF342-9837-4234-8DD7-A0A2BD624B00}"/>
                                            </p:graphicEl>
                                          </p:spTgt>
                                        </p:tgtEl>
                                      </p:cBhvr>
                                    </p:animEffect>
                                    <p:anim calcmode="lin" valueType="num">
                                      <p:cBhvr>
                                        <p:cTn id="42" dur="1822" tmFilter="0,0; 0.14,0.36; 0.43,0.73; 0.71,0.91; 1.0,1.0">
                                          <p:stCondLst>
                                            <p:cond delay="0"/>
                                          </p:stCondLst>
                                        </p:cTn>
                                        <p:tgtEl>
                                          <p:spTgt spid="5">
                                            <p:graphicEl>
                                              <a:dgm id="{918FF342-9837-4234-8DD7-A0A2BD624B00}"/>
                                            </p:graphic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5">
                                            <p:graphicEl>
                                              <a:dgm id="{918FF342-9837-4234-8DD7-A0A2BD624B00}"/>
                                            </p:graphic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5">
                                            <p:graphicEl>
                                              <a:dgm id="{918FF342-9837-4234-8DD7-A0A2BD624B00}"/>
                                            </p:graphic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5">
                                            <p:graphicEl>
                                              <a:dgm id="{918FF342-9837-4234-8DD7-A0A2BD624B00}"/>
                                            </p:graphic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5">
                                            <p:graphicEl>
                                              <a:dgm id="{918FF342-9837-4234-8DD7-A0A2BD624B00}"/>
                                            </p:graphic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5">
                                            <p:graphicEl>
                                              <a:dgm id="{918FF342-9837-4234-8DD7-A0A2BD624B00}"/>
                                            </p:graphicEl>
                                          </p:spTgt>
                                        </p:tgtEl>
                                      </p:cBhvr>
                                      <p:to x="100000" y="60000"/>
                                    </p:animScale>
                                    <p:animScale>
                                      <p:cBhvr>
                                        <p:cTn id="48" dur="166" decel="50000">
                                          <p:stCondLst>
                                            <p:cond delay="676"/>
                                          </p:stCondLst>
                                        </p:cTn>
                                        <p:tgtEl>
                                          <p:spTgt spid="5">
                                            <p:graphicEl>
                                              <a:dgm id="{918FF342-9837-4234-8DD7-A0A2BD624B00}"/>
                                            </p:graphicEl>
                                          </p:spTgt>
                                        </p:tgtEl>
                                      </p:cBhvr>
                                      <p:to x="100000" y="100000"/>
                                    </p:animScale>
                                    <p:animScale>
                                      <p:cBhvr>
                                        <p:cTn id="49" dur="26">
                                          <p:stCondLst>
                                            <p:cond delay="1312"/>
                                          </p:stCondLst>
                                        </p:cTn>
                                        <p:tgtEl>
                                          <p:spTgt spid="5">
                                            <p:graphicEl>
                                              <a:dgm id="{918FF342-9837-4234-8DD7-A0A2BD624B00}"/>
                                            </p:graphicEl>
                                          </p:spTgt>
                                        </p:tgtEl>
                                      </p:cBhvr>
                                      <p:to x="100000" y="80000"/>
                                    </p:animScale>
                                    <p:animScale>
                                      <p:cBhvr>
                                        <p:cTn id="50" dur="166" decel="50000">
                                          <p:stCondLst>
                                            <p:cond delay="1338"/>
                                          </p:stCondLst>
                                        </p:cTn>
                                        <p:tgtEl>
                                          <p:spTgt spid="5">
                                            <p:graphicEl>
                                              <a:dgm id="{918FF342-9837-4234-8DD7-A0A2BD624B00}"/>
                                            </p:graphicEl>
                                          </p:spTgt>
                                        </p:tgtEl>
                                      </p:cBhvr>
                                      <p:to x="100000" y="100000"/>
                                    </p:animScale>
                                    <p:animScale>
                                      <p:cBhvr>
                                        <p:cTn id="51" dur="26">
                                          <p:stCondLst>
                                            <p:cond delay="1642"/>
                                          </p:stCondLst>
                                        </p:cTn>
                                        <p:tgtEl>
                                          <p:spTgt spid="5">
                                            <p:graphicEl>
                                              <a:dgm id="{918FF342-9837-4234-8DD7-A0A2BD624B00}"/>
                                            </p:graphicEl>
                                          </p:spTgt>
                                        </p:tgtEl>
                                      </p:cBhvr>
                                      <p:to x="100000" y="90000"/>
                                    </p:animScale>
                                    <p:animScale>
                                      <p:cBhvr>
                                        <p:cTn id="52" dur="166" decel="50000">
                                          <p:stCondLst>
                                            <p:cond delay="1668"/>
                                          </p:stCondLst>
                                        </p:cTn>
                                        <p:tgtEl>
                                          <p:spTgt spid="5">
                                            <p:graphicEl>
                                              <a:dgm id="{918FF342-9837-4234-8DD7-A0A2BD624B00}"/>
                                            </p:graphicEl>
                                          </p:spTgt>
                                        </p:tgtEl>
                                      </p:cBhvr>
                                      <p:to x="100000" y="100000"/>
                                    </p:animScale>
                                    <p:animScale>
                                      <p:cBhvr>
                                        <p:cTn id="53" dur="26">
                                          <p:stCondLst>
                                            <p:cond delay="1808"/>
                                          </p:stCondLst>
                                        </p:cTn>
                                        <p:tgtEl>
                                          <p:spTgt spid="5">
                                            <p:graphicEl>
                                              <a:dgm id="{918FF342-9837-4234-8DD7-A0A2BD624B00}"/>
                                            </p:graphicEl>
                                          </p:spTgt>
                                        </p:tgtEl>
                                      </p:cBhvr>
                                      <p:to x="100000" y="95000"/>
                                    </p:animScale>
                                    <p:animScale>
                                      <p:cBhvr>
                                        <p:cTn id="54" dur="166" decel="50000">
                                          <p:stCondLst>
                                            <p:cond delay="1834"/>
                                          </p:stCondLst>
                                        </p:cTn>
                                        <p:tgtEl>
                                          <p:spTgt spid="5">
                                            <p:graphicEl>
                                              <a:dgm id="{918FF342-9837-4234-8DD7-A0A2BD624B00}"/>
                                            </p:graphicEl>
                                          </p:spTgt>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grpId="0" nodeType="clickEffect">
                                  <p:stCondLst>
                                    <p:cond delay="0"/>
                                  </p:stCondLst>
                                  <p:childTnLst>
                                    <p:set>
                                      <p:cBhvr>
                                        <p:cTn id="58" dur="1" fill="hold">
                                          <p:stCondLst>
                                            <p:cond delay="0"/>
                                          </p:stCondLst>
                                        </p:cTn>
                                        <p:tgtEl>
                                          <p:spTgt spid="5">
                                            <p:graphicEl>
                                              <a:dgm id="{AE1BFBB7-50E2-4D16-953E-843707232272}"/>
                                            </p:graphicEl>
                                          </p:spTgt>
                                        </p:tgtEl>
                                        <p:attrNameLst>
                                          <p:attrName>style.visibility</p:attrName>
                                        </p:attrNameLst>
                                      </p:cBhvr>
                                      <p:to>
                                        <p:strVal val="visible"/>
                                      </p:to>
                                    </p:set>
                                    <p:animEffect transition="in" filter="wipe(down)">
                                      <p:cBhvr>
                                        <p:cTn id="59" dur="580">
                                          <p:stCondLst>
                                            <p:cond delay="0"/>
                                          </p:stCondLst>
                                        </p:cTn>
                                        <p:tgtEl>
                                          <p:spTgt spid="5">
                                            <p:graphicEl>
                                              <a:dgm id="{AE1BFBB7-50E2-4D16-953E-843707232272}"/>
                                            </p:graphicEl>
                                          </p:spTgt>
                                        </p:tgtEl>
                                      </p:cBhvr>
                                    </p:animEffect>
                                    <p:anim calcmode="lin" valueType="num">
                                      <p:cBhvr>
                                        <p:cTn id="60" dur="1822" tmFilter="0,0; 0.14,0.36; 0.43,0.73; 0.71,0.91; 1.0,1.0">
                                          <p:stCondLst>
                                            <p:cond delay="0"/>
                                          </p:stCondLst>
                                        </p:cTn>
                                        <p:tgtEl>
                                          <p:spTgt spid="5">
                                            <p:graphicEl>
                                              <a:dgm id="{AE1BFBB7-50E2-4D16-953E-843707232272}"/>
                                            </p:graphicEl>
                                          </p:spTgt>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5">
                                            <p:graphicEl>
                                              <a:dgm id="{AE1BFBB7-50E2-4D16-953E-843707232272}"/>
                                            </p:graphicEl>
                                          </p:spTgt>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5">
                                            <p:graphicEl>
                                              <a:dgm id="{AE1BFBB7-50E2-4D16-953E-843707232272}"/>
                                            </p:graphicEl>
                                          </p:spTgt>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5">
                                            <p:graphicEl>
                                              <a:dgm id="{AE1BFBB7-50E2-4D16-953E-843707232272}"/>
                                            </p:graphicEl>
                                          </p:spTgt>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5">
                                            <p:graphicEl>
                                              <a:dgm id="{AE1BFBB7-50E2-4D16-953E-843707232272}"/>
                                            </p:graphicEl>
                                          </p:spTgt>
                                        </p:tgtEl>
                                        <p:attrNameLst>
                                          <p:attrName>ppt_y</p:attrName>
                                        </p:attrNameLst>
                                      </p:cBhvr>
                                      <p:tavLst>
                                        <p:tav tm="0" fmla="#ppt_y-sin(pi*$)/81">
                                          <p:val>
                                            <p:fltVal val="0"/>
                                          </p:val>
                                        </p:tav>
                                        <p:tav tm="100000">
                                          <p:val>
                                            <p:fltVal val="1"/>
                                          </p:val>
                                        </p:tav>
                                      </p:tavLst>
                                    </p:anim>
                                    <p:animScale>
                                      <p:cBhvr>
                                        <p:cTn id="65" dur="26">
                                          <p:stCondLst>
                                            <p:cond delay="650"/>
                                          </p:stCondLst>
                                        </p:cTn>
                                        <p:tgtEl>
                                          <p:spTgt spid="5">
                                            <p:graphicEl>
                                              <a:dgm id="{AE1BFBB7-50E2-4D16-953E-843707232272}"/>
                                            </p:graphicEl>
                                          </p:spTgt>
                                        </p:tgtEl>
                                      </p:cBhvr>
                                      <p:to x="100000" y="60000"/>
                                    </p:animScale>
                                    <p:animScale>
                                      <p:cBhvr>
                                        <p:cTn id="66" dur="166" decel="50000">
                                          <p:stCondLst>
                                            <p:cond delay="676"/>
                                          </p:stCondLst>
                                        </p:cTn>
                                        <p:tgtEl>
                                          <p:spTgt spid="5">
                                            <p:graphicEl>
                                              <a:dgm id="{AE1BFBB7-50E2-4D16-953E-843707232272}"/>
                                            </p:graphicEl>
                                          </p:spTgt>
                                        </p:tgtEl>
                                      </p:cBhvr>
                                      <p:to x="100000" y="100000"/>
                                    </p:animScale>
                                    <p:animScale>
                                      <p:cBhvr>
                                        <p:cTn id="67" dur="26">
                                          <p:stCondLst>
                                            <p:cond delay="1312"/>
                                          </p:stCondLst>
                                        </p:cTn>
                                        <p:tgtEl>
                                          <p:spTgt spid="5">
                                            <p:graphicEl>
                                              <a:dgm id="{AE1BFBB7-50E2-4D16-953E-843707232272}"/>
                                            </p:graphicEl>
                                          </p:spTgt>
                                        </p:tgtEl>
                                      </p:cBhvr>
                                      <p:to x="100000" y="80000"/>
                                    </p:animScale>
                                    <p:animScale>
                                      <p:cBhvr>
                                        <p:cTn id="68" dur="166" decel="50000">
                                          <p:stCondLst>
                                            <p:cond delay="1338"/>
                                          </p:stCondLst>
                                        </p:cTn>
                                        <p:tgtEl>
                                          <p:spTgt spid="5">
                                            <p:graphicEl>
                                              <a:dgm id="{AE1BFBB7-50E2-4D16-953E-843707232272}"/>
                                            </p:graphicEl>
                                          </p:spTgt>
                                        </p:tgtEl>
                                      </p:cBhvr>
                                      <p:to x="100000" y="100000"/>
                                    </p:animScale>
                                    <p:animScale>
                                      <p:cBhvr>
                                        <p:cTn id="69" dur="26">
                                          <p:stCondLst>
                                            <p:cond delay="1642"/>
                                          </p:stCondLst>
                                        </p:cTn>
                                        <p:tgtEl>
                                          <p:spTgt spid="5">
                                            <p:graphicEl>
                                              <a:dgm id="{AE1BFBB7-50E2-4D16-953E-843707232272}"/>
                                            </p:graphicEl>
                                          </p:spTgt>
                                        </p:tgtEl>
                                      </p:cBhvr>
                                      <p:to x="100000" y="90000"/>
                                    </p:animScale>
                                    <p:animScale>
                                      <p:cBhvr>
                                        <p:cTn id="70" dur="166" decel="50000">
                                          <p:stCondLst>
                                            <p:cond delay="1668"/>
                                          </p:stCondLst>
                                        </p:cTn>
                                        <p:tgtEl>
                                          <p:spTgt spid="5">
                                            <p:graphicEl>
                                              <a:dgm id="{AE1BFBB7-50E2-4D16-953E-843707232272}"/>
                                            </p:graphicEl>
                                          </p:spTgt>
                                        </p:tgtEl>
                                      </p:cBhvr>
                                      <p:to x="100000" y="100000"/>
                                    </p:animScale>
                                    <p:animScale>
                                      <p:cBhvr>
                                        <p:cTn id="71" dur="26">
                                          <p:stCondLst>
                                            <p:cond delay="1808"/>
                                          </p:stCondLst>
                                        </p:cTn>
                                        <p:tgtEl>
                                          <p:spTgt spid="5">
                                            <p:graphicEl>
                                              <a:dgm id="{AE1BFBB7-50E2-4D16-953E-843707232272}"/>
                                            </p:graphicEl>
                                          </p:spTgt>
                                        </p:tgtEl>
                                      </p:cBhvr>
                                      <p:to x="100000" y="95000"/>
                                    </p:animScale>
                                    <p:animScale>
                                      <p:cBhvr>
                                        <p:cTn id="72" dur="166" decel="50000">
                                          <p:stCondLst>
                                            <p:cond delay="1834"/>
                                          </p:stCondLst>
                                        </p:cTn>
                                        <p:tgtEl>
                                          <p:spTgt spid="5">
                                            <p:graphicEl>
                                              <a:dgm id="{AE1BFBB7-50E2-4D16-953E-843707232272}"/>
                                            </p:graphicEl>
                                          </p:spTgt>
                                        </p:tgtEl>
                                      </p:cBhvr>
                                      <p:to x="100000" y="100000"/>
                                    </p:animScale>
                                  </p:childTnLst>
                                </p:cTn>
                              </p:par>
                              <p:par>
                                <p:cTn id="73" presetID="26" presetClass="entr" presetSubtype="0" fill="hold" grpId="0" nodeType="withEffect">
                                  <p:stCondLst>
                                    <p:cond delay="0"/>
                                  </p:stCondLst>
                                  <p:childTnLst>
                                    <p:set>
                                      <p:cBhvr>
                                        <p:cTn id="74" dur="1" fill="hold">
                                          <p:stCondLst>
                                            <p:cond delay="0"/>
                                          </p:stCondLst>
                                        </p:cTn>
                                        <p:tgtEl>
                                          <p:spTgt spid="5">
                                            <p:graphicEl>
                                              <a:dgm id="{AC77514B-0541-443E-AFE6-08C360B90EC1}"/>
                                            </p:graphicEl>
                                          </p:spTgt>
                                        </p:tgtEl>
                                        <p:attrNameLst>
                                          <p:attrName>style.visibility</p:attrName>
                                        </p:attrNameLst>
                                      </p:cBhvr>
                                      <p:to>
                                        <p:strVal val="visible"/>
                                      </p:to>
                                    </p:set>
                                    <p:animEffect transition="in" filter="wipe(down)">
                                      <p:cBhvr>
                                        <p:cTn id="75" dur="580">
                                          <p:stCondLst>
                                            <p:cond delay="0"/>
                                          </p:stCondLst>
                                        </p:cTn>
                                        <p:tgtEl>
                                          <p:spTgt spid="5">
                                            <p:graphicEl>
                                              <a:dgm id="{AC77514B-0541-443E-AFE6-08C360B90EC1}"/>
                                            </p:graphicEl>
                                          </p:spTgt>
                                        </p:tgtEl>
                                      </p:cBhvr>
                                    </p:animEffect>
                                    <p:anim calcmode="lin" valueType="num">
                                      <p:cBhvr>
                                        <p:cTn id="76" dur="1822" tmFilter="0,0; 0.14,0.36; 0.43,0.73; 0.71,0.91; 1.0,1.0">
                                          <p:stCondLst>
                                            <p:cond delay="0"/>
                                          </p:stCondLst>
                                        </p:cTn>
                                        <p:tgtEl>
                                          <p:spTgt spid="5">
                                            <p:graphicEl>
                                              <a:dgm id="{AC77514B-0541-443E-AFE6-08C360B90EC1}"/>
                                            </p:graphicEl>
                                          </p:spTgt>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5">
                                            <p:graphicEl>
                                              <a:dgm id="{AC77514B-0541-443E-AFE6-08C360B90EC1}"/>
                                            </p:graphicEl>
                                          </p:spTgt>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5">
                                            <p:graphicEl>
                                              <a:dgm id="{AC77514B-0541-443E-AFE6-08C360B90EC1}"/>
                                            </p:graphicEl>
                                          </p:spTgt>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5">
                                            <p:graphicEl>
                                              <a:dgm id="{AC77514B-0541-443E-AFE6-08C360B90EC1}"/>
                                            </p:graphicEl>
                                          </p:spTgt>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5">
                                            <p:graphicEl>
                                              <a:dgm id="{AC77514B-0541-443E-AFE6-08C360B90EC1}"/>
                                            </p:graphicEl>
                                          </p:spTgt>
                                        </p:tgtEl>
                                        <p:attrNameLst>
                                          <p:attrName>ppt_y</p:attrName>
                                        </p:attrNameLst>
                                      </p:cBhvr>
                                      <p:tavLst>
                                        <p:tav tm="0" fmla="#ppt_y-sin(pi*$)/81">
                                          <p:val>
                                            <p:fltVal val="0"/>
                                          </p:val>
                                        </p:tav>
                                        <p:tav tm="100000">
                                          <p:val>
                                            <p:fltVal val="1"/>
                                          </p:val>
                                        </p:tav>
                                      </p:tavLst>
                                    </p:anim>
                                    <p:animScale>
                                      <p:cBhvr>
                                        <p:cTn id="81" dur="26">
                                          <p:stCondLst>
                                            <p:cond delay="650"/>
                                          </p:stCondLst>
                                        </p:cTn>
                                        <p:tgtEl>
                                          <p:spTgt spid="5">
                                            <p:graphicEl>
                                              <a:dgm id="{AC77514B-0541-443E-AFE6-08C360B90EC1}"/>
                                            </p:graphicEl>
                                          </p:spTgt>
                                        </p:tgtEl>
                                      </p:cBhvr>
                                      <p:to x="100000" y="60000"/>
                                    </p:animScale>
                                    <p:animScale>
                                      <p:cBhvr>
                                        <p:cTn id="82" dur="166" decel="50000">
                                          <p:stCondLst>
                                            <p:cond delay="676"/>
                                          </p:stCondLst>
                                        </p:cTn>
                                        <p:tgtEl>
                                          <p:spTgt spid="5">
                                            <p:graphicEl>
                                              <a:dgm id="{AC77514B-0541-443E-AFE6-08C360B90EC1}"/>
                                            </p:graphicEl>
                                          </p:spTgt>
                                        </p:tgtEl>
                                      </p:cBhvr>
                                      <p:to x="100000" y="100000"/>
                                    </p:animScale>
                                    <p:animScale>
                                      <p:cBhvr>
                                        <p:cTn id="83" dur="26">
                                          <p:stCondLst>
                                            <p:cond delay="1312"/>
                                          </p:stCondLst>
                                        </p:cTn>
                                        <p:tgtEl>
                                          <p:spTgt spid="5">
                                            <p:graphicEl>
                                              <a:dgm id="{AC77514B-0541-443E-AFE6-08C360B90EC1}"/>
                                            </p:graphicEl>
                                          </p:spTgt>
                                        </p:tgtEl>
                                      </p:cBhvr>
                                      <p:to x="100000" y="80000"/>
                                    </p:animScale>
                                    <p:animScale>
                                      <p:cBhvr>
                                        <p:cTn id="84" dur="166" decel="50000">
                                          <p:stCondLst>
                                            <p:cond delay="1338"/>
                                          </p:stCondLst>
                                        </p:cTn>
                                        <p:tgtEl>
                                          <p:spTgt spid="5">
                                            <p:graphicEl>
                                              <a:dgm id="{AC77514B-0541-443E-AFE6-08C360B90EC1}"/>
                                            </p:graphicEl>
                                          </p:spTgt>
                                        </p:tgtEl>
                                      </p:cBhvr>
                                      <p:to x="100000" y="100000"/>
                                    </p:animScale>
                                    <p:animScale>
                                      <p:cBhvr>
                                        <p:cTn id="85" dur="26">
                                          <p:stCondLst>
                                            <p:cond delay="1642"/>
                                          </p:stCondLst>
                                        </p:cTn>
                                        <p:tgtEl>
                                          <p:spTgt spid="5">
                                            <p:graphicEl>
                                              <a:dgm id="{AC77514B-0541-443E-AFE6-08C360B90EC1}"/>
                                            </p:graphicEl>
                                          </p:spTgt>
                                        </p:tgtEl>
                                      </p:cBhvr>
                                      <p:to x="100000" y="90000"/>
                                    </p:animScale>
                                    <p:animScale>
                                      <p:cBhvr>
                                        <p:cTn id="86" dur="166" decel="50000">
                                          <p:stCondLst>
                                            <p:cond delay="1668"/>
                                          </p:stCondLst>
                                        </p:cTn>
                                        <p:tgtEl>
                                          <p:spTgt spid="5">
                                            <p:graphicEl>
                                              <a:dgm id="{AC77514B-0541-443E-AFE6-08C360B90EC1}"/>
                                            </p:graphicEl>
                                          </p:spTgt>
                                        </p:tgtEl>
                                      </p:cBhvr>
                                      <p:to x="100000" y="100000"/>
                                    </p:animScale>
                                    <p:animScale>
                                      <p:cBhvr>
                                        <p:cTn id="87" dur="26">
                                          <p:stCondLst>
                                            <p:cond delay="1808"/>
                                          </p:stCondLst>
                                        </p:cTn>
                                        <p:tgtEl>
                                          <p:spTgt spid="5">
                                            <p:graphicEl>
                                              <a:dgm id="{AC77514B-0541-443E-AFE6-08C360B90EC1}"/>
                                            </p:graphicEl>
                                          </p:spTgt>
                                        </p:tgtEl>
                                      </p:cBhvr>
                                      <p:to x="100000" y="95000"/>
                                    </p:animScale>
                                    <p:animScale>
                                      <p:cBhvr>
                                        <p:cTn id="88" dur="166" decel="50000">
                                          <p:stCondLst>
                                            <p:cond delay="1834"/>
                                          </p:stCondLst>
                                        </p:cTn>
                                        <p:tgtEl>
                                          <p:spTgt spid="5">
                                            <p:graphicEl>
                                              <a:dgm id="{AC77514B-0541-443E-AFE6-08C360B90EC1}"/>
                                            </p:graphicEl>
                                          </p:spTgt>
                                        </p:tgtEl>
                                      </p:cBhvr>
                                      <p:to x="100000" y="100000"/>
                                    </p:animScale>
                                  </p:childTnLst>
                                </p:cTn>
                              </p:par>
                            </p:childTnLst>
                          </p:cTn>
                        </p:par>
                      </p:childTnLst>
                    </p:cTn>
                  </p:par>
                  <p:par>
                    <p:cTn id="89" fill="hold">
                      <p:stCondLst>
                        <p:cond delay="indefinite"/>
                      </p:stCondLst>
                      <p:childTnLst>
                        <p:par>
                          <p:cTn id="90" fill="hold">
                            <p:stCondLst>
                              <p:cond delay="0"/>
                            </p:stCondLst>
                            <p:childTnLst>
                              <p:par>
                                <p:cTn id="91" presetID="26" presetClass="entr" presetSubtype="0" fill="hold" nodeType="clickEffect">
                                  <p:stCondLst>
                                    <p:cond delay="0"/>
                                  </p:stCondLst>
                                  <p:childTnLst>
                                    <p:set>
                                      <p:cBhvr>
                                        <p:cTn id="92" dur="1" fill="hold">
                                          <p:stCondLst>
                                            <p:cond delay="0"/>
                                          </p:stCondLst>
                                        </p:cTn>
                                        <p:tgtEl>
                                          <p:spTgt spid="3"/>
                                        </p:tgtEl>
                                        <p:attrNameLst>
                                          <p:attrName>style.visibility</p:attrName>
                                        </p:attrNameLst>
                                      </p:cBhvr>
                                      <p:to>
                                        <p:strVal val="visible"/>
                                      </p:to>
                                    </p:set>
                                    <p:animEffect transition="in" filter="wipe(down)">
                                      <p:cBhvr>
                                        <p:cTn id="93" dur="580">
                                          <p:stCondLst>
                                            <p:cond delay="0"/>
                                          </p:stCondLst>
                                        </p:cTn>
                                        <p:tgtEl>
                                          <p:spTgt spid="3"/>
                                        </p:tgtEl>
                                      </p:cBhvr>
                                    </p:animEffect>
                                    <p:anim calcmode="lin" valueType="num">
                                      <p:cBhvr>
                                        <p:cTn id="9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9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9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9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99" dur="26">
                                          <p:stCondLst>
                                            <p:cond delay="650"/>
                                          </p:stCondLst>
                                        </p:cTn>
                                        <p:tgtEl>
                                          <p:spTgt spid="3"/>
                                        </p:tgtEl>
                                      </p:cBhvr>
                                      <p:to x="100000" y="60000"/>
                                    </p:animScale>
                                    <p:animScale>
                                      <p:cBhvr>
                                        <p:cTn id="100" dur="166" decel="50000">
                                          <p:stCondLst>
                                            <p:cond delay="676"/>
                                          </p:stCondLst>
                                        </p:cTn>
                                        <p:tgtEl>
                                          <p:spTgt spid="3"/>
                                        </p:tgtEl>
                                      </p:cBhvr>
                                      <p:to x="100000" y="100000"/>
                                    </p:animScale>
                                    <p:animScale>
                                      <p:cBhvr>
                                        <p:cTn id="101" dur="26">
                                          <p:stCondLst>
                                            <p:cond delay="1312"/>
                                          </p:stCondLst>
                                        </p:cTn>
                                        <p:tgtEl>
                                          <p:spTgt spid="3"/>
                                        </p:tgtEl>
                                      </p:cBhvr>
                                      <p:to x="100000" y="80000"/>
                                    </p:animScale>
                                    <p:animScale>
                                      <p:cBhvr>
                                        <p:cTn id="102" dur="166" decel="50000">
                                          <p:stCondLst>
                                            <p:cond delay="1338"/>
                                          </p:stCondLst>
                                        </p:cTn>
                                        <p:tgtEl>
                                          <p:spTgt spid="3"/>
                                        </p:tgtEl>
                                      </p:cBhvr>
                                      <p:to x="100000" y="100000"/>
                                    </p:animScale>
                                    <p:animScale>
                                      <p:cBhvr>
                                        <p:cTn id="103" dur="26">
                                          <p:stCondLst>
                                            <p:cond delay="1642"/>
                                          </p:stCondLst>
                                        </p:cTn>
                                        <p:tgtEl>
                                          <p:spTgt spid="3"/>
                                        </p:tgtEl>
                                      </p:cBhvr>
                                      <p:to x="100000" y="90000"/>
                                    </p:animScale>
                                    <p:animScale>
                                      <p:cBhvr>
                                        <p:cTn id="104" dur="166" decel="50000">
                                          <p:stCondLst>
                                            <p:cond delay="1668"/>
                                          </p:stCondLst>
                                        </p:cTn>
                                        <p:tgtEl>
                                          <p:spTgt spid="3"/>
                                        </p:tgtEl>
                                      </p:cBhvr>
                                      <p:to x="100000" y="100000"/>
                                    </p:animScale>
                                    <p:animScale>
                                      <p:cBhvr>
                                        <p:cTn id="105" dur="26">
                                          <p:stCondLst>
                                            <p:cond delay="1808"/>
                                          </p:stCondLst>
                                        </p:cTn>
                                        <p:tgtEl>
                                          <p:spTgt spid="3"/>
                                        </p:tgtEl>
                                      </p:cBhvr>
                                      <p:to x="100000" y="95000"/>
                                    </p:animScale>
                                    <p:animScale>
                                      <p:cBhvr>
                                        <p:cTn id="106"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C8004-498D-43AA-8773-6DA5F041EA1F}"/>
              </a:ext>
            </a:extLst>
          </p:cNvPr>
          <p:cNvSpPr>
            <a:spLocks noGrp="1"/>
          </p:cNvSpPr>
          <p:nvPr>
            <p:ph type="title"/>
          </p:nvPr>
        </p:nvSpPr>
        <p:spPr>
          <a:xfrm>
            <a:off x="1295402" y="982132"/>
            <a:ext cx="9601196" cy="1303867"/>
          </a:xfrm>
        </p:spPr>
        <p:txBody>
          <a:bodyPr>
            <a:normAutofit/>
          </a:bodyPr>
          <a:lstStyle/>
          <a:p>
            <a:pPr rtl="1"/>
            <a:r>
              <a:rPr lang="ar-SA" dirty="0">
                <a:solidFill>
                  <a:srgbClr val="262626"/>
                </a:solidFill>
                <a:latin typeface="Sakkal Majalla" panose="02000000000000000000" pitchFamily="2" charset="-78"/>
                <a:cs typeface="Sakkal Majalla" panose="02000000000000000000" pitchFamily="2" charset="-78"/>
              </a:rPr>
              <a:t>للحفاظ (4)</a:t>
            </a:r>
            <a:endParaRPr lang="en-US" dirty="0">
              <a:solidFill>
                <a:srgbClr val="262626"/>
              </a:solidFill>
              <a:latin typeface="Sakkal Majalla" panose="02000000000000000000" pitchFamily="2" charset="-78"/>
              <a:cs typeface="Sakkal Majalla" panose="02000000000000000000" pitchFamily="2" charset="-78"/>
            </a:endParaRPr>
          </a:p>
        </p:txBody>
      </p:sp>
      <p:graphicFrame>
        <p:nvGraphicFramePr>
          <p:cNvPr id="5" name="Content Placeholder 2">
            <a:extLst>
              <a:ext uri="{FF2B5EF4-FFF2-40B4-BE49-F238E27FC236}">
                <a16:creationId xmlns:a16="http://schemas.microsoft.com/office/drawing/2014/main" id="{88FA6B1A-F6A5-4314-BDAC-CE9DCE055B28}"/>
              </a:ext>
            </a:extLst>
          </p:cNvPr>
          <p:cNvGraphicFramePr>
            <a:graphicFrameLocks noGrp="1"/>
          </p:cNvGraphicFramePr>
          <p:nvPr>
            <p:ph idx="1"/>
            <p:extLst>
              <p:ext uri="{D42A27DB-BD31-4B8C-83A1-F6EECF244321}">
                <p14:modId xmlns:p14="http://schemas.microsoft.com/office/powerpoint/2010/main" val="1045249747"/>
              </p:ext>
            </p:extLst>
          </p:nvPr>
        </p:nvGraphicFramePr>
        <p:xfrm>
          <a:off x="1295401" y="2675822"/>
          <a:ext cx="9601197" cy="2985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971924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graphicEl>
                                              <a:dgm id="{1BEC1CC2-7978-46CE-8A75-67A769C03883}"/>
                                            </p:graphicEl>
                                          </p:spTgt>
                                        </p:tgtEl>
                                        <p:attrNameLst>
                                          <p:attrName>style.visibility</p:attrName>
                                        </p:attrNameLst>
                                      </p:cBhvr>
                                      <p:to>
                                        <p:strVal val="visible"/>
                                      </p:to>
                                    </p:set>
                                    <p:animEffect transition="in" filter="wipe(down)">
                                      <p:cBhvr>
                                        <p:cTn id="7" dur="580">
                                          <p:stCondLst>
                                            <p:cond delay="0"/>
                                          </p:stCondLst>
                                        </p:cTn>
                                        <p:tgtEl>
                                          <p:spTgt spid="5">
                                            <p:graphicEl>
                                              <a:dgm id="{1BEC1CC2-7978-46CE-8A75-67A769C03883}"/>
                                            </p:graphicEl>
                                          </p:spTgt>
                                        </p:tgtEl>
                                      </p:cBhvr>
                                    </p:animEffect>
                                    <p:anim calcmode="lin" valueType="num">
                                      <p:cBhvr>
                                        <p:cTn id="8" dur="1822" tmFilter="0,0; 0.14,0.36; 0.43,0.73; 0.71,0.91; 1.0,1.0">
                                          <p:stCondLst>
                                            <p:cond delay="0"/>
                                          </p:stCondLst>
                                        </p:cTn>
                                        <p:tgtEl>
                                          <p:spTgt spid="5">
                                            <p:graphicEl>
                                              <a:dgm id="{1BEC1CC2-7978-46CE-8A75-67A769C03883}"/>
                                            </p:graphic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graphicEl>
                                              <a:dgm id="{1BEC1CC2-7978-46CE-8A75-67A769C03883}"/>
                                            </p:graphic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graphicEl>
                                              <a:dgm id="{1BEC1CC2-7978-46CE-8A75-67A769C03883}"/>
                                            </p:graphic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graphicEl>
                                              <a:dgm id="{1BEC1CC2-7978-46CE-8A75-67A769C03883}"/>
                                            </p:graphic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graphicEl>
                                              <a:dgm id="{1BEC1CC2-7978-46CE-8A75-67A769C03883}"/>
                                            </p:graphic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graphicEl>
                                              <a:dgm id="{1BEC1CC2-7978-46CE-8A75-67A769C03883}"/>
                                            </p:graphicEl>
                                          </p:spTgt>
                                        </p:tgtEl>
                                      </p:cBhvr>
                                      <p:to x="100000" y="60000"/>
                                    </p:animScale>
                                    <p:animScale>
                                      <p:cBhvr>
                                        <p:cTn id="14" dur="166" decel="50000">
                                          <p:stCondLst>
                                            <p:cond delay="676"/>
                                          </p:stCondLst>
                                        </p:cTn>
                                        <p:tgtEl>
                                          <p:spTgt spid="5">
                                            <p:graphicEl>
                                              <a:dgm id="{1BEC1CC2-7978-46CE-8A75-67A769C03883}"/>
                                            </p:graphicEl>
                                          </p:spTgt>
                                        </p:tgtEl>
                                      </p:cBhvr>
                                      <p:to x="100000" y="100000"/>
                                    </p:animScale>
                                    <p:animScale>
                                      <p:cBhvr>
                                        <p:cTn id="15" dur="26">
                                          <p:stCondLst>
                                            <p:cond delay="1312"/>
                                          </p:stCondLst>
                                        </p:cTn>
                                        <p:tgtEl>
                                          <p:spTgt spid="5">
                                            <p:graphicEl>
                                              <a:dgm id="{1BEC1CC2-7978-46CE-8A75-67A769C03883}"/>
                                            </p:graphicEl>
                                          </p:spTgt>
                                        </p:tgtEl>
                                      </p:cBhvr>
                                      <p:to x="100000" y="80000"/>
                                    </p:animScale>
                                    <p:animScale>
                                      <p:cBhvr>
                                        <p:cTn id="16" dur="166" decel="50000">
                                          <p:stCondLst>
                                            <p:cond delay="1338"/>
                                          </p:stCondLst>
                                        </p:cTn>
                                        <p:tgtEl>
                                          <p:spTgt spid="5">
                                            <p:graphicEl>
                                              <a:dgm id="{1BEC1CC2-7978-46CE-8A75-67A769C03883}"/>
                                            </p:graphicEl>
                                          </p:spTgt>
                                        </p:tgtEl>
                                      </p:cBhvr>
                                      <p:to x="100000" y="100000"/>
                                    </p:animScale>
                                    <p:animScale>
                                      <p:cBhvr>
                                        <p:cTn id="17" dur="26">
                                          <p:stCondLst>
                                            <p:cond delay="1642"/>
                                          </p:stCondLst>
                                        </p:cTn>
                                        <p:tgtEl>
                                          <p:spTgt spid="5">
                                            <p:graphicEl>
                                              <a:dgm id="{1BEC1CC2-7978-46CE-8A75-67A769C03883}"/>
                                            </p:graphicEl>
                                          </p:spTgt>
                                        </p:tgtEl>
                                      </p:cBhvr>
                                      <p:to x="100000" y="90000"/>
                                    </p:animScale>
                                    <p:animScale>
                                      <p:cBhvr>
                                        <p:cTn id="18" dur="166" decel="50000">
                                          <p:stCondLst>
                                            <p:cond delay="1668"/>
                                          </p:stCondLst>
                                        </p:cTn>
                                        <p:tgtEl>
                                          <p:spTgt spid="5">
                                            <p:graphicEl>
                                              <a:dgm id="{1BEC1CC2-7978-46CE-8A75-67A769C03883}"/>
                                            </p:graphicEl>
                                          </p:spTgt>
                                        </p:tgtEl>
                                      </p:cBhvr>
                                      <p:to x="100000" y="100000"/>
                                    </p:animScale>
                                    <p:animScale>
                                      <p:cBhvr>
                                        <p:cTn id="19" dur="26">
                                          <p:stCondLst>
                                            <p:cond delay="1808"/>
                                          </p:stCondLst>
                                        </p:cTn>
                                        <p:tgtEl>
                                          <p:spTgt spid="5">
                                            <p:graphicEl>
                                              <a:dgm id="{1BEC1CC2-7978-46CE-8A75-67A769C03883}"/>
                                            </p:graphicEl>
                                          </p:spTgt>
                                        </p:tgtEl>
                                      </p:cBhvr>
                                      <p:to x="100000" y="95000"/>
                                    </p:animScale>
                                    <p:animScale>
                                      <p:cBhvr>
                                        <p:cTn id="20" dur="166" decel="50000">
                                          <p:stCondLst>
                                            <p:cond delay="1834"/>
                                          </p:stCondLst>
                                        </p:cTn>
                                        <p:tgtEl>
                                          <p:spTgt spid="5">
                                            <p:graphicEl>
                                              <a:dgm id="{1BEC1CC2-7978-46CE-8A75-67A769C03883}"/>
                                            </p:graphic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graphicEl>
                                              <a:dgm id="{D5997FB6-A5FE-4C06-BF9E-64807667A1D9}"/>
                                            </p:graphicEl>
                                          </p:spTgt>
                                        </p:tgtEl>
                                        <p:attrNameLst>
                                          <p:attrName>style.visibility</p:attrName>
                                        </p:attrNameLst>
                                      </p:cBhvr>
                                      <p:to>
                                        <p:strVal val="visible"/>
                                      </p:to>
                                    </p:set>
                                    <p:animEffect transition="in" filter="wipe(down)">
                                      <p:cBhvr>
                                        <p:cTn id="25" dur="580">
                                          <p:stCondLst>
                                            <p:cond delay="0"/>
                                          </p:stCondLst>
                                        </p:cTn>
                                        <p:tgtEl>
                                          <p:spTgt spid="5">
                                            <p:graphicEl>
                                              <a:dgm id="{D5997FB6-A5FE-4C06-BF9E-64807667A1D9}"/>
                                            </p:graphicEl>
                                          </p:spTgt>
                                        </p:tgtEl>
                                      </p:cBhvr>
                                    </p:animEffect>
                                    <p:anim calcmode="lin" valueType="num">
                                      <p:cBhvr>
                                        <p:cTn id="26" dur="1822" tmFilter="0,0; 0.14,0.36; 0.43,0.73; 0.71,0.91; 1.0,1.0">
                                          <p:stCondLst>
                                            <p:cond delay="0"/>
                                          </p:stCondLst>
                                        </p:cTn>
                                        <p:tgtEl>
                                          <p:spTgt spid="5">
                                            <p:graphicEl>
                                              <a:dgm id="{D5997FB6-A5FE-4C06-BF9E-64807667A1D9}"/>
                                            </p:graphic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graphicEl>
                                              <a:dgm id="{D5997FB6-A5FE-4C06-BF9E-64807667A1D9}"/>
                                            </p:graphic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graphicEl>
                                              <a:dgm id="{D5997FB6-A5FE-4C06-BF9E-64807667A1D9}"/>
                                            </p:graphic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graphicEl>
                                              <a:dgm id="{D5997FB6-A5FE-4C06-BF9E-64807667A1D9}"/>
                                            </p:graphic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graphicEl>
                                              <a:dgm id="{D5997FB6-A5FE-4C06-BF9E-64807667A1D9}"/>
                                            </p:graphic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graphicEl>
                                              <a:dgm id="{D5997FB6-A5FE-4C06-BF9E-64807667A1D9}"/>
                                            </p:graphicEl>
                                          </p:spTgt>
                                        </p:tgtEl>
                                      </p:cBhvr>
                                      <p:to x="100000" y="60000"/>
                                    </p:animScale>
                                    <p:animScale>
                                      <p:cBhvr>
                                        <p:cTn id="32" dur="166" decel="50000">
                                          <p:stCondLst>
                                            <p:cond delay="676"/>
                                          </p:stCondLst>
                                        </p:cTn>
                                        <p:tgtEl>
                                          <p:spTgt spid="5">
                                            <p:graphicEl>
                                              <a:dgm id="{D5997FB6-A5FE-4C06-BF9E-64807667A1D9}"/>
                                            </p:graphicEl>
                                          </p:spTgt>
                                        </p:tgtEl>
                                      </p:cBhvr>
                                      <p:to x="100000" y="100000"/>
                                    </p:animScale>
                                    <p:animScale>
                                      <p:cBhvr>
                                        <p:cTn id="33" dur="26">
                                          <p:stCondLst>
                                            <p:cond delay="1312"/>
                                          </p:stCondLst>
                                        </p:cTn>
                                        <p:tgtEl>
                                          <p:spTgt spid="5">
                                            <p:graphicEl>
                                              <a:dgm id="{D5997FB6-A5FE-4C06-BF9E-64807667A1D9}"/>
                                            </p:graphicEl>
                                          </p:spTgt>
                                        </p:tgtEl>
                                      </p:cBhvr>
                                      <p:to x="100000" y="80000"/>
                                    </p:animScale>
                                    <p:animScale>
                                      <p:cBhvr>
                                        <p:cTn id="34" dur="166" decel="50000">
                                          <p:stCondLst>
                                            <p:cond delay="1338"/>
                                          </p:stCondLst>
                                        </p:cTn>
                                        <p:tgtEl>
                                          <p:spTgt spid="5">
                                            <p:graphicEl>
                                              <a:dgm id="{D5997FB6-A5FE-4C06-BF9E-64807667A1D9}"/>
                                            </p:graphicEl>
                                          </p:spTgt>
                                        </p:tgtEl>
                                      </p:cBhvr>
                                      <p:to x="100000" y="100000"/>
                                    </p:animScale>
                                    <p:animScale>
                                      <p:cBhvr>
                                        <p:cTn id="35" dur="26">
                                          <p:stCondLst>
                                            <p:cond delay="1642"/>
                                          </p:stCondLst>
                                        </p:cTn>
                                        <p:tgtEl>
                                          <p:spTgt spid="5">
                                            <p:graphicEl>
                                              <a:dgm id="{D5997FB6-A5FE-4C06-BF9E-64807667A1D9}"/>
                                            </p:graphicEl>
                                          </p:spTgt>
                                        </p:tgtEl>
                                      </p:cBhvr>
                                      <p:to x="100000" y="90000"/>
                                    </p:animScale>
                                    <p:animScale>
                                      <p:cBhvr>
                                        <p:cTn id="36" dur="166" decel="50000">
                                          <p:stCondLst>
                                            <p:cond delay="1668"/>
                                          </p:stCondLst>
                                        </p:cTn>
                                        <p:tgtEl>
                                          <p:spTgt spid="5">
                                            <p:graphicEl>
                                              <a:dgm id="{D5997FB6-A5FE-4C06-BF9E-64807667A1D9}"/>
                                            </p:graphicEl>
                                          </p:spTgt>
                                        </p:tgtEl>
                                      </p:cBhvr>
                                      <p:to x="100000" y="100000"/>
                                    </p:animScale>
                                    <p:animScale>
                                      <p:cBhvr>
                                        <p:cTn id="37" dur="26">
                                          <p:stCondLst>
                                            <p:cond delay="1808"/>
                                          </p:stCondLst>
                                        </p:cTn>
                                        <p:tgtEl>
                                          <p:spTgt spid="5">
                                            <p:graphicEl>
                                              <a:dgm id="{D5997FB6-A5FE-4C06-BF9E-64807667A1D9}"/>
                                            </p:graphicEl>
                                          </p:spTgt>
                                        </p:tgtEl>
                                      </p:cBhvr>
                                      <p:to x="100000" y="95000"/>
                                    </p:animScale>
                                    <p:animScale>
                                      <p:cBhvr>
                                        <p:cTn id="38" dur="166" decel="50000">
                                          <p:stCondLst>
                                            <p:cond delay="1834"/>
                                          </p:stCondLst>
                                        </p:cTn>
                                        <p:tgtEl>
                                          <p:spTgt spid="5">
                                            <p:graphicEl>
                                              <a:dgm id="{D5997FB6-A5FE-4C06-BF9E-64807667A1D9}"/>
                                            </p:graphicEl>
                                          </p:spTgt>
                                        </p:tgtEl>
                                      </p:cBhvr>
                                      <p:to x="100000" y="100000"/>
                                    </p:animScale>
                                  </p:childTnLst>
                                </p:cTn>
                              </p:par>
                              <p:par>
                                <p:cTn id="39" presetID="26" presetClass="entr" presetSubtype="0" fill="hold" grpId="0" nodeType="withEffect">
                                  <p:stCondLst>
                                    <p:cond delay="0"/>
                                  </p:stCondLst>
                                  <p:childTnLst>
                                    <p:set>
                                      <p:cBhvr>
                                        <p:cTn id="40" dur="1" fill="hold">
                                          <p:stCondLst>
                                            <p:cond delay="0"/>
                                          </p:stCondLst>
                                        </p:cTn>
                                        <p:tgtEl>
                                          <p:spTgt spid="5">
                                            <p:graphicEl>
                                              <a:dgm id="{918FF342-9837-4234-8DD7-A0A2BD624B00}"/>
                                            </p:graphicEl>
                                          </p:spTgt>
                                        </p:tgtEl>
                                        <p:attrNameLst>
                                          <p:attrName>style.visibility</p:attrName>
                                        </p:attrNameLst>
                                      </p:cBhvr>
                                      <p:to>
                                        <p:strVal val="visible"/>
                                      </p:to>
                                    </p:set>
                                    <p:animEffect transition="in" filter="wipe(down)">
                                      <p:cBhvr>
                                        <p:cTn id="41" dur="580">
                                          <p:stCondLst>
                                            <p:cond delay="0"/>
                                          </p:stCondLst>
                                        </p:cTn>
                                        <p:tgtEl>
                                          <p:spTgt spid="5">
                                            <p:graphicEl>
                                              <a:dgm id="{918FF342-9837-4234-8DD7-A0A2BD624B00}"/>
                                            </p:graphicEl>
                                          </p:spTgt>
                                        </p:tgtEl>
                                      </p:cBhvr>
                                    </p:animEffect>
                                    <p:anim calcmode="lin" valueType="num">
                                      <p:cBhvr>
                                        <p:cTn id="42" dur="1822" tmFilter="0,0; 0.14,0.36; 0.43,0.73; 0.71,0.91; 1.0,1.0">
                                          <p:stCondLst>
                                            <p:cond delay="0"/>
                                          </p:stCondLst>
                                        </p:cTn>
                                        <p:tgtEl>
                                          <p:spTgt spid="5">
                                            <p:graphicEl>
                                              <a:dgm id="{918FF342-9837-4234-8DD7-A0A2BD624B00}"/>
                                            </p:graphic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5">
                                            <p:graphicEl>
                                              <a:dgm id="{918FF342-9837-4234-8DD7-A0A2BD624B00}"/>
                                            </p:graphic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5">
                                            <p:graphicEl>
                                              <a:dgm id="{918FF342-9837-4234-8DD7-A0A2BD624B00}"/>
                                            </p:graphic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5">
                                            <p:graphicEl>
                                              <a:dgm id="{918FF342-9837-4234-8DD7-A0A2BD624B00}"/>
                                            </p:graphic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5">
                                            <p:graphicEl>
                                              <a:dgm id="{918FF342-9837-4234-8DD7-A0A2BD624B00}"/>
                                            </p:graphic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5">
                                            <p:graphicEl>
                                              <a:dgm id="{918FF342-9837-4234-8DD7-A0A2BD624B00}"/>
                                            </p:graphicEl>
                                          </p:spTgt>
                                        </p:tgtEl>
                                      </p:cBhvr>
                                      <p:to x="100000" y="60000"/>
                                    </p:animScale>
                                    <p:animScale>
                                      <p:cBhvr>
                                        <p:cTn id="48" dur="166" decel="50000">
                                          <p:stCondLst>
                                            <p:cond delay="676"/>
                                          </p:stCondLst>
                                        </p:cTn>
                                        <p:tgtEl>
                                          <p:spTgt spid="5">
                                            <p:graphicEl>
                                              <a:dgm id="{918FF342-9837-4234-8DD7-A0A2BD624B00}"/>
                                            </p:graphicEl>
                                          </p:spTgt>
                                        </p:tgtEl>
                                      </p:cBhvr>
                                      <p:to x="100000" y="100000"/>
                                    </p:animScale>
                                    <p:animScale>
                                      <p:cBhvr>
                                        <p:cTn id="49" dur="26">
                                          <p:stCondLst>
                                            <p:cond delay="1312"/>
                                          </p:stCondLst>
                                        </p:cTn>
                                        <p:tgtEl>
                                          <p:spTgt spid="5">
                                            <p:graphicEl>
                                              <a:dgm id="{918FF342-9837-4234-8DD7-A0A2BD624B00}"/>
                                            </p:graphicEl>
                                          </p:spTgt>
                                        </p:tgtEl>
                                      </p:cBhvr>
                                      <p:to x="100000" y="80000"/>
                                    </p:animScale>
                                    <p:animScale>
                                      <p:cBhvr>
                                        <p:cTn id="50" dur="166" decel="50000">
                                          <p:stCondLst>
                                            <p:cond delay="1338"/>
                                          </p:stCondLst>
                                        </p:cTn>
                                        <p:tgtEl>
                                          <p:spTgt spid="5">
                                            <p:graphicEl>
                                              <a:dgm id="{918FF342-9837-4234-8DD7-A0A2BD624B00}"/>
                                            </p:graphicEl>
                                          </p:spTgt>
                                        </p:tgtEl>
                                      </p:cBhvr>
                                      <p:to x="100000" y="100000"/>
                                    </p:animScale>
                                    <p:animScale>
                                      <p:cBhvr>
                                        <p:cTn id="51" dur="26">
                                          <p:stCondLst>
                                            <p:cond delay="1642"/>
                                          </p:stCondLst>
                                        </p:cTn>
                                        <p:tgtEl>
                                          <p:spTgt spid="5">
                                            <p:graphicEl>
                                              <a:dgm id="{918FF342-9837-4234-8DD7-A0A2BD624B00}"/>
                                            </p:graphicEl>
                                          </p:spTgt>
                                        </p:tgtEl>
                                      </p:cBhvr>
                                      <p:to x="100000" y="90000"/>
                                    </p:animScale>
                                    <p:animScale>
                                      <p:cBhvr>
                                        <p:cTn id="52" dur="166" decel="50000">
                                          <p:stCondLst>
                                            <p:cond delay="1668"/>
                                          </p:stCondLst>
                                        </p:cTn>
                                        <p:tgtEl>
                                          <p:spTgt spid="5">
                                            <p:graphicEl>
                                              <a:dgm id="{918FF342-9837-4234-8DD7-A0A2BD624B00}"/>
                                            </p:graphicEl>
                                          </p:spTgt>
                                        </p:tgtEl>
                                      </p:cBhvr>
                                      <p:to x="100000" y="100000"/>
                                    </p:animScale>
                                    <p:animScale>
                                      <p:cBhvr>
                                        <p:cTn id="53" dur="26">
                                          <p:stCondLst>
                                            <p:cond delay="1808"/>
                                          </p:stCondLst>
                                        </p:cTn>
                                        <p:tgtEl>
                                          <p:spTgt spid="5">
                                            <p:graphicEl>
                                              <a:dgm id="{918FF342-9837-4234-8DD7-A0A2BD624B00}"/>
                                            </p:graphicEl>
                                          </p:spTgt>
                                        </p:tgtEl>
                                      </p:cBhvr>
                                      <p:to x="100000" y="95000"/>
                                    </p:animScale>
                                    <p:animScale>
                                      <p:cBhvr>
                                        <p:cTn id="54" dur="166" decel="50000">
                                          <p:stCondLst>
                                            <p:cond delay="1834"/>
                                          </p:stCondLst>
                                        </p:cTn>
                                        <p:tgtEl>
                                          <p:spTgt spid="5">
                                            <p:graphicEl>
                                              <a:dgm id="{918FF342-9837-4234-8DD7-A0A2BD624B00}"/>
                                            </p:graphicEl>
                                          </p:spTgt>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grpId="0" nodeType="clickEffect">
                                  <p:stCondLst>
                                    <p:cond delay="0"/>
                                  </p:stCondLst>
                                  <p:childTnLst>
                                    <p:set>
                                      <p:cBhvr>
                                        <p:cTn id="58" dur="1" fill="hold">
                                          <p:stCondLst>
                                            <p:cond delay="0"/>
                                          </p:stCondLst>
                                        </p:cTn>
                                        <p:tgtEl>
                                          <p:spTgt spid="5">
                                            <p:graphicEl>
                                              <a:dgm id="{AE1BFBB7-50E2-4D16-953E-843707232272}"/>
                                            </p:graphicEl>
                                          </p:spTgt>
                                        </p:tgtEl>
                                        <p:attrNameLst>
                                          <p:attrName>style.visibility</p:attrName>
                                        </p:attrNameLst>
                                      </p:cBhvr>
                                      <p:to>
                                        <p:strVal val="visible"/>
                                      </p:to>
                                    </p:set>
                                    <p:animEffect transition="in" filter="wipe(down)">
                                      <p:cBhvr>
                                        <p:cTn id="59" dur="580">
                                          <p:stCondLst>
                                            <p:cond delay="0"/>
                                          </p:stCondLst>
                                        </p:cTn>
                                        <p:tgtEl>
                                          <p:spTgt spid="5">
                                            <p:graphicEl>
                                              <a:dgm id="{AE1BFBB7-50E2-4D16-953E-843707232272}"/>
                                            </p:graphicEl>
                                          </p:spTgt>
                                        </p:tgtEl>
                                      </p:cBhvr>
                                    </p:animEffect>
                                    <p:anim calcmode="lin" valueType="num">
                                      <p:cBhvr>
                                        <p:cTn id="60" dur="1822" tmFilter="0,0; 0.14,0.36; 0.43,0.73; 0.71,0.91; 1.0,1.0">
                                          <p:stCondLst>
                                            <p:cond delay="0"/>
                                          </p:stCondLst>
                                        </p:cTn>
                                        <p:tgtEl>
                                          <p:spTgt spid="5">
                                            <p:graphicEl>
                                              <a:dgm id="{AE1BFBB7-50E2-4D16-953E-843707232272}"/>
                                            </p:graphicEl>
                                          </p:spTgt>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5">
                                            <p:graphicEl>
                                              <a:dgm id="{AE1BFBB7-50E2-4D16-953E-843707232272}"/>
                                            </p:graphicEl>
                                          </p:spTgt>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5">
                                            <p:graphicEl>
                                              <a:dgm id="{AE1BFBB7-50E2-4D16-953E-843707232272}"/>
                                            </p:graphicEl>
                                          </p:spTgt>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5">
                                            <p:graphicEl>
                                              <a:dgm id="{AE1BFBB7-50E2-4D16-953E-843707232272}"/>
                                            </p:graphicEl>
                                          </p:spTgt>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5">
                                            <p:graphicEl>
                                              <a:dgm id="{AE1BFBB7-50E2-4D16-953E-843707232272}"/>
                                            </p:graphicEl>
                                          </p:spTgt>
                                        </p:tgtEl>
                                        <p:attrNameLst>
                                          <p:attrName>ppt_y</p:attrName>
                                        </p:attrNameLst>
                                      </p:cBhvr>
                                      <p:tavLst>
                                        <p:tav tm="0" fmla="#ppt_y-sin(pi*$)/81">
                                          <p:val>
                                            <p:fltVal val="0"/>
                                          </p:val>
                                        </p:tav>
                                        <p:tav tm="100000">
                                          <p:val>
                                            <p:fltVal val="1"/>
                                          </p:val>
                                        </p:tav>
                                      </p:tavLst>
                                    </p:anim>
                                    <p:animScale>
                                      <p:cBhvr>
                                        <p:cTn id="65" dur="26">
                                          <p:stCondLst>
                                            <p:cond delay="650"/>
                                          </p:stCondLst>
                                        </p:cTn>
                                        <p:tgtEl>
                                          <p:spTgt spid="5">
                                            <p:graphicEl>
                                              <a:dgm id="{AE1BFBB7-50E2-4D16-953E-843707232272}"/>
                                            </p:graphicEl>
                                          </p:spTgt>
                                        </p:tgtEl>
                                      </p:cBhvr>
                                      <p:to x="100000" y="60000"/>
                                    </p:animScale>
                                    <p:animScale>
                                      <p:cBhvr>
                                        <p:cTn id="66" dur="166" decel="50000">
                                          <p:stCondLst>
                                            <p:cond delay="676"/>
                                          </p:stCondLst>
                                        </p:cTn>
                                        <p:tgtEl>
                                          <p:spTgt spid="5">
                                            <p:graphicEl>
                                              <a:dgm id="{AE1BFBB7-50E2-4D16-953E-843707232272}"/>
                                            </p:graphicEl>
                                          </p:spTgt>
                                        </p:tgtEl>
                                      </p:cBhvr>
                                      <p:to x="100000" y="100000"/>
                                    </p:animScale>
                                    <p:animScale>
                                      <p:cBhvr>
                                        <p:cTn id="67" dur="26">
                                          <p:stCondLst>
                                            <p:cond delay="1312"/>
                                          </p:stCondLst>
                                        </p:cTn>
                                        <p:tgtEl>
                                          <p:spTgt spid="5">
                                            <p:graphicEl>
                                              <a:dgm id="{AE1BFBB7-50E2-4D16-953E-843707232272}"/>
                                            </p:graphicEl>
                                          </p:spTgt>
                                        </p:tgtEl>
                                      </p:cBhvr>
                                      <p:to x="100000" y="80000"/>
                                    </p:animScale>
                                    <p:animScale>
                                      <p:cBhvr>
                                        <p:cTn id="68" dur="166" decel="50000">
                                          <p:stCondLst>
                                            <p:cond delay="1338"/>
                                          </p:stCondLst>
                                        </p:cTn>
                                        <p:tgtEl>
                                          <p:spTgt spid="5">
                                            <p:graphicEl>
                                              <a:dgm id="{AE1BFBB7-50E2-4D16-953E-843707232272}"/>
                                            </p:graphicEl>
                                          </p:spTgt>
                                        </p:tgtEl>
                                      </p:cBhvr>
                                      <p:to x="100000" y="100000"/>
                                    </p:animScale>
                                    <p:animScale>
                                      <p:cBhvr>
                                        <p:cTn id="69" dur="26">
                                          <p:stCondLst>
                                            <p:cond delay="1642"/>
                                          </p:stCondLst>
                                        </p:cTn>
                                        <p:tgtEl>
                                          <p:spTgt spid="5">
                                            <p:graphicEl>
                                              <a:dgm id="{AE1BFBB7-50E2-4D16-953E-843707232272}"/>
                                            </p:graphicEl>
                                          </p:spTgt>
                                        </p:tgtEl>
                                      </p:cBhvr>
                                      <p:to x="100000" y="90000"/>
                                    </p:animScale>
                                    <p:animScale>
                                      <p:cBhvr>
                                        <p:cTn id="70" dur="166" decel="50000">
                                          <p:stCondLst>
                                            <p:cond delay="1668"/>
                                          </p:stCondLst>
                                        </p:cTn>
                                        <p:tgtEl>
                                          <p:spTgt spid="5">
                                            <p:graphicEl>
                                              <a:dgm id="{AE1BFBB7-50E2-4D16-953E-843707232272}"/>
                                            </p:graphicEl>
                                          </p:spTgt>
                                        </p:tgtEl>
                                      </p:cBhvr>
                                      <p:to x="100000" y="100000"/>
                                    </p:animScale>
                                    <p:animScale>
                                      <p:cBhvr>
                                        <p:cTn id="71" dur="26">
                                          <p:stCondLst>
                                            <p:cond delay="1808"/>
                                          </p:stCondLst>
                                        </p:cTn>
                                        <p:tgtEl>
                                          <p:spTgt spid="5">
                                            <p:graphicEl>
                                              <a:dgm id="{AE1BFBB7-50E2-4D16-953E-843707232272}"/>
                                            </p:graphicEl>
                                          </p:spTgt>
                                        </p:tgtEl>
                                      </p:cBhvr>
                                      <p:to x="100000" y="95000"/>
                                    </p:animScale>
                                    <p:animScale>
                                      <p:cBhvr>
                                        <p:cTn id="72" dur="166" decel="50000">
                                          <p:stCondLst>
                                            <p:cond delay="1834"/>
                                          </p:stCondLst>
                                        </p:cTn>
                                        <p:tgtEl>
                                          <p:spTgt spid="5">
                                            <p:graphicEl>
                                              <a:dgm id="{AE1BFBB7-50E2-4D16-953E-843707232272}"/>
                                            </p:graphicEl>
                                          </p:spTgt>
                                        </p:tgtEl>
                                      </p:cBhvr>
                                      <p:to x="100000" y="100000"/>
                                    </p:animScale>
                                  </p:childTnLst>
                                </p:cTn>
                              </p:par>
                              <p:par>
                                <p:cTn id="73" presetID="26" presetClass="entr" presetSubtype="0" fill="hold" grpId="0" nodeType="withEffect">
                                  <p:stCondLst>
                                    <p:cond delay="0"/>
                                  </p:stCondLst>
                                  <p:childTnLst>
                                    <p:set>
                                      <p:cBhvr>
                                        <p:cTn id="74" dur="1" fill="hold">
                                          <p:stCondLst>
                                            <p:cond delay="0"/>
                                          </p:stCondLst>
                                        </p:cTn>
                                        <p:tgtEl>
                                          <p:spTgt spid="5">
                                            <p:graphicEl>
                                              <a:dgm id="{AC77514B-0541-443E-AFE6-08C360B90EC1}"/>
                                            </p:graphicEl>
                                          </p:spTgt>
                                        </p:tgtEl>
                                        <p:attrNameLst>
                                          <p:attrName>style.visibility</p:attrName>
                                        </p:attrNameLst>
                                      </p:cBhvr>
                                      <p:to>
                                        <p:strVal val="visible"/>
                                      </p:to>
                                    </p:set>
                                    <p:animEffect transition="in" filter="wipe(down)">
                                      <p:cBhvr>
                                        <p:cTn id="75" dur="580">
                                          <p:stCondLst>
                                            <p:cond delay="0"/>
                                          </p:stCondLst>
                                        </p:cTn>
                                        <p:tgtEl>
                                          <p:spTgt spid="5">
                                            <p:graphicEl>
                                              <a:dgm id="{AC77514B-0541-443E-AFE6-08C360B90EC1}"/>
                                            </p:graphicEl>
                                          </p:spTgt>
                                        </p:tgtEl>
                                      </p:cBhvr>
                                    </p:animEffect>
                                    <p:anim calcmode="lin" valueType="num">
                                      <p:cBhvr>
                                        <p:cTn id="76" dur="1822" tmFilter="0,0; 0.14,0.36; 0.43,0.73; 0.71,0.91; 1.0,1.0">
                                          <p:stCondLst>
                                            <p:cond delay="0"/>
                                          </p:stCondLst>
                                        </p:cTn>
                                        <p:tgtEl>
                                          <p:spTgt spid="5">
                                            <p:graphicEl>
                                              <a:dgm id="{AC77514B-0541-443E-AFE6-08C360B90EC1}"/>
                                            </p:graphicEl>
                                          </p:spTgt>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5">
                                            <p:graphicEl>
                                              <a:dgm id="{AC77514B-0541-443E-AFE6-08C360B90EC1}"/>
                                            </p:graphicEl>
                                          </p:spTgt>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5">
                                            <p:graphicEl>
                                              <a:dgm id="{AC77514B-0541-443E-AFE6-08C360B90EC1}"/>
                                            </p:graphicEl>
                                          </p:spTgt>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5">
                                            <p:graphicEl>
                                              <a:dgm id="{AC77514B-0541-443E-AFE6-08C360B90EC1}"/>
                                            </p:graphicEl>
                                          </p:spTgt>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5">
                                            <p:graphicEl>
                                              <a:dgm id="{AC77514B-0541-443E-AFE6-08C360B90EC1}"/>
                                            </p:graphicEl>
                                          </p:spTgt>
                                        </p:tgtEl>
                                        <p:attrNameLst>
                                          <p:attrName>ppt_y</p:attrName>
                                        </p:attrNameLst>
                                      </p:cBhvr>
                                      <p:tavLst>
                                        <p:tav tm="0" fmla="#ppt_y-sin(pi*$)/81">
                                          <p:val>
                                            <p:fltVal val="0"/>
                                          </p:val>
                                        </p:tav>
                                        <p:tav tm="100000">
                                          <p:val>
                                            <p:fltVal val="1"/>
                                          </p:val>
                                        </p:tav>
                                      </p:tavLst>
                                    </p:anim>
                                    <p:animScale>
                                      <p:cBhvr>
                                        <p:cTn id="81" dur="26">
                                          <p:stCondLst>
                                            <p:cond delay="650"/>
                                          </p:stCondLst>
                                        </p:cTn>
                                        <p:tgtEl>
                                          <p:spTgt spid="5">
                                            <p:graphicEl>
                                              <a:dgm id="{AC77514B-0541-443E-AFE6-08C360B90EC1}"/>
                                            </p:graphicEl>
                                          </p:spTgt>
                                        </p:tgtEl>
                                      </p:cBhvr>
                                      <p:to x="100000" y="60000"/>
                                    </p:animScale>
                                    <p:animScale>
                                      <p:cBhvr>
                                        <p:cTn id="82" dur="166" decel="50000">
                                          <p:stCondLst>
                                            <p:cond delay="676"/>
                                          </p:stCondLst>
                                        </p:cTn>
                                        <p:tgtEl>
                                          <p:spTgt spid="5">
                                            <p:graphicEl>
                                              <a:dgm id="{AC77514B-0541-443E-AFE6-08C360B90EC1}"/>
                                            </p:graphicEl>
                                          </p:spTgt>
                                        </p:tgtEl>
                                      </p:cBhvr>
                                      <p:to x="100000" y="100000"/>
                                    </p:animScale>
                                    <p:animScale>
                                      <p:cBhvr>
                                        <p:cTn id="83" dur="26">
                                          <p:stCondLst>
                                            <p:cond delay="1312"/>
                                          </p:stCondLst>
                                        </p:cTn>
                                        <p:tgtEl>
                                          <p:spTgt spid="5">
                                            <p:graphicEl>
                                              <a:dgm id="{AC77514B-0541-443E-AFE6-08C360B90EC1}"/>
                                            </p:graphicEl>
                                          </p:spTgt>
                                        </p:tgtEl>
                                      </p:cBhvr>
                                      <p:to x="100000" y="80000"/>
                                    </p:animScale>
                                    <p:animScale>
                                      <p:cBhvr>
                                        <p:cTn id="84" dur="166" decel="50000">
                                          <p:stCondLst>
                                            <p:cond delay="1338"/>
                                          </p:stCondLst>
                                        </p:cTn>
                                        <p:tgtEl>
                                          <p:spTgt spid="5">
                                            <p:graphicEl>
                                              <a:dgm id="{AC77514B-0541-443E-AFE6-08C360B90EC1}"/>
                                            </p:graphicEl>
                                          </p:spTgt>
                                        </p:tgtEl>
                                      </p:cBhvr>
                                      <p:to x="100000" y="100000"/>
                                    </p:animScale>
                                    <p:animScale>
                                      <p:cBhvr>
                                        <p:cTn id="85" dur="26">
                                          <p:stCondLst>
                                            <p:cond delay="1642"/>
                                          </p:stCondLst>
                                        </p:cTn>
                                        <p:tgtEl>
                                          <p:spTgt spid="5">
                                            <p:graphicEl>
                                              <a:dgm id="{AC77514B-0541-443E-AFE6-08C360B90EC1}"/>
                                            </p:graphicEl>
                                          </p:spTgt>
                                        </p:tgtEl>
                                      </p:cBhvr>
                                      <p:to x="100000" y="90000"/>
                                    </p:animScale>
                                    <p:animScale>
                                      <p:cBhvr>
                                        <p:cTn id="86" dur="166" decel="50000">
                                          <p:stCondLst>
                                            <p:cond delay="1668"/>
                                          </p:stCondLst>
                                        </p:cTn>
                                        <p:tgtEl>
                                          <p:spTgt spid="5">
                                            <p:graphicEl>
                                              <a:dgm id="{AC77514B-0541-443E-AFE6-08C360B90EC1}"/>
                                            </p:graphicEl>
                                          </p:spTgt>
                                        </p:tgtEl>
                                      </p:cBhvr>
                                      <p:to x="100000" y="100000"/>
                                    </p:animScale>
                                    <p:animScale>
                                      <p:cBhvr>
                                        <p:cTn id="87" dur="26">
                                          <p:stCondLst>
                                            <p:cond delay="1808"/>
                                          </p:stCondLst>
                                        </p:cTn>
                                        <p:tgtEl>
                                          <p:spTgt spid="5">
                                            <p:graphicEl>
                                              <a:dgm id="{AC77514B-0541-443E-AFE6-08C360B90EC1}"/>
                                            </p:graphicEl>
                                          </p:spTgt>
                                        </p:tgtEl>
                                      </p:cBhvr>
                                      <p:to x="100000" y="95000"/>
                                    </p:animScale>
                                    <p:animScale>
                                      <p:cBhvr>
                                        <p:cTn id="88" dur="166" decel="50000">
                                          <p:stCondLst>
                                            <p:cond delay="1834"/>
                                          </p:stCondLst>
                                        </p:cTn>
                                        <p:tgtEl>
                                          <p:spTgt spid="5">
                                            <p:graphicEl>
                                              <a:dgm id="{AC77514B-0541-443E-AFE6-08C360B90EC1}"/>
                                            </p:graphic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C8004-498D-43AA-8773-6DA5F041EA1F}"/>
              </a:ext>
            </a:extLst>
          </p:cNvPr>
          <p:cNvSpPr>
            <a:spLocks noGrp="1"/>
          </p:cNvSpPr>
          <p:nvPr>
            <p:ph type="title"/>
          </p:nvPr>
        </p:nvSpPr>
        <p:spPr>
          <a:xfrm>
            <a:off x="1295402" y="982132"/>
            <a:ext cx="9601196" cy="1303867"/>
          </a:xfrm>
        </p:spPr>
        <p:txBody>
          <a:bodyPr>
            <a:normAutofit/>
          </a:bodyPr>
          <a:lstStyle/>
          <a:p>
            <a:pPr rtl="1"/>
            <a:r>
              <a:rPr lang="ar-SA" dirty="0">
                <a:solidFill>
                  <a:srgbClr val="262626"/>
                </a:solidFill>
                <a:latin typeface="Sakkal Majalla" panose="02000000000000000000" pitchFamily="2" charset="-78"/>
                <a:cs typeface="Sakkal Majalla" panose="02000000000000000000" pitchFamily="2" charset="-78"/>
              </a:rPr>
              <a:t>للحفاظ (5)</a:t>
            </a:r>
            <a:endParaRPr lang="en-US" dirty="0">
              <a:solidFill>
                <a:srgbClr val="262626"/>
              </a:solidFill>
              <a:latin typeface="Sakkal Majalla" panose="02000000000000000000" pitchFamily="2" charset="-78"/>
              <a:cs typeface="Sakkal Majalla" panose="02000000000000000000" pitchFamily="2" charset="-78"/>
            </a:endParaRPr>
          </a:p>
        </p:txBody>
      </p:sp>
      <p:graphicFrame>
        <p:nvGraphicFramePr>
          <p:cNvPr id="5" name="Content Placeholder 2">
            <a:extLst>
              <a:ext uri="{FF2B5EF4-FFF2-40B4-BE49-F238E27FC236}">
                <a16:creationId xmlns:a16="http://schemas.microsoft.com/office/drawing/2014/main" id="{88FA6B1A-F6A5-4314-BDAC-CE9DCE055B28}"/>
              </a:ext>
            </a:extLst>
          </p:cNvPr>
          <p:cNvGraphicFramePr>
            <a:graphicFrameLocks noGrp="1"/>
          </p:cNvGraphicFramePr>
          <p:nvPr>
            <p:ph idx="1"/>
            <p:extLst>
              <p:ext uri="{D42A27DB-BD31-4B8C-83A1-F6EECF244321}">
                <p14:modId xmlns:p14="http://schemas.microsoft.com/office/powerpoint/2010/main" val="623515759"/>
              </p:ext>
            </p:extLst>
          </p:nvPr>
        </p:nvGraphicFramePr>
        <p:xfrm>
          <a:off x="1295401" y="2675822"/>
          <a:ext cx="9601197" cy="2985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3928888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graphicEl>
                                              <a:dgm id="{1BEC1CC2-7978-46CE-8A75-67A769C03883}"/>
                                            </p:graphicEl>
                                          </p:spTgt>
                                        </p:tgtEl>
                                        <p:attrNameLst>
                                          <p:attrName>style.visibility</p:attrName>
                                        </p:attrNameLst>
                                      </p:cBhvr>
                                      <p:to>
                                        <p:strVal val="visible"/>
                                      </p:to>
                                    </p:set>
                                    <p:animEffect transition="in" filter="wipe(down)">
                                      <p:cBhvr>
                                        <p:cTn id="7" dur="580">
                                          <p:stCondLst>
                                            <p:cond delay="0"/>
                                          </p:stCondLst>
                                        </p:cTn>
                                        <p:tgtEl>
                                          <p:spTgt spid="5">
                                            <p:graphicEl>
                                              <a:dgm id="{1BEC1CC2-7978-46CE-8A75-67A769C03883}"/>
                                            </p:graphicEl>
                                          </p:spTgt>
                                        </p:tgtEl>
                                      </p:cBhvr>
                                    </p:animEffect>
                                    <p:anim calcmode="lin" valueType="num">
                                      <p:cBhvr>
                                        <p:cTn id="8" dur="1822" tmFilter="0,0; 0.14,0.36; 0.43,0.73; 0.71,0.91; 1.0,1.0">
                                          <p:stCondLst>
                                            <p:cond delay="0"/>
                                          </p:stCondLst>
                                        </p:cTn>
                                        <p:tgtEl>
                                          <p:spTgt spid="5">
                                            <p:graphicEl>
                                              <a:dgm id="{1BEC1CC2-7978-46CE-8A75-67A769C03883}"/>
                                            </p:graphic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graphicEl>
                                              <a:dgm id="{1BEC1CC2-7978-46CE-8A75-67A769C03883}"/>
                                            </p:graphic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graphicEl>
                                              <a:dgm id="{1BEC1CC2-7978-46CE-8A75-67A769C03883}"/>
                                            </p:graphic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graphicEl>
                                              <a:dgm id="{1BEC1CC2-7978-46CE-8A75-67A769C03883}"/>
                                            </p:graphic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graphicEl>
                                              <a:dgm id="{1BEC1CC2-7978-46CE-8A75-67A769C03883}"/>
                                            </p:graphic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graphicEl>
                                              <a:dgm id="{1BEC1CC2-7978-46CE-8A75-67A769C03883}"/>
                                            </p:graphicEl>
                                          </p:spTgt>
                                        </p:tgtEl>
                                      </p:cBhvr>
                                      <p:to x="100000" y="60000"/>
                                    </p:animScale>
                                    <p:animScale>
                                      <p:cBhvr>
                                        <p:cTn id="14" dur="166" decel="50000">
                                          <p:stCondLst>
                                            <p:cond delay="676"/>
                                          </p:stCondLst>
                                        </p:cTn>
                                        <p:tgtEl>
                                          <p:spTgt spid="5">
                                            <p:graphicEl>
                                              <a:dgm id="{1BEC1CC2-7978-46CE-8A75-67A769C03883}"/>
                                            </p:graphicEl>
                                          </p:spTgt>
                                        </p:tgtEl>
                                      </p:cBhvr>
                                      <p:to x="100000" y="100000"/>
                                    </p:animScale>
                                    <p:animScale>
                                      <p:cBhvr>
                                        <p:cTn id="15" dur="26">
                                          <p:stCondLst>
                                            <p:cond delay="1312"/>
                                          </p:stCondLst>
                                        </p:cTn>
                                        <p:tgtEl>
                                          <p:spTgt spid="5">
                                            <p:graphicEl>
                                              <a:dgm id="{1BEC1CC2-7978-46CE-8A75-67A769C03883}"/>
                                            </p:graphicEl>
                                          </p:spTgt>
                                        </p:tgtEl>
                                      </p:cBhvr>
                                      <p:to x="100000" y="80000"/>
                                    </p:animScale>
                                    <p:animScale>
                                      <p:cBhvr>
                                        <p:cTn id="16" dur="166" decel="50000">
                                          <p:stCondLst>
                                            <p:cond delay="1338"/>
                                          </p:stCondLst>
                                        </p:cTn>
                                        <p:tgtEl>
                                          <p:spTgt spid="5">
                                            <p:graphicEl>
                                              <a:dgm id="{1BEC1CC2-7978-46CE-8A75-67A769C03883}"/>
                                            </p:graphicEl>
                                          </p:spTgt>
                                        </p:tgtEl>
                                      </p:cBhvr>
                                      <p:to x="100000" y="100000"/>
                                    </p:animScale>
                                    <p:animScale>
                                      <p:cBhvr>
                                        <p:cTn id="17" dur="26">
                                          <p:stCondLst>
                                            <p:cond delay="1642"/>
                                          </p:stCondLst>
                                        </p:cTn>
                                        <p:tgtEl>
                                          <p:spTgt spid="5">
                                            <p:graphicEl>
                                              <a:dgm id="{1BEC1CC2-7978-46CE-8A75-67A769C03883}"/>
                                            </p:graphicEl>
                                          </p:spTgt>
                                        </p:tgtEl>
                                      </p:cBhvr>
                                      <p:to x="100000" y="90000"/>
                                    </p:animScale>
                                    <p:animScale>
                                      <p:cBhvr>
                                        <p:cTn id="18" dur="166" decel="50000">
                                          <p:stCondLst>
                                            <p:cond delay="1668"/>
                                          </p:stCondLst>
                                        </p:cTn>
                                        <p:tgtEl>
                                          <p:spTgt spid="5">
                                            <p:graphicEl>
                                              <a:dgm id="{1BEC1CC2-7978-46CE-8A75-67A769C03883}"/>
                                            </p:graphicEl>
                                          </p:spTgt>
                                        </p:tgtEl>
                                      </p:cBhvr>
                                      <p:to x="100000" y="100000"/>
                                    </p:animScale>
                                    <p:animScale>
                                      <p:cBhvr>
                                        <p:cTn id="19" dur="26">
                                          <p:stCondLst>
                                            <p:cond delay="1808"/>
                                          </p:stCondLst>
                                        </p:cTn>
                                        <p:tgtEl>
                                          <p:spTgt spid="5">
                                            <p:graphicEl>
                                              <a:dgm id="{1BEC1CC2-7978-46CE-8A75-67A769C03883}"/>
                                            </p:graphicEl>
                                          </p:spTgt>
                                        </p:tgtEl>
                                      </p:cBhvr>
                                      <p:to x="100000" y="95000"/>
                                    </p:animScale>
                                    <p:animScale>
                                      <p:cBhvr>
                                        <p:cTn id="20" dur="166" decel="50000">
                                          <p:stCondLst>
                                            <p:cond delay="1834"/>
                                          </p:stCondLst>
                                        </p:cTn>
                                        <p:tgtEl>
                                          <p:spTgt spid="5">
                                            <p:graphicEl>
                                              <a:dgm id="{1BEC1CC2-7978-46CE-8A75-67A769C03883}"/>
                                            </p:graphic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graphicEl>
                                              <a:dgm id="{D5997FB6-A5FE-4C06-BF9E-64807667A1D9}"/>
                                            </p:graphicEl>
                                          </p:spTgt>
                                        </p:tgtEl>
                                        <p:attrNameLst>
                                          <p:attrName>style.visibility</p:attrName>
                                        </p:attrNameLst>
                                      </p:cBhvr>
                                      <p:to>
                                        <p:strVal val="visible"/>
                                      </p:to>
                                    </p:set>
                                    <p:animEffect transition="in" filter="wipe(down)">
                                      <p:cBhvr>
                                        <p:cTn id="25" dur="580">
                                          <p:stCondLst>
                                            <p:cond delay="0"/>
                                          </p:stCondLst>
                                        </p:cTn>
                                        <p:tgtEl>
                                          <p:spTgt spid="5">
                                            <p:graphicEl>
                                              <a:dgm id="{D5997FB6-A5FE-4C06-BF9E-64807667A1D9}"/>
                                            </p:graphicEl>
                                          </p:spTgt>
                                        </p:tgtEl>
                                      </p:cBhvr>
                                    </p:animEffect>
                                    <p:anim calcmode="lin" valueType="num">
                                      <p:cBhvr>
                                        <p:cTn id="26" dur="1822" tmFilter="0,0; 0.14,0.36; 0.43,0.73; 0.71,0.91; 1.0,1.0">
                                          <p:stCondLst>
                                            <p:cond delay="0"/>
                                          </p:stCondLst>
                                        </p:cTn>
                                        <p:tgtEl>
                                          <p:spTgt spid="5">
                                            <p:graphicEl>
                                              <a:dgm id="{D5997FB6-A5FE-4C06-BF9E-64807667A1D9}"/>
                                            </p:graphic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graphicEl>
                                              <a:dgm id="{D5997FB6-A5FE-4C06-BF9E-64807667A1D9}"/>
                                            </p:graphic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graphicEl>
                                              <a:dgm id="{D5997FB6-A5FE-4C06-BF9E-64807667A1D9}"/>
                                            </p:graphic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graphicEl>
                                              <a:dgm id="{D5997FB6-A5FE-4C06-BF9E-64807667A1D9}"/>
                                            </p:graphic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graphicEl>
                                              <a:dgm id="{D5997FB6-A5FE-4C06-BF9E-64807667A1D9}"/>
                                            </p:graphic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graphicEl>
                                              <a:dgm id="{D5997FB6-A5FE-4C06-BF9E-64807667A1D9}"/>
                                            </p:graphicEl>
                                          </p:spTgt>
                                        </p:tgtEl>
                                      </p:cBhvr>
                                      <p:to x="100000" y="60000"/>
                                    </p:animScale>
                                    <p:animScale>
                                      <p:cBhvr>
                                        <p:cTn id="32" dur="166" decel="50000">
                                          <p:stCondLst>
                                            <p:cond delay="676"/>
                                          </p:stCondLst>
                                        </p:cTn>
                                        <p:tgtEl>
                                          <p:spTgt spid="5">
                                            <p:graphicEl>
                                              <a:dgm id="{D5997FB6-A5FE-4C06-BF9E-64807667A1D9}"/>
                                            </p:graphicEl>
                                          </p:spTgt>
                                        </p:tgtEl>
                                      </p:cBhvr>
                                      <p:to x="100000" y="100000"/>
                                    </p:animScale>
                                    <p:animScale>
                                      <p:cBhvr>
                                        <p:cTn id="33" dur="26">
                                          <p:stCondLst>
                                            <p:cond delay="1312"/>
                                          </p:stCondLst>
                                        </p:cTn>
                                        <p:tgtEl>
                                          <p:spTgt spid="5">
                                            <p:graphicEl>
                                              <a:dgm id="{D5997FB6-A5FE-4C06-BF9E-64807667A1D9}"/>
                                            </p:graphicEl>
                                          </p:spTgt>
                                        </p:tgtEl>
                                      </p:cBhvr>
                                      <p:to x="100000" y="80000"/>
                                    </p:animScale>
                                    <p:animScale>
                                      <p:cBhvr>
                                        <p:cTn id="34" dur="166" decel="50000">
                                          <p:stCondLst>
                                            <p:cond delay="1338"/>
                                          </p:stCondLst>
                                        </p:cTn>
                                        <p:tgtEl>
                                          <p:spTgt spid="5">
                                            <p:graphicEl>
                                              <a:dgm id="{D5997FB6-A5FE-4C06-BF9E-64807667A1D9}"/>
                                            </p:graphicEl>
                                          </p:spTgt>
                                        </p:tgtEl>
                                      </p:cBhvr>
                                      <p:to x="100000" y="100000"/>
                                    </p:animScale>
                                    <p:animScale>
                                      <p:cBhvr>
                                        <p:cTn id="35" dur="26">
                                          <p:stCondLst>
                                            <p:cond delay="1642"/>
                                          </p:stCondLst>
                                        </p:cTn>
                                        <p:tgtEl>
                                          <p:spTgt spid="5">
                                            <p:graphicEl>
                                              <a:dgm id="{D5997FB6-A5FE-4C06-BF9E-64807667A1D9}"/>
                                            </p:graphicEl>
                                          </p:spTgt>
                                        </p:tgtEl>
                                      </p:cBhvr>
                                      <p:to x="100000" y="90000"/>
                                    </p:animScale>
                                    <p:animScale>
                                      <p:cBhvr>
                                        <p:cTn id="36" dur="166" decel="50000">
                                          <p:stCondLst>
                                            <p:cond delay="1668"/>
                                          </p:stCondLst>
                                        </p:cTn>
                                        <p:tgtEl>
                                          <p:spTgt spid="5">
                                            <p:graphicEl>
                                              <a:dgm id="{D5997FB6-A5FE-4C06-BF9E-64807667A1D9}"/>
                                            </p:graphicEl>
                                          </p:spTgt>
                                        </p:tgtEl>
                                      </p:cBhvr>
                                      <p:to x="100000" y="100000"/>
                                    </p:animScale>
                                    <p:animScale>
                                      <p:cBhvr>
                                        <p:cTn id="37" dur="26">
                                          <p:stCondLst>
                                            <p:cond delay="1808"/>
                                          </p:stCondLst>
                                        </p:cTn>
                                        <p:tgtEl>
                                          <p:spTgt spid="5">
                                            <p:graphicEl>
                                              <a:dgm id="{D5997FB6-A5FE-4C06-BF9E-64807667A1D9}"/>
                                            </p:graphicEl>
                                          </p:spTgt>
                                        </p:tgtEl>
                                      </p:cBhvr>
                                      <p:to x="100000" y="95000"/>
                                    </p:animScale>
                                    <p:animScale>
                                      <p:cBhvr>
                                        <p:cTn id="38" dur="166" decel="50000">
                                          <p:stCondLst>
                                            <p:cond delay="1834"/>
                                          </p:stCondLst>
                                        </p:cTn>
                                        <p:tgtEl>
                                          <p:spTgt spid="5">
                                            <p:graphicEl>
                                              <a:dgm id="{D5997FB6-A5FE-4C06-BF9E-64807667A1D9}"/>
                                            </p:graphicEl>
                                          </p:spTgt>
                                        </p:tgtEl>
                                      </p:cBhvr>
                                      <p:to x="100000" y="100000"/>
                                    </p:animScale>
                                  </p:childTnLst>
                                </p:cTn>
                              </p:par>
                              <p:par>
                                <p:cTn id="39" presetID="26" presetClass="entr" presetSubtype="0" fill="hold" grpId="0" nodeType="withEffect">
                                  <p:stCondLst>
                                    <p:cond delay="0"/>
                                  </p:stCondLst>
                                  <p:childTnLst>
                                    <p:set>
                                      <p:cBhvr>
                                        <p:cTn id="40" dur="1" fill="hold">
                                          <p:stCondLst>
                                            <p:cond delay="0"/>
                                          </p:stCondLst>
                                        </p:cTn>
                                        <p:tgtEl>
                                          <p:spTgt spid="5">
                                            <p:graphicEl>
                                              <a:dgm id="{918FF342-9837-4234-8DD7-A0A2BD624B00}"/>
                                            </p:graphicEl>
                                          </p:spTgt>
                                        </p:tgtEl>
                                        <p:attrNameLst>
                                          <p:attrName>style.visibility</p:attrName>
                                        </p:attrNameLst>
                                      </p:cBhvr>
                                      <p:to>
                                        <p:strVal val="visible"/>
                                      </p:to>
                                    </p:set>
                                    <p:animEffect transition="in" filter="wipe(down)">
                                      <p:cBhvr>
                                        <p:cTn id="41" dur="580">
                                          <p:stCondLst>
                                            <p:cond delay="0"/>
                                          </p:stCondLst>
                                        </p:cTn>
                                        <p:tgtEl>
                                          <p:spTgt spid="5">
                                            <p:graphicEl>
                                              <a:dgm id="{918FF342-9837-4234-8DD7-A0A2BD624B00}"/>
                                            </p:graphicEl>
                                          </p:spTgt>
                                        </p:tgtEl>
                                      </p:cBhvr>
                                    </p:animEffect>
                                    <p:anim calcmode="lin" valueType="num">
                                      <p:cBhvr>
                                        <p:cTn id="42" dur="1822" tmFilter="0,0; 0.14,0.36; 0.43,0.73; 0.71,0.91; 1.0,1.0">
                                          <p:stCondLst>
                                            <p:cond delay="0"/>
                                          </p:stCondLst>
                                        </p:cTn>
                                        <p:tgtEl>
                                          <p:spTgt spid="5">
                                            <p:graphicEl>
                                              <a:dgm id="{918FF342-9837-4234-8DD7-A0A2BD624B00}"/>
                                            </p:graphic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5">
                                            <p:graphicEl>
                                              <a:dgm id="{918FF342-9837-4234-8DD7-A0A2BD624B00}"/>
                                            </p:graphic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5">
                                            <p:graphicEl>
                                              <a:dgm id="{918FF342-9837-4234-8DD7-A0A2BD624B00}"/>
                                            </p:graphic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5">
                                            <p:graphicEl>
                                              <a:dgm id="{918FF342-9837-4234-8DD7-A0A2BD624B00}"/>
                                            </p:graphic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5">
                                            <p:graphicEl>
                                              <a:dgm id="{918FF342-9837-4234-8DD7-A0A2BD624B00}"/>
                                            </p:graphic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5">
                                            <p:graphicEl>
                                              <a:dgm id="{918FF342-9837-4234-8DD7-A0A2BD624B00}"/>
                                            </p:graphicEl>
                                          </p:spTgt>
                                        </p:tgtEl>
                                      </p:cBhvr>
                                      <p:to x="100000" y="60000"/>
                                    </p:animScale>
                                    <p:animScale>
                                      <p:cBhvr>
                                        <p:cTn id="48" dur="166" decel="50000">
                                          <p:stCondLst>
                                            <p:cond delay="676"/>
                                          </p:stCondLst>
                                        </p:cTn>
                                        <p:tgtEl>
                                          <p:spTgt spid="5">
                                            <p:graphicEl>
                                              <a:dgm id="{918FF342-9837-4234-8DD7-A0A2BD624B00}"/>
                                            </p:graphicEl>
                                          </p:spTgt>
                                        </p:tgtEl>
                                      </p:cBhvr>
                                      <p:to x="100000" y="100000"/>
                                    </p:animScale>
                                    <p:animScale>
                                      <p:cBhvr>
                                        <p:cTn id="49" dur="26">
                                          <p:stCondLst>
                                            <p:cond delay="1312"/>
                                          </p:stCondLst>
                                        </p:cTn>
                                        <p:tgtEl>
                                          <p:spTgt spid="5">
                                            <p:graphicEl>
                                              <a:dgm id="{918FF342-9837-4234-8DD7-A0A2BD624B00}"/>
                                            </p:graphicEl>
                                          </p:spTgt>
                                        </p:tgtEl>
                                      </p:cBhvr>
                                      <p:to x="100000" y="80000"/>
                                    </p:animScale>
                                    <p:animScale>
                                      <p:cBhvr>
                                        <p:cTn id="50" dur="166" decel="50000">
                                          <p:stCondLst>
                                            <p:cond delay="1338"/>
                                          </p:stCondLst>
                                        </p:cTn>
                                        <p:tgtEl>
                                          <p:spTgt spid="5">
                                            <p:graphicEl>
                                              <a:dgm id="{918FF342-9837-4234-8DD7-A0A2BD624B00}"/>
                                            </p:graphicEl>
                                          </p:spTgt>
                                        </p:tgtEl>
                                      </p:cBhvr>
                                      <p:to x="100000" y="100000"/>
                                    </p:animScale>
                                    <p:animScale>
                                      <p:cBhvr>
                                        <p:cTn id="51" dur="26">
                                          <p:stCondLst>
                                            <p:cond delay="1642"/>
                                          </p:stCondLst>
                                        </p:cTn>
                                        <p:tgtEl>
                                          <p:spTgt spid="5">
                                            <p:graphicEl>
                                              <a:dgm id="{918FF342-9837-4234-8DD7-A0A2BD624B00}"/>
                                            </p:graphicEl>
                                          </p:spTgt>
                                        </p:tgtEl>
                                      </p:cBhvr>
                                      <p:to x="100000" y="90000"/>
                                    </p:animScale>
                                    <p:animScale>
                                      <p:cBhvr>
                                        <p:cTn id="52" dur="166" decel="50000">
                                          <p:stCondLst>
                                            <p:cond delay="1668"/>
                                          </p:stCondLst>
                                        </p:cTn>
                                        <p:tgtEl>
                                          <p:spTgt spid="5">
                                            <p:graphicEl>
                                              <a:dgm id="{918FF342-9837-4234-8DD7-A0A2BD624B00}"/>
                                            </p:graphicEl>
                                          </p:spTgt>
                                        </p:tgtEl>
                                      </p:cBhvr>
                                      <p:to x="100000" y="100000"/>
                                    </p:animScale>
                                    <p:animScale>
                                      <p:cBhvr>
                                        <p:cTn id="53" dur="26">
                                          <p:stCondLst>
                                            <p:cond delay="1808"/>
                                          </p:stCondLst>
                                        </p:cTn>
                                        <p:tgtEl>
                                          <p:spTgt spid="5">
                                            <p:graphicEl>
                                              <a:dgm id="{918FF342-9837-4234-8DD7-A0A2BD624B00}"/>
                                            </p:graphicEl>
                                          </p:spTgt>
                                        </p:tgtEl>
                                      </p:cBhvr>
                                      <p:to x="100000" y="95000"/>
                                    </p:animScale>
                                    <p:animScale>
                                      <p:cBhvr>
                                        <p:cTn id="54" dur="166" decel="50000">
                                          <p:stCondLst>
                                            <p:cond delay="1834"/>
                                          </p:stCondLst>
                                        </p:cTn>
                                        <p:tgtEl>
                                          <p:spTgt spid="5">
                                            <p:graphicEl>
                                              <a:dgm id="{918FF342-9837-4234-8DD7-A0A2BD624B00}"/>
                                            </p:graphicEl>
                                          </p:spTgt>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grpId="0" nodeType="clickEffect">
                                  <p:stCondLst>
                                    <p:cond delay="0"/>
                                  </p:stCondLst>
                                  <p:childTnLst>
                                    <p:set>
                                      <p:cBhvr>
                                        <p:cTn id="58" dur="1" fill="hold">
                                          <p:stCondLst>
                                            <p:cond delay="0"/>
                                          </p:stCondLst>
                                        </p:cTn>
                                        <p:tgtEl>
                                          <p:spTgt spid="5">
                                            <p:graphicEl>
                                              <a:dgm id="{AE1BFBB7-50E2-4D16-953E-843707232272}"/>
                                            </p:graphicEl>
                                          </p:spTgt>
                                        </p:tgtEl>
                                        <p:attrNameLst>
                                          <p:attrName>style.visibility</p:attrName>
                                        </p:attrNameLst>
                                      </p:cBhvr>
                                      <p:to>
                                        <p:strVal val="visible"/>
                                      </p:to>
                                    </p:set>
                                    <p:animEffect transition="in" filter="wipe(down)">
                                      <p:cBhvr>
                                        <p:cTn id="59" dur="580">
                                          <p:stCondLst>
                                            <p:cond delay="0"/>
                                          </p:stCondLst>
                                        </p:cTn>
                                        <p:tgtEl>
                                          <p:spTgt spid="5">
                                            <p:graphicEl>
                                              <a:dgm id="{AE1BFBB7-50E2-4D16-953E-843707232272}"/>
                                            </p:graphicEl>
                                          </p:spTgt>
                                        </p:tgtEl>
                                      </p:cBhvr>
                                    </p:animEffect>
                                    <p:anim calcmode="lin" valueType="num">
                                      <p:cBhvr>
                                        <p:cTn id="60" dur="1822" tmFilter="0,0; 0.14,0.36; 0.43,0.73; 0.71,0.91; 1.0,1.0">
                                          <p:stCondLst>
                                            <p:cond delay="0"/>
                                          </p:stCondLst>
                                        </p:cTn>
                                        <p:tgtEl>
                                          <p:spTgt spid="5">
                                            <p:graphicEl>
                                              <a:dgm id="{AE1BFBB7-50E2-4D16-953E-843707232272}"/>
                                            </p:graphicEl>
                                          </p:spTgt>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5">
                                            <p:graphicEl>
                                              <a:dgm id="{AE1BFBB7-50E2-4D16-953E-843707232272}"/>
                                            </p:graphicEl>
                                          </p:spTgt>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5">
                                            <p:graphicEl>
                                              <a:dgm id="{AE1BFBB7-50E2-4D16-953E-843707232272}"/>
                                            </p:graphicEl>
                                          </p:spTgt>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5">
                                            <p:graphicEl>
                                              <a:dgm id="{AE1BFBB7-50E2-4D16-953E-843707232272}"/>
                                            </p:graphicEl>
                                          </p:spTgt>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5">
                                            <p:graphicEl>
                                              <a:dgm id="{AE1BFBB7-50E2-4D16-953E-843707232272}"/>
                                            </p:graphicEl>
                                          </p:spTgt>
                                        </p:tgtEl>
                                        <p:attrNameLst>
                                          <p:attrName>ppt_y</p:attrName>
                                        </p:attrNameLst>
                                      </p:cBhvr>
                                      <p:tavLst>
                                        <p:tav tm="0" fmla="#ppt_y-sin(pi*$)/81">
                                          <p:val>
                                            <p:fltVal val="0"/>
                                          </p:val>
                                        </p:tav>
                                        <p:tav tm="100000">
                                          <p:val>
                                            <p:fltVal val="1"/>
                                          </p:val>
                                        </p:tav>
                                      </p:tavLst>
                                    </p:anim>
                                    <p:animScale>
                                      <p:cBhvr>
                                        <p:cTn id="65" dur="26">
                                          <p:stCondLst>
                                            <p:cond delay="650"/>
                                          </p:stCondLst>
                                        </p:cTn>
                                        <p:tgtEl>
                                          <p:spTgt spid="5">
                                            <p:graphicEl>
                                              <a:dgm id="{AE1BFBB7-50E2-4D16-953E-843707232272}"/>
                                            </p:graphicEl>
                                          </p:spTgt>
                                        </p:tgtEl>
                                      </p:cBhvr>
                                      <p:to x="100000" y="60000"/>
                                    </p:animScale>
                                    <p:animScale>
                                      <p:cBhvr>
                                        <p:cTn id="66" dur="166" decel="50000">
                                          <p:stCondLst>
                                            <p:cond delay="676"/>
                                          </p:stCondLst>
                                        </p:cTn>
                                        <p:tgtEl>
                                          <p:spTgt spid="5">
                                            <p:graphicEl>
                                              <a:dgm id="{AE1BFBB7-50E2-4D16-953E-843707232272}"/>
                                            </p:graphicEl>
                                          </p:spTgt>
                                        </p:tgtEl>
                                      </p:cBhvr>
                                      <p:to x="100000" y="100000"/>
                                    </p:animScale>
                                    <p:animScale>
                                      <p:cBhvr>
                                        <p:cTn id="67" dur="26">
                                          <p:stCondLst>
                                            <p:cond delay="1312"/>
                                          </p:stCondLst>
                                        </p:cTn>
                                        <p:tgtEl>
                                          <p:spTgt spid="5">
                                            <p:graphicEl>
                                              <a:dgm id="{AE1BFBB7-50E2-4D16-953E-843707232272}"/>
                                            </p:graphicEl>
                                          </p:spTgt>
                                        </p:tgtEl>
                                      </p:cBhvr>
                                      <p:to x="100000" y="80000"/>
                                    </p:animScale>
                                    <p:animScale>
                                      <p:cBhvr>
                                        <p:cTn id="68" dur="166" decel="50000">
                                          <p:stCondLst>
                                            <p:cond delay="1338"/>
                                          </p:stCondLst>
                                        </p:cTn>
                                        <p:tgtEl>
                                          <p:spTgt spid="5">
                                            <p:graphicEl>
                                              <a:dgm id="{AE1BFBB7-50E2-4D16-953E-843707232272}"/>
                                            </p:graphicEl>
                                          </p:spTgt>
                                        </p:tgtEl>
                                      </p:cBhvr>
                                      <p:to x="100000" y="100000"/>
                                    </p:animScale>
                                    <p:animScale>
                                      <p:cBhvr>
                                        <p:cTn id="69" dur="26">
                                          <p:stCondLst>
                                            <p:cond delay="1642"/>
                                          </p:stCondLst>
                                        </p:cTn>
                                        <p:tgtEl>
                                          <p:spTgt spid="5">
                                            <p:graphicEl>
                                              <a:dgm id="{AE1BFBB7-50E2-4D16-953E-843707232272}"/>
                                            </p:graphicEl>
                                          </p:spTgt>
                                        </p:tgtEl>
                                      </p:cBhvr>
                                      <p:to x="100000" y="90000"/>
                                    </p:animScale>
                                    <p:animScale>
                                      <p:cBhvr>
                                        <p:cTn id="70" dur="166" decel="50000">
                                          <p:stCondLst>
                                            <p:cond delay="1668"/>
                                          </p:stCondLst>
                                        </p:cTn>
                                        <p:tgtEl>
                                          <p:spTgt spid="5">
                                            <p:graphicEl>
                                              <a:dgm id="{AE1BFBB7-50E2-4D16-953E-843707232272}"/>
                                            </p:graphicEl>
                                          </p:spTgt>
                                        </p:tgtEl>
                                      </p:cBhvr>
                                      <p:to x="100000" y="100000"/>
                                    </p:animScale>
                                    <p:animScale>
                                      <p:cBhvr>
                                        <p:cTn id="71" dur="26">
                                          <p:stCondLst>
                                            <p:cond delay="1808"/>
                                          </p:stCondLst>
                                        </p:cTn>
                                        <p:tgtEl>
                                          <p:spTgt spid="5">
                                            <p:graphicEl>
                                              <a:dgm id="{AE1BFBB7-50E2-4D16-953E-843707232272}"/>
                                            </p:graphicEl>
                                          </p:spTgt>
                                        </p:tgtEl>
                                      </p:cBhvr>
                                      <p:to x="100000" y="95000"/>
                                    </p:animScale>
                                    <p:animScale>
                                      <p:cBhvr>
                                        <p:cTn id="72" dur="166" decel="50000">
                                          <p:stCondLst>
                                            <p:cond delay="1834"/>
                                          </p:stCondLst>
                                        </p:cTn>
                                        <p:tgtEl>
                                          <p:spTgt spid="5">
                                            <p:graphicEl>
                                              <a:dgm id="{AE1BFBB7-50E2-4D16-953E-843707232272}"/>
                                            </p:graphicEl>
                                          </p:spTgt>
                                        </p:tgtEl>
                                      </p:cBhvr>
                                      <p:to x="100000" y="100000"/>
                                    </p:animScale>
                                  </p:childTnLst>
                                </p:cTn>
                              </p:par>
                              <p:par>
                                <p:cTn id="73" presetID="26" presetClass="entr" presetSubtype="0" fill="hold" grpId="0" nodeType="withEffect">
                                  <p:stCondLst>
                                    <p:cond delay="0"/>
                                  </p:stCondLst>
                                  <p:childTnLst>
                                    <p:set>
                                      <p:cBhvr>
                                        <p:cTn id="74" dur="1" fill="hold">
                                          <p:stCondLst>
                                            <p:cond delay="0"/>
                                          </p:stCondLst>
                                        </p:cTn>
                                        <p:tgtEl>
                                          <p:spTgt spid="5">
                                            <p:graphicEl>
                                              <a:dgm id="{AC77514B-0541-443E-AFE6-08C360B90EC1}"/>
                                            </p:graphicEl>
                                          </p:spTgt>
                                        </p:tgtEl>
                                        <p:attrNameLst>
                                          <p:attrName>style.visibility</p:attrName>
                                        </p:attrNameLst>
                                      </p:cBhvr>
                                      <p:to>
                                        <p:strVal val="visible"/>
                                      </p:to>
                                    </p:set>
                                    <p:animEffect transition="in" filter="wipe(down)">
                                      <p:cBhvr>
                                        <p:cTn id="75" dur="580">
                                          <p:stCondLst>
                                            <p:cond delay="0"/>
                                          </p:stCondLst>
                                        </p:cTn>
                                        <p:tgtEl>
                                          <p:spTgt spid="5">
                                            <p:graphicEl>
                                              <a:dgm id="{AC77514B-0541-443E-AFE6-08C360B90EC1}"/>
                                            </p:graphicEl>
                                          </p:spTgt>
                                        </p:tgtEl>
                                      </p:cBhvr>
                                    </p:animEffect>
                                    <p:anim calcmode="lin" valueType="num">
                                      <p:cBhvr>
                                        <p:cTn id="76" dur="1822" tmFilter="0,0; 0.14,0.36; 0.43,0.73; 0.71,0.91; 1.0,1.0">
                                          <p:stCondLst>
                                            <p:cond delay="0"/>
                                          </p:stCondLst>
                                        </p:cTn>
                                        <p:tgtEl>
                                          <p:spTgt spid="5">
                                            <p:graphicEl>
                                              <a:dgm id="{AC77514B-0541-443E-AFE6-08C360B90EC1}"/>
                                            </p:graphicEl>
                                          </p:spTgt>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5">
                                            <p:graphicEl>
                                              <a:dgm id="{AC77514B-0541-443E-AFE6-08C360B90EC1}"/>
                                            </p:graphicEl>
                                          </p:spTgt>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5">
                                            <p:graphicEl>
                                              <a:dgm id="{AC77514B-0541-443E-AFE6-08C360B90EC1}"/>
                                            </p:graphicEl>
                                          </p:spTgt>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5">
                                            <p:graphicEl>
                                              <a:dgm id="{AC77514B-0541-443E-AFE6-08C360B90EC1}"/>
                                            </p:graphicEl>
                                          </p:spTgt>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5">
                                            <p:graphicEl>
                                              <a:dgm id="{AC77514B-0541-443E-AFE6-08C360B90EC1}"/>
                                            </p:graphicEl>
                                          </p:spTgt>
                                        </p:tgtEl>
                                        <p:attrNameLst>
                                          <p:attrName>ppt_y</p:attrName>
                                        </p:attrNameLst>
                                      </p:cBhvr>
                                      <p:tavLst>
                                        <p:tav tm="0" fmla="#ppt_y-sin(pi*$)/81">
                                          <p:val>
                                            <p:fltVal val="0"/>
                                          </p:val>
                                        </p:tav>
                                        <p:tav tm="100000">
                                          <p:val>
                                            <p:fltVal val="1"/>
                                          </p:val>
                                        </p:tav>
                                      </p:tavLst>
                                    </p:anim>
                                    <p:animScale>
                                      <p:cBhvr>
                                        <p:cTn id="81" dur="26">
                                          <p:stCondLst>
                                            <p:cond delay="650"/>
                                          </p:stCondLst>
                                        </p:cTn>
                                        <p:tgtEl>
                                          <p:spTgt spid="5">
                                            <p:graphicEl>
                                              <a:dgm id="{AC77514B-0541-443E-AFE6-08C360B90EC1}"/>
                                            </p:graphicEl>
                                          </p:spTgt>
                                        </p:tgtEl>
                                      </p:cBhvr>
                                      <p:to x="100000" y="60000"/>
                                    </p:animScale>
                                    <p:animScale>
                                      <p:cBhvr>
                                        <p:cTn id="82" dur="166" decel="50000">
                                          <p:stCondLst>
                                            <p:cond delay="676"/>
                                          </p:stCondLst>
                                        </p:cTn>
                                        <p:tgtEl>
                                          <p:spTgt spid="5">
                                            <p:graphicEl>
                                              <a:dgm id="{AC77514B-0541-443E-AFE6-08C360B90EC1}"/>
                                            </p:graphicEl>
                                          </p:spTgt>
                                        </p:tgtEl>
                                      </p:cBhvr>
                                      <p:to x="100000" y="100000"/>
                                    </p:animScale>
                                    <p:animScale>
                                      <p:cBhvr>
                                        <p:cTn id="83" dur="26">
                                          <p:stCondLst>
                                            <p:cond delay="1312"/>
                                          </p:stCondLst>
                                        </p:cTn>
                                        <p:tgtEl>
                                          <p:spTgt spid="5">
                                            <p:graphicEl>
                                              <a:dgm id="{AC77514B-0541-443E-AFE6-08C360B90EC1}"/>
                                            </p:graphicEl>
                                          </p:spTgt>
                                        </p:tgtEl>
                                      </p:cBhvr>
                                      <p:to x="100000" y="80000"/>
                                    </p:animScale>
                                    <p:animScale>
                                      <p:cBhvr>
                                        <p:cTn id="84" dur="166" decel="50000">
                                          <p:stCondLst>
                                            <p:cond delay="1338"/>
                                          </p:stCondLst>
                                        </p:cTn>
                                        <p:tgtEl>
                                          <p:spTgt spid="5">
                                            <p:graphicEl>
                                              <a:dgm id="{AC77514B-0541-443E-AFE6-08C360B90EC1}"/>
                                            </p:graphicEl>
                                          </p:spTgt>
                                        </p:tgtEl>
                                      </p:cBhvr>
                                      <p:to x="100000" y="100000"/>
                                    </p:animScale>
                                    <p:animScale>
                                      <p:cBhvr>
                                        <p:cTn id="85" dur="26">
                                          <p:stCondLst>
                                            <p:cond delay="1642"/>
                                          </p:stCondLst>
                                        </p:cTn>
                                        <p:tgtEl>
                                          <p:spTgt spid="5">
                                            <p:graphicEl>
                                              <a:dgm id="{AC77514B-0541-443E-AFE6-08C360B90EC1}"/>
                                            </p:graphicEl>
                                          </p:spTgt>
                                        </p:tgtEl>
                                      </p:cBhvr>
                                      <p:to x="100000" y="90000"/>
                                    </p:animScale>
                                    <p:animScale>
                                      <p:cBhvr>
                                        <p:cTn id="86" dur="166" decel="50000">
                                          <p:stCondLst>
                                            <p:cond delay="1668"/>
                                          </p:stCondLst>
                                        </p:cTn>
                                        <p:tgtEl>
                                          <p:spTgt spid="5">
                                            <p:graphicEl>
                                              <a:dgm id="{AC77514B-0541-443E-AFE6-08C360B90EC1}"/>
                                            </p:graphicEl>
                                          </p:spTgt>
                                        </p:tgtEl>
                                      </p:cBhvr>
                                      <p:to x="100000" y="100000"/>
                                    </p:animScale>
                                    <p:animScale>
                                      <p:cBhvr>
                                        <p:cTn id="87" dur="26">
                                          <p:stCondLst>
                                            <p:cond delay="1808"/>
                                          </p:stCondLst>
                                        </p:cTn>
                                        <p:tgtEl>
                                          <p:spTgt spid="5">
                                            <p:graphicEl>
                                              <a:dgm id="{AC77514B-0541-443E-AFE6-08C360B90EC1}"/>
                                            </p:graphicEl>
                                          </p:spTgt>
                                        </p:tgtEl>
                                      </p:cBhvr>
                                      <p:to x="100000" y="95000"/>
                                    </p:animScale>
                                    <p:animScale>
                                      <p:cBhvr>
                                        <p:cTn id="88" dur="166" decel="50000">
                                          <p:stCondLst>
                                            <p:cond delay="1834"/>
                                          </p:stCondLst>
                                        </p:cTn>
                                        <p:tgtEl>
                                          <p:spTgt spid="5">
                                            <p:graphicEl>
                                              <a:dgm id="{AC77514B-0541-443E-AFE6-08C360B90EC1}"/>
                                            </p:graphic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C8004-498D-43AA-8773-6DA5F041EA1F}"/>
              </a:ext>
            </a:extLst>
          </p:cNvPr>
          <p:cNvSpPr>
            <a:spLocks noGrp="1"/>
          </p:cNvSpPr>
          <p:nvPr>
            <p:ph type="title"/>
          </p:nvPr>
        </p:nvSpPr>
        <p:spPr>
          <a:xfrm>
            <a:off x="1295402" y="982132"/>
            <a:ext cx="9601196" cy="1303867"/>
          </a:xfrm>
        </p:spPr>
        <p:txBody>
          <a:bodyPr>
            <a:normAutofit/>
          </a:bodyPr>
          <a:lstStyle/>
          <a:p>
            <a:pPr rtl="1"/>
            <a:r>
              <a:rPr lang="ar-SA" dirty="0">
                <a:solidFill>
                  <a:srgbClr val="262626"/>
                </a:solidFill>
                <a:latin typeface="Sakkal Majalla" panose="02000000000000000000" pitchFamily="2" charset="-78"/>
                <a:cs typeface="Sakkal Majalla" panose="02000000000000000000" pitchFamily="2" charset="-78"/>
              </a:rPr>
              <a:t>للحفاظ (6)</a:t>
            </a:r>
            <a:endParaRPr lang="en-US" dirty="0">
              <a:solidFill>
                <a:srgbClr val="262626"/>
              </a:solidFill>
              <a:latin typeface="Sakkal Majalla" panose="02000000000000000000" pitchFamily="2" charset="-78"/>
              <a:cs typeface="Sakkal Majalla" panose="02000000000000000000" pitchFamily="2" charset="-78"/>
            </a:endParaRPr>
          </a:p>
        </p:txBody>
      </p:sp>
      <p:graphicFrame>
        <p:nvGraphicFramePr>
          <p:cNvPr id="5" name="Content Placeholder 2">
            <a:extLst>
              <a:ext uri="{FF2B5EF4-FFF2-40B4-BE49-F238E27FC236}">
                <a16:creationId xmlns:a16="http://schemas.microsoft.com/office/drawing/2014/main" id="{88FA6B1A-F6A5-4314-BDAC-CE9DCE055B28}"/>
              </a:ext>
            </a:extLst>
          </p:cNvPr>
          <p:cNvGraphicFramePr>
            <a:graphicFrameLocks noGrp="1"/>
          </p:cNvGraphicFramePr>
          <p:nvPr>
            <p:ph idx="1"/>
            <p:extLst>
              <p:ext uri="{D42A27DB-BD31-4B8C-83A1-F6EECF244321}">
                <p14:modId xmlns:p14="http://schemas.microsoft.com/office/powerpoint/2010/main" val="3024830193"/>
              </p:ext>
            </p:extLst>
          </p:nvPr>
        </p:nvGraphicFramePr>
        <p:xfrm>
          <a:off x="1295401" y="2675822"/>
          <a:ext cx="9601197" cy="2985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3" name="Group 2">
            <a:extLst>
              <a:ext uri="{FF2B5EF4-FFF2-40B4-BE49-F238E27FC236}">
                <a16:creationId xmlns:a16="http://schemas.microsoft.com/office/drawing/2014/main" id="{F3FACB8E-09C7-431D-A88F-83C997D6156F}"/>
              </a:ext>
            </a:extLst>
          </p:cNvPr>
          <p:cNvGrpSpPr/>
          <p:nvPr/>
        </p:nvGrpSpPr>
        <p:grpSpPr>
          <a:xfrm>
            <a:off x="3505200" y="3345313"/>
            <a:ext cx="5021580" cy="1615826"/>
            <a:chOff x="3505200" y="3345313"/>
            <a:chExt cx="5021580" cy="1615826"/>
          </a:xfrm>
        </p:grpSpPr>
        <p:grpSp>
          <p:nvGrpSpPr>
            <p:cNvPr id="4" name="Group 3">
              <a:extLst>
                <a:ext uri="{FF2B5EF4-FFF2-40B4-BE49-F238E27FC236}">
                  <a16:creationId xmlns:a16="http://schemas.microsoft.com/office/drawing/2014/main" id="{4644870B-E6AD-4B5D-BB36-E9F081BB01C1}"/>
                </a:ext>
              </a:extLst>
            </p:cNvPr>
            <p:cNvGrpSpPr/>
            <p:nvPr/>
          </p:nvGrpSpPr>
          <p:grpSpPr>
            <a:xfrm>
              <a:off x="3505200" y="3376179"/>
              <a:ext cx="5021580" cy="1584960"/>
              <a:chOff x="3299460" y="2834641"/>
              <a:chExt cx="5021580" cy="1584960"/>
            </a:xfrm>
          </p:grpSpPr>
          <p:sp>
            <p:nvSpPr>
              <p:cNvPr id="6" name="Rectangle: Rounded Corners 5">
                <a:extLst>
                  <a:ext uri="{FF2B5EF4-FFF2-40B4-BE49-F238E27FC236}">
                    <a16:creationId xmlns:a16="http://schemas.microsoft.com/office/drawing/2014/main" id="{E080213F-95B3-4A04-BC66-B349A338C807}"/>
                  </a:ext>
                </a:extLst>
              </p:cNvPr>
              <p:cNvSpPr/>
              <p:nvPr/>
            </p:nvSpPr>
            <p:spPr>
              <a:xfrm>
                <a:off x="3299460" y="2834641"/>
                <a:ext cx="5021580" cy="15849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9DA1982-AEB9-4DA5-BBCC-1FA68A17C198}"/>
                  </a:ext>
                </a:extLst>
              </p:cNvPr>
              <p:cNvSpPr txBox="1"/>
              <p:nvPr/>
            </p:nvSpPr>
            <p:spPr>
              <a:xfrm>
                <a:off x="3299460" y="3050074"/>
                <a:ext cx="4633431" cy="954107"/>
              </a:xfrm>
              <a:prstGeom prst="rect">
                <a:avLst/>
              </a:prstGeom>
              <a:noFill/>
            </p:spPr>
            <p:txBody>
              <a:bodyPr wrap="square" rtlCol="0">
                <a:spAutoFit/>
              </a:bodyPr>
              <a:lstStyle/>
              <a:p>
                <a:pPr algn="r" rtl="1"/>
                <a:r>
                  <a:rPr lang="en-US" sz="2800" dirty="0">
                    <a:solidFill>
                      <a:srgbClr val="FF0000"/>
                    </a:solidFill>
                    <a:latin typeface="Sakkal Majalla" panose="02000000000000000000" pitchFamily="2" charset="-78"/>
                    <a:cs typeface="Sakkal Majalla" panose="02000000000000000000" pitchFamily="2" charset="-78"/>
                  </a:rPr>
                  <a:t>	</a:t>
                </a:r>
                <a:r>
                  <a:rPr lang="ar-SA" sz="2800" dirty="0">
                    <a:solidFill>
                      <a:srgbClr val="FF0000"/>
                    </a:solidFill>
                    <a:latin typeface="Sakkal Majalla" panose="02000000000000000000" pitchFamily="2" charset="-78"/>
                    <a:cs typeface="Sakkal Majalla" panose="02000000000000000000" pitchFamily="2" charset="-78"/>
                  </a:rPr>
                  <a:t>تنبيه !!</a:t>
                </a:r>
              </a:p>
              <a:p>
                <a:pPr algn="r" rtl="1"/>
                <a:r>
                  <a:rPr lang="ar-SA" sz="2800" dirty="0">
                    <a:solidFill>
                      <a:schemeClr val="bg1"/>
                    </a:solidFill>
                    <a:latin typeface="Sakkal Majalla" panose="02000000000000000000" pitchFamily="2" charset="-78"/>
                    <a:cs typeface="Sakkal Majalla" panose="02000000000000000000" pitchFamily="2" charset="-78"/>
                  </a:rPr>
                  <a:t>موضع السجدة آية (19) </a:t>
                </a:r>
                <a:r>
                  <a:rPr lang="ar-SA" sz="2800" dirty="0">
                    <a:latin typeface="Sakkal Majalla" panose="02000000000000000000" pitchFamily="2" charset="-78"/>
                    <a:cs typeface="Sakkal Majalla" panose="02000000000000000000" pitchFamily="2" charset="-78"/>
                  </a:rPr>
                  <a:t>(أما الذّين) </a:t>
                </a:r>
                <a:r>
                  <a:rPr lang="ar-SA" sz="2800" dirty="0">
                    <a:solidFill>
                      <a:schemeClr val="bg1"/>
                    </a:solidFill>
                    <a:latin typeface="Sakkal Majalla" panose="02000000000000000000" pitchFamily="2" charset="-78"/>
                    <a:cs typeface="Sakkal Majalla" panose="02000000000000000000" pitchFamily="2" charset="-78"/>
                  </a:rPr>
                  <a:t>بدون واو</a:t>
                </a:r>
                <a:endParaRPr lang="en-US" sz="2800" dirty="0">
                  <a:solidFill>
                    <a:schemeClr val="bg1"/>
                  </a:solidFill>
                  <a:latin typeface="Sakkal Majalla" panose="02000000000000000000" pitchFamily="2" charset="-78"/>
                  <a:cs typeface="Sakkal Majalla" panose="02000000000000000000" pitchFamily="2" charset="-78"/>
                </a:endParaRPr>
              </a:p>
            </p:txBody>
          </p:sp>
        </p:grpSp>
        <p:pic>
          <p:nvPicPr>
            <p:cNvPr id="8" name="Graphic 7" descr="Siren">
              <a:extLst>
                <a:ext uri="{FF2B5EF4-FFF2-40B4-BE49-F238E27FC236}">
                  <a16:creationId xmlns:a16="http://schemas.microsoft.com/office/drawing/2014/main" id="{A761592D-1D8D-48BC-9E96-3DFA10FAF10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7703434" y="3345313"/>
              <a:ext cx="823346" cy="823346"/>
            </a:xfrm>
            <a:prstGeom prst="rect">
              <a:avLst/>
            </a:prstGeom>
          </p:spPr>
        </p:pic>
      </p:grpSp>
    </p:spTree>
    <p:extLst>
      <p:ext uri="{BB962C8B-B14F-4D97-AF65-F5344CB8AC3E}">
        <p14:creationId xmlns:p14="http://schemas.microsoft.com/office/powerpoint/2010/main" val="20541466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graphicEl>
                                              <a:dgm id="{1BEC1CC2-7978-46CE-8A75-67A769C03883}"/>
                                            </p:graphicEl>
                                          </p:spTgt>
                                        </p:tgtEl>
                                        <p:attrNameLst>
                                          <p:attrName>style.visibility</p:attrName>
                                        </p:attrNameLst>
                                      </p:cBhvr>
                                      <p:to>
                                        <p:strVal val="visible"/>
                                      </p:to>
                                    </p:set>
                                    <p:animEffect transition="in" filter="wipe(down)">
                                      <p:cBhvr>
                                        <p:cTn id="7" dur="580">
                                          <p:stCondLst>
                                            <p:cond delay="0"/>
                                          </p:stCondLst>
                                        </p:cTn>
                                        <p:tgtEl>
                                          <p:spTgt spid="5">
                                            <p:graphicEl>
                                              <a:dgm id="{1BEC1CC2-7978-46CE-8A75-67A769C03883}"/>
                                            </p:graphicEl>
                                          </p:spTgt>
                                        </p:tgtEl>
                                      </p:cBhvr>
                                    </p:animEffect>
                                    <p:anim calcmode="lin" valueType="num">
                                      <p:cBhvr>
                                        <p:cTn id="8" dur="1822" tmFilter="0,0; 0.14,0.36; 0.43,0.73; 0.71,0.91; 1.0,1.0">
                                          <p:stCondLst>
                                            <p:cond delay="0"/>
                                          </p:stCondLst>
                                        </p:cTn>
                                        <p:tgtEl>
                                          <p:spTgt spid="5">
                                            <p:graphicEl>
                                              <a:dgm id="{1BEC1CC2-7978-46CE-8A75-67A769C03883}"/>
                                            </p:graphic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graphicEl>
                                              <a:dgm id="{1BEC1CC2-7978-46CE-8A75-67A769C03883}"/>
                                            </p:graphic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graphicEl>
                                              <a:dgm id="{1BEC1CC2-7978-46CE-8A75-67A769C03883}"/>
                                            </p:graphic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graphicEl>
                                              <a:dgm id="{1BEC1CC2-7978-46CE-8A75-67A769C03883}"/>
                                            </p:graphic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graphicEl>
                                              <a:dgm id="{1BEC1CC2-7978-46CE-8A75-67A769C03883}"/>
                                            </p:graphic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graphicEl>
                                              <a:dgm id="{1BEC1CC2-7978-46CE-8A75-67A769C03883}"/>
                                            </p:graphicEl>
                                          </p:spTgt>
                                        </p:tgtEl>
                                      </p:cBhvr>
                                      <p:to x="100000" y="60000"/>
                                    </p:animScale>
                                    <p:animScale>
                                      <p:cBhvr>
                                        <p:cTn id="14" dur="166" decel="50000">
                                          <p:stCondLst>
                                            <p:cond delay="676"/>
                                          </p:stCondLst>
                                        </p:cTn>
                                        <p:tgtEl>
                                          <p:spTgt spid="5">
                                            <p:graphicEl>
                                              <a:dgm id="{1BEC1CC2-7978-46CE-8A75-67A769C03883}"/>
                                            </p:graphicEl>
                                          </p:spTgt>
                                        </p:tgtEl>
                                      </p:cBhvr>
                                      <p:to x="100000" y="100000"/>
                                    </p:animScale>
                                    <p:animScale>
                                      <p:cBhvr>
                                        <p:cTn id="15" dur="26">
                                          <p:stCondLst>
                                            <p:cond delay="1312"/>
                                          </p:stCondLst>
                                        </p:cTn>
                                        <p:tgtEl>
                                          <p:spTgt spid="5">
                                            <p:graphicEl>
                                              <a:dgm id="{1BEC1CC2-7978-46CE-8A75-67A769C03883}"/>
                                            </p:graphicEl>
                                          </p:spTgt>
                                        </p:tgtEl>
                                      </p:cBhvr>
                                      <p:to x="100000" y="80000"/>
                                    </p:animScale>
                                    <p:animScale>
                                      <p:cBhvr>
                                        <p:cTn id="16" dur="166" decel="50000">
                                          <p:stCondLst>
                                            <p:cond delay="1338"/>
                                          </p:stCondLst>
                                        </p:cTn>
                                        <p:tgtEl>
                                          <p:spTgt spid="5">
                                            <p:graphicEl>
                                              <a:dgm id="{1BEC1CC2-7978-46CE-8A75-67A769C03883}"/>
                                            </p:graphicEl>
                                          </p:spTgt>
                                        </p:tgtEl>
                                      </p:cBhvr>
                                      <p:to x="100000" y="100000"/>
                                    </p:animScale>
                                    <p:animScale>
                                      <p:cBhvr>
                                        <p:cTn id="17" dur="26">
                                          <p:stCondLst>
                                            <p:cond delay="1642"/>
                                          </p:stCondLst>
                                        </p:cTn>
                                        <p:tgtEl>
                                          <p:spTgt spid="5">
                                            <p:graphicEl>
                                              <a:dgm id="{1BEC1CC2-7978-46CE-8A75-67A769C03883}"/>
                                            </p:graphicEl>
                                          </p:spTgt>
                                        </p:tgtEl>
                                      </p:cBhvr>
                                      <p:to x="100000" y="90000"/>
                                    </p:animScale>
                                    <p:animScale>
                                      <p:cBhvr>
                                        <p:cTn id="18" dur="166" decel="50000">
                                          <p:stCondLst>
                                            <p:cond delay="1668"/>
                                          </p:stCondLst>
                                        </p:cTn>
                                        <p:tgtEl>
                                          <p:spTgt spid="5">
                                            <p:graphicEl>
                                              <a:dgm id="{1BEC1CC2-7978-46CE-8A75-67A769C03883}"/>
                                            </p:graphicEl>
                                          </p:spTgt>
                                        </p:tgtEl>
                                      </p:cBhvr>
                                      <p:to x="100000" y="100000"/>
                                    </p:animScale>
                                    <p:animScale>
                                      <p:cBhvr>
                                        <p:cTn id="19" dur="26">
                                          <p:stCondLst>
                                            <p:cond delay="1808"/>
                                          </p:stCondLst>
                                        </p:cTn>
                                        <p:tgtEl>
                                          <p:spTgt spid="5">
                                            <p:graphicEl>
                                              <a:dgm id="{1BEC1CC2-7978-46CE-8A75-67A769C03883}"/>
                                            </p:graphicEl>
                                          </p:spTgt>
                                        </p:tgtEl>
                                      </p:cBhvr>
                                      <p:to x="100000" y="95000"/>
                                    </p:animScale>
                                    <p:animScale>
                                      <p:cBhvr>
                                        <p:cTn id="20" dur="166" decel="50000">
                                          <p:stCondLst>
                                            <p:cond delay="1834"/>
                                          </p:stCondLst>
                                        </p:cTn>
                                        <p:tgtEl>
                                          <p:spTgt spid="5">
                                            <p:graphicEl>
                                              <a:dgm id="{1BEC1CC2-7978-46CE-8A75-67A769C03883}"/>
                                            </p:graphic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graphicEl>
                                              <a:dgm id="{D5997FB6-A5FE-4C06-BF9E-64807667A1D9}"/>
                                            </p:graphicEl>
                                          </p:spTgt>
                                        </p:tgtEl>
                                        <p:attrNameLst>
                                          <p:attrName>style.visibility</p:attrName>
                                        </p:attrNameLst>
                                      </p:cBhvr>
                                      <p:to>
                                        <p:strVal val="visible"/>
                                      </p:to>
                                    </p:set>
                                    <p:animEffect transition="in" filter="wipe(down)">
                                      <p:cBhvr>
                                        <p:cTn id="25" dur="580">
                                          <p:stCondLst>
                                            <p:cond delay="0"/>
                                          </p:stCondLst>
                                        </p:cTn>
                                        <p:tgtEl>
                                          <p:spTgt spid="5">
                                            <p:graphicEl>
                                              <a:dgm id="{D5997FB6-A5FE-4C06-BF9E-64807667A1D9}"/>
                                            </p:graphicEl>
                                          </p:spTgt>
                                        </p:tgtEl>
                                      </p:cBhvr>
                                    </p:animEffect>
                                    <p:anim calcmode="lin" valueType="num">
                                      <p:cBhvr>
                                        <p:cTn id="26" dur="1822" tmFilter="0,0; 0.14,0.36; 0.43,0.73; 0.71,0.91; 1.0,1.0">
                                          <p:stCondLst>
                                            <p:cond delay="0"/>
                                          </p:stCondLst>
                                        </p:cTn>
                                        <p:tgtEl>
                                          <p:spTgt spid="5">
                                            <p:graphicEl>
                                              <a:dgm id="{D5997FB6-A5FE-4C06-BF9E-64807667A1D9}"/>
                                            </p:graphic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graphicEl>
                                              <a:dgm id="{D5997FB6-A5FE-4C06-BF9E-64807667A1D9}"/>
                                            </p:graphic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graphicEl>
                                              <a:dgm id="{D5997FB6-A5FE-4C06-BF9E-64807667A1D9}"/>
                                            </p:graphic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graphicEl>
                                              <a:dgm id="{D5997FB6-A5FE-4C06-BF9E-64807667A1D9}"/>
                                            </p:graphic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graphicEl>
                                              <a:dgm id="{D5997FB6-A5FE-4C06-BF9E-64807667A1D9}"/>
                                            </p:graphic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graphicEl>
                                              <a:dgm id="{D5997FB6-A5FE-4C06-BF9E-64807667A1D9}"/>
                                            </p:graphicEl>
                                          </p:spTgt>
                                        </p:tgtEl>
                                      </p:cBhvr>
                                      <p:to x="100000" y="60000"/>
                                    </p:animScale>
                                    <p:animScale>
                                      <p:cBhvr>
                                        <p:cTn id="32" dur="166" decel="50000">
                                          <p:stCondLst>
                                            <p:cond delay="676"/>
                                          </p:stCondLst>
                                        </p:cTn>
                                        <p:tgtEl>
                                          <p:spTgt spid="5">
                                            <p:graphicEl>
                                              <a:dgm id="{D5997FB6-A5FE-4C06-BF9E-64807667A1D9}"/>
                                            </p:graphicEl>
                                          </p:spTgt>
                                        </p:tgtEl>
                                      </p:cBhvr>
                                      <p:to x="100000" y="100000"/>
                                    </p:animScale>
                                    <p:animScale>
                                      <p:cBhvr>
                                        <p:cTn id="33" dur="26">
                                          <p:stCondLst>
                                            <p:cond delay="1312"/>
                                          </p:stCondLst>
                                        </p:cTn>
                                        <p:tgtEl>
                                          <p:spTgt spid="5">
                                            <p:graphicEl>
                                              <a:dgm id="{D5997FB6-A5FE-4C06-BF9E-64807667A1D9}"/>
                                            </p:graphicEl>
                                          </p:spTgt>
                                        </p:tgtEl>
                                      </p:cBhvr>
                                      <p:to x="100000" y="80000"/>
                                    </p:animScale>
                                    <p:animScale>
                                      <p:cBhvr>
                                        <p:cTn id="34" dur="166" decel="50000">
                                          <p:stCondLst>
                                            <p:cond delay="1338"/>
                                          </p:stCondLst>
                                        </p:cTn>
                                        <p:tgtEl>
                                          <p:spTgt spid="5">
                                            <p:graphicEl>
                                              <a:dgm id="{D5997FB6-A5FE-4C06-BF9E-64807667A1D9}"/>
                                            </p:graphicEl>
                                          </p:spTgt>
                                        </p:tgtEl>
                                      </p:cBhvr>
                                      <p:to x="100000" y="100000"/>
                                    </p:animScale>
                                    <p:animScale>
                                      <p:cBhvr>
                                        <p:cTn id="35" dur="26">
                                          <p:stCondLst>
                                            <p:cond delay="1642"/>
                                          </p:stCondLst>
                                        </p:cTn>
                                        <p:tgtEl>
                                          <p:spTgt spid="5">
                                            <p:graphicEl>
                                              <a:dgm id="{D5997FB6-A5FE-4C06-BF9E-64807667A1D9}"/>
                                            </p:graphicEl>
                                          </p:spTgt>
                                        </p:tgtEl>
                                      </p:cBhvr>
                                      <p:to x="100000" y="90000"/>
                                    </p:animScale>
                                    <p:animScale>
                                      <p:cBhvr>
                                        <p:cTn id="36" dur="166" decel="50000">
                                          <p:stCondLst>
                                            <p:cond delay="1668"/>
                                          </p:stCondLst>
                                        </p:cTn>
                                        <p:tgtEl>
                                          <p:spTgt spid="5">
                                            <p:graphicEl>
                                              <a:dgm id="{D5997FB6-A5FE-4C06-BF9E-64807667A1D9}"/>
                                            </p:graphicEl>
                                          </p:spTgt>
                                        </p:tgtEl>
                                      </p:cBhvr>
                                      <p:to x="100000" y="100000"/>
                                    </p:animScale>
                                    <p:animScale>
                                      <p:cBhvr>
                                        <p:cTn id="37" dur="26">
                                          <p:stCondLst>
                                            <p:cond delay="1808"/>
                                          </p:stCondLst>
                                        </p:cTn>
                                        <p:tgtEl>
                                          <p:spTgt spid="5">
                                            <p:graphicEl>
                                              <a:dgm id="{D5997FB6-A5FE-4C06-BF9E-64807667A1D9}"/>
                                            </p:graphicEl>
                                          </p:spTgt>
                                        </p:tgtEl>
                                      </p:cBhvr>
                                      <p:to x="100000" y="95000"/>
                                    </p:animScale>
                                    <p:animScale>
                                      <p:cBhvr>
                                        <p:cTn id="38" dur="166" decel="50000">
                                          <p:stCondLst>
                                            <p:cond delay="1834"/>
                                          </p:stCondLst>
                                        </p:cTn>
                                        <p:tgtEl>
                                          <p:spTgt spid="5">
                                            <p:graphicEl>
                                              <a:dgm id="{D5997FB6-A5FE-4C06-BF9E-64807667A1D9}"/>
                                            </p:graphicEl>
                                          </p:spTgt>
                                        </p:tgtEl>
                                      </p:cBhvr>
                                      <p:to x="100000" y="100000"/>
                                    </p:animScale>
                                  </p:childTnLst>
                                </p:cTn>
                              </p:par>
                              <p:par>
                                <p:cTn id="39" presetID="26" presetClass="entr" presetSubtype="0" fill="hold" grpId="0" nodeType="withEffect">
                                  <p:stCondLst>
                                    <p:cond delay="0"/>
                                  </p:stCondLst>
                                  <p:childTnLst>
                                    <p:set>
                                      <p:cBhvr>
                                        <p:cTn id="40" dur="1" fill="hold">
                                          <p:stCondLst>
                                            <p:cond delay="0"/>
                                          </p:stCondLst>
                                        </p:cTn>
                                        <p:tgtEl>
                                          <p:spTgt spid="5">
                                            <p:graphicEl>
                                              <a:dgm id="{918FF342-9837-4234-8DD7-A0A2BD624B00}"/>
                                            </p:graphicEl>
                                          </p:spTgt>
                                        </p:tgtEl>
                                        <p:attrNameLst>
                                          <p:attrName>style.visibility</p:attrName>
                                        </p:attrNameLst>
                                      </p:cBhvr>
                                      <p:to>
                                        <p:strVal val="visible"/>
                                      </p:to>
                                    </p:set>
                                    <p:animEffect transition="in" filter="wipe(down)">
                                      <p:cBhvr>
                                        <p:cTn id="41" dur="580">
                                          <p:stCondLst>
                                            <p:cond delay="0"/>
                                          </p:stCondLst>
                                        </p:cTn>
                                        <p:tgtEl>
                                          <p:spTgt spid="5">
                                            <p:graphicEl>
                                              <a:dgm id="{918FF342-9837-4234-8DD7-A0A2BD624B00}"/>
                                            </p:graphicEl>
                                          </p:spTgt>
                                        </p:tgtEl>
                                      </p:cBhvr>
                                    </p:animEffect>
                                    <p:anim calcmode="lin" valueType="num">
                                      <p:cBhvr>
                                        <p:cTn id="42" dur="1822" tmFilter="0,0; 0.14,0.36; 0.43,0.73; 0.71,0.91; 1.0,1.0">
                                          <p:stCondLst>
                                            <p:cond delay="0"/>
                                          </p:stCondLst>
                                        </p:cTn>
                                        <p:tgtEl>
                                          <p:spTgt spid="5">
                                            <p:graphicEl>
                                              <a:dgm id="{918FF342-9837-4234-8DD7-A0A2BD624B00}"/>
                                            </p:graphic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5">
                                            <p:graphicEl>
                                              <a:dgm id="{918FF342-9837-4234-8DD7-A0A2BD624B00}"/>
                                            </p:graphic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5">
                                            <p:graphicEl>
                                              <a:dgm id="{918FF342-9837-4234-8DD7-A0A2BD624B00}"/>
                                            </p:graphic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5">
                                            <p:graphicEl>
                                              <a:dgm id="{918FF342-9837-4234-8DD7-A0A2BD624B00}"/>
                                            </p:graphic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5">
                                            <p:graphicEl>
                                              <a:dgm id="{918FF342-9837-4234-8DD7-A0A2BD624B00}"/>
                                            </p:graphic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5">
                                            <p:graphicEl>
                                              <a:dgm id="{918FF342-9837-4234-8DD7-A0A2BD624B00}"/>
                                            </p:graphicEl>
                                          </p:spTgt>
                                        </p:tgtEl>
                                      </p:cBhvr>
                                      <p:to x="100000" y="60000"/>
                                    </p:animScale>
                                    <p:animScale>
                                      <p:cBhvr>
                                        <p:cTn id="48" dur="166" decel="50000">
                                          <p:stCondLst>
                                            <p:cond delay="676"/>
                                          </p:stCondLst>
                                        </p:cTn>
                                        <p:tgtEl>
                                          <p:spTgt spid="5">
                                            <p:graphicEl>
                                              <a:dgm id="{918FF342-9837-4234-8DD7-A0A2BD624B00}"/>
                                            </p:graphicEl>
                                          </p:spTgt>
                                        </p:tgtEl>
                                      </p:cBhvr>
                                      <p:to x="100000" y="100000"/>
                                    </p:animScale>
                                    <p:animScale>
                                      <p:cBhvr>
                                        <p:cTn id="49" dur="26">
                                          <p:stCondLst>
                                            <p:cond delay="1312"/>
                                          </p:stCondLst>
                                        </p:cTn>
                                        <p:tgtEl>
                                          <p:spTgt spid="5">
                                            <p:graphicEl>
                                              <a:dgm id="{918FF342-9837-4234-8DD7-A0A2BD624B00}"/>
                                            </p:graphicEl>
                                          </p:spTgt>
                                        </p:tgtEl>
                                      </p:cBhvr>
                                      <p:to x="100000" y="80000"/>
                                    </p:animScale>
                                    <p:animScale>
                                      <p:cBhvr>
                                        <p:cTn id="50" dur="166" decel="50000">
                                          <p:stCondLst>
                                            <p:cond delay="1338"/>
                                          </p:stCondLst>
                                        </p:cTn>
                                        <p:tgtEl>
                                          <p:spTgt spid="5">
                                            <p:graphicEl>
                                              <a:dgm id="{918FF342-9837-4234-8DD7-A0A2BD624B00}"/>
                                            </p:graphicEl>
                                          </p:spTgt>
                                        </p:tgtEl>
                                      </p:cBhvr>
                                      <p:to x="100000" y="100000"/>
                                    </p:animScale>
                                    <p:animScale>
                                      <p:cBhvr>
                                        <p:cTn id="51" dur="26">
                                          <p:stCondLst>
                                            <p:cond delay="1642"/>
                                          </p:stCondLst>
                                        </p:cTn>
                                        <p:tgtEl>
                                          <p:spTgt spid="5">
                                            <p:graphicEl>
                                              <a:dgm id="{918FF342-9837-4234-8DD7-A0A2BD624B00}"/>
                                            </p:graphicEl>
                                          </p:spTgt>
                                        </p:tgtEl>
                                      </p:cBhvr>
                                      <p:to x="100000" y="90000"/>
                                    </p:animScale>
                                    <p:animScale>
                                      <p:cBhvr>
                                        <p:cTn id="52" dur="166" decel="50000">
                                          <p:stCondLst>
                                            <p:cond delay="1668"/>
                                          </p:stCondLst>
                                        </p:cTn>
                                        <p:tgtEl>
                                          <p:spTgt spid="5">
                                            <p:graphicEl>
                                              <a:dgm id="{918FF342-9837-4234-8DD7-A0A2BD624B00}"/>
                                            </p:graphicEl>
                                          </p:spTgt>
                                        </p:tgtEl>
                                      </p:cBhvr>
                                      <p:to x="100000" y="100000"/>
                                    </p:animScale>
                                    <p:animScale>
                                      <p:cBhvr>
                                        <p:cTn id="53" dur="26">
                                          <p:stCondLst>
                                            <p:cond delay="1808"/>
                                          </p:stCondLst>
                                        </p:cTn>
                                        <p:tgtEl>
                                          <p:spTgt spid="5">
                                            <p:graphicEl>
                                              <a:dgm id="{918FF342-9837-4234-8DD7-A0A2BD624B00}"/>
                                            </p:graphicEl>
                                          </p:spTgt>
                                        </p:tgtEl>
                                      </p:cBhvr>
                                      <p:to x="100000" y="95000"/>
                                    </p:animScale>
                                    <p:animScale>
                                      <p:cBhvr>
                                        <p:cTn id="54" dur="166" decel="50000">
                                          <p:stCondLst>
                                            <p:cond delay="1834"/>
                                          </p:stCondLst>
                                        </p:cTn>
                                        <p:tgtEl>
                                          <p:spTgt spid="5">
                                            <p:graphicEl>
                                              <a:dgm id="{918FF342-9837-4234-8DD7-A0A2BD624B00}"/>
                                            </p:graphicEl>
                                          </p:spTgt>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grpId="0" nodeType="clickEffect">
                                  <p:stCondLst>
                                    <p:cond delay="0"/>
                                  </p:stCondLst>
                                  <p:childTnLst>
                                    <p:set>
                                      <p:cBhvr>
                                        <p:cTn id="58" dur="1" fill="hold">
                                          <p:stCondLst>
                                            <p:cond delay="0"/>
                                          </p:stCondLst>
                                        </p:cTn>
                                        <p:tgtEl>
                                          <p:spTgt spid="5">
                                            <p:graphicEl>
                                              <a:dgm id="{AE1BFBB7-50E2-4D16-953E-843707232272}"/>
                                            </p:graphicEl>
                                          </p:spTgt>
                                        </p:tgtEl>
                                        <p:attrNameLst>
                                          <p:attrName>style.visibility</p:attrName>
                                        </p:attrNameLst>
                                      </p:cBhvr>
                                      <p:to>
                                        <p:strVal val="visible"/>
                                      </p:to>
                                    </p:set>
                                    <p:animEffect transition="in" filter="wipe(down)">
                                      <p:cBhvr>
                                        <p:cTn id="59" dur="580">
                                          <p:stCondLst>
                                            <p:cond delay="0"/>
                                          </p:stCondLst>
                                        </p:cTn>
                                        <p:tgtEl>
                                          <p:spTgt spid="5">
                                            <p:graphicEl>
                                              <a:dgm id="{AE1BFBB7-50E2-4D16-953E-843707232272}"/>
                                            </p:graphicEl>
                                          </p:spTgt>
                                        </p:tgtEl>
                                      </p:cBhvr>
                                    </p:animEffect>
                                    <p:anim calcmode="lin" valueType="num">
                                      <p:cBhvr>
                                        <p:cTn id="60" dur="1822" tmFilter="0,0; 0.14,0.36; 0.43,0.73; 0.71,0.91; 1.0,1.0">
                                          <p:stCondLst>
                                            <p:cond delay="0"/>
                                          </p:stCondLst>
                                        </p:cTn>
                                        <p:tgtEl>
                                          <p:spTgt spid="5">
                                            <p:graphicEl>
                                              <a:dgm id="{AE1BFBB7-50E2-4D16-953E-843707232272}"/>
                                            </p:graphicEl>
                                          </p:spTgt>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5">
                                            <p:graphicEl>
                                              <a:dgm id="{AE1BFBB7-50E2-4D16-953E-843707232272}"/>
                                            </p:graphicEl>
                                          </p:spTgt>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5">
                                            <p:graphicEl>
                                              <a:dgm id="{AE1BFBB7-50E2-4D16-953E-843707232272}"/>
                                            </p:graphicEl>
                                          </p:spTgt>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5">
                                            <p:graphicEl>
                                              <a:dgm id="{AE1BFBB7-50E2-4D16-953E-843707232272}"/>
                                            </p:graphicEl>
                                          </p:spTgt>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5">
                                            <p:graphicEl>
                                              <a:dgm id="{AE1BFBB7-50E2-4D16-953E-843707232272}"/>
                                            </p:graphicEl>
                                          </p:spTgt>
                                        </p:tgtEl>
                                        <p:attrNameLst>
                                          <p:attrName>ppt_y</p:attrName>
                                        </p:attrNameLst>
                                      </p:cBhvr>
                                      <p:tavLst>
                                        <p:tav tm="0" fmla="#ppt_y-sin(pi*$)/81">
                                          <p:val>
                                            <p:fltVal val="0"/>
                                          </p:val>
                                        </p:tav>
                                        <p:tav tm="100000">
                                          <p:val>
                                            <p:fltVal val="1"/>
                                          </p:val>
                                        </p:tav>
                                      </p:tavLst>
                                    </p:anim>
                                    <p:animScale>
                                      <p:cBhvr>
                                        <p:cTn id="65" dur="26">
                                          <p:stCondLst>
                                            <p:cond delay="650"/>
                                          </p:stCondLst>
                                        </p:cTn>
                                        <p:tgtEl>
                                          <p:spTgt spid="5">
                                            <p:graphicEl>
                                              <a:dgm id="{AE1BFBB7-50E2-4D16-953E-843707232272}"/>
                                            </p:graphicEl>
                                          </p:spTgt>
                                        </p:tgtEl>
                                      </p:cBhvr>
                                      <p:to x="100000" y="60000"/>
                                    </p:animScale>
                                    <p:animScale>
                                      <p:cBhvr>
                                        <p:cTn id="66" dur="166" decel="50000">
                                          <p:stCondLst>
                                            <p:cond delay="676"/>
                                          </p:stCondLst>
                                        </p:cTn>
                                        <p:tgtEl>
                                          <p:spTgt spid="5">
                                            <p:graphicEl>
                                              <a:dgm id="{AE1BFBB7-50E2-4D16-953E-843707232272}"/>
                                            </p:graphicEl>
                                          </p:spTgt>
                                        </p:tgtEl>
                                      </p:cBhvr>
                                      <p:to x="100000" y="100000"/>
                                    </p:animScale>
                                    <p:animScale>
                                      <p:cBhvr>
                                        <p:cTn id="67" dur="26">
                                          <p:stCondLst>
                                            <p:cond delay="1312"/>
                                          </p:stCondLst>
                                        </p:cTn>
                                        <p:tgtEl>
                                          <p:spTgt spid="5">
                                            <p:graphicEl>
                                              <a:dgm id="{AE1BFBB7-50E2-4D16-953E-843707232272}"/>
                                            </p:graphicEl>
                                          </p:spTgt>
                                        </p:tgtEl>
                                      </p:cBhvr>
                                      <p:to x="100000" y="80000"/>
                                    </p:animScale>
                                    <p:animScale>
                                      <p:cBhvr>
                                        <p:cTn id="68" dur="166" decel="50000">
                                          <p:stCondLst>
                                            <p:cond delay="1338"/>
                                          </p:stCondLst>
                                        </p:cTn>
                                        <p:tgtEl>
                                          <p:spTgt spid="5">
                                            <p:graphicEl>
                                              <a:dgm id="{AE1BFBB7-50E2-4D16-953E-843707232272}"/>
                                            </p:graphicEl>
                                          </p:spTgt>
                                        </p:tgtEl>
                                      </p:cBhvr>
                                      <p:to x="100000" y="100000"/>
                                    </p:animScale>
                                    <p:animScale>
                                      <p:cBhvr>
                                        <p:cTn id="69" dur="26">
                                          <p:stCondLst>
                                            <p:cond delay="1642"/>
                                          </p:stCondLst>
                                        </p:cTn>
                                        <p:tgtEl>
                                          <p:spTgt spid="5">
                                            <p:graphicEl>
                                              <a:dgm id="{AE1BFBB7-50E2-4D16-953E-843707232272}"/>
                                            </p:graphicEl>
                                          </p:spTgt>
                                        </p:tgtEl>
                                      </p:cBhvr>
                                      <p:to x="100000" y="90000"/>
                                    </p:animScale>
                                    <p:animScale>
                                      <p:cBhvr>
                                        <p:cTn id="70" dur="166" decel="50000">
                                          <p:stCondLst>
                                            <p:cond delay="1668"/>
                                          </p:stCondLst>
                                        </p:cTn>
                                        <p:tgtEl>
                                          <p:spTgt spid="5">
                                            <p:graphicEl>
                                              <a:dgm id="{AE1BFBB7-50E2-4D16-953E-843707232272}"/>
                                            </p:graphicEl>
                                          </p:spTgt>
                                        </p:tgtEl>
                                      </p:cBhvr>
                                      <p:to x="100000" y="100000"/>
                                    </p:animScale>
                                    <p:animScale>
                                      <p:cBhvr>
                                        <p:cTn id="71" dur="26">
                                          <p:stCondLst>
                                            <p:cond delay="1808"/>
                                          </p:stCondLst>
                                        </p:cTn>
                                        <p:tgtEl>
                                          <p:spTgt spid="5">
                                            <p:graphicEl>
                                              <a:dgm id="{AE1BFBB7-50E2-4D16-953E-843707232272}"/>
                                            </p:graphicEl>
                                          </p:spTgt>
                                        </p:tgtEl>
                                      </p:cBhvr>
                                      <p:to x="100000" y="95000"/>
                                    </p:animScale>
                                    <p:animScale>
                                      <p:cBhvr>
                                        <p:cTn id="72" dur="166" decel="50000">
                                          <p:stCondLst>
                                            <p:cond delay="1834"/>
                                          </p:stCondLst>
                                        </p:cTn>
                                        <p:tgtEl>
                                          <p:spTgt spid="5">
                                            <p:graphicEl>
                                              <a:dgm id="{AE1BFBB7-50E2-4D16-953E-843707232272}"/>
                                            </p:graphicEl>
                                          </p:spTgt>
                                        </p:tgtEl>
                                      </p:cBhvr>
                                      <p:to x="100000" y="100000"/>
                                    </p:animScale>
                                  </p:childTnLst>
                                </p:cTn>
                              </p:par>
                              <p:par>
                                <p:cTn id="73" presetID="26" presetClass="entr" presetSubtype="0" fill="hold" grpId="0" nodeType="withEffect">
                                  <p:stCondLst>
                                    <p:cond delay="0"/>
                                  </p:stCondLst>
                                  <p:childTnLst>
                                    <p:set>
                                      <p:cBhvr>
                                        <p:cTn id="74" dur="1" fill="hold">
                                          <p:stCondLst>
                                            <p:cond delay="0"/>
                                          </p:stCondLst>
                                        </p:cTn>
                                        <p:tgtEl>
                                          <p:spTgt spid="5">
                                            <p:graphicEl>
                                              <a:dgm id="{AC77514B-0541-443E-AFE6-08C360B90EC1}"/>
                                            </p:graphicEl>
                                          </p:spTgt>
                                        </p:tgtEl>
                                        <p:attrNameLst>
                                          <p:attrName>style.visibility</p:attrName>
                                        </p:attrNameLst>
                                      </p:cBhvr>
                                      <p:to>
                                        <p:strVal val="visible"/>
                                      </p:to>
                                    </p:set>
                                    <p:animEffect transition="in" filter="wipe(down)">
                                      <p:cBhvr>
                                        <p:cTn id="75" dur="580">
                                          <p:stCondLst>
                                            <p:cond delay="0"/>
                                          </p:stCondLst>
                                        </p:cTn>
                                        <p:tgtEl>
                                          <p:spTgt spid="5">
                                            <p:graphicEl>
                                              <a:dgm id="{AC77514B-0541-443E-AFE6-08C360B90EC1}"/>
                                            </p:graphicEl>
                                          </p:spTgt>
                                        </p:tgtEl>
                                      </p:cBhvr>
                                    </p:animEffect>
                                    <p:anim calcmode="lin" valueType="num">
                                      <p:cBhvr>
                                        <p:cTn id="76" dur="1822" tmFilter="0,0; 0.14,0.36; 0.43,0.73; 0.71,0.91; 1.0,1.0">
                                          <p:stCondLst>
                                            <p:cond delay="0"/>
                                          </p:stCondLst>
                                        </p:cTn>
                                        <p:tgtEl>
                                          <p:spTgt spid="5">
                                            <p:graphicEl>
                                              <a:dgm id="{AC77514B-0541-443E-AFE6-08C360B90EC1}"/>
                                            </p:graphicEl>
                                          </p:spTgt>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5">
                                            <p:graphicEl>
                                              <a:dgm id="{AC77514B-0541-443E-AFE6-08C360B90EC1}"/>
                                            </p:graphicEl>
                                          </p:spTgt>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5">
                                            <p:graphicEl>
                                              <a:dgm id="{AC77514B-0541-443E-AFE6-08C360B90EC1}"/>
                                            </p:graphicEl>
                                          </p:spTgt>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5">
                                            <p:graphicEl>
                                              <a:dgm id="{AC77514B-0541-443E-AFE6-08C360B90EC1}"/>
                                            </p:graphicEl>
                                          </p:spTgt>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5">
                                            <p:graphicEl>
                                              <a:dgm id="{AC77514B-0541-443E-AFE6-08C360B90EC1}"/>
                                            </p:graphicEl>
                                          </p:spTgt>
                                        </p:tgtEl>
                                        <p:attrNameLst>
                                          <p:attrName>ppt_y</p:attrName>
                                        </p:attrNameLst>
                                      </p:cBhvr>
                                      <p:tavLst>
                                        <p:tav tm="0" fmla="#ppt_y-sin(pi*$)/81">
                                          <p:val>
                                            <p:fltVal val="0"/>
                                          </p:val>
                                        </p:tav>
                                        <p:tav tm="100000">
                                          <p:val>
                                            <p:fltVal val="1"/>
                                          </p:val>
                                        </p:tav>
                                      </p:tavLst>
                                    </p:anim>
                                    <p:animScale>
                                      <p:cBhvr>
                                        <p:cTn id="81" dur="26">
                                          <p:stCondLst>
                                            <p:cond delay="650"/>
                                          </p:stCondLst>
                                        </p:cTn>
                                        <p:tgtEl>
                                          <p:spTgt spid="5">
                                            <p:graphicEl>
                                              <a:dgm id="{AC77514B-0541-443E-AFE6-08C360B90EC1}"/>
                                            </p:graphicEl>
                                          </p:spTgt>
                                        </p:tgtEl>
                                      </p:cBhvr>
                                      <p:to x="100000" y="60000"/>
                                    </p:animScale>
                                    <p:animScale>
                                      <p:cBhvr>
                                        <p:cTn id="82" dur="166" decel="50000">
                                          <p:stCondLst>
                                            <p:cond delay="676"/>
                                          </p:stCondLst>
                                        </p:cTn>
                                        <p:tgtEl>
                                          <p:spTgt spid="5">
                                            <p:graphicEl>
                                              <a:dgm id="{AC77514B-0541-443E-AFE6-08C360B90EC1}"/>
                                            </p:graphicEl>
                                          </p:spTgt>
                                        </p:tgtEl>
                                      </p:cBhvr>
                                      <p:to x="100000" y="100000"/>
                                    </p:animScale>
                                    <p:animScale>
                                      <p:cBhvr>
                                        <p:cTn id="83" dur="26">
                                          <p:stCondLst>
                                            <p:cond delay="1312"/>
                                          </p:stCondLst>
                                        </p:cTn>
                                        <p:tgtEl>
                                          <p:spTgt spid="5">
                                            <p:graphicEl>
                                              <a:dgm id="{AC77514B-0541-443E-AFE6-08C360B90EC1}"/>
                                            </p:graphicEl>
                                          </p:spTgt>
                                        </p:tgtEl>
                                      </p:cBhvr>
                                      <p:to x="100000" y="80000"/>
                                    </p:animScale>
                                    <p:animScale>
                                      <p:cBhvr>
                                        <p:cTn id="84" dur="166" decel="50000">
                                          <p:stCondLst>
                                            <p:cond delay="1338"/>
                                          </p:stCondLst>
                                        </p:cTn>
                                        <p:tgtEl>
                                          <p:spTgt spid="5">
                                            <p:graphicEl>
                                              <a:dgm id="{AC77514B-0541-443E-AFE6-08C360B90EC1}"/>
                                            </p:graphicEl>
                                          </p:spTgt>
                                        </p:tgtEl>
                                      </p:cBhvr>
                                      <p:to x="100000" y="100000"/>
                                    </p:animScale>
                                    <p:animScale>
                                      <p:cBhvr>
                                        <p:cTn id="85" dur="26">
                                          <p:stCondLst>
                                            <p:cond delay="1642"/>
                                          </p:stCondLst>
                                        </p:cTn>
                                        <p:tgtEl>
                                          <p:spTgt spid="5">
                                            <p:graphicEl>
                                              <a:dgm id="{AC77514B-0541-443E-AFE6-08C360B90EC1}"/>
                                            </p:graphicEl>
                                          </p:spTgt>
                                        </p:tgtEl>
                                      </p:cBhvr>
                                      <p:to x="100000" y="90000"/>
                                    </p:animScale>
                                    <p:animScale>
                                      <p:cBhvr>
                                        <p:cTn id="86" dur="166" decel="50000">
                                          <p:stCondLst>
                                            <p:cond delay="1668"/>
                                          </p:stCondLst>
                                        </p:cTn>
                                        <p:tgtEl>
                                          <p:spTgt spid="5">
                                            <p:graphicEl>
                                              <a:dgm id="{AC77514B-0541-443E-AFE6-08C360B90EC1}"/>
                                            </p:graphicEl>
                                          </p:spTgt>
                                        </p:tgtEl>
                                      </p:cBhvr>
                                      <p:to x="100000" y="100000"/>
                                    </p:animScale>
                                    <p:animScale>
                                      <p:cBhvr>
                                        <p:cTn id="87" dur="26">
                                          <p:stCondLst>
                                            <p:cond delay="1808"/>
                                          </p:stCondLst>
                                        </p:cTn>
                                        <p:tgtEl>
                                          <p:spTgt spid="5">
                                            <p:graphicEl>
                                              <a:dgm id="{AC77514B-0541-443E-AFE6-08C360B90EC1}"/>
                                            </p:graphicEl>
                                          </p:spTgt>
                                        </p:tgtEl>
                                      </p:cBhvr>
                                      <p:to x="100000" y="95000"/>
                                    </p:animScale>
                                    <p:animScale>
                                      <p:cBhvr>
                                        <p:cTn id="88" dur="166" decel="50000">
                                          <p:stCondLst>
                                            <p:cond delay="1834"/>
                                          </p:stCondLst>
                                        </p:cTn>
                                        <p:tgtEl>
                                          <p:spTgt spid="5">
                                            <p:graphicEl>
                                              <a:dgm id="{AC77514B-0541-443E-AFE6-08C360B90EC1}"/>
                                            </p:graphicEl>
                                          </p:spTgt>
                                        </p:tgtEl>
                                      </p:cBhvr>
                                      <p:to x="100000" y="100000"/>
                                    </p:animScale>
                                  </p:childTnLst>
                                </p:cTn>
                              </p:par>
                            </p:childTnLst>
                          </p:cTn>
                        </p:par>
                      </p:childTnLst>
                    </p:cTn>
                  </p:par>
                  <p:par>
                    <p:cTn id="89" fill="hold">
                      <p:stCondLst>
                        <p:cond delay="indefinite"/>
                      </p:stCondLst>
                      <p:childTnLst>
                        <p:par>
                          <p:cTn id="90" fill="hold">
                            <p:stCondLst>
                              <p:cond delay="0"/>
                            </p:stCondLst>
                            <p:childTnLst>
                              <p:par>
                                <p:cTn id="91" presetID="53" presetClass="entr" presetSubtype="16" fill="hold" nodeType="clickEffect">
                                  <p:stCondLst>
                                    <p:cond delay="0"/>
                                  </p:stCondLst>
                                  <p:childTnLst>
                                    <p:set>
                                      <p:cBhvr>
                                        <p:cTn id="92" dur="1" fill="hold">
                                          <p:stCondLst>
                                            <p:cond delay="0"/>
                                          </p:stCondLst>
                                        </p:cTn>
                                        <p:tgtEl>
                                          <p:spTgt spid="3"/>
                                        </p:tgtEl>
                                        <p:attrNameLst>
                                          <p:attrName>style.visibility</p:attrName>
                                        </p:attrNameLst>
                                      </p:cBhvr>
                                      <p:to>
                                        <p:strVal val="visible"/>
                                      </p:to>
                                    </p:set>
                                    <p:anim calcmode="lin" valueType="num">
                                      <p:cBhvr>
                                        <p:cTn id="93" dur="500" fill="hold"/>
                                        <p:tgtEl>
                                          <p:spTgt spid="3"/>
                                        </p:tgtEl>
                                        <p:attrNameLst>
                                          <p:attrName>ppt_w</p:attrName>
                                        </p:attrNameLst>
                                      </p:cBhvr>
                                      <p:tavLst>
                                        <p:tav tm="0">
                                          <p:val>
                                            <p:fltVal val="0"/>
                                          </p:val>
                                        </p:tav>
                                        <p:tav tm="100000">
                                          <p:val>
                                            <p:strVal val="#ppt_w"/>
                                          </p:val>
                                        </p:tav>
                                      </p:tavLst>
                                    </p:anim>
                                    <p:anim calcmode="lin" valueType="num">
                                      <p:cBhvr>
                                        <p:cTn id="94" dur="500" fill="hold"/>
                                        <p:tgtEl>
                                          <p:spTgt spid="3"/>
                                        </p:tgtEl>
                                        <p:attrNameLst>
                                          <p:attrName>ppt_h</p:attrName>
                                        </p:attrNameLst>
                                      </p:cBhvr>
                                      <p:tavLst>
                                        <p:tav tm="0">
                                          <p:val>
                                            <p:fltVal val="0"/>
                                          </p:val>
                                        </p:tav>
                                        <p:tav tm="100000">
                                          <p:val>
                                            <p:strVal val="#ppt_h"/>
                                          </p:val>
                                        </p:tav>
                                      </p:tavLst>
                                    </p:anim>
                                    <p:animEffect transition="in" filter="fade">
                                      <p:cBhvr>
                                        <p:cTn id="9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C8004-498D-43AA-8773-6DA5F041EA1F}"/>
              </a:ext>
            </a:extLst>
          </p:cNvPr>
          <p:cNvSpPr>
            <a:spLocks noGrp="1"/>
          </p:cNvSpPr>
          <p:nvPr>
            <p:ph type="title"/>
          </p:nvPr>
        </p:nvSpPr>
        <p:spPr>
          <a:xfrm>
            <a:off x="1295402" y="982132"/>
            <a:ext cx="9601196" cy="1303867"/>
          </a:xfrm>
        </p:spPr>
        <p:txBody>
          <a:bodyPr>
            <a:normAutofit/>
          </a:bodyPr>
          <a:lstStyle/>
          <a:p>
            <a:pPr rtl="1"/>
            <a:r>
              <a:rPr lang="ar-SA" dirty="0">
                <a:solidFill>
                  <a:srgbClr val="262626"/>
                </a:solidFill>
                <a:latin typeface="Sakkal Majalla" panose="02000000000000000000" pitchFamily="2" charset="-78"/>
                <a:cs typeface="Sakkal Majalla" panose="02000000000000000000" pitchFamily="2" charset="-78"/>
              </a:rPr>
              <a:t>للحفاظ (7)</a:t>
            </a:r>
            <a:endParaRPr lang="en-US" dirty="0">
              <a:solidFill>
                <a:srgbClr val="262626"/>
              </a:solidFill>
              <a:latin typeface="Sakkal Majalla" panose="02000000000000000000" pitchFamily="2" charset="-78"/>
              <a:cs typeface="Sakkal Majalla" panose="02000000000000000000" pitchFamily="2" charset="-78"/>
            </a:endParaRPr>
          </a:p>
        </p:txBody>
      </p:sp>
      <p:graphicFrame>
        <p:nvGraphicFramePr>
          <p:cNvPr id="5" name="Content Placeholder 2">
            <a:extLst>
              <a:ext uri="{FF2B5EF4-FFF2-40B4-BE49-F238E27FC236}">
                <a16:creationId xmlns:a16="http://schemas.microsoft.com/office/drawing/2014/main" id="{88FA6B1A-F6A5-4314-BDAC-CE9DCE055B28}"/>
              </a:ext>
            </a:extLst>
          </p:cNvPr>
          <p:cNvGraphicFramePr>
            <a:graphicFrameLocks noGrp="1"/>
          </p:cNvGraphicFramePr>
          <p:nvPr>
            <p:ph idx="1"/>
            <p:extLst>
              <p:ext uri="{D42A27DB-BD31-4B8C-83A1-F6EECF244321}">
                <p14:modId xmlns:p14="http://schemas.microsoft.com/office/powerpoint/2010/main" val="680019843"/>
              </p:ext>
            </p:extLst>
          </p:nvPr>
        </p:nvGraphicFramePr>
        <p:xfrm>
          <a:off x="1295401" y="2675822"/>
          <a:ext cx="9601197" cy="2985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6385325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graphicEl>
                                              <a:dgm id="{1BEC1CC2-7978-46CE-8A75-67A769C03883}"/>
                                            </p:graphicEl>
                                          </p:spTgt>
                                        </p:tgtEl>
                                        <p:attrNameLst>
                                          <p:attrName>style.visibility</p:attrName>
                                        </p:attrNameLst>
                                      </p:cBhvr>
                                      <p:to>
                                        <p:strVal val="visible"/>
                                      </p:to>
                                    </p:set>
                                    <p:animEffect transition="in" filter="wipe(down)">
                                      <p:cBhvr>
                                        <p:cTn id="7" dur="580">
                                          <p:stCondLst>
                                            <p:cond delay="0"/>
                                          </p:stCondLst>
                                        </p:cTn>
                                        <p:tgtEl>
                                          <p:spTgt spid="5">
                                            <p:graphicEl>
                                              <a:dgm id="{1BEC1CC2-7978-46CE-8A75-67A769C03883}"/>
                                            </p:graphicEl>
                                          </p:spTgt>
                                        </p:tgtEl>
                                      </p:cBhvr>
                                    </p:animEffect>
                                    <p:anim calcmode="lin" valueType="num">
                                      <p:cBhvr>
                                        <p:cTn id="8" dur="1822" tmFilter="0,0; 0.14,0.36; 0.43,0.73; 0.71,0.91; 1.0,1.0">
                                          <p:stCondLst>
                                            <p:cond delay="0"/>
                                          </p:stCondLst>
                                        </p:cTn>
                                        <p:tgtEl>
                                          <p:spTgt spid="5">
                                            <p:graphicEl>
                                              <a:dgm id="{1BEC1CC2-7978-46CE-8A75-67A769C03883}"/>
                                            </p:graphic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graphicEl>
                                              <a:dgm id="{1BEC1CC2-7978-46CE-8A75-67A769C03883}"/>
                                            </p:graphic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graphicEl>
                                              <a:dgm id="{1BEC1CC2-7978-46CE-8A75-67A769C03883}"/>
                                            </p:graphic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graphicEl>
                                              <a:dgm id="{1BEC1CC2-7978-46CE-8A75-67A769C03883}"/>
                                            </p:graphic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graphicEl>
                                              <a:dgm id="{1BEC1CC2-7978-46CE-8A75-67A769C03883}"/>
                                            </p:graphic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graphicEl>
                                              <a:dgm id="{1BEC1CC2-7978-46CE-8A75-67A769C03883}"/>
                                            </p:graphicEl>
                                          </p:spTgt>
                                        </p:tgtEl>
                                      </p:cBhvr>
                                      <p:to x="100000" y="60000"/>
                                    </p:animScale>
                                    <p:animScale>
                                      <p:cBhvr>
                                        <p:cTn id="14" dur="166" decel="50000">
                                          <p:stCondLst>
                                            <p:cond delay="676"/>
                                          </p:stCondLst>
                                        </p:cTn>
                                        <p:tgtEl>
                                          <p:spTgt spid="5">
                                            <p:graphicEl>
                                              <a:dgm id="{1BEC1CC2-7978-46CE-8A75-67A769C03883}"/>
                                            </p:graphicEl>
                                          </p:spTgt>
                                        </p:tgtEl>
                                      </p:cBhvr>
                                      <p:to x="100000" y="100000"/>
                                    </p:animScale>
                                    <p:animScale>
                                      <p:cBhvr>
                                        <p:cTn id="15" dur="26">
                                          <p:stCondLst>
                                            <p:cond delay="1312"/>
                                          </p:stCondLst>
                                        </p:cTn>
                                        <p:tgtEl>
                                          <p:spTgt spid="5">
                                            <p:graphicEl>
                                              <a:dgm id="{1BEC1CC2-7978-46CE-8A75-67A769C03883}"/>
                                            </p:graphicEl>
                                          </p:spTgt>
                                        </p:tgtEl>
                                      </p:cBhvr>
                                      <p:to x="100000" y="80000"/>
                                    </p:animScale>
                                    <p:animScale>
                                      <p:cBhvr>
                                        <p:cTn id="16" dur="166" decel="50000">
                                          <p:stCondLst>
                                            <p:cond delay="1338"/>
                                          </p:stCondLst>
                                        </p:cTn>
                                        <p:tgtEl>
                                          <p:spTgt spid="5">
                                            <p:graphicEl>
                                              <a:dgm id="{1BEC1CC2-7978-46CE-8A75-67A769C03883}"/>
                                            </p:graphicEl>
                                          </p:spTgt>
                                        </p:tgtEl>
                                      </p:cBhvr>
                                      <p:to x="100000" y="100000"/>
                                    </p:animScale>
                                    <p:animScale>
                                      <p:cBhvr>
                                        <p:cTn id="17" dur="26">
                                          <p:stCondLst>
                                            <p:cond delay="1642"/>
                                          </p:stCondLst>
                                        </p:cTn>
                                        <p:tgtEl>
                                          <p:spTgt spid="5">
                                            <p:graphicEl>
                                              <a:dgm id="{1BEC1CC2-7978-46CE-8A75-67A769C03883}"/>
                                            </p:graphicEl>
                                          </p:spTgt>
                                        </p:tgtEl>
                                      </p:cBhvr>
                                      <p:to x="100000" y="90000"/>
                                    </p:animScale>
                                    <p:animScale>
                                      <p:cBhvr>
                                        <p:cTn id="18" dur="166" decel="50000">
                                          <p:stCondLst>
                                            <p:cond delay="1668"/>
                                          </p:stCondLst>
                                        </p:cTn>
                                        <p:tgtEl>
                                          <p:spTgt spid="5">
                                            <p:graphicEl>
                                              <a:dgm id="{1BEC1CC2-7978-46CE-8A75-67A769C03883}"/>
                                            </p:graphicEl>
                                          </p:spTgt>
                                        </p:tgtEl>
                                      </p:cBhvr>
                                      <p:to x="100000" y="100000"/>
                                    </p:animScale>
                                    <p:animScale>
                                      <p:cBhvr>
                                        <p:cTn id="19" dur="26">
                                          <p:stCondLst>
                                            <p:cond delay="1808"/>
                                          </p:stCondLst>
                                        </p:cTn>
                                        <p:tgtEl>
                                          <p:spTgt spid="5">
                                            <p:graphicEl>
                                              <a:dgm id="{1BEC1CC2-7978-46CE-8A75-67A769C03883}"/>
                                            </p:graphicEl>
                                          </p:spTgt>
                                        </p:tgtEl>
                                      </p:cBhvr>
                                      <p:to x="100000" y="95000"/>
                                    </p:animScale>
                                    <p:animScale>
                                      <p:cBhvr>
                                        <p:cTn id="20" dur="166" decel="50000">
                                          <p:stCondLst>
                                            <p:cond delay="1834"/>
                                          </p:stCondLst>
                                        </p:cTn>
                                        <p:tgtEl>
                                          <p:spTgt spid="5">
                                            <p:graphicEl>
                                              <a:dgm id="{1BEC1CC2-7978-46CE-8A75-67A769C03883}"/>
                                            </p:graphic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graphicEl>
                                              <a:dgm id="{D5997FB6-A5FE-4C06-BF9E-64807667A1D9}"/>
                                            </p:graphicEl>
                                          </p:spTgt>
                                        </p:tgtEl>
                                        <p:attrNameLst>
                                          <p:attrName>style.visibility</p:attrName>
                                        </p:attrNameLst>
                                      </p:cBhvr>
                                      <p:to>
                                        <p:strVal val="visible"/>
                                      </p:to>
                                    </p:set>
                                    <p:animEffect transition="in" filter="wipe(down)">
                                      <p:cBhvr>
                                        <p:cTn id="25" dur="580">
                                          <p:stCondLst>
                                            <p:cond delay="0"/>
                                          </p:stCondLst>
                                        </p:cTn>
                                        <p:tgtEl>
                                          <p:spTgt spid="5">
                                            <p:graphicEl>
                                              <a:dgm id="{D5997FB6-A5FE-4C06-BF9E-64807667A1D9}"/>
                                            </p:graphicEl>
                                          </p:spTgt>
                                        </p:tgtEl>
                                      </p:cBhvr>
                                    </p:animEffect>
                                    <p:anim calcmode="lin" valueType="num">
                                      <p:cBhvr>
                                        <p:cTn id="26" dur="1822" tmFilter="0,0; 0.14,0.36; 0.43,0.73; 0.71,0.91; 1.0,1.0">
                                          <p:stCondLst>
                                            <p:cond delay="0"/>
                                          </p:stCondLst>
                                        </p:cTn>
                                        <p:tgtEl>
                                          <p:spTgt spid="5">
                                            <p:graphicEl>
                                              <a:dgm id="{D5997FB6-A5FE-4C06-BF9E-64807667A1D9}"/>
                                            </p:graphic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graphicEl>
                                              <a:dgm id="{D5997FB6-A5FE-4C06-BF9E-64807667A1D9}"/>
                                            </p:graphic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graphicEl>
                                              <a:dgm id="{D5997FB6-A5FE-4C06-BF9E-64807667A1D9}"/>
                                            </p:graphic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graphicEl>
                                              <a:dgm id="{D5997FB6-A5FE-4C06-BF9E-64807667A1D9}"/>
                                            </p:graphic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graphicEl>
                                              <a:dgm id="{D5997FB6-A5FE-4C06-BF9E-64807667A1D9}"/>
                                            </p:graphic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graphicEl>
                                              <a:dgm id="{D5997FB6-A5FE-4C06-BF9E-64807667A1D9}"/>
                                            </p:graphicEl>
                                          </p:spTgt>
                                        </p:tgtEl>
                                      </p:cBhvr>
                                      <p:to x="100000" y="60000"/>
                                    </p:animScale>
                                    <p:animScale>
                                      <p:cBhvr>
                                        <p:cTn id="32" dur="166" decel="50000">
                                          <p:stCondLst>
                                            <p:cond delay="676"/>
                                          </p:stCondLst>
                                        </p:cTn>
                                        <p:tgtEl>
                                          <p:spTgt spid="5">
                                            <p:graphicEl>
                                              <a:dgm id="{D5997FB6-A5FE-4C06-BF9E-64807667A1D9}"/>
                                            </p:graphicEl>
                                          </p:spTgt>
                                        </p:tgtEl>
                                      </p:cBhvr>
                                      <p:to x="100000" y="100000"/>
                                    </p:animScale>
                                    <p:animScale>
                                      <p:cBhvr>
                                        <p:cTn id="33" dur="26">
                                          <p:stCondLst>
                                            <p:cond delay="1312"/>
                                          </p:stCondLst>
                                        </p:cTn>
                                        <p:tgtEl>
                                          <p:spTgt spid="5">
                                            <p:graphicEl>
                                              <a:dgm id="{D5997FB6-A5FE-4C06-BF9E-64807667A1D9}"/>
                                            </p:graphicEl>
                                          </p:spTgt>
                                        </p:tgtEl>
                                      </p:cBhvr>
                                      <p:to x="100000" y="80000"/>
                                    </p:animScale>
                                    <p:animScale>
                                      <p:cBhvr>
                                        <p:cTn id="34" dur="166" decel="50000">
                                          <p:stCondLst>
                                            <p:cond delay="1338"/>
                                          </p:stCondLst>
                                        </p:cTn>
                                        <p:tgtEl>
                                          <p:spTgt spid="5">
                                            <p:graphicEl>
                                              <a:dgm id="{D5997FB6-A5FE-4C06-BF9E-64807667A1D9}"/>
                                            </p:graphicEl>
                                          </p:spTgt>
                                        </p:tgtEl>
                                      </p:cBhvr>
                                      <p:to x="100000" y="100000"/>
                                    </p:animScale>
                                    <p:animScale>
                                      <p:cBhvr>
                                        <p:cTn id="35" dur="26">
                                          <p:stCondLst>
                                            <p:cond delay="1642"/>
                                          </p:stCondLst>
                                        </p:cTn>
                                        <p:tgtEl>
                                          <p:spTgt spid="5">
                                            <p:graphicEl>
                                              <a:dgm id="{D5997FB6-A5FE-4C06-BF9E-64807667A1D9}"/>
                                            </p:graphicEl>
                                          </p:spTgt>
                                        </p:tgtEl>
                                      </p:cBhvr>
                                      <p:to x="100000" y="90000"/>
                                    </p:animScale>
                                    <p:animScale>
                                      <p:cBhvr>
                                        <p:cTn id="36" dur="166" decel="50000">
                                          <p:stCondLst>
                                            <p:cond delay="1668"/>
                                          </p:stCondLst>
                                        </p:cTn>
                                        <p:tgtEl>
                                          <p:spTgt spid="5">
                                            <p:graphicEl>
                                              <a:dgm id="{D5997FB6-A5FE-4C06-BF9E-64807667A1D9}"/>
                                            </p:graphicEl>
                                          </p:spTgt>
                                        </p:tgtEl>
                                      </p:cBhvr>
                                      <p:to x="100000" y="100000"/>
                                    </p:animScale>
                                    <p:animScale>
                                      <p:cBhvr>
                                        <p:cTn id="37" dur="26">
                                          <p:stCondLst>
                                            <p:cond delay="1808"/>
                                          </p:stCondLst>
                                        </p:cTn>
                                        <p:tgtEl>
                                          <p:spTgt spid="5">
                                            <p:graphicEl>
                                              <a:dgm id="{D5997FB6-A5FE-4C06-BF9E-64807667A1D9}"/>
                                            </p:graphicEl>
                                          </p:spTgt>
                                        </p:tgtEl>
                                      </p:cBhvr>
                                      <p:to x="100000" y="95000"/>
                                    </p:animScale>
                                    <p:animScale>
                                      <p:cBhvr>
                                        <p:cTn id="38" dur="166" decel="50000">
                                          <p:stCondLst>
                                            <p:cond delay="1834"/>
                                          </p:stCondLst>
                                        </p:cTn>
                                        <p:tgtEl>
                                          <p:spTgt spid="5">
                                            <p:graphicEl>
                                              <a:dgm id="{D5997FB6-A5FE-4C06-BF9E-64807667A1D9}"/>
                                            </p:graphicEl>
                                          </p:spTgt>
                                        </p:tgtEl>
                                      </p:cBhvr>
                                      <p:to x="100000" y="100000"/>
                                    </p:animScale>
                                  </p:childTnLst>
                                </p:cTn>
                              </p:par>
                              <p:par>
                                <p:cTn id="39" presetID="26" presetClass="entr" presetSubtype="0" fill="hold" grpId="0" nodeType="withEffect">
                                  <p:stCondLst>
                                    <p:cond delay="0"/>
                                  </p:stCondLst>
                                  <p:childTnLst>
                                    <p:set>
                                      <p:cBhvr>
                                        <p:cTn id="40" dur="1" fill="hold">
                                          <p:stCondLst>
                                            <p:cond delay="0"/>
                                          </p:stCondLst>
                                        </p:cTn>
                                        <p:tgtEl>
                                          <p:spTgt spid="5">
                                            <p:graphicEl>
                                              <a:dgm id="{918FF342-9837-4234-8DD7-A0A2BD624B00}"/>
                                            </p:graphicEl>
                                          </p:spTgt>
                                        </p:tgtEl>
                                        <p:attrNameLst>
                                          <p:attrName>style.visibility</p:attrName>
                                        </p:attrNameLst>
                                      </p:cBhvr>
                                      <p:to>
                                        <p:strVal val="visible"/>
                                      </p:to>
                                    </p:set>
                                    <p:animEffect transition="in" filter="wipe(down)">
                                      <p:cBhvr>
                                        <p:cTn id="41" dur="580">
                                          <p:stCondLst>
                                            <p:cond delay="0"/>
                                          </p:stCondLst>
                                        </p:cTn>
                                        <p:tgtEl>
                                          <p:spTgt spid="5">
                                            <p:graphicEl>
                                              <a:dgm id="{918FF342-9837-4234-8DD7-A0A2BD624B00}"/>
                                            </p:graphicEl>
                                          </p:spTgt>
                                        </p:tgtEl>
                                      </p:cBhvr>
                                    </p:animEffect>
                                    <p:anim calcmode="lin" valueType="num">
                                      <p:cBhvr>
                                        <p:cTn id="42" dur="1822" tmFilter="0,0; 0.14,0.36; 0.43,0.73; 0.71,0.91; 1.0,1.0">
                                          <p:stCondLst>
                                            <p:cond delay="0"/>
                                          </p:stCondLst>
                                        </p:cTn>
                                        <p:tgtEl>
                                          <p:spTgt spid="5">
                                            <p:graphicEl>
                                              <a:dgm id="{918FF342-9837-4234-8DD7-A0A2BD624B00}"/>
                                            </p:graphic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5">
                                            <p:graphicEl>
                                              <a:dgm id="{918FF342-9837-4234-8DD7-A0A2BD624B00}"/>
                                            </p:graphic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5">
                                            <p:graphicEl>
                                              <a:dgm id="{918FF342-9837-4234-8DD7-A0A2BD624B00}"/>
                                            </p:graphic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5">
                                            <p:graphicEl>
                                              <a:dgm id="{918FF342-9837-4234-8DD7-A0A2BD624B00}"/>
                                            </p:graphic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5">
                                            <p:graphicEl>
                                              <a:dgm id="{918FF342-9837-4234-8DD7-A0A2BD624B00}"/>
                                            </p:graphic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5">
                                            <p:graphicEl>
                                              <a:dgm id="{918FF342-9837-4234-8DD7-A0A2BD624B00}"/>
                                            </p:graphicEl>
                                          </p:spTgt>
                                        </p:tgtEl>
                                      </p:cBhvr>
                                      <p:to x="100000" y="60000"/>
                                    </p:animScale>
                                    <p:animScale>
                                      <p:cBhvr>
                                        <p:cTn id="48" dur="166" decel="50000">
                                          <p:stCondLst>
                                            <p:cond delay="676"/>
                                          </p:stCondLst>
                                        </p:cTn>
                                        <p:tgtEl>
                                          <p:spTgt spid="5">
                                            <p:graphicEl>
                                              <a:dgm id="{918FF342-9837-4234-8DD7-A0A2BD624B00}"/>
                                            </p:graphicEl>
                                          </p:spTgt>
                                        </p:tgtEl>
                                      </p:cBhvr>
                                      <p:to x="100000" y="100000"/>
                                    </p:animScale>
                                    <p:animScale>
                                      <p:cBhvr>
                                        <p:cTn id="49" dur="26">
                                          <p:stCondLst>
                                            <p:cond delay="1312"/>
                                          </p:stCondLst>
                                        </p:cTn>
                                        <p:tgtEl>
                                          <p:spTgt spid="5">
                                            <p:graphicEl>
                                              <a:dgm id="{918FF342-9837-4234-8DD7-A0A2BD624B00}"/>
                                            </p:graphicEl>
                                          </p:spTgt>
                                        </p:tgtEl>
                                      </p:cBhvr>
                                      <p:to x="100000" y="80000"/>
                                    </p:animScale>
                                    <p:animScale>
                                      <p:cBhvr>
                                        <p:cTn id="50" dur="166" decel="50000">
                                          <p:stCondLst>
                                            <p:cond delay="1338"/>
                                          </p:stCondLst>
                                        </p:cTn>
                                        <p:tgtEl>
                                          <p:spTgt spid="5">
                                            <p:graphicEl>
                                              <a:dgm id="{918FF342-9837-4234-8DD7-A0A2BD624B00}"/>
                                            </p:graphicEl>
                                          </p:spTgt>
                                        </p:tgtEl>
                                      </p:cBhvr>
                                      <p:to x="100000" y="100000"/>
                                    </p:animScale>
                                    <p:animScale>
                                      <p:cBhvr>
                                        <p:cTn id="51" dur="26">
                                          <p:stCondLst>
                                            <p:cond delay="1642"/>
                                          </p:stCondLst>
                                        </p:cTn>
                                        <p:tgtEl>
                                          <p:spTgt spid="5">
                                            <p:graphicEl>
                                              <a:dgm id="{918FF342-9837-4234-8DD7-A0A2BD624B00}"/>
                                            </p:graphicEl>
                                          </p:spTgt>
                                        </p:tgtEl>
                                      </p:cBhvr>
                                      <p:to x="100000" y="90000"/>
                                    </p:animScale>
                                    <p:animScale>
                                      <p:cBhvr>
                                        <p:cTn id="52" dur="166" decel="50000">
                                          <p:stCondLst>
                                            <p:cond delay="1668"/>
                                          </p:stCondLst>
                                        </p:cTn>
                                        <p:tgtEl>
                                          <p:spTgt spid="5">
                                            <p:graphicEl>
                                              <a:dgm id="{918FF342-9837-4234-8DD7-A0A2BD624B00}"/>
                                            </p:graphicEl>
                                          </p:spTgt>
                                        </p:tgtEl>
                                      </p:cBhvr>
                                      <p:to x="100000" y="100000"/>
                                    </p:animScale>
                                    <p:animScale>
                                      <p:cBhvr>
                                        <p:cTn id="53" dur="26">
                                          <p:stCondLst>
                                            <p:cond delay="1808"/>
                                          </p:stCondLst>
                                        </p:cTn>
                                        <p:tgtEl>
                                          <p:spTgt spid="5">
                                            <p:graphicEl>
                                              <a:dgm id="{918FF342-9837-4234-8DD7-A0A2BD624B00}"/>
                                            </p:graphicEl>
                                          </p:spTgt>
                                        </p:tgtEl>
                                      </p:cBhvr>
                                      <p:to x="100000" y="95000"/>
                                    </p:animScale>
                                    <p:animScale>
                                      <p:cBhvr>
                                        <p:cTn id="54" dur="166" decel="50000">
                                          <p:stCondLst>
                                            <p:cond delay="1834"/>
                                          </p:stCondLst>
                                        </p:cTn>
                                        <p:tgtEl>
                                          <p:spTgt spid="5">
                                            <p:graphicEl>
                                              <a:dgm id="{918FF342-9837-4234-8DD7-A0A2BD624B00}"/>
                                            </p:graphicEl>
                                          </p:spTgt>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grpId="0" nodeType="clickEffect">
                                  <p:stCondLst>
                                    <p:cond delay="0"/>
                                  </p:stCondLst>
                                  <p:childTnLst>
                                    <p:set>
                                      <p:cBhvr>
                                        <p:cTn id="58" dur="1" fill="hold">
                                          <p:stCondLst>
                                            <p:cond delay="0"/>
                                          </p:stCondLst>
                                        </p:cTn>
                                        <p:tgtEl>
                                          <p:spTgt spid="5">
                                            <p:graphicEl>
                                              <a:dgm id="{AE1BFBB7-50E2-4D16-953E-843707232272}"/>
                                            </p:graphicEl>
                                          </p:spTgt>
                                        </p:tgtEl>
                                        <p:attrNameLst>
                                          <p:attrName>style.visibility</p:attrName>
                                        </p:attrNameLst>
                                      </p:cBhvr>
                                      <p:to>
                                        <p:strVal val="visible"/>
                                      </p:to>
                                    </p:set>
                                    <p:animEffect transition="in" filter="wipe(down)">
                                      <p:cBhvr>
                                        <p:cTn id="59" dur="580">
                                          <p:stCondLst>
                                            <p:cond delay="0"/>
                                          </p:stCondLst>
                                        </p:cTn>
                                        <p:tgtEl>
                                          <p:spTgt spid="5">
                                            <p:graphicEl>
                                              <a:dgm id="{AE1BFBB7-50E2-4D16-953E-843707232272}"/>
                                            </p:graphicEl>
                                          </p:spTgt>
                                        </p:tgtEl>
                                      </p:cBhvr>
                                    </p:animEffect>
                                    <p:anim calcmode="lin" valueType="num">
                                      <p:cBhvr>
                                        <p:cTn id="60" dur="1822" tmFilter="0,0; 0.14,0.36; 0.43,0.73; 0.71,0.91; 1.0,1.0">
                                          <p:stCondLst>
                                            <p:cond delay="0"/>
                                          </p:stCondLst>
                                        </p:cTn>
                                        <p:tgtEl>
                                          <p:spTgt spid="5">
                                            <p:graphicEl>
                                              <a:dgm id="{AE1BFBB7-50E2-4D16-953E-843707232272}"/>
                                            </p:graphicEl>
                                          </p:spTgt>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5">
                                            <p:graphicEl>
                                              <a:dgm id="{AE1BFBB7-50E2-4D16-953E-843707232272}"/>
                                            </p:graphicEl>
                                          </p:spTgt>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5">
                                            <p:graphicEl>
                                              <a:dgm id="{AE1BFBB7-50E2-4D16-953E-843707232272}"/>
                                            </p:graphicEl>
                                          </p:spTgt>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5">
                                            <p:graphicEl>
                                              <a:dgm id="{AE1BFBB7-50E2-4D16-953E-843707232272}"/>
                                            </p:graphicEl>
                                          </p:spTgt>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5">
                                            <p:graphicEl>
                                              <a:dgm id="{AE1BFBB7-50E2-4D16-953E-843707232272}"/>
                                            </p:graphicEl>
                                          </p:spTgt>
                                        </p:tgtEl>
                                        <p:attrNameLst>
                                          <p:attrName>ppt_y</p:attrName>
                                        </p:attrNameLst>
                                      </p:cBhvr>
                                      <p:tavLst>
                                        <p:tav tm="0" fmla="#ppt_y-sin(pi*$)/81">
                                          <p:val>
                                            <p:fltVal val="0"/>
                                          </p:val>
                                        </p:tav>
                                        <p:tav tm="100000">
                                          <p:val>
                                            <p:fltVal val="1"/>
                                          </p:val>
                                        </p:tav>
                                      </p:tavLst>
                                    </p:anim>
                                    <p:animScale>
                                      <p:cBhvr>
                                        <p:cTn id="65" dur="26">
                                          <p:stCondLst>
                                            <p:cond delay="650"/>
                                          </p:stCondLst>
                                        </p:cTn>
                                        <p:tgtEl>
                                          <p:spTgt spid="5">
                                            <p:graphicEl>
                                              <a:dgm id="{AE1BFBB7-50E2-4D16-953E-843707232272}"/>
                                            </p:graphicEl>
                                          </p:spTgt>
                                        </p:tgtEl>
                                      </p:cBhvr>
                                      <p:to x="100000" y="60000"/>
                                    </p:animScale>
                                    <p:animScale>
                                      <p:cBhvr>
                                        <p:cTn id="66" dur="166" decel="50000">
                                          <p:stCondLst>
                                            <p:cond delay="676"/>
                                          </p:stCondLst>
                                        </p:cTn>
                                        <p:tgtEl>
                                          <p:spTgt spid="5">
                                            <p:graphicEl>
                                              <a:dgm id="{AE1BFBB7-50E2-4D16-953E-843707232272}"/>
                                            </p:graphicEl>
                                          </p:spTgt>
                                        </p:tgtEl>
                                      </p:cBhvr>
                                      <p:to x="100000" y="100000"/>
                                    </p:animScale>
                                    <p:animScale>
                                      <p:cBhvr>
                                        <p:cTn id="67" dur="26">
                                          <p:stCondLst>
                                            <p:cond delay="1312"/>
                                          </p:stCondLst>
                                        </p:cTn>
                                        <p:tgtEl>
                                          <p:spTgt spid="5">
                                            <p:graphicEl>
                                              <a:dgm id="{AE1BFBB7-50E2-4D16-953E-843707232272}"/>
                                            </p:graphicEl>
                                          </p:spTgt>
                                        </p:tgtEl>
                                      </p:cBhvr>
                                      <p:to x="100000" y="80000"/>
                                    </p:animScale>
                                    <p:animScale>
                                      <p:cBhvr>
                                        <p:cTn id="68" dur="166" decel="50000">
                                          <p:stCondLst>
                                            <p:cond delay="1338"/>
                                          </p:stCondLst>
                                        </p:cTn>
                                        <p:tgtEl>
                                          <p:spTgt spid="5">
                                            <p:graphicEl>
                                              <a:dgm id="{AE1BFBB7-50E2-4D16-953E-843707232272}"/>
                                            </p:graphicEl>
                                          </p:spTgt>
                                        </p:tgtEl>
                                      </p:cBhvr>
                                      <p:to x="100000" y="100000"/>
                                    </p:animScale>
                                    <p:animScale>
                                      <p:cBhvr>
                                        <p:cTn id="69" dur="26">
                                          <p:stCondLst>
                                            <p:cond delay="1642"/>
                                          </p:stCondLst>
                                        </p:cTn>
                                        <p:tgtEl>
                                          <p:spTgt spid="5">
                                            <p:graphicEl>
                                              <a:dgm id="{AE1BFBB7-50E2-4D16-953E-843707232272}"/>
                                            </p:graphicEl>
                                          </p:spTgt>
                                        </p:tgtEl>
                                      </p:cBhvr>
                                      <p:to x="100000" y="90000"/>
                                    </p:animScale>
                                    <p:animScale>
                                      <p:cBhvr>
                                        <p:cTn id="70" dur="166" decel="50000">
                                          <p:stCondLst>
                                            <p:cond delay="1668"/>
                                          </p:stCondLst>
                                        </p:cTn>
                                        <p:tgtEl>
                                          <p:spTgt spid="5">
                                            <p:graphicEl>
                                              <a:dgm id="{AE1BFBB7-50E2-4D16-953E-843707232272}"/>
                                            </p:graphicEl>
                                          </p:spTgt>
                                        </p:tgtEl>
                                      </p:cBhvr>
                                      <p:to x="100000" y="100000"/>
                                    </p:animScale>
                                    <p:animScale>
                                      <p:cBhvr>
                                        <p:cTn id="71" dur="26">
                                          <p:stCondLst>
                                            <p:cond delay="1808"/>
                                          </p:stCondLst>
                                        </p:cTn>
                                        <p:tgtEl>
                                          <p:spTgt spid="5">
                                            <p:graphicEl>
                                              <a:dgm id="{AE1BFBB7-50E2-4D16-953E-843707232272}"/>
                                            </p:graphicEl>
                                          </p:spTgt>
                                        </p:tgtEl>
                                      </p:cBhvr>
                                      <p:to x="100000" y="95000"/>
                                    </p:animScale>
                                    <p:animScale>
                                      <p:cBhvr>
                                        <p:cTn id="72" dur="166" decel="50000">
                                          <p:stCondLst>
                                            <p:cond delay="1834"/>
                                          </p:stCondLst>
                                        </p:cTn>
                                        <p:tgtEl>
                                          <p:spTgt spid="5">
                                            <p:graphicEl>
                                              <a:dgm id="{AE1BFBB7-50E2-4D16-953E-843707232272}"/>
                                            </p:graphicEl>
                                          </p:spTgt>
                                        </p:tgtEl>
                                      </p:cBhvr>
                                      <p:to x="100000" y="100000"/>
                                    </p:animScale>
                                  </p:childTnLst>
                                </p:cTn>
                              </p:par>
                              <p:par>
                                <p:cTn id="73" presetID="26" presetClass="entr" presetSubtype="0" fill="hold" grpId="0" nodeType="withEffect">
                                  <p:stCondLst>
                                    <p:cond delay="0"/>
                                  </p:stCondLst>
                                  <p:childTnLst>
                                    <p:set>
                                      <p:cBhvr>
                                        <p:cTn id="74" dur="1" fill="hold">
                                          <p:stCondLst>
                                            <p:cond delay="0"/>
                                          </p:stCondLst>
                                        </p:cTn>
                                        <p:tgtEl>
                                          <p:spTgt spid="5">
                                            <p:graphicEl>
                                              <a:dgm id="{AC77514B-0541-443E-AFE6-08C360B90EC1}"/>
                                            </p:graphicEl>
                                          </p:spTgt>
                                        </p:tgtEl>
                                        <p:attrNameLst>
                                          <p:attrName>style.visibility</p:attrName>
                                        </p:attrNameLst>
                                      </p:cBhvr>
                                      <p:to>
                                        <p:strVal val="visible"/>
                                      </p:to>
                                    </p:set>
                                    <p:animEffect transition="in" filter="wipe(down)">
                                      <p:cBhvr>
                                        <p:cTn id="75" dur="580">
                                          <p:stCondLst>
                                            <p:cond delay="0"/>
                                          </p:stCondLst>
                                        </p:cTn>
                                        <p:tgtEl>
                                          <p:spTgt spid="5">
                                            <p:graphicEl>
                                              <a:dgm id="{AC77514B-0541-443E-AFE6-08C360B90EC1}"/>
                                            </p:graphicEl>
                                          </p:spTgt>
                                        </p:tgtEl>
                                      </p:cBhvr>
                                    </p:animEffect>
                                    <p:anim calcmode="lin" valueType="num">
                                      <p:cBhvr>
                                        <p:cTn id="76" dur="1822" tmFilter="0,0; 0.14,0.36; 0.43,0.73; 0.71,0.91; 1.0,1.0">
                                          <p:stCondLst>
                                            <p:cond delay="0"/>
                                          </p:stCondLst>
                                        </p:cTn>
                                        <p:tgtEl>
                                          <p:spTgt spid="5">
                                            <p:graphicEl>
                                              <a:dgm id="{AC77514B-0541-443E-AFE6-08C360B90EC1}"/>
                                            </p:graphicEl>
                                          </p:spTgt>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5">
                                            <p:graphicEl>
                                              <a:dgm id="{AC77514B-0541-443E-AFE6-08C360B90EC1}"/>
                                            </p:graphicEl>
                                          </p:spTgt>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5">
                                            <p:graphicEl>
                                              <a:dgm id="{AC77514B-0541-443E-AFE6-08C360B90EC1}"/>
                                            </p:graphicEl>
                                          </p:spTgt>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5">
                                            <p:graphicEl>
                                              <a:dgm id="{AC77514B-0541-443E-AFE6-08C360B90EC1}"/>
                                            </p:graphicEl>
                                          </p:spTgt>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5">
                                            <p:graphicEl>
                                              <a:dgm id="{AC77514B-0541-443E-AFE6-08C360B90EC1}"/>
                                            </p:graphicEl>
                                          </p:spTgt>
                                        </p:tgtEl>
                                        <p:attrNameLst>
                                          <p:attrName>ppt_y</p:attrName>
                                        </p:attrNameLst>
                                      </p:cBhvr>
                                      <p:tavLst>
                                        <p:tav tm="0" fmla="#ppt_y-sin(pi*$)/81">
                                          <p:val>
                                            <p:fltVal val="0"/>
                                          </p:val>
                                        </p:tav>
                                        <p:tav tm="100000">
                                          <p:val>
                                            <p:fltVal val="1"/>
                                          </p:val>
                                        </p:tav>
                                      </p:tavLst>
                                    </p:anim>
                                    <p:animScale>
                                      <p:cBhvr>
                                        <p:cTn id="81" dur="26">
                                          <p:stCondLst>
                                            <p:cond delay="650"/>
                                          </p:stCondLst>
                                        </p:cTn>
                                        <p:tgtEl>
                                          <p:spTgt spid="5">
                                            <p:graphicEl>
                                              <a:dgm id="{AC77514B-0541-443E-AFE6-08C360B90EC1}"/>
                                            </p:graphicEl>
                                          </p:spTgt>
                                        </p:tgtEl>
                                      </p:cBhvr>
                                      <p:to x="100000" y="60000"/>
                                    </p:animScale>
                                    <p:animScale>
                                      <p:cBhvr>
                                        <p:cTn id="82" dur="166" decel="50000">
                                          <p:stCondLst>
                                            <p:cond delay="676"/>
                                          </p:stCondLst>
                                        </p:cTn>
                                        <p:tgtEl>
                                          <p:spTgt spid="5">
                                            <p:graphicEl>
                                              <a:dgm id="{AC77514B-0541-443E-AFE6-08C360B90EC1}"/>
                                            </p:graphicEl>
                                          </p:spTgt>
                                        </p:tgtEl>
                                      </p:cBhvr>
                                      <p:to x="100000" y="100000"/>
                                    </p:animScale>
                                    <p:animScale>
                                      <p:cBhvr>
                                        <p:cTn id="83" dur="26">
                                          <p:stCondLst>
                                            <p:cond delay="1312"/>
                                          </p:stCondLst>
                                        </p:cTn>
                                        <p:tgtEl>
                                          <p:spTgt spid="5">
                                            <p:graphicEl>
                                              <a:dgm id="{AC77514B-0541-443E-AFE6-08C360B90EC1}"/>
                                            </p:graphicEl>
                                          </p:spTgt>
                                        </p:tgtEl>
                                      </p:cBhvr>
                                      <p:to x="100000" y="80000"/>
                                    </p:animScale>
                                    <p:animScale>
                                      <p:cBhvr>
                                        <p:cTn id="84" dur="166" decel="50000">
                                          <p:stCondLst>
                                            <p:cond delay="1338"/>
                                          </p:stCondLst>
                                        </p:cTn>
                                        <p:tgtEl>
                                          <p:spTgt spid="5">
                                            <p:graphicEl>
                                              <a:dgm id="{AC77514B-0541-443E-AFE6-08C360B90EC1}"/>
                                            </p:graphicEl>
                                          </p:spTgt>
                                        </p:tgtEl>
                                      </p:cBhvr>
                                      <p:to x="100000" y="100000"/>
                                    </p:animScale>
                                    <p:animScale>
                                      <p:cBhvr>
                                        <p:cTn id="85" dur="26">
                                          <p:stCondLst>
                                            <p:cond delay="1642"/>
                                          </p:stCondLst>
                                        </p:cTn>
                                        <p:tgtEl>
                                          <p:spTgt spid="5">
                                            <p:graphicEl>
                                              <a:dgm id="{AC77514B-0541-443E-AFE6-08C360B90EC1}"/>
                                            </p:graphicEl>
                                          </p:spTgt>
                                        </p:tgtEl>
                                      </p:cBhvr>
                                      <p:to x="100000" y="90000"/>
                                    </p:animScale>
                                    <p:animScale>
                                      <p:cBhvr>
                                        <p:cTn id="86" dur="166" decel="50000">
                                          <p:stCondLst>
                                            <p:cond delay="1668"/>
                                          </p:stCondLst>
                                        </p:cTn>
                                        <p:tgtEl>
                                          <p:spTgt spid="5">
                                            <p:graphicEl>
                                              <a:dgm id="{AC77514B-0541-443E-AFE6-08C360B90EC1}"/>
                                            </p:graphicEl>
                                          </p:spTgt>
                                        </p:tgtEl>
                                      </p:cBhvr>
                                      <p:to x="100000" y="100000"/>
                                    </p:animScale>
                                    <p:animScale>
                                      <p:cBhvr>
                                        <p:cTn id="87" dur="26">
                                          <p:stCondLst>
                                            <p:cond delay="1808"/>
                                          </p:stCondLst>
                                        </p:cTn>
                                        <p:tgtEl>
                                          <p:spTgt spid="5">
                                            <p:graphicEl>
                                              <a:dgm id="{AC77514B-0541-443E-AFE6-08C360B90EC1}"/>
                                            </p:graphicEl>
                                          </p:spTgt>
                                        </p:tgtEl>
                                      </p:cBhvr>
                                      <p:to x="100000" y="95000"/>
                                    </p:animScale>
                                    <p:animScale>
                                      <p:cBhvr>
                                        <p:cTn id="88" dur="166" decel="50000">
                                          <p:stCondLst>
                                            <p:cond delay="1834"/>
                                          </p:stCondLst>
                                        </p:cTn>
                                        <p:tgtEl>
                                          <p:spTgt spid="5">
                                            <p:graphicEl>
                                              <a:dgm id="{AC77514B-0541-443E-AFE6-08C360B90EC1}"/>
                                            </p:graphic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6107E-1F96-4DA7-8A25-7297EAE2F869}"/>
              </a:ext>
            </a:extLst>
          </p:cNvPr>
          <p:cNvSpPr>
            <a:spLocks noGrp="1"/>
          </p:cNvSpPr>
          <p:nvPr>
            <p:ph type="title"/>
          </p:nvPr>
        </p:nvSpPr>
        <p:spPr/>
        <p:txBody>
          <a:bodyPr/>
          <a:lstStyle/>
          <a:p>
            <a:pPr rtl="1"/>
            <a:r>
              <a:rPr lang="ar-SA" dirty="0">
                <a:latin typeface="Sakkal Majalla" panose="02000000000000000000" pitchFamily="2" charset="-78"/>
                <a:cs typeface="Sakkal Majalla" panose="02000000000000000000" pitchFamily="2" charset="-78"/>
              </a:rPr>
              <a:t>ما </a:t>
            </a:r>
            <a:r>
              <a:rPr lang="ar-SA" dirty="0" err="1">
                <a:latin typeface="Sakkal Majalla" panose="02000000000000000000" pitchFamily="2" charset="-78"/>
                <a:cs typeface="Sakkal Majalla" panose="02000000000000000000" pitchFamily="2" charset="-78"/>
              </a:rPr>
              <a:t>جبتش</a:t>
            </a:r>
            <a:r>
              <a:rPr lang="ar-SA" dirty="0">
                <a:latin typeface="Sakkal Majalla" panose="02000000000000000000" pitchFamily="2" charset="-78"/>
                <a:cs typeface="Sakkal Majalla" panose="02000000000000000000" pitchFamily="2" charset="-78"/>
              </a:rPr>
              <a:t> وِرد المراجعة وداخل تنام؟</a:t>
            </a:r>
            <a:endParaRPr lang="en-US" dirty="0">
              <a:latin typeface="Sakkal Majalla" panose="02000000000000000000" pitchFamily="2" charset="-78"/>
              <a:cs typeface="Sakkal Majalla" panose="02000000000000000000" pitchFamily="2" charset="-78"/>
            </a:endParaRPr>
          </a:p>
        </p:txBody>
      </p:sp>
      <p:pic>
        <p:nvPicPr>
          <p:cNvPr id="5" name="Content Placeholder 4">
            <a:extLst>
              <a:ext uri="{FF2B5EF4-FFF2-40B4-BE49-F238E27FC236}">
                <a16:creationId xmlns:a16="http://schemas.microsoft.com/office/drawing/2014/main" id="{8515D1DF-10F8-4CA0-AC88-0EA3B9F90D3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71632" y="2557463"/>
            <a:ext cx="3848735" cy="3317875"/>
          </a:xfrm>
        </p:spPr>
      </p:pic>
    </p:spTree>
    <p:extLst>
      <p:ext uri="{BB962C8B-B14F-4D97-AF65-F5344CB8AC3E}">
        <p14:creationId xmlns:p14="http://schemas.microsoft.com/office/powerpoint/2010/main" val="32804710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C8004-498D-43AA-8773-6DA5F041EA1F}"/>
              </a:ext>
            </a:extLst>
          </p:cNvPr>
          <p:cNvSpPr>
            <a:spLocks noGrp="1"/>
          </p:cNvSpPr>
          <p:nvPr>
            <p:ph type="title"/>
          </p:nvPr>
        </p:nvSpPr>
        <p:spPr>
          <a:xfrm>
            <a:off x="1295402" y="982132"/>
            <a:ext cx="9601196" cy="1303867"/>
          </a:xfrm>
        </p:spPr>
        <p:txBody>
          <a:bodyPr>
            <a:normAutofit/>
          </a:bodyPr>
          <a:lstStyle/>
          <a:p>
            <a:pPr rtl="1"/>
            <a:r>
              <a:rPr lang="ar-SA" dirty="0">
                <a:solidFill>
                  <a:srgbClr val="262626"/>
                </a:solidFill>
                <a:latin typeface="Sakkal Majalla" panose="02000000000000000000" pitchFamily="2" charset="-78"/>
                <a:cs typeface="Sakkal Majalla" panose="02000000000000000000" pitchFamily="2" charset="-78"/>
              </a:rPr>
              <a:t>للحفاظ (8)</a:t>
            </a:r>
            <a:endParaRPr lang="en-US" dirty="0">
              <a:solidFill>
                <a:srgbClr val="262626"/>
              </a:solidFill>
              <a:latin typeface="Sakkal Majalla" panose="02000000000000000000" pitchFamily="2" charset="-78"/>
              <a:cs typeface="Sakkal Majalla" panose="02000000000000000000" pitchFamily="2" charset="-78"/>
            </a:endParaRPr>
          </a:p>
        </p:txBody>
      </p:sp>
      <p:graphicFrame>
        <p:nvGraphicFramePr>
          <p:cNvPr id="5" name="Content Placeholder 2">
            <a:extLst>
              <a:ext uri="{FF2B5EF4-FFF2-40B4-BE49-F238E27FC236}">
                <a16:creationId xmlns:a16="http://schemas.microsoft.com/office/drawing/2014/main" id="{88FA6B1A-F6A5-4314-BDAC-CE9DCE055B28}"/>
              </a:ext>
            </a:extLst>
          </p:cNvPr>
          <p:cNvGraphicFramePr>
            <a:graphicFrameLocks noGrp="1"/>
          </p:cNvGraphicFramePr>
          <p:nvPr>
            <p:ph idx="1"/>
            <p:extLst>
              <p:ext uri="{D42A27DB-BD31-4B8C-83A1-F6EECF244321}">
                <p14:modId xmlns:p14="http://schemas.microsoft.com/office/powerpoint/2010/main" val="2805830877"/>
              </p:ext>
            </p:extLst>
          </p:nvPr>
        </p:nvGraphicFramePr>
        <p:xfrm>
          <a:off x="1295401" y="2675822"/>
          <a:ext cx="9601197" cy="2985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3" name="Group 2">
            <a:extLst>
              <a:ext uri="{FF2B5EF4-FFF2-40B4-BE49-F238E27FC236}">
                <a16:creationId xmlns:a16="http://schemas.microsoft.com/office/drawing/2014/main" id="{A4585D1B-B698-496C-9BB4-01A53F5964E5}"/>
              </a:ext>
            </a:extLst>
          </p:cNvPr>
          <p:cNvGrpSpPr/>
          <p:nvPr/>
        </p:nvGrpSpPr>
        <p:grpSpPr>
          <a:xfrm>
            <a:off x="3585209" y="3376179"/>
            <a:ext cx="5021580" cy="1584960"/>
            <a:chOff x="3585209" y="3376179"/>
            <a:chExt cx="5021580" cy="1584960"/>
          </a:xfrm>
        </p:grpSpPr>
        <p:grpSp>
          <p:nvGrpSpPr>
            <p:cNvPr id="4" name="Group 3">
              <a:extLst>
                <a:ext uri="{FF2B5EF4-FFF2-40B4-BE49-F238E27FC236}">
                  <a16:creationId xmlns:a16="http://schemas.microsoft.com/office/drawing/2014/main" id="{4644870B-E6AD-4B5D-BB36-E9F081BB01C1}"/>
                </a:ext>
              </a:extLst>
            </p:cNvPr>
            <p:cNvGrpSpPr/>
            <p:nvPr/>
          </p:nvGrpSpPr>
          <p:grpSpPr>
            <a:xfrm>
              <a:off x="3585209" y="3376179"/>
              <a:ext cx="5021580" cy="1584960"/>
              <a:chOff x="3299460" y="2834641"/>
              <a:chExt cx="5021580" cy="1584960"/>
            </a:xfrm>
          </p:grpSpPr>
          <p:sp>
            <p:nvSpPr>
              <p:cNvPr id="6" name="Rectangle: Rounded Corners 5">
                <a:extLst>
                  <a:ext uri="{FF2B5EF4-FFF2-40B4-BE49-F238E27FC236}">
                    <a16:creationId xmlns:a16="http://schemas.microsoft.com/office/drawing/2014/main" id="{E080213F-95B3-4A04-BC66-B349A338C807}"/>
                  </a:ext>
                </a:extLst>
              </p:cNvPr>
              <p:cNvSpPr/>
              <p:nvPr/>
            </p:nvSpPr>
            <p:spPr>
              <a:xfrm>
                <a:off x="3299460" y="2834641"/>
                <a:ext cx="5021580" cy="15849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9DA1982-AEB9-4DA5-BBCC-1FA68A17C198}"/>
                  </a:ext>
                </a:extLst>
              </p:cNvPr>
              <p:cNvSpPr txBox="1"/>
              <p:nvPr/>
            </p:nvSpPr>
            <p:spPr>
              <a:xfrm>
                <a:off x="3299460" y="3050074"/>
                <a:ext cx="4633431" cy="954107"/>
              </a:xfrm>
              <a:prstGeom prst="rect">
                <a:avLst/>
              </a:prstGeom>
              <a:noFill/>
            </p:spPr>
            <p:txBody>
              <a:bodyPr wrap="square" rtlCol="0">
                <a:spAutoFit/>
              </a:bodyPr>
              <a:lstStyle/>
              <a:p>
                <a:pPr algn="r" rtl="1"/>
                <a:r>
                  <a:rPr lang="en-US" sz="2800" dirty="0">
                    <a:solidFill>
                      <a:srgbClr val="FF0000"/>
                    </a:solidFill>
                    <a:latin typeface="Sakkal Majalla" panose="02000000000000000000" pitchFamily="2" charset="-78"/>
                    <a:cs typeface="Sakkal Majalla" panose="02000000000000000000" pitchFamily="2" charset="-78"/>
                  </a:rPr>
                  <a:t>	</a:t>
                </a:r>
                <a:r>
                  <a:rPr lang="ar-SA" sz="2800" dirty="0">
                    <a:solidFill>
                      <a:srgbClr val="FF0000"/>
                    </a:solidFill>
                    <a:latin typeface="Sakkal Majalla" panose="02000000000000000000" pitchFamily="2" charset="-78"/>
                    <a:cs typeface="Sakkal Majalla" panose="02000000000000000000" pitchFamily="2" charset="-78"/>
                  </a:rPr>
                  <a:t>تنبيه !!</a:t>
                </a:r>
              </a:p>
              <a:p>
                <a:pPr algn="r" rtl="1"/>
                <a:r>
                  <a:rPr lang="ar-SA" sz="2800" dirty="0">
                    <a:solidFill>
                      <a:schemeClr val="bg1"/>
                    </a:solidFill>
                    <a:latin typeface="Sakkal Majalla" panose="02000000000000000000" pitchFamily="2" charset="-78"/>
                    <a:cs typeface="Sakkal Majalla" panose="02000000000000000000" pitchFamily="2" charset="-78"/>
                  </a:rPr>
                  <a:t>موضع الأنعام آية (36) </a:t>
                </a:r>
                <a:r>
                  <a:rPr lang="ar-SA" sz="2800" dirty="0">
                    <a:latin typeface="Sakkal Majalla" panose="02000000000000000000" pitchFamily="2" charset="-78"/>
                    <a:cs typeface="Sakkal Majalla" panose="02000000000000000000" pitchFamily="2" charset="-78"/>
                  </a:rPr>
                  <a:t>(ثُمَّ إليهِ يُرْجَعون)</a:t>
                </a:r>
                <a:endParaRPr lang="en-US" sz="2800" dirty="0">
                  <a:solidFill>
                    <a:schemeClr val="bg1"/>
                  </a:solidFill>
                  <a:latin typeface="Sakkal Majalla" panose="02000000000000000000" pitchFamily="2" charset="-78"/>
                  <a:cs typeface="Sakkal Majalla" panose="02000000000000000000" pitchFamily="2" charset="-78"/>
                </a:endParaRPr>
              </a:p>
            </p:txBody>
          </p:sp>
        </p:grpSp>
        <p:pic>
          <p:nvPicPr>
            <p:cNvPr id="8" name="Graphic 7" descr="Siren">
              <a:extLst>
                <a:ext uri="{FF2B5EF4-FFF2-40B4-BE49-F238E27FC236}">
                  <a16:creationId xmlns:a16="http://schemas.microsoft.com/office/drawing/2014/main" id="{A4764A18-8096-4E4C-9D46-5A32DC82D7D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7783443" y="3376179"/>
              <a:ext cx="823346" cy="823346"/>
            </a:xfrm>
            <a:prstGeom prst="rect">
              <a:avLst/>
            </a:prstGeom>
          </p:spPr>
        </p:pic>
      </p:grpSp>
    </p:spTree>
    <p:extLst>
      <p:ext uri="{BB962C8B-B14F-4D97-AF65-F5344CB8AC3E}">
        <p14:creationId xmlns:p14="http://schemas.microsoft.com/office/powerpoint/2010/main" val="99501879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graphicEl>
                                              <a:dgm id="{1BEC1CC2-7978-46CE-8A75-67A769C03883}"/>
                                            </p:graphicEl>
                                          </p:spTgt>
                                        </p:tgtEl>
                                        <p:attrNameLst>
                                          <p:attrName>style.visibility</p:attrName>
                                        </p:attrNameLst>
                                      </p:cBhvr>
                                      <p:to>
                                        <p:strVal val="visible"/>
                                      </p:to>
                                    </p:set>
                                    <p:animEffect transition="in" filter="wipe(down)">
                                      <p:cBhvr>
                                        <p:cTn id="7" dur="580">
                                          <p:stCondLst>
                                            <p:cond delay="0"/>
                                          </p:stCondLst>
                                        </p:cTn>
                                        <p:tgtEl>
                                          <p:spTgt spid="5">
                                            <p:graphicEl>
                                              <a:dgm id="{1BEC1CC2-7978-46CE-8A75-67A769C03883}"/>
                                            </p:graphicEl>
                                          </p:spTgt>
                                        </p:tgtEl>
                                      </p:cBhvr>
                                    </p:animEffect>
                                    <p:anim calcmode="lin" valueType="num">
                                      <p:cBhvr>
                                        <p:cTn id="8" dur="1822" tmFilter="0,0; 0.14,0.36; 0.43,0.73; 0.71,0.91; 1.0,1.0">
                                          <p:stCondLst>
                                            <p:cond delay="0"/>
                                          </p:stCondLst>
                                        </p:cTn>
                                        <p:tgtEl>
                                          <p:spTgt spid="5">
                                            <p:graphicEl>
                                              <a:dgm id="{1BEC1CC2-7978-46CE-8A75-67A769C03883}"/>
                                            </p:graphic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graphicEl>
                                              <a:dgm id="{1BEC1CC2-7978-46CE-8A75-67A769C03883}"/>
                                            </p:graphic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graphicEl>
                                              <a:dgm id="{1BEC1CC2-7978-46CE-8A75-67A769C03883}"/>
                                            </p:graphic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graphicEl>
                                              <a:dgm id="{1BEC1CC2-7978-46CE-8A75-67A769C03883}"/>
                                            </p:graphic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graphicEl>
                                              <a:dgm id="{1BEC1CC2-7978-46CE-8A75-67A769C03883}"/>
                                            </p:graphic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graphicEl>
                                              <a:dgm id="{1BEC1CC2-7978-46CE-8A75-67A769C03883}"/>
                                            </p:graphicEl>
                                          </p:spTgt>
                                        </p:tgtEl>
                                      </p:cBhvr>
                                      <p:to x="100000" y="60000"/>
                                    </p:animScale>
                                    <p:animScale>
                                      <p:cBhvr>
                                        <p:cTn id="14" dur="166" decel="50000">
                                          <p:stCondLst>
                                            <p:cond delay="676"/>
                                          </p:stCondLst>
                                        </p:cTn>
                                        <p:tgtEl>
                                          <p:spTgt spid="5">
                                            <p:graphicEl>
                                              <a:dgm id="{1BEC1CC2-7978-46CE-8A75-67A769C03883}"/>
                                            </p:graphicEl>
                                          </p:spTgt>
                                        </p:tgtEl>
                                      </p:cBhvr>
                                      <p:to x="100000" y="100000"/>
                                    </p:animScale>
                                    <p:animScale>
                                      <p:cBhvr>
                                        <p:cTn id="15" dur="26">
                                          <p:stCondLst>
                                            <p:cond delay="1312"/>
                                          </p:stCondLst>
                                        </p:cTn>
                                        <p:tgtEl>
                                          <p:spTgt spid="5">
                                            <p:graphicEl>
                                              <a:dgm id="{1BEC1CC2-7978-46CE-8A75-67A769C03883}"/>
                                            </p:graphicEl>
                                          </p:spTgt>
                                        </p:tgtEl>
                                      </p:cBhvr>
                                      <p:to x="100000" y="80000"/>
                                    </p:animScale>
                                    <p:animScale>
                                      <p:cBhvr>
                                        <p:cTn id="16" dur="166" decel="50000">
                                          <p:stCondLst>
                                            <p:cond delay="1338"/>
                                          </p:stCondLst>
                                        </p:cTn>
                                        <p:tgtEl>
                                          <p:spTgt spid="5">
                                            <p:graphicEl>
                                              <a:dgm id="{1BEC1CC2-7978-46CE-8A75-67A769C03883}"/>
                                            </p:graphicEl>
                                          </p:spTgt>
                                        </p:tgtEl>
                                      </p:cBhvr>
                                      <p:to x="100000" y="100000"/>
                                    </p:animScale>
                                    <p:animScale>
                                      <p:cBhvr>
                                        <p:cTn id="17" dur="26">
                                          <p:stCondLst>
                                            <p:cond delay="1642"/>
                                          </p:stCondLst>
                                        </p:cTn>
                                        <p:tgtEl>
                                          <p:spTgt spid="5">
                                            <p:graphicEl>
                                              <a:dgm id="{1BEC1CC2-7978-46CE-8A75-67A769C03883}"/>
                                            </p:graphicEl>
                                          </p:spTgt>
                                        </p:tgtEl>
                                      </p:cBhvr>
                                      <p:to x="100000" y="90000"/>
                                    </p:animScale>
                                    <p:animScale>
                                      <p:cBhvr>
                                        <p:cTn id="18" dur="166" decel="50000">
                                          <p:stCondLst>
                                            <p:cond delay="1668"/>
                                          </p:stCondLst>
                                        </p:cTn>
                                        <p:tgtEl>
                                          <p:spTgt spid="5">
                                            <p:graphicEl>
                                              <a:dgm id="{1BEC1CC2-7978-46CE-8A75-67A769C03883}"/>
                                            </p:graphicEl>
                                          </p:spTgt>
                                        </p:tgtEl>
                                      </p:cBhvr>
                                      <p:to x="100000" y="100000"/>
                                    </p:animScale>
                                    <p:animScale>
                                      <p:cBhvr>
                                        <p:cTn id="19" dur="26">
                                          <p:stCondLst>
                                            <p:cond delay="1808"/>
                                          </p:stCondLst>
                                        </p:cTn>
                                        <p:tgtEl>
                                          <p:spTgt spid="5">
                                            <p:graphicEl>
                                              <a:dgm id="{1BEC1CC2-7978-46CE-8A75-67A769C03883}"/>
                                            </p:graphicEl>
                                          </p:spTgt>
                                        </p:tgtEl>
                                      </p:cBhvr>
                                      <p:to x="100000" y="95000"/>
                                    </p:animScale>
                                    <p:animScale>
                                      <p:cBhvr>
                                        <p:cTn id="20" dur="166" decel="50000">
                                          <p:stCondLst>
                                            <p:cond delay="1834"/>
                                          </p:stCondLst>
                                        </p:cTn>
                                        <p:tgtEl>
                                          <p:spTgt spid="5">
                                            <p:graphicEl>
                                              <a:dgm id="{1BEC1CC2-7978-46CE-8A75-67A769C03883}"/>
                                            </p:graphic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graphicEl>
                                              <a:dgm id="{D5997FB6-A5FE-4C06-BF9E-64807667A1D9}"/>
                                            </p:graphicEl>
                                          </p:spTgt>
                                        </p:tgtEl>
                                        <p:attrNameLst>
                                          <p:attrName>style.visibility</p:attrName>
                                        </p:attrNameLst>
                                      </p:cBhvr>
                                      <p:to>
                                        <p:strVal val="visible"/>
                                      </p:to>
                                    </p:set>
                                    <p:animEffect transition="in" filter="wipe(down)">
                                      <p:cBhvr>
                                        <p:cTn id="25" dur="580">
                                          <p:stCondLst>
                                            <p:cond delay="0"/>
                                          </p:stCondLst>
                                        </p:cTn>
                                        <p:tgtEl>
                                          <p:spTgt spid="5">
                                            <p:graphicEl>
                                              <a:dgm id="{D5997FB6-A5FE-4C06-BF9E-64807667A1D9}"/>
                                            </p:graphicEl>
                                          </p:spTgt>
                                        </p:tgtEl>
                                      </p:cBhvr>
                                    </p:animEffect>
                                    <p:anim calcmode="lin" valueType="num">
                                      <p:cBhvr>
                                        <p:cTn id="26" dur="1822" tmFilter="0,0; 0.14,0.36; 0.43,0.73; 0.71,0.91; 1.0,1.0">
                                          <p:stCondLst>
                                            <p:cond delay="0"/>
                                          </p:stCondLst>
                                        </p:cTn>
                                        <p:tgtEl>
                                          <p:spTgt spid="5">
                                            <p:graphicEl>
                                              <a:dgm id="{D5997FB6-A5FE-4C06-BF9E-64807667A1D9}"/>
                                            </p:graphic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graphicEl>
                                              <a:dgm id="{D5997FB6-A5FE-4C06-BF9E-64807667A1D9}"/>
                                            </p:graphic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graphicEl>
                                              <a:dgm id="{D5997FB6-A5FE-4C06-BF9E-64807667A1D9}"/>
                                            </p:graphic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graphicEl>
                                              <a:dgm id="{D5997FB6-A5FE-4C06-BF9E-64807667A1D9}"/>
                                            </p:graphic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graphicEl>
                                              <a:dgm id="{D5997FB6-A5FE-4C06-BF9E-64807667A1D9}"/>
                                            </p:graphic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graphicEl>
                                              <a:dgm id="{D5997FB6-A5FE-4C06-BF9E-64807667A1D9}"/>
                                            </p:graphicEl>
                                          </p:spTgt>
                                        </p:tgtEl>
                                      </p:cBhvr>
                                      <p:to x="100000" y="60000"/>
                                    </p:animScale>
                                    <p:animScale>
                                      <p:cBhvr>
                                        <p:cTn id="32" dur="166" decel="50000">
                                          <p:stCondLst>
                                            <p:cond delay="676"/>
                                          </p:stCondLst>
                                        </p:cTn>
                                        <p:tgtEl>
                                          <p:spTgt spid="5">
                                            <p:graphicEl>
                                              <a:dgm id="{D5997FB6-A5FE-4C06-BF9E-64807667A1D9}"/>
                                            </p:graphicEl>
                                          </p:spTgt>
                                        </p:tgtEl>
                                      </p:cBhvr>
                                      <p:to x="100000" y="100000"/>
                                    </p:animScale>
                                    <p:animScale>
                                      <p:cBhvr>
                                        <p:cTn id="33" dur="26">
                                          <p:stCondLst>
                                            <p:cond delay="1312"/>
                                          </p:stCondLst>
                                        </p:cTn>
                                        <p:tgtEl>
                                          <p:spTgt spid="5">
                                            <p:graphicEl>
                                              <a:dgm id="{D5997FB6-A5FE-4C06-BF9E-64807667A1D9}"/>
                                            </p:graphicEl>
                                          </p:spTgt>
                                        </p:tgtEl>
                                      </p:cBhvr>
                                      <p:to x="100000" y="80000"/>
                                    </p:animScale>
                                    <p:animScale>
                                      <p:cBhvr>
                                        <p:cTn id="34" dur="166" decel="50000">
                                          <p:stCondLst>
                                            <p:cond delay="1338"/>
                                          </p:stCondLst>
                                        </p:cTn>
                                        <p:tgtEl>
                                          <p:spTgt spid="5">
                                            <p:graphicEl>
                                              <a:dgm id="{D5997FB6-A5FE-4C06-BF9E-64807667A1D9}"/>
                                            </p:graphicEl>
                                          </p:spTgt>
                                        </p:tgtEl>
                                      </p:cBhvr>
                                      <p:to x="100000" y="100000"/>
                                    </p:animScale>
                                    <p:animScale>
                                      <p:cBhvr>
                                        <p:cTn id="35" dur="26">
                                          <p:stCondLst>
                                            <p:cond delay="1642"/>
                                          </p:stCondLst>
                                        </p:cTn>
                                        <p:tgtEl>
                                          <p:spTgt spid="5">
                                            <p:graphicEl>
                                              <a:dgm id="{D5997FB6-A5FE-4C06-BF9E-64807667A1D9}"/>
                                            </p:graphicEl>
                                          </p:spTgt>
                                        </p:tgtEl>
                                      </p:cBhvr>
                                      <p:to x="100000" y="90000"/>
                                    </p:animScale>
                                    <p:animScale>
                                      <p:cBhvr>
                                        <p:cTn id="36" dur="166" decel="50000">
                                          <p:stCondLst>
                                            <p:cond delay="1668"/>
                                          </p:stCondLst>
                                        </p:cTn>
                                        <p:tgtEl>
                                          <p:spTgt spid="5">
                                            <p:graphicEl>
                                              <a:dgm id="{D5997FB6-A5FE-4C06-BF9E-64807667A1D9}"/>
                                            </p:graphicEl>
                                          </p:spTgt>
                                        </p:tgtEl>
                                      </p:cBhvr>
                                      <p:to x="100000" y="100000"/>
                                    </p:animScale>
                                    <p:animScale>
                                      <p:cBhvr>
                                        <p:cTn id="37" dur="26">
                                          <p:stCondLst>
                                            <p:cond delay="1808"/>
                                          </p:stCondLst>
                                        </p:cTn>
                                        <p:tgtEl>
                                          <p:spTgt spid="5">
                                            <p:graphicEl>
                                              <a:dgm id="{D5997FB6-A5FE-4C06-BF9E-64807667A1D9}"/>
                                            </p:graphicEl>
                                          </p:spTgt>
                                        </p:tgtEl>
                                      </p:cBhvr>
                                      <p:to x="100000" y="95000"/>
                                    </p:animScale>
                                    <p:animScale>
                                      <p:cBhvr>
                                        <p:cTn id="38" dur="166" decel="50000">
                                          <p:stCondLst>
                                            <p:cond delay="1834"/>
                                          </p:stCondLst>
                                        </p:cTn>
                                        <p:tgtEl>
                                          <p:spTgt spid="5">
                                            <p:graphicEl>
                                              <a:dgm id="{D5997FB6-A5FE-4C06-BF9E-64807667A1D9}"/>
                                            </p:graphicEl>
                                          </p:spTgt>
                                        </p:tgtEl>
                                      </p:cBhvr>
                                      <p:to x="100000" y="100000"/>
                                    </p:animScale>
                                  </p:childTnLst>
                                </p:cTn>
                              </p:par>
                              <p:par>
                                <p:cTn id="39" presetID="26" presetClass="entr" presetSubtype="0" fill="hold" grpId="0" nodeType="withEffect">
                                  <p:stCondLst>
                                    <p:cond delay="0"/>
                                  </p:stCondLst>
                                  <p:childTnLst>
                                    <p:set>
                                      <p:cBhvr>
                                        <p:cTn id="40" dur="1" fill="hold">
                                          <p:stCondLst>
                                            <p:cond delay="0"/>
                                          </p:stCondLst>
                                        </p:cTn>
                                        <p:tgtEl>
                                          <p:spTgt spid="5">
                                            <p:graphicEl>
                                              <a:dgm id="{918FF342-9837-4234-8DD7-A0A2BD624B00}"/>
                                            </p:graphicEl>
                                          </p:spTgt>
                                        </p:tgtEl>
                                        <p:attrNameLst>
                                          <p:attrName>style.visibility</p:attrName>
                                        </p:attrNameLst>
                                      </p:cBhvr>
                                      <p:to>
                                        <p:strVal val="visible"/>
                                      </p:to>
                                    </p:set>
                                    <p:animEffect transition="in" filter="wipe(down)">
                                      <p:cBhvr>
                                        <p:cTn id="41" dur="580">
                                          <p:stCondLst>
                                            <p:cond delay="0"/>
                                          </p:stCondLst>
                                        </p:cTn>
                                        <p:tgtEl>
                                          <p:spTgt spid="5">
                                            <p:graphicEl>
                                              <a:dgm id="{918FF342-9837-4234-8DD7-A0A2BD624B00}"/>
                                            </p:graphicEl>
                                          </p:spTgt>
                                        </p:tgtEl>
                                      </p:cBhvr>
                                    </p:animEffect>
                                    <p:anim calcmode="lin" valueType="num">
                                      <p:cBhvr>
                                        <p:cTn id="42" dur="1822" tmFilter="0,0; 0.14,0.36; 0.43,0.73; 0.71,0.91; 1.0,1.0">
                                          <p:stCondLst>
                                            <p:cond delay="0"/>
                                          </p:stCondLst>
                                        </p:cTn>
                                        <p:tgtEl>
                                          <p:spTgt spid="5">
                                            <p:graphicEl>
                                              <a:dgm id="{918FF342-9837-4234-8DD7-A0A2BD624B00}"/>
                                            </p:graphic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5">
                                            <p:graphicEl>
                                              <a:dgm id="{918FF342-9837-4234-8DD7-A0A2BD624B00}"/>
                                            </p:graphic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5">
                                            <p:graphicEl>
                                              <a:dgm id="{918FF342-9837-4234-8DD7-A0A2BD624B00}"/>
                                            </p:graphic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5">
                                            <p:graphicEl>
                                              <a:dgm id="{918FF342-9837-4234-8DD7-A0A2BD624B00}"/>
                                            </p:graphic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5">
                                            <p:graphicEl>
                                              <a:dgm id="{918FF342-9837-4234-8DD7-A0A2BD624B00}"/>
                                            </p:graphic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5">
                                            <p:graphicEl>
                                              <a:dgm id="{918FF342-9837-4234-8DD7-A0A2BD624B00}"/>
                                            </p:graphicEl>
                                          </p:spTgt>
                                        </p:tgtEl>
                                      </p:cBhvr>
                                      <p:to x="100000" y="60000"/>
                                    </p:animScale>
                                    <p:animScale>
                                      <p:cBhvr>
                                        <p:cTn id="48" dur="166" decel="50000">
                                          <p:stCondLst>
                                            <p:cond delay="676"/>
                                          </p:stCondLst>
                                        </p:cTn>
                                        <p:tgtEl>
                                          <p:spTgt spid="5">
                                            <p:graphicEl>
                                              <a:dgm id="{918FF342-9837-4234-8DD7-A0A2BD624B00}"/>
                                            </p:graphicEl>
                                          </p:spTgt>
                                        </p:tgtEl>
                                      </p:cBhvr>
                                      <p:to x="100000" y="100000"/>
                                    </p:animScale>
                                    <p:animScale>
                                      <p:cBhvr>
                                        <p:cTn id="49" dur="26">
                                          <p:stCondLst>
                                            <p:cond delay="1312"/>
                                          </p:stCondLst>
                                        </p:cTn>
                                        <p:tgtEl>
                                          <p:spTgt spid="5">
                                            <p:graphicEl>
                                              <a:dgm id="{918FF342-9837-4234-8DD7-A0A2BD624B00}"/>
                                            </p:graphicEl>
                                          </p:spTgt>
                                        </p:tgtEl>
                                      </p:cBhvr>
                                      <p:to x="100000" y="80000"/>
                                    </p:animScale>
                                    <p:animScale>
                                      <p:cBhvr>
                                        <p:cTn id="50" dur="166" decel="50000">
                                          <p:stCondLst>
                                            <p:cond delay="1338"/>
                                          </p:stCondLst>
                                        </p:cTn>
                                        <p:tgtEl>
                                          <p:spTgt spid="5">
                                            <p:graphicEl>
                                              <a:dgm id="{918FF342-9837-4234-8DD7-A0A2BD624B00}"/>
                                            </p:graphicEl>
                                          </p:spTgt>
                                        </p:tgtEl>
                                      </p:cBhvr>
                                      <p:to x="100000" y="100000"/>
                                    </p:animScale>
                                    <p:animScale>
                                      <p:cBhvr>
                                        <p:cTn id="51" dur="26">
                                          <p:stCondLst>
                                            <p:cond delay="1642"/>
                                          </p:stCondLst>
                                        </p:cTn>
                                        <p:tgtEl>
                                          <p:spTgt spid="5">
                                            <p:graphicEl>
                                              <a:dgm id="{918FF342-9837-4234-8DD7-A0A2BD624B00}"/>
                                            </p:graphicEl>
                                          </p:spTgt>
                                        </p:tgtEl>
                                      </p:cBhvr>
                                      <p:to x="100000" y="90000"/>
                                    </p:animScale>
                                    <p:animScale>
                                      <p:cBhvr>
                                        <p:cTn id="52" dur="166" decel="50000">
                                          <p:stCondLst>
                                            <p:cond delay="1668"/>
                                          </p:stCondLst>
                                        </p:cTn>
                                        <p:tgtEl>
                                          <p:spTgt spid="5">
                                            <p:graphicEl>
                                              <a:dgm id="{918FF342-9837-4234-8DD7-A0A2BD624B00}"/>
                                            </p:graphicEl>
                                          </p:spTgt>
                                        </p:tgtEl>
                                      </p:cBhvr>
                                      <p:to x="100000" y="100000"/>
                                    </p:animScale>
                                    <p:animScale>
                                      <p:cBhvr>
                                        <p:cTn id="53" dur="26">
                                          <p:stCondLst>
                                            <p:cond delay="1808"/>
                                          </p:stCondLst>
                                        </p:cTn>
                                        <p:tgtEl>
                                          <p:spTgt spid="5">
                                            <p:graphicEl>
                                              <a:dgm id="{918FF342-9837-4234-8DD7-A0A2BD624B00}"/>
                                            </p:graphicEl>
                                          </p:spTgt>
                                        </p:tgtEl>
                                      </p:cBhvr>
                                      <p:to x="100000" y="95000"/>
                                    </p:animScale>
                                    <p:animScale>
                                      <p:cBhvr>
                                        <p:cTn id="54" dur="166" decel="50000">
                                          <p:stCondLst>
                                            <p:cond delay="1834"/>
                                          </p:stCondLst>
                                        </p:cTn>
                                        <p:tgtEl>
                                          <p:spTgt spid="5">
                                            <p:graphicEl>
                                              <a:dgm id="{918FF342-9837-4234-8DD7-A0A2BD624B00}"/>
                                            </p:graphicEl>
                                          </p:spTgt>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grpId="0" nodeType="clickEffect">
                                  <p:stCondLst>
                                    <p:cond delay="0"/>
                                  </p:stCondLst>
                                  <p:childTnLst>
                                    <p:set>
                                      <p:cBhvr>
                                        <p:cTn id="58" dur="1" fill="hold">
                                          <p:stCondLst>
                                            <p:cond delay="0"/>
                                          </p:stCondLst>
                                        </p:cTn>
                                        <p:tgtEl>
                                          <p:spTgt spid="5">
                                            <p:graphicEl>
                                              <a:dgm id="{AE1BFBB7-50E2-4D16-953E-843707232272}"/>
                                            </p:graphicEl>
                                          </p:spTgt>
                                        </p:tgtEl>
                                        <p:attrNameLst>
                                          <p:attrName>style.visibility</p:attrName>
                                        </p:attrNameLst>
                                      </p:cBhvr>
                                      <p:to>
                                        <p:strVal val="visible"/>
                                      </p:to>
                                    </p:set>
                                    <p:animEffect transition="in" filter="wipe(down)">
                                      <p:cBhvr>
                                        <p:cTn id="59" dur="580">
                                          <p:stCondLst>
                                            <p:cond delay="0"/>
                                          </p:stCondLst>
                                        </p:cTn>
                                        <p:tgtEl>
                                          <p:spTgt spid="5">
                                            <p:graphicEl>
                                              <a:dgm id="{AE1BFBB7-50E2-4D16-953E-843707232272}"/>
                                            </p:graphicEl>
                                          </p:spTgt>
                                        </p:tgtEl>
                                      </p:cBhvr>
                                    </p:animEffect>
                                    <p:anim calcmode="lin" valueType="num">
                                      <p:cBhvr>
                                        <p:cTn id="60" dur="1822" tmFilter="0,0; 0.14,0.36; 0.43,0.73; 0.71,0.91; 1.0,1.0">
                                          <p:stCondLst>
                                            <p:cond delay="0"/>
                                          </p:stCondLst>
                                        </p:cTn>
                                        <p:tgtEl>
                                          <p:spTgt spid="5">
                                            <p:graphicEl>
                                              <a:dgm id="{AE1BFBB7-50E2-4D16-953E-843707232272}"/>
                                            </p:graphicEl>
                                          </p:spTgt>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5">
                                            <p:graphicEl>
                                              <a:dgm id="{AE1BFBB7-50E2-4D16-953E-843707232272}"/>
                                            </p:graphicEl>
                                          </p:spTgt>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5">
                                            <p:graphicEl>
                                              <a:dgm id="{AE1BFBB7-50E2-4D16-953E-843707232272}"/>
                                            </p:graphicEl>
                                          </p:spTgt>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5">
                                            <p:graphicEl>
                                              <a:dgm id="{AE1BFBB7-50E2-4D16-953E-843707232272}"/>
                                            </p:graphicEl>
                                          </p:spTgt>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5">
                                            <p:graphicEl>
                                              <a:dgm id="{AE1BFBB7-50E2-4D16-953E-843707232272}"/>
                                            </p:graphicEl>
                                          </p:spTgt>
                                        </p:tgtEl>
                                        <p:attrNameLst>
                                          <p:attrName>ppt_y</p:attrName>
                                        </p:attrNameLst>
                                      </p:cBhvr>
                                      <p:tavLst>
                                        <p:tav tm="0" fmla="#ppt_y-sin(pi*$)/81">
                                          <p:val>
                                            <p:fltVal val="0"/>
                                          </p:val>
                                        </p:tav>
                                        <p:tav tm="100000">
                                          <p:val>
                                            <p:fltVal val="1"/>
                                          </p:val>
                                        </p:tav>
                                      </p:tavLst>
                                    </p:anim>
                                    <p:animScale>
                                      <p:cBhvr>
                                        <p:cTn id="65" dur="26">
                                          <p:stCondLst>
                                            <p:cond delay="650"/>
                                          </p:stCondLst>
                                        </p:cTn>
                                        <p:tgtEl>
                                          <p:spTgt spid="5">
                                            <p:graphicEl>
                                              <a:dgm id="{AE1BFBB7-50E2-4D16-953E-843707232272}"/>
                                            </p:graphicEl>
                                          </p:spTgt>
                                        </p:tgtEl>
                                      </p:cBhvr>
                                      <p:to x="100000" y="60000"/>
                                    </p:animScale>
                                    <p:animScale>
                                      <p:cBhvr>
                                        <p:cTn id="66" dur="166" decel="50000">
                                          <p:stCondLst>
                                            <p:cond delay="676"/>
                                          </p:stCondLst>
                                        </p:cTn>
                                        <p:tgtEl>
                                          <p:spTgt spid="5">
                                            <p:graphicEl>
                                              <a:dgm id="{AE1BFBB7-50E2-4D16-953E-843707232272}"/>
                                            </p:graphicEl>
                                          </p:spTgt>
                                        </p:tgtEl>
                                      </p:cBhvr>
                                      <p:to x="100000" y="100000"/>
                                    </p:animScale>
                                    <p:animScale>
                                      <p:cBhvr>
                                        <p:cTn id="67" dur="26">
                                          <p:stCondLst>
                                            <p:cond delay="1312"/>
                                          </p:stCondLst>
                                        </p:cTn>
                                        <p:tgtEl>
                                          <p:spTgt spid="5">
                                            <p:graphicEl>
                                              <a:dgm id="{AE1BFBB7-50E2-4D16-953E-843707232272}"/>
                                            </p:graphicEl>
                                          </p:spTgt>
                                        </p:tgtEl>
                                      </p:cBhvr>
                                      <p:to x="100000" y="80000"/>
                                    </p:animScale>
                                    <p:animScale>
                                      <p:cBhvr>
                                        <p:cTn id="68" dur="166" decel="50000">
                                          <p:stCondLst>
                                            <p:cond delay="1338"/>
                                          </p:stCondLst>
                                        </p:cTn>
                                        <p:tgtEl>
                                          <p:spTgt spid="5">
                                            <p:graphicEl>
                                              <a:dgm id="{AE1BFBB7-50E2-4D16-953E-843707232272}"/>
                                            </p:graphicEl>
                                          </p:spTgt>
                                        </p:tgtEl>
                                      </p:cBhvr>
                                      <p:to x="100000" y="100000"/>
                                    </p:animScale>
                                    <p:animScale>
                                      <p:cBhvr>
                                        <p:cTn id="69" dur="26">
                                          <p:stCondLst>
                                            <p:cond delay="1642"/>
                                          </p:stCondLst>
                                        </p:cTn>
                                        <p:tgtEl>
                                          <p:spTgt spid="5">
                                            <p:graphicEl>
                                              <a:dgm id="{AE1BFBB7-50E2-4D16-953E-843707232272}"/>
                                            </p:graphicEl>
                                          </p:spTgt>
                                        </p:tgtEl>
                                      </p:cBhvr>
                                      <p:to x="100000" y="90000"/>
                                    </p:animScale>
                                    <p:animScale>
                                      <p:cBhvr>
                                        <p:cTn id="70" dur="166" decel="50000">
                                          <p:stCondLst>
                                            <p:cond delay="1668"/>
                                          </p:stCondLst>
                                        </p:cTn>
                                        <p:tgtEl>
                                          <p:spTgt spid="5">
                                            <p:graphicEl>
                                              <a:dgm id="{AE1BFBB7-50E2-4D16-953E-843707232272}"/>
                                            </p:graphicEl>
                                          </p:spTgt>
                                        </p:tgtEl>
                                      </p:cBhvr>
                                      <p:to x="100000" y="100000"/>
                                    </p:animScale>
                                    <p:animScale>
                                      <p:cBhvr>
                                        <p:cTn id="71" dur="26">
                                          <p:stCondLst>
                                            <p:cond delay="1808"/>
                                          </p:stCondLst>
                                        </p:cTn>
                                        <p:tgtEl>
                                          <p:spTgt spid="5">
                                            <p:graphicEl>
                                              <a:dgm id="{AE1BFBB7-50E2-4D16-953E-843707232272}"/>
                                            </p:graphicEl>
                                          </p:spTgt>
                                        </p:tgtEl>
                                      </p:cBhvr>
                                      <p:to x="100000" y="95000"/>
                                    </p:animScale>
                                    <p:animScale>
                                      <p:cBhvr>
                                        <p:cTn id="72" dur="166" decel="50000">
                                          <p:stCondLst>
                                            <p:cond delay="1834"/>
                                          </p:stCondLst>
                                        </p:cTn>
                                        <p:tgtEl>
                                          <p:spTgt spid="5">
                                            <p:graphicEl>
                                              <a:dgm id="{AE1BFBB7-50E2-4D16-953E-843707232272}"/>
                                            </p:graphicEl>
                                          </p:spTgt>
                                        </p:tgtEl>
                                      </p:cBhvr>
                                      <p:to x="100000" y="100000"/>
                                    </p:animScale>
                                  </p:childTnLst>
                                </p:cTn>
                              </p:par>
                              <p:par>
                                <p:cTn id="73" presetID="26" presetClass="entr" presetSubtype="0" fill="hold" grpId="0" nodeType="withEffect">
                                  <p:stCondLst>
                                    <p:cond delay="0"/>
                                  </p:stCondLst>
                                  <p:childTnLst>
                                    <p:set>
                                      <p:cBhvr>
                                        <p:cTn id="74" dur="1" fill="hold">
                                          <p:stCondLst>
                                            <p:cond delay="0"/>
                                          </p:stCondLst>
                                        </p:cTn>
                                        <p:tgtEl>
                                          <p:spTgt spid="5">
                                            <p:graphicEl>
                                              <a:dgm id="{AC77514B-0541-443E-AFE6-08C360B90EC1}"/>
                                            </p:graphicEl>
                                          </p:spTgt>
                                        </p:tgtEl>
                                        <p:attrNameLst>
                                          <p:attrName>style.visibility</p:attrName>
                                        </p:attrNameLst>
                                      </p:cBhvr>
                                      <p:to>
                                        <p:strVal val="visible"/>
                                      </p:to>
                                    </p:set>
                                    <p:animEffect transition="in" filter="wipe(down)">
                                      <p:cBhvr>
                                        <p:cTn id="75" dur="580">
                                          <p:stCondLst>
                                            <p:cond delay="0"/>
                                          </p:stCondLst>
                                        </p:cTn>
                                        <p:tgtEl>
                                          <p:spTgt spid="5">
                                            <p:graphicEl>
                                              <a:dgm id="{AC77514B-0541-443E-AFE6-08C360B90EC1}"/>
                                            </p:graphicEl>
                                          </p:spTgt>
                                        </p:tgtEl>
                                      </p:cBhvr>
                                    </p:animEffect>
                                    <p:anim calcmode="lin" valueType="num">
                                      <p:cBhvr>
                                        <p:cTn id="76" dur="1822" tmFilter="0,0; 0.14,0.36; 0.43,0.73; 0.71,0.91; 1.0,1.0">
                                          <p:stCondLst>
                                            <p:cond delay="0"/>
                                          </p:stCondLst>
                                        </p:cTn>
                                        <p:tgtEl>
                                          <p:spTgt spid="5">
                                            <p:graphicEl>
                                              <a:dgm id="{AC77514B-0541-443E-AFE6-08C360B90EC1}"/>
                                            </p:graphicEl>
                                          </p:spTgt>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5">
                                            <p:graphicEl>
                                              <a:dgm id="{AC77514B-0541-443E-AFE6-08C360B90EC1}"/>
                                            </p:graphicEl>
                                          </p:spTgt>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5">
                                            <p:graphicEl>
                                              <a:dgm id="{AC77514B-0541-443E-AFE6-08C360B90EC1}"/>
                                            </p:graphicEl>
                                          </p:spTgt>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5">
                                            <p:graphicEl>
                                              <a:dgm id="{AC77514B-0541-443E-AFE6-08C360B90EC1}"/>
                                            </p:graphicEl>
                                          </p:spTgt>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5">
                                            <p:graphicEl>
                                              <a:dgm id="{AC77514B-0541-443E-AFE6-08C360B90EC1}"/>
                                            </p:graphicEl>
                                          </p:spTgt>
                                        </p:tgtEl>
                                        <p:attrNameLst>
                                          <p:attrName>ppt_y</p:attrName>
                                        </p:attrNameLst>
                                      </p:cBhvr>
                                      <p:tavLst>
                                        <p:tav tm="0" fmla="#ppt_y-sin(pi*$)/81">
                                          <p:val>
                                            <p:fltVal val="0"/>
                                          </p:val>
                                        </p:tav>
                                        <p:tav tm="100000">
                                          <p:val>
                                            <p:fltVal val="1"/>
                                          </p:val>
                                        </p:tav>
                                      </p:tavLst>
                                    </p:anim>
                                    <p:animScale>
                                      <p:cBhvr>
                                        <p:cTn id="81" dur="26">
                                          <p:stCondLst>
                                            <p:cond delay="650"/>
                                          </p:stCondLst>
                                        </p:cTn>
                                        <p:tgtEl>
                                          <p:spTgt spid="5">
                                            <p:graphicEl>
                                              <a:dgm id="{AC77514B-0541-443E-AFE6-08C360B90EC1}"/>
                                            </p:graphicEl>
                                          </p:spTgt>
                                        </p:tgtEl>
                                      </p:cBhvr>
                                      <p:to x="100000" y="60000"/>
                                    </p:animScale>
                                    <p:animScale>
                                      <p:cBhvr>
                                        <p:cTn id="82" dur="166" decel="50000">
                                          <p:stCondLst>
                                            <p:cond delay="676"/>
                                          </p:stCondLst>
                                        </p:cTn>
                                        <p:tgtEl>
                                          <p:spTgt spid="5">
                                            <p:graphicEl>
                                              <a:dgm id="{AC77514B-0541-443E-AFE6-08C360B90EC1}"/>
                                            </p:graphicEl>
                                          </p:spTgt>
                                        </p:tgtEl>
                                      </p:cBhvr>
                                      <p:to x="100000" y="100000"/>
                                    </p:animScale>
                                    <p:animScale>
                                      <p:cBhvr>
                                        <p:cTn id="83" dur="26">
                                          <p:stCondLst>
                                            <p:cond delay="1312"/>
                                          </p:stCondLst>
                                        </p:cTn>
                                        <p:tgtEl>
                                          <p:spTgt spid="5">
                                            <p:graphicEl>
                                              <a:dgm id="{AC77514B-0541-443E-AFE6-08C360B90EC1}"/>
                                            </p:graphicEl>
                                          </p:spTgt>
                                        </p:tgtEl>
                                      </p:cBhvr>
                                      <p:to x="100000" y="80000"/>
                                    </p:animScale>
                                    <p:animScale>
                                      <p:cBhvr>
                                        <p:cTn id="84" dur="166" decel="50000">
                                          <p:stCondLst>
                                            <p:cond delay="1338"/>
                                          </p:stCondLst>
                                        </p:cTn>
                                        <p:tgtEl>
                                          <p:spTgt spid="5">
                                            <p:graphicEl>
                                              <a:dgm id="{AC77514B-0541-443E-AFE6-08C360B90EC1}"/>
                                            </p:graphicEl>
                                          </p:spTgt>
                                        </p:tgtEl>
                                      </p:cBhvr>
                                      <p:to x="100000" y="100000"/>
                                    </p:animScale>
                                    <p:animScale>
                                      <p:cBhvr>
                                        <p:cTn id="85" dur="26">
                                          <p:stCondLst>
                                            <p:cond delay="1642"/>
                                          </p:stCondLst>
                                        </p:cTn>
                                        <p:tgtEl>
                                          <p:spTgt spid="5">
                                            <p:graphicEl>
                                              <a:dgm id="{AC77514B-0541-443E-AFE6-08C360B90EC1}"/>
                                            </p:graphicEl>
                                          </p:spTgt>
                                        </p:tgtEl>
                                      </p:cBhvr>
                                      <p:to x="100000" y="90000"/>
                                    </p:animScale>
                                    <p:animScale>
                                      <p:cBhvr>
                                        <p:cTn id="86" dur="166" decel="50000">
                                          <p:stCondLst>
                                            <p:cond delay="1668"/>
                                          </p:stCondLst>
                                        </p:cTn>
                                        <p:tgtEl>
                                          <p:spTgt spid="5">
                                            <p:graphicEl>
                                              <a:dgm id="{AC77514B-0541-443E-AFE6-08C360B90EC1}"/>
                                            </p:graphicEl>
                                          </p:spTgt>
                                        </p:tgtEl>
                                      </p:cBhvr>
                                      <p:to x="100000" y="100000"/>
                                    </p:animScale>
                                    <p:animScale>
                                      <p:cBhvr>
                                        <p:cTn id="87" dur="26">
                                          <p:stCondLst>
                                            <p:cond delay="1808"/>
                                          </p:stCondLst>
                                        </p:cTn>
                                        <p:tgtEl>
                                          <p:spTgt spid="5">
                                            <p:graphicEl>
                                              <a:dgm id="{AC77514B-0541-443E-AFE6-08C360B90EC1}"/>
                                            </p:graphicEl>
                                          </p:spTgt>
                                        </p:tgtEl>
                                      </p:cBhvr>
                                      <p:to x="100000" y="95000"/>
                                    </p:animScale>
                                    <p:animScale>
                                      <p:cBhvr>
                                        <p:cTn id="88" dur="166" decel="50000">
                                          <p:stCondLst>
                                            <p:cond delay="1834"/>
                                          </p:stCondLst>
                                        </p:cTn>
                                        <p:tgtEl>
                                          <p:spTgt spid="5">
                                            <p:graphicEl>
                                              <a:dgm id="{AC77514B-0541-443E-AFE6-08C360B90EC1}"/>
                                            </p:graphicEl>
                                          </p:spTgt>
                                        </p:tgtEl>
                                      </p:cBhvr>
                                      <p:to x="100000" y="100000"/>
                                    </p:animScale>
                                  </p:childTnLst>
                                </p:cTn>
                              </p:par>
                            </p:childTnLst>
                          </p:cTn>
                        </p:par>
                      </p:childTnLst>
                    </p:cTn>
                  </p:par>
                  <p:par>
                    <p:cTn id="89" fill="hold">
                      <p:stCondLst>
                        <p:cond delay="indefinite"/>
                      </p:stCondLst>
                      <p:childTnLst>
                        <p:par>
                          <p:cTn id="90" fill="hold">
                            <p:stCondLst>
                              <p:cond delay="0"/>
                            </p:stCondLst>
                            <p:childTnLst>
                              <p:par>
                                <p:cTn id="91" presetID="53" presetClass="entr" presetSubtype="16" fill="hold" nodeType="clickEffect">
                                  <p:stCondLst>
                                    <p:cond delay="0"/>
                                  </p:stCondLst>
                                  <p:childTnLst>
                                    <p:set>
                                      <p:cBhvr>
                                        <p:cTn id="92" dur="1" fill="hold">
                                          <p:stCondLst>
                                            <p:cond delay="0"/>
                                          </p:stCondLst>
                                        </p:cTn>
                                        <p:tgtEl>
                                          <p:spTgt spid="3"/>
                                        </p:tgtEl>
                                        <p:attrNameLst>
                                          <p:attrName>style.visibility</p:attrName>
                                        </p:attrNameLst>
                                      </p:cBhvr>
                                      <p:to>
                                        <p:strVal val="visible"/>
                                      </p:to>
                                    </p:set>
                                    <p:anim calcmode="lin" valueType="num">
                                      <p:cBhvr>
                                        <p:cTn id="93" dur="500" fill="hold"/>
                                        <p:tgtEl>
                                          <p:spTgt spid="3"/>
                                        </p:tgtEl>
                                        <p:attrNameLst>
                                          <p:attrName>ppt_w</p:attrName>
                                        </p:attrNameLst>
                                      </p:cBhvr>
                                      <p:tavLst>
                                        <p:tav tm="0">
                                          <p:val>
                                            <p:fltVal val="0"/>
                                          </p:val>
                                        </p:tav>
                                        <p:tav tm="100000">
                                          <p:val>
                                            <p:strVal val="#ppt_w"/>
                                          </p:val>
                                        </p:tav>
                                      </p:tavLst>
                                    </p:anim>
                                    <p:anim calcmode="lin" valueType="num">
                                      <p:cBhvr>
                                        <p:cTn id="94" dur="500" fill="hold"/>
                                        <p:tgtEl>
                                          <p:spTgt spid="3"/>
                                        </p:tgtEl>
                                        <p:attrNameLst>
                                          <p:attrName>ppt_h</p:attrName>
                                        </p:attrNameLst>
                                      </p:cBhvr>
                                      <p:tavLst>
                                        <p:tav tm="0">
                                          <p:val>
                                            <p:fltVal val="0"/>
                                          </p:val>
                                        </p:tav>
                                        <p:tav tm="100000">
                                          <p:val>
                                            <p:strVal val="#ppt_h"/>
                                          </p:val>
                                        </p:tav>
                                      </p:tavLst>
                                    </p:anim>
                                    <p:animEffect transition="in" filter="fade">
                                      <p:cBhvr>
                                        <p:cTn id="9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C8004-498D-43AA-8773-6DA5F041EA1F}"/>
              </a:ext>
            </a:extLst>
          </p:cNvPr>
          <p:cNvSpPr>
            <a:spLocks noGrp="1"/>
          </p:cNvSpPr>
          <p:nvPr>
            <p:ph type="title"/>
          </p:nvPr>
        </p:nvSpPr>
        <p:spPr>
          <a:xfrm>
            <a:off x="1295402" y="982132"/>
            <a:ext cx="9601196" cy="1303867"/>
          </a:xfrm>
        </p:spPr>
        <p:txBody>
          <a:bodyPr>
            <a:normAutofit/>
          </a:bodyPr>
          <a:lstStyle/>
          <a:p>
            <a:pPr rtl="1"/>
            <a:r>
              <a:rPr lang="ar-SA" dirty="0">
                <a:solidFill>
                  <a:srgbClr val="262626"/>
                </a:solidFill>
                <a:latin typeface="Sakkal Majalla" panose="02000000000000000000" pitchFamily="2" charset="-78"/>
                <a:cs typeface="Sakkal Majalla" panose="02000000000000000000" pitchFamily="2" charset="-78"/>
              </a:rPr>
              <a:t>للحفاظ (9)</a:t>
            </a:r>
            <a:endParaRPr lang="en-US" dirty="0">
              <a:solidFill>
                <a:srgbClr val="262626"/>
              </a:solidFill>
              <a:latin typeface="Sakkal Majalla" panose="02000000000000000000" pitchFamily="2" charset="-78"/>
              <a:cs typeface="Sakkal Majalla" panose="02000000000000000000" pitchFamily="2" charset="-78"/>
            </a:endParaRPr>
          </a:p>
        </p:txBody>
      </p:sp>
      <p:graphicFrame>
        <p:nvGraphicFramePr>
          <p:cNvPr id="5" name="Content Placeholder 2">
            <a:extLst>
              <a:ext uri="{FF2B5EF4-FFF2-40B4-BE49-F238E27FC236}">
                <a16:creationId xmlns:a16="http://schemas.microsoft.com/office/drawing/2014/main" id="{88FA6B1A-F6A5-4314-BDAC-CE9DCE055B28}"/>
              </a:ext>
            </a:extLst>
          </p:cNvPr>
          <p:cNvGraphicFramePr>
            <a:graphicFrameLocks noGrp="1"/>
          </p:cNvGraphicFramePr>
          <p:nvPr>
            <p:ph idx="1"/>
            <p:extLst>
              <p:ext uri="{D42A27DB-BD31-4B8C-83A1-F6EECF244321}">
                <p14:modId xmlns:p14="http://schemas.microsoft.com/office/powerpoint/2010/main" val="431220756"/>
              </p:ext>
            </p:extLst>
          </p:nvPr>
        </p:nvGraphicFramePr>
        <p:xfrm>
          <a:off x="1295401" y="2675822"/>
          <a:ext cx="9601197" cy="2985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6884101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graphicEl>
                                              <a:dgm id="{1BEC1CC2-7978-46CE-8A75-67A769C03883}"/>
                                            </p:graphicEl>
                                          </p:spTgt>
                                        </p:tgtEl>
                                        <p:attrNameLst>
                                          <p:attrName>style.visibility</p:attrName>
                                        </p:attrNameLst>
                                      </p:cBhvr>
                                      <p:to>
                                        <p:strVal val="visible"/>
                                      </p:to>
                                    </p:set>
                                    <p:animEffect transition="in" filter="wipe(down)">
                                      <p:cBhvr>
                                        <p:cTn id="7" dur="580">
                                          <p:stCondLst>
                                            <p:cond delay="0"/>
                                          </p:stCondLst>
                                        </p:cTn>
                                        <p:tgtEl>
                                          <p:spTgt spid="5">
                                            <p:graphicEl>
                                              <a:dgm id="{1BEC1CC2-7978-46CE-8A75-67A769C03883}"/>
                                            </p:graphicEl>
                                          </p:spTgt>
                                        </p:tgtEl>
                                      </p:cBhvr>
                                    </p:animEffect>
                                    <p:anim calcmode="lin" valueType="num">
                                      <p:cBhvr>
                                        <p:cTn id="8" dur="1822" tmFilter="0,0; 0.14,0.36; 0.43,0.73; 0.71,0.91; 1.0,1.0">
                                          <p:stCondLst>
                                            <p:cond delay="0"/>
                                          </p:stCondLst>
                                        </p:cTn>
                                        <p:tgtEl>
                                          <p:spTgt spid="5">
                                            <p:graphicEl>
                                              <a:dgm id="{1BEC1CC2-7978-46CE-8A75-67A769C03883}"/>
                                            </p:graphic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graphicEl>
                                              <a:dgm id="{1BEC1CC2-7978-46CE-8A75-67A769C03883}"/>
                                            </p:graphic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graphicEl>
                                              <a:dgm id="{1BEC1CC2-7978-46CE-8A75-67A769C03883}"/>
                                            </p:graphic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graphicEl>
                                              <a:dgm id="{1BEC1CC2-7978-46CE-8A75-67A769C03883}"/>
                                            </p:graphic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graphicEl>
                                              <a:dgm id="{1BEC1CC2-7978-46CE-8A75-67A769C03883}"/>
                                            </p:graphic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graphicEl>
                                              <a:dgm id="{1BEC1CC2-7978-46CE-8A75-67A769C03883}"/>
                                            </p:graphicEl>
                                          </p:spTgt>
                                        </p:tgtEl>
                                      </p:cBhvr>
                                      <p:to x="100000" y="60000"/>
                                    </p:animScale>
                                    <p:animScale>
                                      <p:cBhvr>
                                        <p:cTn id="14" dur="166" decel="50000">
                                          <p:stCondLst>
                                            <p:cond delay="676"/>
                                          </p:stCondLst>
                                        </p:cTn>
                                        <p:tgtEl>
                                          <p:spTgt spid="5">
                                            <p:graphicEl>
                                              <a:dgm id="{1BEC1CC2-7978-46CE-8A75-67A769C03883}"/>
                                            </p:graphicEl>
                                          </p:spTgt>
                                        </p:tgtEl>
                                      </p:cBhvr>
                                      <p:to x="100000" y="100000"/>
                                    </p:animScale>
                                    <p:animScale>
                                      <p:cBhvr>
                                        <p:cTn id="15" dur="26">
                                          <p:stCondLst>
                                            <p:cond delay="1312"/>
                                          </p:stCondLst>
                                        </p:cTn>
                                        <p:tgtEl>
                                          <p:spTgt spid="5">
                                            <p:graphicEl>
                                              <a:dgm id="{1BEC1CC2-7978-46CE-8A75-67A769C03883}"/>
                                            </p:graphicEl>
                                          </p:spTgt>
                                        </p:tgtEl>
                                      </p:cBhvr>
                                      <p:to x="100000" y="80000"/>
                                    </p:animScale>
                                    <p:animScale>
                                      <p:cBhvr>
                                        <p:cTn id="16" dur="166" decel="50000">
                                          <p:stCondLst>
                                            <p:cond delay="1338"/>
                                          </p:stCondLst>
                                        </p:cTn>
                                        <p:tgtEl>
                                          <p:spTgt spid="5">
                                            <p:graphicEl>
                                              <a:dgm id="{1BEC1CC2-7978-46CE-8A75-67A769C03883}"/>
                                            </p:graphicEl>
                                          </p:spTgt>
                                        </p:tgtEl>
                                      </p:cBhvr>
                                      <p:to x="100000" y="100000"/>
                                    </p:animScale>
                                    <p:animScale>
                                      <p:cBhvr>
                                        <p:cTn id="17" dur="26">
                                          <p:stCondLst>
                                            <p:cond delay="1642"/>
                                          </p:stCondLst>
                                        </p:cTn>
                                        <p:tgtEl>
                                          <p:spTgt spid="5">
                                            <p:graphicEl>
                                              <a:dgm id="{1BEC1CC2-7978-46CE-8A75-67A769C03883}"/>
                                            </p:graphicEl>
                                          </p:spTgt>
                                        </p:tgtEl>
                                      </p:cBhvr>
                                      <p:to x="100000" y="90000"/>
                                    </p:animScale>
                                    <p:animScale>
                                      <p:cBhvr>
                                        <p:cTn id="18" dur="166" decel="50000">
                                          <p:stCondLst>
                                            <p:cond delay="1668"/>
                                          </p:stCondLst>
                                        </p:cTn>
                                        <p:tgtEl>
                                          <p:spTgt spid="5">
                                            <p:graphicEl>
                                              <a:dgm id="{1BEC1CC2-7978-46CE-8A75-67A769C03883}"/>
                                            </p:graphicEl>
                                          </p:spTgt>
                                        </p:tgtEl>
                                      </p:cBhvr>
                                      <p:to x="100000" y="100000"/>
                                    </p:animScale>
                                    <p:animScale>
                                      <p:cBhvr>
                                        <p:cTn id="19" dur="26">
                                          <p:stCondLst>
                                            <p:cond delay="1808"/>
                                          </p:stCondLst>
                                        </p:cTn>
                                        <p:tgtEl>
                                          <p:spTgt spid="5">
                                            <p:graphicEl>
                                              <a:dgm id="{1BEC1CC2-7978-46CE-8A75-67A769C03883}"/>
                                            </p:graphicEl>
                                          </p:spTgt>
                                        </p:tgtEl>
                                      </p:cBhvr>
                                      <p:to x="100000" y="95000"/>
                                    </p:animScale>
                                    <p:animScale>
                                      <p:cBhvr>
                                        <p:cTn id="20" dur="166" decel="50000">
                                          <p:stCondLst>
                                            <p:cond delay="1834"/>
                                          </p:stCondLst>
                                        </p:cTn>
                                        <p:tgtEl>
                                          <p:spTgt spid="5">
                                            <p:graphicEl>
                                              <a:dgm id="{1BEC1CC2-7978-46CE-8A75-67A769C03883}"/>
                                            </p:graphic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graphicEl>
                                              <a:dgm id="{D5997FB6-A5FE-4C06-BF9E-64807667A1D9}"/>
                                            </p:graphicEl>
                                          </p:spTgt>
                                        </p:tgtEl>
                                        <p:attrNameLst>
                                          <p:attrName>style.visibility</p:attrName>
                                        </p:attrNameLst>
                                      </p:cBhvr>
                                      <p:to>
                                        <p:strVal val="visible"/>
                                      </p:to>
                                    </p:set>
                                    <p:animEffect transition="in" filter="wipe(down)">
                                      <p:cBhvr>
                                        <p:cTn id="25" dur="580">
                                          <p:stCondLst>
                                            <p:cond delay="0"/>
                                          </p:stCondLst>
                                        </p:cTn>
                                        <p:tgtEl>
                                          <p:spTgt spid="5">
                                            <p:graphicEl>
                                              <a:dgm id="{D5997FB6-A5FE-4C06-BF9E-64807667A1D9}"/>
                                            </p:graphicEl>
                                          </p:spTgt>
                                        </p:tgtEl>
                                      </p:cBhvr>
                                    </p:animEffect>
                                    <p:anim calcmode="lin" valueType="num">
                                      <p:cBhvr>
                                        <p:cTn id="26" dur="1822" tmFilter="0,0; 0.14,0.36; 0.43,0.73; 0.71,0.91; 1.0,1.0">
                                          <p:stCondLst>
                                            <p:cond delay="0"/>
                                          </p:stCondLst>
                                        </p:cTn>
                                        <p:tgtEl>
                                          <p:spTgt spid="5">
                                            <p:graphicEl>
                                              <a:dgm id="{D5997FB6-A5FE-4C06-BF9E-64807667A1D9}"/>
                                            </p:graphic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graphicEl>
                                              <a:dgm id="{D5997FB6-A5FE-4C06-BF9E-64807667A1D9}"/>
                                            </p:graphic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graphicEl>
                                              <a:dgm id="{D5997FB6-A5FE-4C06-BF9E-64807667A1D9}"/>
                                            </p:graphic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graphicEl>
                                              <a:dgm id="{D5997FB6-A5FE-4C06-BF9E-64807667A1D9}"/>
                                            </p:graphic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graphicEl>
                                              <a:dgm id="{D5997FB6-A5FE-4C06-BF9E-64807667A1D9}"/>
                                            </p:graphic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graphicEl>
                                              <a:dgm id="{D5997FB6-A5FE-4C06-BF9E-64807667A1D9}"/>
                                            </p:graphicEl>
                                          </p:spTgt>
                                        </p:tgtEl>
                                      </p:cBhvr>
                                      <p:to x="100000" y="60000"/>
                                    </p:animScale>
                                    <p:animScale>
                                      <p:cBhvr>
                                        <p:cTn id="32" dur="166" decel="50000">
                                          <p:stCondLst>
                                            <p:cond delay="676"/>
                                          </p:stCondLst>
                                        </p:cTn>
                                        <p:tgtEl>
                                          <p:spTgt spid="5">
                                            <p:graphicEl>
                                              <a:dgm id="{D5997FB6-A5FE-4C06-BF9E-64807667A1D9}"/>
                                            </p:graphicEl>
                                          </p:spTgt>
                                        </p:tgtEl>
                                      </p:cBhvr>
                                      <p:to x="100000" y="100000"/>
                                    </p:animScale>
                                    <p:animScale>
                                      <p:cBhvr>
                                        <p:cTn id="33" dur="26">
                                          <p:stCondLst>
                                            <p:cond delay="1312"/>
                                          </p:stCondLst>
                                        </p:cTn>
                                        <p:tgtEl>
                                          <p:spTgt spid="5">
                                            <p:graphicEl>
                                              <a:dgm id="{D5997FB6-A5FE-4C06-BF9E-64807667A1D9}"/>
                                            </p:graphicEl>
                                          </p:spTgt>
                                        </p:tgtEl>
                                      </p:cBhvr>
                                      <p:to x="100000" y="80000"/>
                                    </p:animScale>
                                    <p:animScale>
                                      <p:cBhvr>
                                        <p:cTn id="34" dur="166" decel="50000">
                                          <p:stCondLst>
                                            <p:cond delay="1338"/>
                                          </p:stCondLst>
                                        </p:cTn>
                                        <p:tgtEl>
                                          <p:spTgt spid="5">
                                            <p:graphicEl>
                                              <a:dgm id="{D5997FB6-A5FE-4C06-BF9E-64807667A1D9}"/>
                                            </p:graphicEl>
                                          </p:spTgt>
                                        </p:tgtEl>
                                      </p:cBhvr>
                                      <p:to x="100000" y="100000"/>
                                    </p:animScale>
                                    <p:animScale>
                                      <p:cBhvr>
                                        <p:cTn id="35" dur="26">
                                          <p:stCondLst>
                                            <p:cond delay="1642"/>
                                          </p:stCondLst>
                                        </p:cTn>
                                        <p:tgtEl>
                                          <p:spTgt spid="5">
                                            <p:graphicEl>
                                              <a:dgm id="{D5997FB6-A5FE-4C06-BF9E-64807667A1D9}"/>
                                            </p:graphicEl>
                                          </p:spTgt>
                                        </p:tgtEl>
                                      </p:cBhvr>
                                      <p:to x="100000" y="90000"/>
                                    </p:animScale>
                                    <p:animScale>
                                      <p:cBhvr>
                                        <p:cTn id="36" dur="166" decel="50000">
                                          <p:stCondLst>
                                            <p:cond delay="1668"/>
                                          </p:stCondLst>
                                        </p:cTn>
                                        <p:tgtEl>
                                          <p:spTgt spid="5">
                                            <p:graphicEl>
                                              <a:dgm id="{D5997FB6-A5FE-4C06-BF9E-64807667A1D9}"/>
                                            </p:graphicEl>
                                          </p:spTgt>
                                        </p:tgtEl>
                                      </p:cBhvr>
                                      <p:to x="100000" y="100000"/>
                                    </p:animScale>
                                    <p:animScale>
                                      <p:cBhvr>
                                        <p:cTn id="37" dur="26">
                                          <p:stCondLst>
                                            <p:cond delay="1808"/>
                                          </p:stCondLst>
                                        </p:cTn>
                                        <p:tgtEl>
                                          <p:spTgt spid="5">
                                            <p:graphicEl>
                                              <a:dgm id="{D5997FB6-A5FE-4C06-BF9E-64807667A1D9}"/>
                                            </p:graphicEl>
                                          </p:spTgt>
                                        </p:tgtEl>
                                      </p:cBhvr>
                                      <p:to x="100000" y="95000"/>
                                    </p:animScale>
                                    <p:animScale>
                                      <p:cBhvr>
                                        <p:cTn id="38" dur="166" decel="50000">
                                          <p:stCondLst>
                                            <p:cond delay="1834"/>
                                          </p:stCondLst>
                                        </p:cTn>
                                        <p:tgtEl>
                                          <p:spTgt spid="5">
                                            <p:graphicEl>
                                              <a:dgm id="{D5997FB6-A5FE-4C06-BF9E-64807667A1D9}"/>
                                            </p:graphicEl>
                                          </p:spTgt>
                                        </p:tgtEl>
                                      </p:cBhvr>
                                      <p:to x="100000" y="100000"/>
                                    </p:animScale>
                                  </p:childTnLst>
                                </p:cTn>
                              </p:par>
                              <p:par>
                                <p:cTn id="39" presetID="26" presetClass="entr" presetSubtype="0" fill="hold" grpId="0" nodeType="withEffect">
                                  <p:stCondLst>
                                    <p:cond delay="0"/>
                                  </p:stCondLst>
                                  <p:childTnLst>
                                    <p:set>
                                      <p:cBhvr>
                                        <p:cTn id="40" dur="1" fill="hold">
                                          <p:stCondLst>
                                            <p:cond delay="0"/>
                                          </p:stCondLst>
                                        </p:cTn>
                                        <p:tgtEl>
                                          <p:spTgt spid="5">
                                            <p:graphicEl>
                                              <a:dgm id="{918FF342-9837-4234-8DD7-A0A2BD624B00}"/>
                                            </p:graphicEl>
                                          </p:spTgt>
                                        </p:tgtEl>
                                        <p:attrNameLst>
                                          <p:attrName>style.visibility</p:attrName>
                                        </p:attrNameLst>
                                      </p:cBhvr>
                                      <p:to>
                                        <p:strVal val="visible"/>
                                      </p:to>
                                    </p:set>
                                    <p:animEffect transition="in" filter="wipe(down)">
                                      <p:cBhvr>
                                        <p:cTn id="41" dur="580">
                                          <p:stCondLst>
                                            <p:cond delay="0"/>
                                          </p:stCondLst>
                                        </p:cTn>
                                        <p:tgtEl>
                                          <p:spTgt spid="5">
                                            <p:graphicEl>
                                              <a:dgm id="{918FF342-9837-4234-8DD7-A0A2BD624B00}"/>
                                            </p:graphicEl>
                                          </p:spTgt>
                                        </p:tgtEl>
                                      </p:cBhvr>
                                    </p:animEffect>
                                    <p:anim calcmode="lin" valueType="num">
                                      <p:cBhvr>
                                        <p:cTn id="42" dur="1822" tmFilter="0,0; 0.14,0.36; 0.43,0.73; 0.71,0.91; 1.0,1.0">
                                          <p:stCondLst>
                                            <p:cond delay="0"/>
                                          </p:stCondLst>
                                        </p:cTn>
                                        <p:tgtEl>
                                          <p:spTgt spid="5">
                                            <p:graphicEl>
                                              <a:dgm id="{918FF342-9837-4234-8DD7-A0A2BD624B00}"/>
                                            </p:graphic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5">
                                            <p:graphicEl>
                                              <a:dgm id="{918FF342-9837-4234-8DD7-A0A2BD624B00}"/>
                                            </p:graphic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5">
                                            <p:graphicEl>
                                              <a:dgm id="{918FF342-9837-4234-8DD7-A0A2BD624B00}"/>
                                            </p:graphic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5">
                                            <p:graphicEl>
                                              <a:dgm id="{918FF342-9837-4234-8DD7-A0A2BD624B00}"/>
                                            </p:graphic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5">
                                            <p:graphicEl>
                                              <a:dgm id="{918FF342-9837-4234-8DD7-A0A2BD624B00}"/>
                                            </p:graphic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5">
                                            <p:graphicEl>
                                              <a:dgm id="{918FF342-9837-4234-8DD7-A0A2BD624B00}"/>
                                            </p:graphicEl>
                                          </p:spTgt>
                                        </p:tgtEl>
                                      </p:cBhvr>
                                      <p:to x="100000" y="60000"/>
                                    </p:animScale>
                                    <p:animScale>
                                      <p:cBhvr>
                                        <p:cTn id="48" dur="166" decel="50000">
                                          <p:stCondLst>
                                            <p:cond delay="676"/>
                                          </p:stCondLst>
                                        </p:cTn>
                                        <p:tgtEl>
                                          <p:spTgt spid="5">
                                            <p:graphicEl>
                                              <a:dgm id="{918FF342-9837-4234-8DD7-A0A2BD624B00}"/>
                                            </p:graphicEl>
                                          </p:spTgt>
                                        </p:tgtEl>
                                      </p:cBhvr>
                                      <p:to x="100000" y="100000"/>
                                    </p:animScale>
                                    <p:animScale>
                                      <p:cBhvr>
                                        <p:cTn id="49" dur="26">
                                          <p:stCondLst>
                                            <p:cond delay="1312"/>
                                          </p:stCondLst>
                                        </p:cTn>
                                        <p:tgtEl>
                                          <p:spTgt spid="5">
                                            <p:graphicEl>
                                              <a:dgm id="{918FF342-9837-4234-8DD7-A0A2BD624B00}"/>
                                            </p:graphicEl>
                                          </p:spTgt>
                                        </p:tgtEl>
                                      </p:cBhvr>
                                      <p:to x="100000" y="80000"/>
                                    </p:animScale>
                                    <p:animScale>
                                      <p:cBhvr>
                                        <p:cTn id="50" dur="166" decel="50000">
                                          <p:stCondLst>
                                            <p:cond delay="1338"/>
                                          </p:stCondLst>
                                        </p:cTn>
                                        <p:tgtEl>
                                          <p:spTgt spid="5">
                                            <p:graphicEl>
                                              <a:dgm id="{918FF342-9837-4234-8DD7-A0A2BD624B00}"/>
                                            </p:graphicEl>
                                          </p:spTgt>
                                        </p:tgtEl>
                                      </p:cBhvr>
                                      <p:to x="100000" y="100000"/>
                                    </p:animScale>
                                    <p:animScale>
                                      <p:cBhvr>
                                        <p:cTn id="51" dur="26">
                                          <p:stCondLst>
                                            <p:cond delay="1642"/>
                                          </p:stCondLst>
                                        </p:cTn>
                                        <p:tgtEl>
                                          <p:spTgt spid="5">
                                            <p:graphicEl>
                                              <a:dgm id="{918FF342-9837-4234-8DD7-A0A2BD624B00}"/>
                                            </p:graphicEl>
                                          </p:spTgt>
                                        </p:tgtEl>
                                      </p:cBhvr>
                                      <p:to x="100000" y="90000"/>
                                    </p:animScale>
                                    <p:animScale>
                                      <p:cBhvr>
                                        <p:cTn id="52" dur="166" decel="50000">
                                          <p:stCondLst>
                                            <p:cond delay="1668"/>
                                          </p:stCondLst>
                                        </p:cTn>
                                        <p:tgtEl>
                                          <p:spTgt spid="5">
                                            <p:graphicEl>
                                              <a:dgm id="{918FF342-9837-4234-8DD7-A0A2BD624B00}"/>
                                            </p:graphicEl>
                                          </p:spTgt>
                                        </p:tgtEl>
                                      </p:cBhvr>
                                      <p:to x="100000" y="100000"/>
                                    </p:animScale>
                                    <p:animScale>
                                      <p:cBhvr>
                                        <p:cTn id="53" dur="26">
                                          <p:stCondLst>
                                            <p:cond delay="1808"/>
                                          </p:stCondLst>
                                        </p:cTn>
                                        <p:tgtEl>
                                          <p:spTgt spid="5">
                                            <p:graphicEl>
                                              <a:dgm id="{918FF342-9837-4234-8DD7-A0A2BD624B00}"/>
                                            </p:graphicEl>
                                          </p:spTgt>
                                        </p:tgtEl>
                                      </p:cBhvr>
                                      <p:to x="100000" y="95000"/>
                                    </p:animScale>
                                    <p:animScale>
                                      <p:cBhvr>
                                        <p:cTn id="54" dur="166" decel="50000">
                                          <p:stCondLst>
                                            <p:cond delay="1834"/>
                                          </p:stCondLst>
                                        </p:cTn>
                                        <p:tgtEl>
                                          <p:spTgt spid="5">
                                            <p:graphicEl>
                                              <a:dgm id="{918FF342-9837-4234-8DD7-A0A2BD624B00}"/>
                                            </p:graphicEl>
                                          </p:spTgt>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grpId="0" nodeType="clickEffect">
                                  <p:stCondLst>
                                    <p:cond delay="0"/>
                                  </p:stCondLst>
                                  <p:childTnLst>
                                    <p:set>
                                      <p:cBhvr>
                                        <p:cTn id="58" dur="1" fill="hold">
                                          <p:stCondLst>
                                            <p:cond delay="0"/>
                                          </p:stCondLst>
                                        </p:cTn>
                                        <p:tgtEl>
                                          <p:spTgt spid="5">
                                            <p:graphicEl>
                                              <a:dgm id="{AE1BFBB7-50E2-4D16-953E-843707232272}"/>
                                            </p:graphicEl>
                                          </p:spTgt>
                                        </p:tgtEl>
                                        <p:attrNameLst>
                                          <p:attrName>style.visibility</p:attrName>
                                        </p:attrNameLst>
                                      </p:cBhvr>
                                      <p:to>
                                        <p:strVal val="visible"/>
                                      </p:to>
                                    </p:set>
                                    <p:animEffect transition="in" filter="wipe(down)">
                                      <p:cBhvr>
                                        <p:cTn id="59" dur="580">
                                          <p:stCondLst>
                                            <p:cond delay="0"/>
                                          </p:stCondLst>
                                        </p:cTn>
                                        <p:tgtEl>
                                          <p:spTgt spid="5">
                                            <p:graphicEl>
                                              <a:dgm id="{AE1BFBB7-50E2-4D16-953E-843707232272}"/>
                                            </p:graphicEl>
                                          </p:spTgt>
                                        </p:tgtEl>
                                      </p:cBhvr>
                                    </p:animEffect>
                                    <p:anim calcmode="lin" valueType="num">
                                      <p:cBhvr>
                                        <p:cTn id="60" dur="1822" tmFilter="0,0; 0.14,0.36; 0.43,0.73; 0.71,0.91; 1.0,1.0">
                                          <p:stCondLst>
                                            <p:cond delay="0"/>
                                          </p:stCondLst>
                                        </p:cTn>
                                        <p:tgtEl>
                                          <p:spTgt spid="5">
                                            <p:graphicEl>
                                              <a:dgm id="{AE1BFBB7-50E2-4D16-953E-843707232272}"/>
                                            </p:graphicEl>
                                          </p:spTgt>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5">
                                            <p:graphicEl>
                                              <a:dgm id="{AE1BFBB7-50E2-4D16-953E-843707232272}"/>
                                            </p:graphicEl>
                                          </p:spTgt>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5">
                                            <p:graphicEl>
                                              <a:dgm id="{AE1BFBB7-50E2-4D16-953E-843707232272}"/>
                                            </p:graphicEl>
                                          </p:spTgt>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5">
                                            <p:graphicEl>
                                              <a:dgm id="{AE1BFBB7-50E2-4D16-953E-843707232272}"/>
                                            </p:graphicEl>
                                          </p:spTgt>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5">
                                            <p:graphicEl>
                                              <a:dgm id="{AE1BFBB7-50E2-4D16-953E-843707232272}"/>
                                            </p:graphicEl>
                                          </p:spTgt>
                                        </p:tgtEl>
                                        <p:attrNameLst>
                                          <p:attrName>ppt_y</p:attrName>
                                        </p:attrNameLst>
                                      </p:cBhvr>
                                      <p:tavLst>
                                        <p:tav tm="0" fmla="#ppt_y-sin(pi*$)/81">
                                          <p:val>
                                            <p:fltVal val="0"/>
                                          </p:val>
                                        </p:tav>
                                        <p:tav tm="100000">
                                          <p:val>
                                            <p:fltVal val="1"/>
                                          </p:val>
                                        </p:tav>
                                      </p:tavLst>
                                    </p:anim>
                                    <p:animScale>
                                      <p:cBhvr>
                                        <p:cTn id="65" dur="26">
                                          <p:stCondLst>
                                            <p:cond delay="650"/>
                                          </p:stCondLst>
                                        </p:cTn>
                                        <p:tgtEl>
                                          <p:spTgt spid="5">
                                            <p:graphicEl>
                                              <a:dgm id="{AE1BFBB7-50E2-4D16-953E-843707232272}"/>
                                            </p:graphicEl>
                                          </p:spTgt>
                                        </p:tgtEl>
                                      </p:cBhvr>
                                      <p:to x="100000" y="60000"/>
                                    </p:animScale>
                                    <p:animScale>
                                      <p:cBhvr>
                                        <p:cTn id="66" dur="166" decel="50000">
                                          <p:stCondLst>
                                            <p:cond delay="676"/>
                                          </p:stCondLst>
                                        </p:cTn>
                                        <p:tgtEl>
                                          <p:spTgt spid="5">
                                            <p:graphicEl>
                                              <a:dgm id="{AE1BFBB7-50E2-4D16-953E-843707232272}"/>
                                            </p:graphicEl>
                                          </p:spTgt>
                                        </p:tgtEl>
                                      </p:cBhvr>
                                      <p:to x="100000" y="100000"/>
                                    </p:animScale>
                                    <p:animScale>
                                      <p:cBhvr>
                                        <p:cTn id="67" dur="26">
                                          <p:stCondLst>
                                            <p:cond delay="1312"/>
                                          </p:stCondLst>
                                        </p:cTn>
                                        <p:tgtEl>
                                          <p:spTgt spid="5">
                                            <p:graphicEl>
                                              <a:dgm id="{AE1BFBB7-50E2-4D16-953E-843707232272}"/>
                                            </p:graphicEl>
                                          </p:spTgt>
                                        </p:tgtEl>
                                      </p:cBhvr>
                                      <p:to x="100000" y="80000"/>
                                    </p:animScale>
                                    <p:animScale>
                                      <p:cBhvr>
                                        <p:cTn id="68" dur="166" decel="50000">
                                          <p:stCondLst>
                                            <p:cond delay="1338"/>
                                          </p:stCondLst>
                                        </p:cTn>
                                        <p:tgtEl>
                                          <p:spTgt spid="5">
                                            <p:graphicEl>
                                              <a:dgm id="{AE1BFBB7-50E2-4D16-953E-843707232272}"/>
                                            </p:graphicEl>
                                          </p:spTgt>
                                        </p:tgtEl>
                                      </p:cBhvr>
                                      <p:to x="100000" y="100000"/>
                                    </p:animScale>
                                    <p:animScale>
                                      <p:cBhvr>
                                        <p:cTn id="69" dur="26">
                                          <p:stCondLst>
                                            <p:cond delay="1642"/>
                                          </p:stCondLst>
                                        </p:cTn>
                                        <p:tgtEl>
                                          <p:spTgt spid="5">
                                            <p:graphicEl>
                                              <a:dgm id="{AE1BFBB7-50E2-4D16-953E-843707232272}"/>
                                            </p:graphicEl>
                                          </p:spTgt>
                                        </p:tgtEl>
                                      </p:cBhvr>
                                      <p:to x="100000" y="90000"/>
                                    </p:animScale>
                                    <p:animScale>
                                      <p:cBhvr>
                                        <p:cTn id="70" dur="166" decel="50000">
                                          <p:stCondLst>
                                            <p:cond delay="1668"/>
                                          </p:stCondLst>
                                        </p:cTn>
                                        <p:tgtEl>
                                          <p:spTgt spid="5">
                                            <p:graphicEl>
                                              <a:dgm id="{AE1BFBB7-50E2-4D16-953E-843707232272}"/>
                                            </p:graphicEl>
                                          </p:spTgt>
                                        </p:tgtEl>
                                      </p:cBhvr>
                                      <p:to x="100000" y="100000"/>
                                    </p:animScale>
                                    <p:animScale>
                                      <p:cBhvr>
                                        <p:cTn id="71" dur="26">
                                          <p:stCondLst>
                                            <p:cond delay="1808"/>
                                          </p:stCondLst>
                                        </p:cTn>
                                        <p:tgtEl>
                                          <p:spTgt spid="5">
                                            <p:graphicEl>
                                              <a:dgm id="{AE1BFBB7-50E2-4D16-953E-843707232272}"/>
                                            </p:graphicEl>
                                          </p:spTgt>
                                        </p:tgtEl>
                                      </p:cBhvr>
                                      <p:to x="100000" y="95000"/>
                                    </p:animScale>
                                    <p:animScale>
                                      <p:cBhvr>
                                        <p:cTn id="72" dur="166" decel="50000">
                                          <p:stCondLst>
                                            <p:cond delay="1834"/>
                                          </p:stCondLst>
                                        </p:cTn>
                                        <p:tgtEl>
                                          <p:spTgt spid="5">
                                            <p:graphicEl>
                                              <a:dgm id="{AE1BFBB7-50E2-4D16-953E-843707232272}"/>
                                            </p:graphicEl>
                                          </p:spTgt>
                                        </p:tgtEl>
                                      </p:cBhvr>
                                      <p:to x="100000" y="100000"/>
                                    </p:animScale>
                                  </p:childTnLst>
                                </p:cTn>
                              </p:par>
                              <p:par>
                                <p:cTn id="73" presetID="26" presetClass="entr" presetSubtype="0" fill="hold" grpId="0" nodeType="withEffect">
                                  <p:stCondLst>
                                    <p:cond delay="0"/>
                                  </p:stCondLst>
                                  <p:childTnLst>
                                    <p:set>
                                      <p:cBhvr>
                                        <p:cTn id="74" dur="1" fill="hold">
                                          <p:stCondLst>
                                            <p:cond delay="0"/>
                                          </p:stCondLst>
                                        </p:cTn>
                                        <p:tgtEl>
                                          <p:spTgt spid="5">
                                            <p:graphicEl>
                                              <a:dgm id="{AC77514B-0541-443E-AFE6-08C360B90EC1}"/>
                                            </p:graphicEl>
                                          </p:spTgt>
                                        </p:tgtEl>
                                        <p:attrNameLst>
                                          <p:attrName>style.visibility</p:attrName>
                                        </p:attrNameLst>
                                      </p:cBhvr>
                                      <p:to>
                                        <p:strVal val="visible"/>
                                      </p:to>
                                    </p:set>
                                    <p:animEffect transition="in" filter="wipe(down)">
                                      <p:cBhvr>
                                        <p:cTn id="75" dur="580">
                                          <p:stCondLst>
                                            <p:cond delay="0"/>
                                          </p:stCondLst>
                                        </p:cTn>
                                        <p:tgtEl>
                                          <p:spTgt spid="5">
                                            <p:graphicEl>
                                              <a:dgm id="{AC77514B-0541-443E-AFE6-08C360B90EC1}"/>
                                            </p:graphicEl>
                                          </p:spTgt>
                                        </p:tgtEl>
                                      </p:cBhvr>
                                    </p:animEffect>
                                    <p:anim calcmode="lin" valueType="num">
                                      <p:cBhvr>
                                        <p:cTn id="76" dur="1822" tmFilter="0,0; 0.14,0.36; 0.43,0.73; 0.71,0.91; 1.0,1.0">
                                          <p:stCondLst>
                                            <p:cond delay="0"/>
                                          </p:stCondLst>
                                        </p:cTn>
                                        <p:tgtEl>
                                          <p:spTgt spid="5">
                                            <p:graphicEl>
                                              <a:dgm id="{AC77514B-0541-443E-AFE6-08C360B90EC1}"/>
                                            </p:graphicEl>
                                          </p:spTgt>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5">
                                            <p:graphicEl>
                                              <a:dgm id="{AC77514B-0541-443E-AFE6-08C360B90EC1}"/>
                                            </p:graphicEl>
                                          </p:spTgt>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5">
                                            <p:graphicEl>
                                              <a:dgm id="{AC77514B-0541-443E-AFE6-08C360B90EC1}"/>
                                            </p:graphicEl>
                                          </p:spTgt>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5">
                                            <p:graphicEl>
                                              <a:dgm id="{AC77514B-0541-443E-AFE6-08C360B90EC1}"/>
                                            </p:graphicEl>
                                          </p:spTgt>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5">
                                            <p:graphicEl>
                                              <a:dgm id="{AC77514B-0541-443E-AFE6-08C360B90EC1}"/>
                                            </p:graphicEl>
                                          </p:spTgt>
                                        </p:tgtEl>
                                        <p:attrNameLst>
                                          <p:attrName>ppt_y</p:attrName>
                                        </p:attrNameLst>
                                      </p:cBhvr>
                                      <p:tavLst>
                                        <p:tav tm="0" fmla="#ppt_y-sin(pi*$)/81">
                                          <p:val>
                                            <p:fltVal val="0"/>
                                          </p:val>
                                        </p:tav>
                                        <p:tav tm="100000">
                                          <p:val>
                                            <p:fltVal val="1"/>
                                          </p:val>
                                        </p:tav>
                                      </p:tavLst>
                                    </p:anim>
                                    <p:animScale>
                                      <p:cBhvr>
                                        <p:cTn id="81" dur="26">
                                          <p:stCondLst>
                                            <p:cond delay="650"/>
                                          </p:stCondLst>
                                        </p:cTn>
                                        <p:tgtEl>
                                          <p:spTgt spid="5">
                                            <p:graphicEl>
                                              <a:dgm id="{AC77514B-0541-443E-AFE6-08C360B90EC1}"/>
                                            </p:graphicEl>
                                          </p:spTgt>
                                        </p:tgtEl>
                                      </p:cBhvr>
                                      <p:to x="100000" y="60000"/>
                                    </p:animScale>
                                    <p:animScale>
                                      <p:cBhvr>
                                        <p:cTn id="82" dur="166" decel="50000">
                                          <p:stCondLst>
                                            <p:cond delay="676"/>
                                          </p:stCondLst>
                                        </p:cTn>
                                        <p:tgtEl>
                                          <p:spTgt spid="5">
                                            <p:graphicEl>
                                              <a:dgm id="{AC77514B-0541-443E-AFE6-08C360B90EC1}"/>
                                            </p:graphicEl>
                                          </p:spTgt>
                                        </p:tgtEl>
                                      </p:cBhvr>
                                      <p:to x="100000" y="100000"/>
                                    </p:animScale>
                                    <p:animScale>
                                      <p:cBhvr>
                                        <p:cTn id="83" dur="26">
                                          <p:stCondLst>
                                            <p:cond delay="1312"/>
                                          </p:stCondLst>
                                        </p:cTn>
                                        <p:tgtEl>
                                          <p:spTgt spid="5">
                                            <p:graphicEl>
                                              <a:dgm id="{AC77514B-0541-443E-AFE6-08C360B90EC1}"/>
                                            </p:graphicEl>
                                          </p:spTgt>
                                        </p:tgtEl>
                                      </p:cBhvr>
                                      <p:to x="100000" y="80000"/>
                                    </p:animScale>
                                    <p:animScale>
                                      <p:cBhvr>
                                        <p:cTn id="84" dur="166" decel="50000">
                                          <p:stCondLst>
                                            <p:cond delay="1338"/>
                                          </p:stCondLst>
                                        </p:cTn>
                                        <p:tgtEl>
                                          <p:spTgt spid="5">
                                            <p:graphicEl>
                                              <a:dgm id="{AC77514B-0541-443E-AFE6-08C360B90EC1}"/>
                                            </p:graphicEl>
                                          </p:spTgt>
                                        </p:tgtEl>
                                      </p:cBhvr>
                                      <p:to x="100000" y="100000"/>
                                    </p:animScale>
                                    <p:animScale>
                                      <p:cBhvr>
                                        <p:cTn id="85" dur="26">
                                          <p:stCondLst>
                                            <p:cond delay="1642"/>
                                          </p:stCondLst>
                                        </p:cTn>
                                        <p:tgtEl>
                                          <p:spTgt spid="5">
                                            <p:graphicEl>
                                              <a:dgm id="{AC77514B-0541-443E-AFE6-08C360B90EC1}"/>
                                            </p:graphicEl>
                                          </p:spTgt>
                                        </p:tgtEl>
                                      </p:cBhvr>
                                      <p:to x="100000" y="90000"/>
                                    </p:animScale>
                                    <p:animScale>
                                      <p:cBhvr>
                                        <p:cTn id="86" dur="166" decel="50000">
                                          <p:stCondLst>
                                            <p:cond delay="1668"/>
                                          </p:stCondLst>
                                        </p:cTn>
                                        <p:tgtEl>
                                          <p:spTgt spid="5">
                                            <p:graphicEl>
                                              <a:dgm id="{AC77514B-0541-443E-AFE6-08C360B90EC1}"/>
                                            </p:graphicEl>
                                          </p:spTgt>
                                        </p:tgtEl>
                                      </p:cBhvr>
                                      <p:to x="100000" y="100000"/>
                                    </p:animScale>
                                    <p:animScale>
                                      <p:cBhvr>
                                        <p:cTn id="87" dur="26">
                                          <p:stCondLst>
                                            <p:cond delay="1808"/>
                                          </p:stCondLst>
                                        </p:cTn>
                                        <p:tgtEl>
                                          <p:spTgt spid="5">
                                            <p:graphicEl>
                                              <a:dgm id="{AC77514B-0541-443E-AFE6-08C360B90EC1}"/>
                                            </p:graphicEl>
                                          </p:spTgt>
                                        </p:tgtEl>
                                      </p:cBhvr>
                                      <p:to x="100000" y="95000"/>
                                    </p:animScale>
                                    <p:animScale>
                                      <p:cBhvr>
                                        <p:cTn id="88" dur="166" decel="50000">
                                          <p:stCondLst>
                                            <p:cond delay="1834"/>
                                          </p:stCondLst>
                                        </p:cTn>
                                        <p:tgtEl>
                                          <p:spTgt spid="5">
                                            <p:graphicEl>
                                              <a:dgm id="{AC77514B-0541-443E-AFE6-08C360B90EC1}"/>
                                            </p:graphic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C8004-498D-43AA-8773-6DA5F041EA1F}"/>
              </a:ext>
            </a:extLst>
          </p:cNvPr>
          <p:cNvSpPr>
            <a:spLocks noGrp="1"/>
          </p:cNvSpPr>
          <p:nvPr>
            <p:ph type="title"/>
          </p:nvPr>
        </p:nvSpPr>
        <p:spPr>
          <a:xfrm>
            <a:off x="1295402" y="982132"/>
            <a:ext cx="9601196" cy="1303867"/>
          </a:xfrm>
        </p:spPr>
        <p:txBody>
          <a:bodyPr>
            <a:normAutofit/>
          </a:bodyPr>
          <a:lstStyle/>
          <a:p>
            <a:pPr rtl="1"/>
            <a:r>
              <a:rPr lang="ar-SA" dirty="0">
                <a:solidFill>
                  <a:srgbClr val="262626"/>
                </a:solidFill>
                <a:latin typeface="Sakkal Majalla" panose="02000000000000000000" pitchFamily="2" charset="-78"/>
                <a:cs typeface="Sakkal Majalla" panose="02000000000000000000" pitchFamily="2" charset="-78"/>
              </a:rPr>
              <a:t>للحفاظ (10)</a:t>
            </a:r>
            <a:endParaRPr lang="en-US" dirty="0">
              <a:solidFill>
                <a:srgbClr val="262626"/>
              </a:solidFill>
              <a:latin typeface="Sakkal Majalla" panose="02000000000000000000" pitchFamily="2" charset="-78"/>
              <a:cs typeface="Sakkal Majalla" panose="02000000000000000000" pitchFamily="2" charset="-78"/>
            </a:endParaRPr>
          </a:p>
        </p:txBody>
      </p:sp>
      <p:graphicFrame>
        <p:nvGraphicFramePr>
          <p:cNvPr id="5" name="Content Placeholder 2">
            <a:extLst>
              <a:ext uri="{FF2B5EF4-FFF2-40B4-BE49-F238E27FC236}">
                <a16:creationId xmlns:a16="http://schemas.microsoft.com/office/drawing/2014/main" id="{88FA6B1A-F6A5-4314-BDAC-CE9DCE055B28}"/>
              </a:ext>
            </a:extLst>
          </p:cNvPr>
          <p:cNvGraphicFramePr>
            <a:graphicFrameLocks noGrp="1"/>
          </p:cNvGraphicFramePr>
          <p:nvPr>
            <p:ph idx="1"/>
            <p:extLst>
              <p:ext uri="{D42A27DB-BD31-4B8C-83A1-F6EECF244321}">
                <p14:modId xmlns:p14="http://schemas.microsoft.com/office/powerpoint/2010/main" val="3890754049"/>
              </p:ext>
            </p:extLst>
          </p:nvPr>
        </p:nvGraphicFramePr>
        <p:xfrm>
          <a:off x="1295401" y="2675822"/>
          <a:ext cx="9601197" cy="2985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9909074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graphicEl>
                                              <a:dgm id="{1BEC1CC2-7978-46CE-8A75-67A769C03883}"/>
                                            </p:graphicEl>
                                          </p:spTgt>
                                        </p:tgtEl>
                                        <p:attrNameLst>
                                          <p:attrName>style.visibility</p:attrName>
                                        </p:attrNameLst>
                                      </p:cBhvr>
                                      <p:to>
                                        <p:strVal val="visible"/>
                                      </p:to>
                                    </p:set>
                                    <p:animEffect transition="in" filter="wipe(down)">
                                      <p:cBhvr>
                                        <p:cTn id="7" dur="580">
                                          <p:stCondLst>
                                            <p:cond delay="0"/>
                                          </p:stCondLst>
                                        </p:cTn>
                                        <p:tgtEl>
                                          <p:spTgt spid="5">
                                            <p:graphicEl>
                                              <a:dgm id="{1BEC1CC2-7978-46CE-8A75-67A769C03883}"/>
                                            </p:graphicEl>
                                          </p:spTgt>
                                        </p:tgtEl>
                                      </p:cBhvr>
                                    </p:animEffect>
                                    <p:anim calcmode="lin" valueType="num">
                                      <p:cBhvr>
                                        <p:cTn id="8" dur="1822" tmFilter="0,0; 0.14,0.36; 0.43,0.73; 0.71,0.91; 1.0,1.0">
                                          <p:stCondLst>
                                            <p:cond delay="0"/>
                                          </p:stCondLst>
                                        </p:cTn>
                                        <p:tgtEl>
                                          <p:spTgt spid="5">
                                            <p:graphicEl>
                                              <a:dgm id="{1BEC1CC2-7978-46CE-8A75-67A769C03883}"/>
                                            </p:graphic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graphicEl>
                                              <a:dgm id="{1BEC1CC2-7978-46CE-8A75-67A769C03883}"/>
                                            </p:graphic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graphicEl>
                                              <a:dgm id="{1BEC1CC2-7978-46CE-8A75-67A769C03883}"/>
                                            </p:graphic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graphicEl>
                                              <a:dgm id="{1BEC1CC2-7978-46CE-8A75-67A769C03883}"/>
                                            </p:graphic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graphicEl>
                                              <a:dgm id="{1BEC1CC2-7978-46CE-8A75-67A769C03883}"/>
                                            </p:graphic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graphicEl>
                                              <a:dgm id="{1BEC1CC2-7978-46CE-8A75-67A769C03883}"/>
                                            </p:graphicEl>
                                          </p:spTgt>
                                        </p:tgtEl>
                                      </p:cBhvr>
                                      <p:to x="100000" y="60000"/>
                                    </p:animScale>
                                    <p:animScale>
                                      <p:cBhvr>
                                        <p:cTn id="14" dur="166" decel="50000">
                                          <p:stCondLst>
                                            <p:cond delay="676"/>
                                          </p:stCondLst>
                                        </p:cTn>
                                        <p:tgtEl>
                                          <p:spTgt spid="5">
                                            <p:graphicEl>
                                              <a:dgm id="{1BEC1CC2-7978-46CE-8A75-67A769C03883}"/>
                                            </p:graphicEl>
                                          </p:spTgt>
                                        </p:tgtEl>
                                      </p:cBhvr>
                                      <p:to x="100000" y="100000"/>
                                    </p:animScale>
                                    <p:animScale>
                                      <p:cBhvr>
                                        <p:cTn id="15" dur="26">
                                          <p:stCondLst>
                                            <p:cond delay="1312"/>
                                          </p:stCondLst>
                                        </p:cTn>
                                        <p:tgtEl>
                                          <p:spTgt spid="5">
                                            <p:graphicEl>
                                              <a:dgm id="{1BEC1CC2-7978-46CE-8A75-67A769C03883}"/>
                                            </p:graphicEl>
                                          </p:spTgt>
                                        </p:tgtEl>
                                      </p:cBhvr>
                                      <p:to x="100000" y="80000"/>
                                    </p:animScale>
                                    <p:animScale>
                                      <p:cBhvr>
                                        <p:cTn id="16" dur="166" decel="50000">
                                          <p:stCondLst>
                                            <p:cond delay="1338"/>
                                          </p:stCondLst>
                                        </p:cTn>
                                        <p:tgtEl>
                                          <p:spTgt spid="5">
                                            <p:graphicEl>
                                              <a:dgm id="{1BEC1CC2-7978-46CE-8A75-67A769C03883}"/>
                                            </p:graphicEl>
                                          </p:spTgt>
                                        </p:tgtEl>
                                      </p:cBhvr>
                                      <p:to x="100000" y="100000"/>
                                    </p:animScale>
                                    <p:animScale>
                                      <p:cBhvr>
                                        <p:cTn id="17" dur="26">
                                          <p:stCondLst>
                                            <p:cond delay="1642"/>
                                          </p:stCondLst>
                                        </p:cTn>
                                        <p:tgtEl>
                                          <p:spTgt spid="5">
                                            <p:graphicEl>
                                              <a:dgm id="{1BEC1CC2-7978-46CE-8A75-67A769C03883}"/>
                                            </p:graphicEl>
                                          </p:spTgt>
                                        </p:tgtEl>
                                      </p:cBhvr>
                                      <p:to x="100000" y="90000"/>
                                    </p:animScale>
                                    <p:animScale>
                                      <p:cBhvr>
                                        <p:cTn id="18" dur="166" decel="50000">
                                          <p:stCondLst>
                                            <p:cond delay="1668"/>
                                          </p:stCondLst>
                                        </p:cTn>
                                        <p:tgtEl>
                                          <p:spTgt spid="5">
                                            <p:graphicEl>
                                              <a:dgm id="{1BEC1CC2-7978-46CE-8A75-67A769C03883}"/>
                                            </p:graphicEl>
                                          </p:spTgt>
                                        </p:tgtEl>
                                      </p:cBhvr>
                                      <p:to x="100000" y="100000"/>
                                    </p:animScale>
                                    <p:animScale>
                                      <p:cBhvr>
                                        <p:cTn id="19" dur="26">
                                          <p:stCondLst>
                                            <p:cond delay="1808"/>
                                          </p:stCondLst>
                                        </p:cTn>
                                        <p:tgtEl>
                                          <p:spTgt spid="5">
                                            <p:graphicEl>
                                              <a:dgm id="{1BEC1CC2-7978-46CE-8A75-67A769C03883}"/>
                                            </p:graphicEl>
                                          </p:spTgt>
                                        </p:tgtEl>
                                      </p:cBhvr>
                                      <p:to x="100000" y="95000"/>
                                    </p:animScale>
                                    <p:animScale>
                                      <p:cBhvr>
                                        <p:cTn id="20" dur="166" decel="50000">
                                          <p:stCondLst>
                                            <p:cond delay="1834"/>
                                          </p:stCondLst>
                                        </p:cTn>
                                        <p:tgtEl>
                                          <p:spTgt spid="5">
                                            <p:graphicEl>
                                              <a:dgm id="{1BEC1CC2-7978-46CE-8A75-67A769C03883}"/>
                                            </p:graphic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graphicEl>
                                              <a:dgm id="{D5997FB6-A5FE-4C06-BF9E-64807667A1D9}"/>
                                            </p:graphicEl>
                                          </p:spTgt>
                                        </p:tgtEl>
                                        <p:attrNameLst>
                                          <p:attrName>style.visibility</p:attrName>
                                        </p:attrNameLst>
                                      </p:cBhvr>
                                      <p:to>
                                        <p:strVal val="visible"/>
                                      </p:to>
                                    </p:set>
                                    <p:animEffect transition="in" filter="wipe(down)">
                                      <p:cBhvr>
                                        <p:cTn id="25" dur="580">
                                          <p:stCondLst>
                                            <p:cond delay="0"/>
                                          </p:stCondLst>
                                        </p:cTn>
                                        <p:tgtEl>
                                          <p:spTgt spid="5">
                                            <p:graphicEl>
                                              <a:dgm id="{D5997FB6-A5FE-4C06-BF9E-64807667A1D9}"/>
                                            </p:graphicEl>
                                          </p:spTgt>
                                        </p:tgtEl>
                                      </p:cBhvr>
                                    </p:animEffect>
                                    <p:anim calcmode="lin" valueType="num">
                                      <p:cBhvr>
                                        <p:cTn id="26" dur="1822" tmFilter="0,0; 0.14,0.36; 0.43,0.73; 0.71,0.91; 1.0,1.0">
                                          <p:stCondLst>
                                            <p:cond delay="0"/>
                                          </p:stCondLst>
                                        </p:cTn>
                                        <p:tgtEl>
                                          <p:spTgt spid="5">
                                            <p:graphicEl>
                                              <a:dgm id="{D5997FB6-A5FE-4C06-BF9E-64807667A1D9}"/>
                                            </p:graphic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graphicEl>
                                              <a:dgm id="{D5997FB6-A5FE-4C06-BF9E-64807667A1D9}"/>
                                            </p:graphic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graphicEl>
                                              <a:dgm id="{D5997FB6-A5FE-4C06-BF9E-64807667A1D9}"/>
                                            </p:graphic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graphicEl>
                                              <a:dgm id="{D5997FB6-A5FE-4C06-BF9E-64807667A1D9}"/>
                                            </p:graphic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graphicEl>
                                              <a:dgm id="{D5997FB6-A5FE-4C06-BF9E-64807667A1D9}"/>
                                            </p:graphic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graphicEl>
                                              <a:dgm id="{D5997FB6-A5FE-4C06-BF9E-64807667A1D9}"/>
                                            </p:graphicEl>
                                          </p:spTgt>
                                        </p:tgtEl>
                                      </p:cBhvr>
                                      <p:to x="100000" y="60000"/>
                                    </p:animScale>
                                    <p:animScale>
                                      <p:cBhvr>
                                        <p:cTn id="32" dur="166" decel="50000">
                                          <p:stCondLst>
                                            <p:cond delay="676"/>
                                          </p:stCondLst>
                                        </p:cTn>
                                        <p:tgtEl>
                                          <p:spTgt spid="5">
                                            <p:graphicEl>
                                              <a:dgm id="{D5997FB6-A5FE-4C06-BF9E-64807667A1D9}"/>
                                            </p:graphicEl>
                                          </p:spTgt>
                                        </p:tgtEl>
                                      </p:cBhvr>
                                      <p:to x="100000" y="100000"/>
                                    </p:animScale>
                                    <p:animScale>
                                      <p:cBhvr>
                                        <p:cTn id="33" dur="26">
                                          <p:stCondLst>
                                            <p:cond delay="1312"/>
                                          </p:stCondLst>
                                        </p:cTn>
                                        <p:tgtEl>
                                          <p:spTgt spid="5">
                                            <p:graphicEl>
                                              <a:dgm id="{D5997FB6-A5FE-4C06-BF9E-64807667A1D9}"/>
                                            </p:graphicEl>
                                          </p:spTgt>
                                        </p:tgtEl>
                                      </p:cBhvr>
                                      <p:to x="100000" y="80000"/>
                                    </p:animScale>
                                    <p:animScale>
                                      <p:cBhvr>
                                        <p:cTn id="34" dur="166" decel="50000">
                                          <p:stCondLst>
                                            <p:cond delay="1338"/>
                                          </p:stCondLst>
                                        </p:cTn>
                                        <p:tgtEl>
                                          <p:spTgt spid="5">
                                            <p:graphicEl>
                                              <a:dgm id="{D5997FB6-A5FE-4C06-BF9E-64807667A1D9}"/>
                                            </p:graphicEl>
                                          </p:spTgt>
                                        </p:tgtEl>
                                      </p:cBhvr>
                                      <p:to x="100000" y="100000"/>
                                    </p:animScale>
                                    <p:animScale>
                                      <p:cBhvr>
                                        <p:cTn id="35" dur="26">
                                          <p:stCondLst>
                                            <p:cond delay="1642"/>
                                          </p:stCondLst>
                                        </p:cTn>
                                        <p:tgtEl>
                                          <p:spTgt spid="5">
                                            <p:graphicEl>
                                              <a:dgm id="{D5997FB6-A5FE-4C06-BF9E-64807667A1D9}"/>
                                            </p:graphicEl>
                                          </p:spTgt>
                                        </p:tgtEl>
                                      </p:cBhvr>
                                      <p:to x="100000" y="90000"/>
                                    </p:animScale>
                                    <p:animScale>
                                      <p:cBhvr>
                                        <p:cTn id="36" dur="166" decel="50000">
                                          <p:stCondLst>
                                            <p:cond delay="1668"/>
                                          </p:stCondLst>
                                        </p:cTn>
                                        <p:tgtEl>
                                          <p:spTgt spid="5">
                                            <p:graphicEl>
                                              <a:dgm id="{D5997FB6-A5FE-4C06-BF9E-64807667A1D9}"/>
                                            </p:graphicEl>
                                          </p:spTgt>
                                        </p:tgtEl>
                                      </p:cBhvr>
                                      <p:to x="100000" y="100000"/>
                                    </p:animScale>
                                    <p:animScale>
                                      <p:cBhvr>
                                        <p:cTn id="37" dur="26">
                                          <p:stCondLst>
                                            <p:cond delay="1808"/>
                                          </p:stCondLst>
                                        </p:cTn>
                                        <p:tgtEl>
                                          <p:spTgt spid="5">
                                            <p:graphicEl>
                                              <a:dgm id="{D5997FB6-A5FE-4C06-BF9E-64807667A1D9}"/>
                                            </p:graphicEl>
                                          </p:spTgt>
                                        </p:tgtEl>
                                      </p:cBhvr>
                                      <p:to x="100000" y="95000"/>
                                    </p:animScale>
                                    <p:animScale>
                                      <p:cBhvr>
                                        <p:cTn id="38" dur="166" decel="50000">
                                          <p:stCondLst>
                                            <p:cond delay="1834"/>
                                          </p:stCondLst>
                                        </p:cTn>
                                        <p:tgtEl>
                                          <p:spTgt spid="5">
                                            <p:graphicEl>
                                              <a:dgm id="{D5997FB6-A5FE-4C06-BF9E-64807667A1D9}"/>
                                            </p:graphicEl>
                                          </p:spTgt>
                                        </p:tgtEl>
                                      </p:cBhvr>
                                      <p:to x="100000" y="100000"/>
                                    </p:animScale>
                                  </p:childTnLst>
                                </p:cTn>
                              </p:par>
                              <p:par>
                                <p:cTn id="39" presetID="26" presetClass="entr" presetSubtype="0" fill="hold" grpId="0" nodeType="withEffect">
                                  <p:stCondLst>
                                    <p:cond delay="0"/>
                                  </p:stCondLst>
                                  <p:childTnLst>
                                    <p:set>
                                      <p:cBhvr>
                                        <p:cTn id="40" dur="1" fill="hold">
                                          <p:stCondLst>
                                            <p:cond delay="0"/>
                                          </p:stCondLst>
                                        </p:cTn>
                                        <p:tgtEl>
                                          <p:spTgt spid="5">
                                            <p:graphicEl>
                                              <a:dgm id="{918FF342-9837-4234-8DD7-A0A2BD624B00}"/>
                                            </p:graphicEl>
                                          </p:spTgt>
                                        </p:tgtEl>
                                        <p:attrNameLst>
                                          <p:attrName>style.visibility</p:attrName>
                                        </p:attrNameLst>
                                      </p:cBhvr>
                                      <p:to>
                                        <p:strVal val="visible"/>
                                      </p:to>
                                    </p:set>
                                    <p:animEffect transition="in" filter="wipe(down)">
                                      <p:cBhvr>
                                        <p:cTn id="41" dur="580">
                                          <p:stCondLst>
                                            <p:cond delay="0"/>
                                          </p:stCondLst>
                                        </p:cTn>
                                        <p:tgtEl>
                                          <p:spTgt spid="5">
                                            <p:graphicEl>
                                              <a:dgm id="{918FF342-9837-4234-8DD7-A0A2BD624B00}"/>
                                            </p:graphicEl>
                                          </p:spTgt>
                                        </p:tgtEl>
                                      </p:cBhvr>
                                    </p:animEffect>
                                    <p:anim calcmode="lin" valueType="num">
                                      <p:cBhvr>
                                        <p:cTn id="42" dur="1822" tmFilter="0,0; 0.14,0.36; 0.43,0.73; 0.71,0.91; 1.0,1.0">
                                          <p:stCondLst>
                                            <p:cond delay="0"/>
                                          </p:stCondLst>
                                        </p:cTn>
                                        <p:tgtEl>
                                          <p:spTgt spid="5">
                                            <p:graphicEl>
                                              <a:dgm id="{918FF342-9837-4234-8DD7-A0A2BD624B00}"/>
                                            </p:graphic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5">
                                            <p:graphicEl>
                                              <a:dgm id="{918FF342-9837-4234-8DD7-A0A2BD624B00}"/>
                                            </p:graphic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5">
                                            <p:graphicEl>
                                              <a:dgm id="{918FF342-9837-4234-8DD7-A0A2BD624B00}"/>
                                            </p:graphic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5">
                                            <p:graphicEl>
                                              <a:dgm id="{918FF342-9837-4234-8DD7-A0A2BD624B00}"/>
                                            </p:graphic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5">
                                            <p:graphicEl>
                                              <a:dgm id="{918FF342-9837-4234-8DD7-A0A2BD624B00}"/>
                                            </p:graphic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5">
                                            <p:graphicEl>
                                              <a:dgm id="{918FF342-9837-4234-8DD7-A0A2BD624B00}"/>
                                            </p:graphicEl>
                                          </p:spTgt>
                                        </p:tgtEl>
                                      </p:cBhvr>
                                      <p:to x="100000" y="60000"/>
                                    </p:animScale>
                                    <p:animScale>
                                      <p:cBhvr>
                                        <p:cTn id="48" dur="166" decel="50000">
                                          <p:stCondLst>
                                            <p:cond delay="676"/>
                                          </p:stCondLst>
                                        </p:cTn>
                                        <p:tgtEl>
                                          <p:spTgt spid="5">
                                            <p:graphicEl>
                                              <a:dgm id="{918FF342-9837-4234-8DD7-A0A2BD624B00}"/>
                                            </p:graphicEl>
                                          </p:spTgt>
                                        </p:tgtEl>
                                      </p:cBhvr>
                                      <p:to x="100000" y="100000"/>
                                    </p:animScale>
                                    <p:animScale>
                                      <p:cBhvr>
                                        <p:cTn id="49" dur="26">
                                          <p:stCondLst>
                                            <p:cond delay="1312"/>
                                          </p:stCondLst>
                                        </p:cTn>
                                        <p:tgtEl>
                                          <p:spTgt spid="5">
                                            <p:graphicEl>
                                              <a:dgm id="{918FF342-9837-4234-8DD7-A0A2BD624B00}"/>
                                            </p:graphicEl>
                                          </p:spTgt>
                                        </p:tgtEl>
                                      </p:cBhvr>
                                      <p:to x="100000" y="80000"/>
                                    </p:animScale>
                                    <p:animScale>
                                      <p:cBhvr>
                                        <p:cTn id="50" dur="166" decel="50000">
                                          <p:stCondLst>
                                            <p:cond delay="1338"/>
                                          </p:stCondLst>
                                        </p:cTn>
                                        <p:tgtEl>
                                          <p:spTgt spid="5">
                                            <p:graphicEl>
                                              <a:dgm id="{918FF342-9837-4234-8DD7-A0A2BD624B00}"/>
                                            </p:graphicEl>
                                          </p:spTgt>
                                        </p:tgtEl>
                                      </p:cBhvr>
                                      <p:to x="100000" y="100000"/>
                                    </p:animScale>
                                    <p:animScale>
                                      <p:cBhvr>
                                        <p:cTn id="51" dur="26">
                                          <p:stCondLst>
                                            <p:cond delay="1642"/>
                                          </p:stCondLst>
                                        </p:cTn>
                                        <p:tgtEl>
                                          <p:spTgt spid="5">
                                            <p:graphicEl>
                                              <a:dgm id="{918FF342-9837-4234-8DD7-A0A2BD624B00}"/>
                                            </p:graphicEl>
                                          </p:spTgt>
                                        </p:tgtEl>
                                      </p:cBhvr>
                                      <p:to x="100000" y="90000"/>
                                    </p:animScale>
                                    <p:animScale>
                                      <p:cBhvr>
                                        <p:cTn id="52" dur="166" decel="50000">
                                          <p:stCondLst>
                                            <p:cond delay="1668"/>
                                          </p:stCondLst>
                                        </p:cTn>
                                        <p:tgtEl>
                                          <p:spTgt spid="5">
                                            <p:graphicEl>
                                              <a:dgm id="{918FF342-9837-4234-8DD7-A0A2BD624B00}"/>
                                            </p:graphicEl>
                                          </p:spTgt>
                                        </p:tgtEl>
                                      </p:cBhvr>
                                      <p:to x="100000" y="100000"/>
                                    </p:animScale>
                                    <p:animScale>
                                      <p:cBhvr>
                                        <p:cTn id="53" dur="26">
                                          <p:stCondLst>
                                            <p:cond delay="1808"/>
                                          </p:stCondLst>
                                        </p:cTn>
                                        <p:tgtEl>
                                          <p:spTgt spid="5">
                                            <p:graphicEl>
                                              <a:dgm id="{918FF342-9837-4234-8DD7-A0A2BD624B00}"/>
                                            </p:graphicEl>
                                          </p:spTgt>
                                        </p:tgtEl>
                                      </p:cBhvr>
                                      <p:to x="100000" y="95000"/>
                                    </p:animScale>
                                    <p:animScale>
                                      <p:cBhvr>
                                        <p:cTn id="54" dur="166" decel="50000">
                                          <p:stCondLst>
                                            <p:cond delay="1834"/>
                                          </p:stCondLst>
                                        </p:cTn>
                                        <p:tgtEl>
                                          <p:spTgt spid="5">
                                            <p:graphicEl>
                                              <a:dgm id="{918FF342-9837-4234-8DD7-A0A2BD624B00}"/>
                                            </p:graphicEl>
                                          </p:spTgt>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grpId="0" nodeType="clickEffect">
                                  <p:stCondLst>
                                    <p:cond delay="0"/>
                                  </p:stCondLst>
                                  <p:childTnLst>
                                    <p:set>
                                      <p:cBhvr>
                                        <p:cTn id="58" dur="1" fill="hold">
                                          <p:stCondLst>
                                            <p:cond delay="0"/>
                                          </p:stCondLst>
                                        </p:cTn>
                                        <p:tgtEl>
                                          <p:spTgt spid="5">
                                            <p:graphicEl>
                                              <a:dgm id="{AE1BFBB7-50E2-4D16-953E-843707232272}"/>
                                            </p:graphicEl>
                                          </p:spTgt>
                                        </p:tgtEl>
                                        <p:attrNameLst>
                                          <p:attrName>style.visibility</p:attrName>
                                        </p:attrNameLst>
                                      </p:cBhvr>
                                      <p:to>
                                        <p:strVal val="visible"/>
                                      </p:to>
                                    </p:set>
                                    <p:animEffect transition="in" filter="wipe(down)">
                                      <p:cBhvr>
                                        <p:cTn id="59" dur="580">
                                          <p:stCondLst>
                                            <p:cond delay="0"/>
                                          </p:stCondLst>
                                        </p:cTn>
                                        <p:tgtEl>
                                          <p:spTgt spid="5">
                                            <p:graphicEl>
                                              <a:dgm id="{AE1BFBB7-50E2-4D16-953E-843707232272}"/>
                                            </p:graphicEl>
                                          </p:spTgt>
                                        </p:tgtEl>
                                      </p:cBhvr>
                                    </p:animEffect>
                                    <p:anim calcmode="lin" valueType="num">
                                      <p:cBhvr>
                                        <p:cTn id="60" dur="1822" tmFilter="0,0; 0.14,0.36; 0.43,0.73; 0.71,0.91; 1.0,1.0">
                                          <p:stCondLst>
                                            <p:cond delay="0"/>
                                          </p:stCondLst>
                                        </p:cTn>
                                        <p:tgtEl>
                                          <p:spTgt spid="5">
                                            <p:graphicEl>
                                              <a:dgm id="{AE1BFBB7-50E2-4D16-953E-843707232272}"/>
                                            </p:graphicEl>
                                          </p:spTgt>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5">
                                            <p:graphicEl>
                                              <a:dgm id="{AE1BFBB7-50E2-4D16-953E-843707232272}"/>
                                            </p:graphicEl>
                                          </p:spTgt>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5">
                                            <p:graphicEl>
                                              <a:dgm id="{AE1BFBB7-50E2-4D16-953E-843707232272}"/>
                                            </p:graphicEl>
                                          </p:spTgt>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5">
                                            <p:graphicEl>
                                              <a:dgm id="{AE1BFBB7-50E2-4D16-953E-843707232272}"/>
                                            </p:graphicEl>
                                          </p:spTgt>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5">
                                            <p:graphicEl>
                                              <a:dgm id="{AE1BFBB7-50E2-4D16-953E-843707232272}"/>
                                            </p:graphicEl>
                                          </p:spTgt>
                                        </p:tgtEl>
                                        <p:attrNameLst>
                                          <p:attrName>ppt_y</p:attrName>
                                        </p:attrNameLst>
                                      </p:cBhvr>
                                      <p:tavLst>
                                        <p:tav tm="0" fmla="#ppt_y-sin(pi*$)/81">
                                          <p:val>
                                            <p:fltVal val="0"/>
                                          </p:val>
                                        </p:tav>
                                        <p:tav tm="100000">
                                          <p:val>
                                            <p:fltVal val="1"/>
                                          </p:val>
                                        </p:tav>
                                      </p:tavLst>
                                    </p:anim>
                                    <p:animScale>
                                      <p:cBhvr>
                                        <p:cTn id="65" dur="26">
                                          <p:stCondLst>
                                            <p:cond delay="650"/>
                                          </p:stCondLst>
                                        </p:cTn>
                                        <p:tgtEl>
                                          <p:spTgt spid="5">
                                            <p:graphicEl>
                                              <a:dgm id="{AE1BFBB7-50E2-4D16-953E-843707232272}"/>
                                            </p:graphicEl>
                                          </p:spTgt>
                                        </p:tgtEl>
                                      </p:cBhvr>
                                      <p:to x="100000" y="60000"/>
                                    </p:animScale>
                                    <p:animScale>
                                      <p:cBhvr>
                                        <p:cTn id="66" dur="166" decel="50000">
                                          <p:stCondLst>
                                            <p:cond delay="676"/>
                                          </p:stCondLst>
                                        </p:cTn>
                                        <p:tgtEl>
                                          <p:spTgt spid="5">
                                            <p:graphicEl>
                                              <a:dgm id="{AE1BFBB7-50E2-4D16-953E-843707232272}"/>
                                            </p:graphicEl>
                                          </p:spTgt>
                                        </p:tgtEl>
                                      </p:cBhvr>
                                      <p:to x="100000" y="100000"/>
                                    </p:animScale>
                                    <p:animScale>
                                      <p:cBhvr>
                                        <p:cTn id="67" dur="26">
                                          <p:stCondLst>
                                            <p:cond delay="1312"/>
                                          </p:stCondLst>
                                        </p:cTn>
                                        <p:tgtEl>
                                          <p:spTgt spid="5">
                                            <p:graphicEl>
                                              <a:dgm id="{AE1BFBB7-50E2-4D16-953E-843707232272}"/>
                                            </p:graphicEl>
                                          </p:spTgt>
                                        </p:tgtEl>
                                      </p:cBhvr>
                                      <p:to x="100000" y="80000"/>
                                    </p:animScale>
                                    <p:animScale>
                                      <p:cBhvr>
                                        <p:cTn id="68" dur="166" decel="50000">
                                          <p:stCondLst>
                                            <p:cond delay="1338"/>
                                          </p:stCondLst>
                                        </p:cTn>
                                        <p:tgtEl>
                                          <p:spTgt spid="5">
                                            <p:graphicEl>
                                              <a:dgm id="{AE1BFBB7-50E2-4D16-953E-843707232272}"/>
                                            </p:graphicEl>
                                          </p:spTgt>
                                        </p:tgtEl>
                                      </p:cBhvr>
                                      <p:to x="100000" y="100000"/>
                                    </p:animScale>
                                    <p:animScale>
                                      <p:cBhvr>
                                        <p:cTn id="69" dur="26">
                                          <p:stCondLst>
                                            <p:cond delay="1642"/>
                                          </p:stCondLst>
                                        </p:cTn>
                                        <p:tgtEl>
                                          <p:spTgt spid="5">
                                            <p:graphicEl>
                                              <a:dgm id="{AE1BFBB7-50E2-4D16-953E-843707232272}"/>
                                            </p:graphicEl>
                                          </p:spTgt>
                                        </p:tgtEl>
                                      </p:cBhvr>
                                      <p:to x="100000" y="90000"/>
                                    </p:animScale>
                                    <p:animScale>
                                      <p:cBhvr>
                                        <p:cTn id="70" dur="166" decel="50000">
                                          <p:stCondLst>
                                            <p:cond delay="1668"/>
                                          </p:stCondLst>
                                        </p:cTn>
                                        <p:tgtEl>
                                          <p:spTgt spid="5">
                                            <p:graphicEl>
                                              <a:dgm id="{AE1BFBB7-50E2-4D16-953E-843707232272}"/>
                                            </p:graphicEl>
                                          </p:spTgt>
                                        </p:tgtEl>
                                      </p:cBhvr>
                                      <p:to x="100000" y="100000"/>
                                    </p:animScale>
                                    <p:animScale>
                                      <p:cBhvr>
                                        <p:cTn id="71" dur="26">
                                          <p:stCondLst>
                                            <p:cond delay="1808"/>
                                          </p:stCondLst>
                                        </p:cTn>
                                        <p:tgtEl>
                                          <p:spTgt spid="5">
                                            <p:graphicEl>
                                              <a:dgm id="{AE1BFBB7-50E2-4D16-953E-843707232272}"/>
                                            </p:graphicEl>
                                          </p:spTgt>
                                        </p:tgtEl>
                                      </p:cBhvr>
                                      <p:to x="100000" y="95000"/>
                                    </p:animScale>
                                    <p:animScale>
                                      <p:cBhvr>
                                        <p:cTn id="72" dur="166" decel="50000">
                                          <p:stCondLst>
                                            <p:cond delay="1834"/>
                                          </p:stCondLst>
                                        </p:cTn>
                                        <p:tgtEl>
                                          <p:spTgt spid="5">
                                            <p:graphicEl>
                                              <a:dgm id="{AE1BFBB7-50E2-4D16-953E-843707232272}"/>
                                            </p:graphicEl>
                                          </p:spTgt>
                                        </p:tgtEl>
                                      </p:cBhvr>
                                      <p:to x="100000" y="100000"/>
                                    </p:animScale>
                                  </p:childTnLst>
                                </p:cTn>
                              </p:par>
                              <p:par>
                                <p:cTn id="73" presetID="26" presetClass="entr" presetSubtype="0" fill="hold" grpId="0" nodeType="withEffect">
                                  <p:stCondLst>
                                    <p:cond delay="0"/>
                                  </p:stCondLst>
                                  <p:childTnLst>
                                    <p:set>
                                      <p:cBhvr>
                                        <p:cTn id="74" dur="1" fill="hold">
                                          <p:stCondLst>
                                            <p:cond delay="0"/>
                                          </p:stCondLst>
                                        </p:cTn>
                                        <p:tgtEl>
                                          <p:spTgt spid="5">
                                            <p:graphicEl>
                                              <a:dgm id="{AC77514B-0541-443E-AFE6-08C360B90EC1}"/>
                                            </p:graphicEl>
                                          </p:spTgt>
                                        </p:tgtEl>
                                        <p:attrNameLst>
                                          <p:attrName>style.visibility</p:attrName>
                                        </p:attrNameLst>
                                      </p:cBhvr>
                                      <p:to>
                                        <p:strVal val="visible"/>
                                      </p:to>
                                    </p:set>
                                    <p:animEffect transition="in" filter="wipe(down)">
                                      <p:cBhvr>
                                        <p:cTn id="75" dur="580">
                                          <p:stCondLst>
                                            <p:cond delay="0"/>
                                          </p:stCondLst>
                                        </p:cTn>
                                        <p:tgtEl>
                                          <p:spTgt spid="5">
                                            <p:graphicEl>
                                              <a:dgm id="{AC77514B-0541-443E-AFE6-08C360B90EC1}"/>
                                            </p:graphicEl>
                                          </p:spTgt>
                                        </p:tgtEl>
                                      </p:cBhvr>
                                    </p:animEffect>
                                    <p:anim calcmode="lin" valueType="num">
                                      <p:cBhvr>
                                        <p:cTn id="76" dur="1822" tmFilter="0,0; 0.14,0.36; 0.43,0.73; 0.71,0.91; 1.0,1.0">
                                          <p:stCondLst>
                                            <p:cond delay="0"/>
                                          </p:stCondLst>
                                        </p:cTn>
                                        <p:tgtEl>
                                          <p:spTgt spid="5">
                                            <p:graphicEl>
                                              <a:dgm id="{AC77514B-0541-443E-AFE6-08C360B90EC1}"/>
                                            </p:graphicEl>
                                          </p:spTgt>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5">
                                            <p:graphicEl>
                                              <a:dgm id="{AC77514B-0541-443E-AFE6-08C360B90EC1}"/>
                                            </p:graphicEl>
                                          </p:spTgt>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5">
                                            <p:graphicEl>
                                              <a:dgm id="{AC77514B-0541-443E-AFE6-08C360B90EC1}"/>
                                            </p:graphicEl>
                                          </p:spTgt>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5">
                                            <p:graphicEl>
                                              <a:dgm id="{AC77514B-0541-443E-AFE6-08C360B90EC1}"/>
                                            </p:graphicEl>
                                          </p:spTgt>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5">
                                            <p:graphicEl>
                                              <a:dgm id="{AC77514B-0541-443E-AFE6-08C360B90EC1}"/>
                                            </p:graphicEl>
                                          </p:spTgt>
                                        </p:tgtEl>
                                        <p:attrNameLst>
                                          <p:attrName>ppt_y</p:attrName>
                                        </p:attrNameLst>
                                      </p:cBhvr>
                                      <p:tavLst>
                                        <p:tav tm="0" fmla="#ppt_y-sin(pi*$)/81">
                                          <p:val>
                                            <p:fltVal val="0"/>
                                          </p:val>
                                        </p:tav>
                                        <p:tav tm="100000">
                                          <p:val>
                                            <p:fltVal val="1"/>
                                          </p:val>
                                        </p:tav>
                                      </p:tavLst>
                                    </p:anim>
                                    <p:animScale>
                                      <p:cBhvr>
                                        <p:cTn id="81" dur="26">
                                          <p:stCondLst>
                                            <p:cond delay="650"/>
                                          </p:stCondLst>
                                        </p:cTn>
                                        <p:tgtEl>
                                          <p:spTgt spid="5">
                                            <p:graphicEl>
                                              <a:dgm id="{AC77514B-0541-443E-AFE6-08C360B90EC1}"/>
                                            </p:graphicEl>
                                          </p:spTgt>
                                        </p:tgtEl>
                                      </p:cBhvr>
                                      <p:to x="100000" y="60000"/>
                                    </p:animScale>
                                    <p:animScale>
                                      <p:cBhvr>
                                        <p:cTn id="82" dur="166" decel="50000">
                                          <p:stCondLst>
                                            <p:cond delay="676"/>
                                          </p:stCondLst>
                                        </p:cTn>
                                        <p:tgtEl>
                                          <p:spTgt spid="5">
                                            <p:graphicEl>
                                              <a:dgm id="{AC77514B-0541-443E-AFE6-08C360B90EC1}"/>
                                            </p:graphicEl>
                                          </p:spTgt>
                                        </p:tgtEl>
                                      </p:cBhvr>
                                      <p:to x="100000" y="100000"/>
                                    </p:animScale>
                                    <p:animScale>
                                      <p:cBhvr>
                                        <p:cTn id="83" dur="26">
                                          <p:stCondLst>
                                            <p:cond delay="1312"/>
                                          </p:stCondLst>
                                        </p:cTn>
                                        <p:tgtEl>
                                          <p:spTgt spid="5">
                                            <p:graphicEl>
                                              <a:dgm id="{AC77514B-0541-443E-AFE6-08C360B90EC1}"/>
                                            </p:graphicEl>
                                          </p:spTgt>
                                        </p:tgtEl>
                                      </p:cBhvr>
                                      <p:to x="100000" y="80000"/>
                                    </p:animScale>
                                    <p:animScale>
                                      <p:cBhvr>
                                        <p:cTn id="84" dur="166" decel="50000">
                                          <p:stCondLst>
                                            <p:cond delay="1338"/>
                                          </p:stCondLst>
                                        </p:cTn>
                                        <p:tgtEl>
                                          <p:spTgt spid="5">
                                            <p:graphicEl>
                                              <a:dgm id="{AC77514B-0541-443E-AFE6-08C360B90EC1}"/>
                                            </p:graphicEl>
                                          </p:spTgt>
                                        </p:tgtEl>
                                      </p:cBhvr>
                                      <p:to x="100000" y="100000"/>
                                    </p:animScale>
                                    <p:animScale>
                                      <p:cBhvr>
                                        <p:cTn id="85" dur="26">
                                          <p:stCondLst>
                                            <p:cond delay="1642"/>
                                          </p:stCondLst>
                                        </p:cTn>
                                        <p:tgtEl>
                                          <p:spTgt spid="5">
                                            <p:graphicEl>
                                              <a:dgm id="{AC77514B-0541-443E-AFE6-08C360B90EC1}"/>
                                            </p:graphicEl>
                                          </p:spTgt>
                                        </p:tgtEl>
                                      </p:cBhvr>
                                      <p:to x="100000" y="90000"/>
                                    </p:animScale>
                                    <p:animScale>
                                      <p:cBhvr>
                                        <p:cTn id="86" dur="166" decel="50000">
                                          <p:stCondLst>
                                            <p:cond delay="1668"/>
                                          </p:stCondLst>
                                        </p:cTn>
                                        <p:tgtEl>
                                          <p:spTgt spid="5">
                                            <p:graphicEl>
                                              <a:dgm id="{AC77514B-0541-443E-AFE6-08C360B90EC1}"/>
                                            </p:graphicEl>
                                          </p:spTgt>
                                        </p:tgtEl>
                                      </p:cBhvr>
                                      <p:to x="100000" y="100000"/>
                                    </p:animScale>
                                    <p:animScale>
                                      <p:cBhvr>
                                        <p:cTn id="87" dur="26">
                                          <p:stCondLst>
                                            <p:cond delay="1808"/>
                                          </p:stCondLst>
                                        </p:cTn>
                                        <p:tgtEl>
                                          <p:spTgt spid="5">
                                            <p:graphicEl>
                                              <a:dgm id="{AC77514B-0541-443E-AFE6-08C360B90EC1}"/>
                                            </p:graphicEl>
                                          </p:spTgt>
                                        </p:tgtEl>
                                      </p:cBhvr>
                                      <p:to x="100000" y="95000"/>
                                    </p:animScale>
                                    <p:animScale>
                                      <p:cBhvr>
                                        <p:cTn id="88" dur="166" decel="50000">
                                          <p:stCondLst>
                                            <p:cond delay="1834"/>
                                          </p:stCondLst>
                                        </p:cTn>
                                        <p:tgtEl>
                                          <p:spTgt spid="5">
                                            <p:graphicEl>
                                              <a:dgm id="{AC77514B-0541-443E-AFE6-08C360B90EC1}"/>
                                            </p:graphic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C8004-498D-43AA-8773-6DA5F041EA1F}"/>
              </a:ext>
            </a:extLst>
          </p:cNvPr>
          <p:cNvSpPr>
            <a:spLocks noGrp="1"/>
          </p:cNvSpPr>
          <p:nvPr>
            <p:ph type="title"/>
          </p:nvPr>
        </p:nvSpPr>
        <p:spPr>
          <a:xfrm>
            <a:off x="1295402" y="982132"/>
            <a:ext cx="9601196" cy="1303867"/>
          </a:xfrm>
        </p:spPr>
        <p:txBody>
          <a:bodyPr>
            <a:normAutofit/>
          </a:bodyPr>
          <a:lstStyle/>
          <a:p>
            <a:pPr rtl="1"/>
            <a:r>
              <a:rPr lang="ar-SA" dirty="0">
                <a:solidFill>
                  <a:srgbClr val="262626"/>
                </a:solidFill>
                <a:latin typeface="Sakkal Majalla" panose="02000000000000000000" pitchFamily="2" charset="-78"/>
                <a:cs typeface="Sakkal Majalla" panose="02000000000000000000" pitchFamily="2" charset="-78"/>
              </a:rPr>
              <a:t>للحفاظ (11)</a:t>
            </a:r>
            <a:endParaRPr lang="en-US" dirty="0">
              <a:solidFill>
                <a:srgbClr val="262626"/>
              </a:solidFill>
              <a:latin typeface="Sakkal Majalla" panose="02000000000000000000" pitchFamily="2" charset="-78"/>
              <a:cs typeface="Sakkal Majalla" panose="02000000000000000000" pitchFamily="2" charset="-78"/>
            </a:endParaRPr>
          </a:p>
        </p:txBody>
      </p:sp>
      <p:graphicFrame>
        <p:nvGraphicFramePr>
          <p:cNvPr id="5" name="Content Placeholder 2">
            <a:extLst>
              <a:ext uri="{FF2B5EF4-FFF2-40B4-BE49-F238E27FC236}">
                <a16:creationId xmlns:a16="http://schemas.microsoft.com/office/drawing/2014/main" id="{88FA6B1A-F6A5-4314-BDAC-CE9DCE055B28}"/>
              </a:ext>
            </a:extLst>
          </p:cNvPr>
          <p:cNvGraphicFramePr>
            <a:graphicFrameLocks noGrp="1"/>
          </p:cNvGraphicFramePr>
          <p:nvPr>
            <p:ph idx="1"/>
            <p:extLst>
              <p:ext uri="{D42A27DB-BD31-4B8C-83A1-F6EECF244321}">
                <p14:modId xmlns:p14="http://schemas.microsoft.com/office/powerpoint/2010/main" val="3405332063"/>
              </p:ext>
            </p:extLst>
          </p:nvPr>
        </p:nvGraphicFramePr>
        <p:xfrm>
          <a:off x="1295401" y="2675822"/>
          <a:ext cx="9601197" cy="2985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5791487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graphicEl>
                                              <a:dgm id="{1BEC1CC2-7978-46CE-8A75-67A769C03883}"/>
                                            </p:graphicEl>
                                          </p:spTgt>
                                        </p:tgtEl>
                                        <p:attrNameLst>
                                          <p:attrName>style.visibility</p:attrName>
                                        </p:attrNameLst>
                                      </p:cBhvr>
                                      <p:to>
                                        <p:strVal val="visible"/>
                                      </p:to>
                                    </p:set>
                                    <p:animEffect transition="in" filter="wipe(down)">
                                      <p:cBhvr>
                                        <p:cTn id="7" dur="580">
                                          <p:stCondLst>
                                            <p:cond delay="0"/>
                                          </p:stCondLst>
                                        </p:cTn>
                                        <p:tgtEl>
                                          <p:spTgt spid="5">
                                            <p:graphicEl>
                                              <a:dgm id="{1BEC1CC2-7978-46CE-8A75-67A769C03883}"/>
                                            </p:graphicEl>
                                          </p:spTgt>
                                        </p:tgtEl>
                                      </p:cBhvr>
                                    </p:animEffect>
                                    <p:anim calcmode="lin" valueType="num">
                                      <p:cBhvr>
                                        <p:cTn id="8" dur="1822" tmFilter="0,0; 0.14,0.36; 0.43,0.73; 0.71,0.91; 1.0,1.0">
                                          <p:stCondLst>
                                            <p:cond delay="0"/>
                                          </p:stCondLst>
                                        </p:cTn>
                                        <p:tgtEl>
                                          <p:spTgt spid="5">
                                            <p:graphicEl>
                                              <a:dgm id="{1BEC1CC2-7978-46CE-8A75-67A769C03883}"/>
                                            </p:graphic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graphicEl>
                                              <a:dgm id="{1BEC1CC2-7978-46CE-8A75-67A769C03883}"/>
                                            </p:graphic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graphicEl>
                                              <a:dgm id="{1BEC1CC2-7978-46CE-8A75-67A769C03883}"/>
                                            </p:graphic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graphicEl>
                                              <a:dgm id="{1BEC1CC2-7978-46CE-8A75-67A769C03883}"/>
                                            </p:graphic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graphicEl>
                                              <a:dgm id="{1BEC1CC2-7978-46CE-8A75-67A769C03883}"/>
                                            </p:graphic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graphicEl>
                                              <a:dgm id="{1BEC1CC2-7978-46CE-8A75-67A769C03883}"/>
                                            </p:graphicEl>
                                          </p:spTgt>
                                        </p:tgtEl>
                                      </p:cBhvr>
                                      <p:to x="100000" y="60000"/>
                                    </p:animScale>
                                    <p:animScale>
                                      <p:cBhvr>
                                        <p:cTn id="14" dur="166" decel="50000">
                                          <p:stCondLst>
                                            <p:cond delay="676"/>
                                          </p:stCondLst>
                                        </p:cTn>
                                        <p:tgtEl>
                                          <p:spTgt spid="5">
                                            <p:graphicEl>
                                              <a:dgm id="{1BEC1CC2-7978-46CE-8A75-67A769C03883}"/>
                                            </p:graphicEl>
                                          </p:spTgt>
                                        </p:tgtEl>
                                      </p:cBhvr>
                                      <p:to x="100000" y="100000"/>
                                    </p:animScale>
                                    <p:animScale>
                                      <p:cBhvr>
                                        <p:cTn id="15" dur="26">
                                          <p:stCondLst>
                                            <p:cond delay="1312"/>
                                          </p:stCondLst>
                                        </p:cTn>
                                        <p:tgtEl>
                                          <p:spTgt spid="5">
                                            <p:graphicEl>
                                              <a:dgm id="{1BEC1CC2-7978-46CE-8A75-67A769C03883}"/>
                                            </p:graphicEl>
                                          </p:spTgt>
                                        </p:tgtEl>
                                      </p:cBhvr>
                                      <p:to x="100000" y="80000"/>
                                    </p:animScale>
                                    <p:animScale>
                                      <p:cBhvr>
                                        <p:cTn id="16" dur="166" decel="50000">
                                          <p:stCondLst>
                                            <p:cond delay="1338"/>
                                          </p:stCondLst>
                                        </p:cTn>
                                        <p:tgtEl>
                                          <p:spTgt spid="5">
                                            <p:graphicEl>
                                              <a:dgm id="{1BEC1CC2-7978-46CE-8A75-67A769C03883}"/>
                                            </p:graphicEl>
                                          </p:spTgt>
                                        </p:tgtEl>
                                      </p:cBhvr>
                                      <p:to x="100000" y="100000"/>
                                    </p:animScale>
                                    <p:animScale>
                                      <p:cBhvr>
                                        <p:cTn id="17" dur="26">
                                          <p:stCondLst>
                                            <p:cond delay="1642"/>
                                          </p:stCondLst>
                                        </p:cTn>
                                        <p:tgtEl>
                                          <p:spTgt spid="5">
                                            <p:graphicEl>
                                              <a:dgm id="{1BEC1CC2-7978-46CE-8A75-67A769C03883}"/>
                                            </p:graphicEl>
                                          </p:spTgt>
                                        </p:tgtEl>
                                      </p:cBhvr>
                                      <p:to x="100000" y="90000"/>
                                    </p:animScale>
                                    <p:animScale>
                                      <p:cBhvr>
                                        <p:cTn id="18" dur="166" decel="50000">
                                          <p:stCondLst>
                                            <p:cond delay="1668"/>
                                          </p:stCondLst>
                                        </p:cTn>
                                        <p:tgtEl>
                                          <p:spTgt spid="5">
                                            <p:graphicEl>
                                              <a:dgm id="{1BEC1CC2-7978-46CE-8A75-67A769C03883}"/>
                                            </p:graphicEl>
                                          </p:spTgt>
                                        </p:tgtEl>
                                      </p:cBhvr>
                                      <p:to x="100000" y="100000"/>
                                    </p:animScale>
                                    <p:animScale>
                                      <p:cBhvr>
                                        <p:cTn id="19" dur="26">
                                          <p:stCondLst>
                                            <p:cond delay="1808"/>
                                          </p:stCondLst>
                                        </p:cTn>
                                        <p:tgtEl>
                                          <p:spTgt spid="5">
                                            <p:graphicEl>
                                              <a:dgm id="{1BEC1CC2-7978-46CE-8A75-67A769C03883}"/>
                                            </p:graphicEl>
                                          </p:spTgt>
                                        </p:tgtEl>
                                      </p:cBhvr>
                                      <p:to x="100000" y="95000"/>
                                    </p:animScale>
                                    <p:animScale>
                                      <p:cBhvr>
                                        <p:cTn id="20" dur="166" decel="50000">
                                          <p:stCondLst>
                                            <p:cond delay="1834"/>
                                          </p:stCondLst>
                                        </p:cTn>
                                        <p:tgtEl>
                                          <p:spTgt spid="5">
                                            <p:graphicEl>
                                              <a:dgm id="{1BEC1CC2-7978-46CE-8A75-67A769C03883}"/>
                                            </p:graphic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graphicEl>
                                              <a:dgm id="{D5997FB6-A5FE-4C06-BF9E-64807667A1D9}"/>
                                            </p:graphicEl>
                                          </p:spTgt>
                                        </p:tgtEl>
                                        <p:attrNameLst>
                                          <p:attrName>style.visibility</p:attrName>
                                        </p:attrNameLst>
                                      </p:cBhvr>
                                      <p:to>
                                        <p:strVal val="visible"/>
                                      </p:to>
                                    </p:set>
                                    <p:animEffect transition="in" filter="wipe(down)">
                                      <p:cBhvr>
                                        <p:cTn id="25" dur="580">
                                          <p:stCondLst>
                                            <p:cond delay="0"/>
                                          </p:stCondLst>
                                        </p:cTn>
                                        <p:tgtEl>
                                          <p:spTgt spid="5">
                                            <p:graphicEl>
                                              <a:dgm id="{D5997FB6-A5FE-4C06-BF9E-64807667A1D9}"/>
                                            </p:graphicEl>
                                          </p:spTgt>
                                        </p:tgtEl>
                                      </p:cBhvr>
                                    </p:animEffect>
                                    <p:anim calcmode="lin" valueType="num">
                                      <p:cBhvr>
                                        <p:cTn id="26" dur="1822" tmFilter="0,0; 0.14,0.36; 0.43,0.73; 0.71,0.91; 1.0,1.0">
                                          <p:stCondLst>
                                            <p:cond delay="0"/>
                                          </p:stCondLst>
                                        </p:cTn>
                                        <p:tgtEl>
                                          <p:spTgt spid="5">
                                            <p:graphicEl>
                                              <a:dgm id="{D5997FB6-A5FE-4C06-BF9E-64807667A1D9}"/>
                                            </p:graphic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graphicEl>
                                              <a:dgm id="{D5997FB6-A5FE-4C06-BF9E-64807667A1D9}"/>
                                            </p:graphic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graphicEl>
                                              <a:dgm id="{D5997FB6-A5FE-4C06-BF9E-64807667A1D9}"/>
                                            </p:graphic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graphicEl>
                                              <a:dgm id="{D5997FB6-A5FE-4C06-BF9E-64807667A1D9}"/>
                                            </p:graphic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graphicEl>
                                              <a:dgm id="{D5997FB6-A5FE-4C06-BF9E-64807667A1D9}"/>
                                            </p:graphic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graphicEl>
                                              <a:dgm id="{D5997FB6-A5FE-4C06-BF9E-64807667A1D9}"/>
                                            </p:graphicEl>
                                          </p:spTgt>
                                        </p:tgtEl>
                                      </p:cBhvr>
                                      <p:to x="100000" y="60000"/>
                                    </p:animScale>
                                    <p:animScale>
                                      <p:cBhvr>
                                        <p:cTn id="32" dur="166" decel="50000">
                                          <p:stCondLst>
                                            <p:cond delay="676"/>
                                          </p:stCondLst>
                                        </p:cTn>
                                        <p:tgtEl>
                                          <p:spTgt spid="5">
                                            <p:graphicEl>
                                              <a:dgm id="{D5997FB6-A5FE-4C06-BF9E-64807667A1D9}"/>
                                            </p:graphicEl>
                                          </p:spTgt>
                                        </p:tgtEl>
                                      </p:cBhvr>
                                      <p:to x="100000" y="100000"/>
                                    </p:animScale>
                                    <p:animScale>
                                      <p:cBhvr>
                                        <p:cTn id="33" dur="26">
                                          <p:stCondLst>
                                            <p:cond delay="1312"/>
                                          </p:stCondLst>
                                        </p:cTn>
                                        <p:tgtEl>
                                          <p:spTgt spid="5">
                                            <p:graphicEl>
                                              <a:dgm id="{D5997FB6-A5FE-4C06-BF9E-64807667A1D9}"/>
                                            </p:graphicEl>
                                          </p:spTgt>
                                        </p:tgtEl>
                                      </p:cBhvr>
                                      <p:to x="100000" y="80000"/>
                                    </p:animScale>
                                    <p:animScale>
                                      <p:cBhvr>
                                        <p:cTn id="34" dur="166" decel="50000">
                                          <p:stCondLst>
                                            <p:cond delay="1338"/>
                                          </p:stCondLst>
                                        </p:cTn>
                                        <p:tgtEl>
                                          <p:spTgt spid="5">
                                            <p:graphicEl>
                                              <a:dgm id="{D5997FB6-A5FE-4C06-BF9E-64807667A1D9}"/>
                                            </p:graphicEl>
                                          </p:spTgt>
                                        </p:tgtEl>
                                      </p:cBhvr>
                                      <p:to x="100000" y="100000"/>
                                    </p:animScale>
                                    <p:animScale>
                                      <p:cBhvr>
                                        <p:cTn id="35" dur="26">
                                          <p:stCondLst>
                                            <p:cond delay="1642"/>
                                          </p:stCondLst>
                                        </p:cTn>
                                        <p:tgtEl>
                                          <p:spTgt spid="5">
                                            <p:graphicEl>
                                              <a:dgm id="{D5997FB6-A5FE-4C06-BF9E-64807667A1D9}"/>
                                            </p:graphicEl>
                                          </p:spTgt>
                                        </p:tgtEl>
                                      </p:cBhvr>
                                      <p:to x="100000" y="90000"/>
                                    </p:animScale>
                                    <p:animScale>
                                      <p:cBhvr>
                                        <p:cTn id="36" dur="166" decel="50000">
                                          <p:stCondLst>
                                            <p:cond delay="1668"/>
                                          </p:stCondLst>
                                        </p:cTn>
                                        <p:tgtEl>
                                          <p:spTgt spid="5">
                                            <p:graphicEl>
                                              <a:dgm id="{D5997FB6-A5FE-4C06-BF9E-64807667A1D9}"/>
                                            </p:graphicEl>
                                          </p:spTgt>
                                        </p:tgtEl>
                                      </p:cBhvr>
                                      <p:to x="100000" y="100000"/>
                                    </p:animScale>
                                    <p:animScale>
                                      <p:cBhvr>
                                        <p:cTn id="37" dur="26">
                                          <p:stCondLst>
                                            <p:cond delay="1808"/>
                                          </p:stCondLst>
                                        </p:cTn>
                                        <p:tgtEl>
                                          <p:spTgt spid="5">
                                            <p:graphicEl>
                                              <a:dgm id="{D5997FB6-A5FE-4C06-BF9E-64807667A1D9}"/>
                                            </p:graphicEl>
                                          </p:spTgt>
                                        </p:tgtEl>
                                      </p:cBhvr>
                                      <p:to x="100000" y="95000"/>
                                    </p:animScale>
                                    <p:animScale>
                                      <p:cBhvr>
                                        <p:cTn id="38" dur="166" decel="50000">
                                          <p:stCondLst>
                                            <p:cond delay="1834"/>
                                          </p:stCondLst>
                                        </p:cTn>
                                        <p:tgtEl>
                                          <p:spTgt spid="5">
                                            <p:graphicEl>
                                              <a:dgm id="{D5997FB6-A5FE-4C06-BF9E-64807667A1D9}"/>
                                            </p:graphicEl>
                                          </p:spTgt>
                                        </p:tgtEl>
                                      </p:cBhvr>
                                      <p:to x="100000" y="100000"/>
                                    </p:animScale>
                                  </p:childTnLst>
                                </p:cTn>
                              </p:par>
                              <p:par>
                                <p:cTn id="39" presetID="26" presetClass="entr" presetSubtype="0" fill="hold" grpId="0" nodeType="withEffect">
                                  <p:stCondLst>
                                    <p:cond delay="0"/>
                                  </p:stCondLst>
                                  <p:childTnLst>
                                    <p:set>
                                      <p:cBhvr>
                                        <p:cTn id="40" dur="1" fill="hold">
                                          <p:stCondLst>
                                            <p:cond delay="0"/>
                                          </p:stCondLst>
                                        </p:cTn>
                                        <p:tgtEl>
                                          <p:spTgt spid="5">
                                            <p:graphicEl>
                                              <a:dgm id="{918FF342-9837-4234-8DD7-A0A2BD624B00}"/>
                                            </p:graphicEl>
                                          </p:spTgt>
                                        </p:tgtEl>
                                        <p:attrNameLst>
                                          <p:attrName>style.visibility</p:attrName>
                                        </p:attrNameLst>
                                      </p:cBhvr>
                                      <p:to>
                                        <p:strVal val="visible"/>
                                      </p:to>
                                    </p:set>
                                    <p:animEffect transition="in" filter="wipe(down)">
                                      <p:cBhvr>
                                        <p:cTn id="41" dur="580">
                                          <p:stCondLst>
                                            <p:cond delay="0"/>
                                          </p:stCondLst>
                                        </p:cTn>
                                        <p:tgtEl>
                                          <p:spTgt spid="5">
                                            <p:graphicEl>
                                              <a:dgm id="{918FF342-9837-4234-8DD7-A0A2BD624B00}"/>
                                            </p:graphicEl>
                                          </p:spTgt>
                                        </p:tgtEl>
                                      </p:cBhvr>
                                    </p:animEffect>
                                    <p:anim calcmode="lin" valueType="num">
                                      <p:cBhvr>
                                        <p:cTn id="42" dur="1822" tmFilter="0,0; 0.14,0.36; 0.43,0.73; 0.71,0.91; 1.0,1.0">
                                          <p:stCondLst>
                                            <p:cond delay="0"/>
                                          </p:stCondLst>
                                        </p:cTn>
                                        <p:tgtEl>
                                          <p:spTgt spid="5">
                                            <p:graphicEl>
                                              <a:dgm id="{918FF342-9837-4234-8DD7-A0A2BD624B00}"/>
                                            </p:graphic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5">
                                            <p:graphicEl>
                                              <a:dgm id="{918FF342-9837-4234-8DD7-A0A2BD624B00}"/>
                                            </p:graphic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5">
                                            <p:graphicEl>
                                              <a:dgm id="{918FF342-9837-4234-8DD7-A0A2BD624B00}"/>
                                            </p:graphic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5">
                                            <p:graphicEl>
                                              <a:dgm id="{918FF342-9837-4234-8DD7-A0A2BD624B00}"/>
                                            </p:graphic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5">
                                            <p:graphicEl>
                                              <a:dgm id="{918FF342-9837-4234-8DD7-A0A2BD624B00}"/>
                                            </p:graphic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5">
                                            <p:graphicEl>
                                              <a:dgm id="{918FF342-9837-4234-8DD7-A0A2BD624B00}"/>
                                            </p:graphicEl>
                                          </p:spTgt>
                                        </p:tgtEl>
                                      </p:cBhvr>
                                      <p:to x="100000" y="60000"/>
                                    </p:animScale>
                                    <p:animScale>
                                      <p:cBhvr>
                                        <p:cTn id="48" dur="166" decel="50000">
                                          <p:stCondLst>
                                            <p:cond delay="676"/>
                                          </p:stCondLst>
                                        </p:cTn>
                                        <p:tgtEl>
                                          <p:spTgt spid="5">
                                            <p:graphicEl>
                                              <a:dgm id="{918FF342-9837-4234-8DD7-A0A2BD624B00}"/>
                                            </p:graphicEl>
                                          </p:spTgt>
                                        </p:tgtEl>
                                      </p:cBhvr>
                                      <p:to x="100000" y="100000"/>
                                    </p:animScale>
                                    <p:animScale>
                                      <p:cBhvr>
                                        <p:cTn id="49" dur="26">
                                          <p:stCondLst>
                                            <p:cond delay="1312"/>
                                          </p:stCondLst>
                                        </p:cTn>
                                        <p:tgtEl>
                                          <p:spTgt spid="5">
                                            <p:graphicEl>
                                              <a:dgm id="{918FF342-9837-4234-8DD7-A0A2BD624B00}"/>
                                            </p:graphicEl>
                                          </p:spTgt>
                                        </p:tgtEl>
                                      </p:cBhvr>
                                      <p:to x="100000" y="80000"/>
                                    </p:animScale>
                                    <p:animScale>
                                      <p:cBhvr>
                                        <p:cTn id="50" dur="166" decel="50000">
                                          <p:stCondLst>
                                            <p:cond delay="1338"/>
                                          </p:stCondLst>
                                        </p:cTn>
                                        <p:tgtEl>
                                          <p:spTgt spid="5">
                                            <p:graphicEl>
                                              <a:dgm id="{918FF342-9837-4234-8DD7-A0A2BD624B00}"/>
                                            </p:graphicEl>
                                          </p:spTgt>
                                        </p:tgtEl>
                                      </p:cBhvr>
                                      <p:to x="100000" y="100000"/>
                                    </p:animScale>
                                    <p:animScale>
                                      <p:cBhvr>
                                        <p:cTn id="51" dur="26">
                                          <p:stCondLst>
                                            <p:cond delay="1642"/>
                                          </p:stCondLst>
                                        </p:cTn>
                                        <p:tgtEl>
                                          <p:spTgt spid="5">
                                            <p:graphicEl>
                                              <a:dgm id="{918FF342-9837-4234-8DD7-A0A2BD624B00}"/>
                                            </p:graphicEl>
                                          </p:spTgt>
                                        </p:tgtEl>
                                      </p:cBhvr>
                                      <p:to x="100000" y="90000"/>
                                    </p:animScale>
                                    <p:animScale>
                                      <p:cBhvr>
                                        <p:cTn id="52" dur="166" decel="50000">
                                          <p:stCondLst>
                                            <p:cond delay="1668"/>
                                          </p:stCondLst>
                                        </p:cTn>
                                        <p:tgtEl>
                                          <p:spTgt spid="5">
                                            <p:graphicEl>
                                              <a:dgm id="{918FF342-9837-4234-8DD7-A0A2BD624B00}"/>
                                            </p:graphicEl>
                                          </p:spTgt>
                                        </p:tgtEl>
                                      </p:cBhvr>
                                      <p:to x="100000" y="100000"/>
                                    </p:animScale>
                                    <p:animScale>
                                      <p:cBhvr>
                                        <p:cTn id="53" dur="26">
                                          <p:stCondLst>
                                            <p:cond delay="1808"/>
                                          </p:stCondLst>
                                        </p:cTn>
                                        <p:tgtEl>
                                          <p:spTgt spid="5">
                                            <p:graphicEl>
                                              <a:dgm id="{918FF342-9837-4234-8DD7-A0A2BD624B00}"/>
                                            </p:graphicEl>
                                          </p:spTgt>
                                        </p:tgtEl>
                                      </p:cBhvr>
                                      <p:to x="100000" y="95000"/>
                                    </p:animScale>
                                    <p:animScale>
                                      <p:cBhvr>
                                        <p:cTn id="54" dur="166" decel="50000">
                                          <p:stCondLst>
                                            <p:cond delay="1834"/>
                                          </p:stCondLst>
                                        </p:cTn>
                                        <p:tgtEl>
                                          <p:spTgt spid="5">
                                            <p:graphicEl>
                                              <a:dgm id="{918FF342-9837-4234-8DD7-A0A2BD624B00}"/>
                                            </p:graphicEl>
                                          </p:spTgt>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grpId="0" nodeType="clickEffect">
                                  <p:stCondLst>
                                    <p:cond delay="0"/>
                                  </p:stCondLst>
                                  <p:childTnLst>
                                    <p:set>
                                      <p:cBhvr>
                                        <p:cTn id="58" dur="1" fill="hold">
                                          <p:stCondLst>
                                            <p:cond delay="0"/>
                                          </p:stCondLst>
                                        </p:cTn>
                                        <p:tgtEl>
                                          <p:spTgt spid="5">
                                            <p:graphicEl>
                                              <a:dgm id="{AE1BFBB7-50E2-4D16-953E-843707232272}"/>
                                            </p:graphicEl>
                                          </p:spTgt>
                                        </p:tgtEl>
                                        <p:attrNameLst>
                                          <p:attrName>style.visibility</p:attrName>
                                        </p:attrNameLst>
                                      </p:cBhvr>
                                      <p:to>
                                        <p:strVal val="visible"/>
                                      </p:to>
                                    </p:set>
                                    <p:animEffect transition="in" filter="wipe(down)">
                                      <p:cBhvr>
                                        <p:cTn id="59" dur="580">
                                          <p:stCondLst>
                                            <p:cond delay="0"/>
                                          </p:stCondLst>
                                        </p:cTn>
                                        <p:tgtEl>
                                          <p:spTgt spid="5">
                                            <p:graphicEl>
                                              <a:dgm id="{AE1BFBB7-50E2-4D16-953E-843707232272}"/>
                                            </p:graphicEl>
                                          </p:spTgt>
                                        </p:tgtEl>
                                      </p:cBhvr>
                                    </p:animEffect>
                                    <p:anim calcmode="lin" valueType="num">
                                      <p:cBhvr>
                                        <p:cTn id="60" dur="1822" tmFilter="0,0; 0.14,0.36; 0.43,0.73; 0.71,0.91; 1.0,1.0">
                                          <p:stCondLst>
                                            <p:cond delay="0"/>
                                          </p:stCondLst>
                                        </p:cTn>
                                        <p:tgtEl>
                                          <p:spTgt spid="5">
                                            <p:graphicEl>
                                              <a:dgm id="{AE1BFBB7-50E2-4D16-953E-843707232272}"/>
                                            </p:graphicEl>
                                          </p:spTgt>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5">
                                            <p:graphicEl>
                                              <a:dgm id="{AE1BFBB7-50E2-4D16-953E-843707232272}"/>
                                            </p:graphicEl>
                                          </p:spTgt>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5">
                                            <p:graphicEl>
                                              <a:dgm id="{AE1BFBB7-50E2-4D16-953E-843707232272}"/>
                                            </p:graphicEl>
                                          </p:spTgt>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5">
                                            <p:graphicEl>
                                              <a:dgm id="{AE1BFBB7-50E2-4D16-953E-843707232272}"/>
                                            </p:graphicEl>
                                          </p:spTgt>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5">
                                            <p:graphicEl>
                                              <a:dgm id="{AE1BFBB7-50E2-4D16-953E-843707232272}"/>
                                            </p:graphicEl>
                                          </p:spTgt>
                                        </p:tgtEl>
                                        <p:attrNameLst>
                                          <p:attrName>ppt_y</p:attrName>
                                        </p:attrNameLst>
                                      </p:cBhvr>
                                      <p:tavLst>
                                        <p:tav tm="0" fmla="#ppt_y-sin(pi*$)/81">
                                          <p:val>
                                            <p:fltVal val="0"/>
                                          </p:val>
                                        </p:tav>
                                        <p:tav tm="100000">
                                          <p:val>
                                            <p:fltVal val="1"/>
                                          </p:val>
                                        </p:tav>
                                      </p:tavLst>
                                    </p:anim>
                                    <p:animScale>
                                      <p:cBhvr>
                                        <p:cTn id="65" dur="26">
                                          <p:stCondLst>
                                            <p:cond delay="650"/>
                                          </p:stCondLst>
                                        </p:cTn>
                                        <p:tgtEl>
                                          <p:spTgt spid="5">
                                            <p:graphicEl>
                                              <a:dgm id="{AE1BFBB7-50E2-4D16-953E-843707232272}"/>
                                            </p:graphicEl>
                                          </p:spTgt>
                                        </p:tgtEl>
                                      </p:cBhvr>
                                      <p:to x="100000" y="60000"/>
                                    </p:animScale>
                                    <p:animScale>
                                      <p:cBhvr>
                                        <p:cTn id="66" dur="166" decel="50000">
                                          <p:stCondLst>
                                            <p:cond delay="676"/>
                                          </p:stCondLst>
                                        </p:cTn>
                                        <p:tgtEl>
                                          <p:spTgt spid="5">
                                            <p:graphicEl>
                                              <a:dgm id="{AE1BFBB7-50E2-4D16-953E-843707232272}"/>
                                            </p:graphicEl>
                                          </p:spTgt>
                                        </p:tgtEl>
                                      </p:cBhvr>
                                      <p:to x="100000" y="100000"/>
                                    </p:animScale>
                                    <p:animScale>
                                      <p:cBhvr>
                                        <p:cTn id="67" dur="26">
                                          <p:stCondLst>
                                            <p:cond delay="1312"/>
                                          </p:stCondLst>
                                        </p:cTn>
                                        <p:tgtEl>
                                          <p:spTgt spid="5">
                                            <p:graphicEl>
                                              <a:dgm id="{AE1BFBB7-50E2-4D16-953E-843707232272}"/>
                                            </p:graphicEl>
                                          </p:spTgt>
                                        </p:tgtEl>
                                      </p:cBhvr>
                                      <p:to x="100000" y="80000"/>
                                    </p:animScale>
                                    <p:animScale>
                                      <p:cBhvr>
                                        <p:cTn id="68" dur="166" decel="50000">
                                          <p:stCondLst>
                                            <p:cond delay="1338"/>
                                          </p:stCondLst>
                                        </p:cTn>
                                        <p:tgtEl>
                                          <p:spTgt spid="5">
                                            <p:graphicEl>
                                              <a:dgm id="{AE1BFBB7-50E2-4D16-953E-843707232272}"/>
                                            </p:graphicEl>
                                          </p:spTgt>
                                        </p:tgtEl>
                                      </p:cBhvr>
                                      <p:to x="100000" y="100000"/>
                                    </p:animScale>
                                    <p:animScale>
                                      <p:cBhvr>
                                        <p:cTn id="69" dur="26">
                                          <p:stCondLst>
                                            <p:cond delay="1642"/>
                                          </p:stCondLst>
                                        </p:cTn>
                                        <p:tgtEl>
                                          <p:spTgt spid="5">
                                            <p:graphicEl>
                                              <a:dgm id="{AE1BFBB7-50E2-4D16-953E-843707232272}"/>
                                            </p:graphicEl>
                                          </p:spTgt>
                                        </p:tgtEl>
                                      </p:cBhvr>
                                      <p:to x="100000" y="90000"/>
                                    </p:animScale>
                                    <p:animScale>
                                      <p:cBhvr>
                                        <p:cTn id="70" dur="166" decel="50000">
                                          <p:stCondLst>
                                            <p:cond delay="1668"/>
                                          </p:stCondLst>
                                        </p:cTn>
                                        <p:tgtEl>
                                          <p:spTgt spid="5">
                                            <p:graphicEl>
                                              <a:dgm id="{AE1BFBB7-50E2-4D16-953E-843707232272}"/>
                                            </p:graphicEl>
                                          </p:spTgt>
                                        </p:tgtEl>
                                      </p:cBhvr>
                                      <p:to x="100000" y="100000"/>
                                    </p:animScale>
                                    <p:animScale>
                                      <p:cBhvr>
                                        <p:cTn id="71" dur="26">
                                          <p:stCondLst>
                                            <p:cond delay="1808"/>
                                          </p:stCondLst>
                                        </p:cTn>
                                        <p:tgtEl>
                                          <p:spTgt spid="5">
                                            <p:graphicEl>
                                              <a:dgm id="{AE1BFBB7-50E2-4D16-953E-843707232272}"/>
                                            </p:graphicEl>
                                          </p:spTgt>
                                        </p:tgtEl>
                                      </p:cBhvr>
                                      <p:to x="100000" y="95000"/>
                                    </p:animScale>
                                    <p:animScale>
                                      <p:cBhvr>
                                        <p:cTn id="72" dur="166" decel="50000">
                                          <p:stCondLst>
                                            <p:cond delay="1834"/>
                                          </p:stCondLst>
                                        </p:cTn>
                                        <p:tgtEl>
                                          <p:spTgt spid="5">
                                            <p:graphicEl>
                                              <a:dgm id="{AE1BFBB7-50E2-4D16-953E-843707232272}"/>
                                            </p:graphicEl>
                                          </p:spTgt>
                                        </p:tgtEl>
                                      </p:cBhvr>
                                      <p:to x="100000" y="100000"/>
                                    </p:animScale>
                                  </p:childTnLst>
                                </p:cTn>
                              </p:par>
                              <p:par>
                                <p:cTn id="73" presetID="26" presetClass="entr" presetSubtype="0" fill="hold" grpId="0" nodeType="withEffect">
                                  <p:stCondLst>
                                    <p:cond delay="0"/>
                                  </p:stCondLst>
                                  <p:childTnLst>
                                    <p:set>
                                      <p:cBhvr>
                                        <p:cTn id="74" dur="1" fill="hold">
                                          <p:stCondLst>
                                            <p:cond delay="0"/>
                                          </p:stCondLst>
                                        </p:cTn>
                                        <p:tgtEl>
                                          <p:spTgt spid="5">
                                            <p:graphicEl>
                                              <a:dgm id="{AC77514B-0541-443E-AFE6-08C360B90EC1}"/>
                                            </p:graphicEl>
                                          </p:spTgt>
                                        </p:tgtEl>
                                        <p:attrNameLst>
                                          <p:attrName>style.visibility</p:attrName>
                                        </p:attrNameLst>
                                      </p:cBhvr>
                                      <p:to>
                                        <p:strVal val="visible"/>
                                      </p:to>
                                    </p:set>
                                    <p:animEffect transition="in" filter="wipe(down)">
                                      <p:cBhvr>
                                        <p:cTn id="75" dur="580">
                                          <p:stCondLst>
                                            <p:cond delay="0"/>
                                          </p:stCondLst>
                                        </p:cTn>
                                        <p:tgtEl>
                                          <p:spTgt spid="5">
                                            <p:graphicEl>
                                              <a:dgm id="{AC77514B-0541-443E-AFE6-08C360B90EC1}"/>
                                            </p:graphicEl>
                                          </p:spTgt>
                                        </p:tgtEl>
                                      </p:cBhvr>
                                    </p:animEffect>
                                    <p:anim calcmode="lin" valueType="num">
                                      <p:cBhvr>
                                        <p:cTn id="76" dur="1822" tmFilter="0,0; 0.14,0.36; 0.43,0.73; 0.71,0.91; 1.0,1.0">
                                          <p:stCondLst>
                                            <p:cond delay="0"/>
                                          </p:stCondLst>
                                        </p:cTn>
                                        <p:tgtEl>
                                          <p:spTgt spid="5">
                                            <p:graphicEl>
                                              <a:dgm id="{AC77514B-0541-443E-AFE6-08C360B90EC1}"/>
                                            </p:graphicEl>
                                          </p:spTgt>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5">
                                            <p:graphicEl>
                                              <a:dgm id="{AC77514B-0541-443E-AFE6-08C360B90EC1}"/>
                                            </p:graphicEl>
                                          </p:spTgt>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5">
                                            <p:graphicEl>
                                              <a:dgm id="{AC77514B-0541-443E-AFE6-08C360B90EC1}"/>
                                            </p:graphicEl>
                                          </p:spTgt>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5">
                                            <p:graphicEl>
                                              <a:dgm id="{AC77514B-0541-443E-AFE6-08C360B90EC1}"/>
                                            </p:graphicEl>
                                          </p:spTgt>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5">
                                            <p:graphicEl>
                                              <a:dgm id="{AC77514B-0541-443E-AFE6-08C360B90EC1}"/>
                                            </p:graphicEl>
                                          </p:spTgt>
                                        </p:tgtEl>
                                        <p:attrNameLst>
                                          <p:attrName>ppt_y</p:attrName>
                                        </p:attrNameLst>
                                      </p:cBhvr>
                                      <p:tavLst>
                                        <p:tav tm="0" fmla="#ppt_y-sin(pi*$)/81">
                                          <p:val>
                                            <p:fltVal val="0"/>
                                          </p:val>
                                        </p:tav>
                                        <p:tav tm="100000">
                                          <p:val>
                                            <p:fltVal val="1"/>
                                          </p:val>
                                        </p:tav>
                                      </p:tavLst>
                                    </p:anim>
                                    <p:animScale>
                                      <p:cBhvr>
                                        <p:cTn id="81" dur="26">
                                          <p:stCondLst>
                                            <p:cond delay="650"/>
                                          </p:stCondLst>
                                        </p:cTn>
                                        <p:tgtEl>
                                          <p:spTgt spid="5">
                                            <p:graphicEl>
                                              <a:dgm id="{AC77514B-0541-443E-AFE6-08C360B90EC1}"/>
                                            </p:graphicEl>
                                          </p:spTgt>
                                        </p:tgtEl>
                                      </p:cBhvr>
                                      <p:to x="100000" y="60000"/>
                                    </p:animScale>
                                    <p:animScale>
                                      <p:cBhvr>
                                        <p:cTn id="82" dur="166" decel="50000">
                                          <p:stCondLst>
                                            <p:cond delay="676"/>
                                          </p:stCondLst>
                                        </p:cTn>
                                        <p:tgtEl>
                                          <p:spTgt spid="5">
                                            <p:graphicEl>
                                              <a:dgm id="{AC77514B-0541-443E-AFE6-08C360B90EC1}"/>
                                            </p:graphicEl>
                                          </p:spTgt>
                                        </p:tgtEl>
                                      </p:cBhvr>
                                      <p:to x="100000" y="100000"/>
                                    </p:animScale>
                                    <p:animScale>
                                      <p:cBhvr>
                                        <p:cTn id="83" dur="26">
                                          <p:stCondLst>
                                            <p:cond delay="1312"/>
                                          </p:stCondLst>
                                        </p:cTn>
                                        <p:tgtEl>
                                          <p:spTgt spid="5">
                                            <p:graphicEl>
                                              <a:dgm id="{AC77514B-0541-443E-AFE6-08C360B90EC1}"/>
                                            </p:graphicEl>
                                          </p:spTgt>
                                        </p:tgtEl>
                                      </p:cBhvr>
                                      <p:to x="100000" y="80000"/>
                                    </p:animScale>
                                    <p:animScale>
                                      <p:cBhvr>
                                        <p:cTn id="84" dur="166" decel="50000">
                                          <p:stCondLst>
                                            <p:cond delay="1338"/>
                                          </p:stCondLst>
                                        </p:cTn>
                                        <p:tgtEl>
                                          <p:spTgt spid="5">
                                            <p:graphicEl>
                                              <a:dgm id="{AC77514B-0541-443E-AFE6-08C360B90EC1}"/>
                                            </p:graphicEl>
                                          </p:spTgt>
                                        </p:tgtEl>
                                      </p:cBhvr>
                                      <p:to x="100000" y="100000"/>
                                    </p:animScale>
                                    <p:animScale>
                                      <p:cBhvr>
                                        <p:cTn id="85" dur="26">
                                          <p:stCondLst>
                                            <p:cond delay="1642"/>
                                          </p:stCondLst>
                                        </p:cTn>
                                        <p:tgtEl>
                                          <p:spTgt spid="5">
                                            <p:graphicEl>
                                              <a:dgm id="{AC77514B-0541-443E-AFE6-08C360B90EC1}"/>
                                            </p:graphicEl>
                                          </p:spTgt>
                                        </p:tgtEl>
                                      </p:cBhvr>
                                      <p:to x="100000" y="90000"/>
                                    </p:animScale>
                                    <p:animScale>
                                      <p:cBhvr>
                                        <p:cTn id="86" dur="166" decel="50000">
                                          <p:stCondLst>
                                            <p:cond delay="1668"/>
                                          </p:stCondLst>
                                        </p:cTn>
                                        <p:tgtEl>
                                          <p:spTgt spid="5">
                                            <p:graphicEl>
                                              <a:dgm id="{AC77514B-0541-443E-AFE6-08C360B90EC1}"/>
                                            </p:graphicEl>
                                          </p:spTgt>
                                        </p:tgtEl>
                                      </p:cBhvr>
                                      <p:to x="100000" y="100000"/>
                                    </p:animScale>
                                    <p:animScale>
                                      <p:cBhvr>
                                        <p:cTn id="87" dur="26">
                                          <p:stCondLst>
                                            <p:cond delay="1808"/>
                                          </p:stCondLst>
                                        </p:cTn>
                                        <p:tgtEl>
                                          <p:spTgt spid="5">
                                            <p:graphicEl>
                                              <a:dgm id="{AC77514B-0541-443E-AFE6-08C360B90EC1}"/>
                                            </p:graphicEl>
                                          </p:spTgt>
                                        </p:tgtEl>
                                      </p:cBhvr>
                                      <p:to x="100000" y="95000"/>
                                    </p:animScale>
                                    <p:animScale>
                                      <p:cBhvr>
                                        <p:cTn id="88" dur="166" decel="50000">
                                          <p:stCondLst>
                                            <p:cond delay="1834"/>
                                          </p:stCondLst>
                                        </p:cTn>
                                        <p:tgtEl>
                                          <p:spTgt spid="5">
                                            <p:graphicEl>
                                              <a:dgm id="{AC77514B-0541-443E-AFE6-08C360B90EC1}"/>
                                            </p:graphic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68180F-1715-49D5-B297-712C05654FD3}"/>
              </a:ext>
            </a:extLst>
          </p:cNvPr>
          <p:cNvSpPr>
            <a:spLocks noGrp="1"/>
          </p:cNvSpPr>
          <p:nvPr>
            <p:ph type="ctrTitle"/>
          </p:nvPr>
        </p:nvSpPr>
        <p:spPr/>
        <p:txBody>
          <a:bodyPr/>
          <a:lstStyle/>
          <a:p>
            <a:pPr rtl="1"/>
            <a:r>
              <a:rPr lang="ar-SA" dirty="0">
                <a:latin typeface="Sakkal Majalla" panose="02000000000000000000" pitchFamily="2" charset="-78"/>
                <a:cs typeface="Sakkal Majalla" panose="02000000000000000000" pitchFamily="2" charset="-78"/>
              </a:rPr>
              <a:t>سورة البقرة</a:t>
            </a:r>
            <a:endParaRPr lang="en-US" dirty="0">
              <a:latin typeface="Sakkal Majalla" panose="02000000000000000000" pitchFamily="2" charset="-78"/>
              <a:cs typeface="Sakkal Majalla" panose="02000000000000000000" pitchFamily="2" charset="-78"/>
            </a:endParaRPr>
          </a:p>
        </p:txBody>
      </p:sp>
      <p:sp>
        <p:nvSpPr>
          <p:cNvPr id="5" name="Subtitle 4">
            <a:extLst>
              <a:ext uri="{FF2B5EF4-FFF2-40B4-BE49-F238E27FC236}">
                <a16:creationId xmlns:a16="http://schemas.microsoft.com/office/drawing/2014/main" id="{3E06E2B7-4FA7-48E9-AEA1-ACC98468180E}"/>
              </a:ext>
            </a:extLst>
          </p:cNvPr>
          <p:cNvSpPr>
            <a:spLocks noGrp="1"/>
          </p:cNvSpPr>
          <p:nvPr>
            <p:ph type="subTitle" idx="1"/>
          </p:nvPr>
        </p:nvSpPr>
        <p:spPr/>
        <p:txBody>
          <a:bodyPr>
            <a:normAutofit/>
          </a:bodyPr>
          <a:lstStyle/>
          <a:p>
            <a:r>
              <a:rPr lang="ar-SA" sz="2800" dirty="0">
                <a:latin typeface="Sakkal Majalla" panose="02000000000000000000" pitchFamily="2" charset="-78"/>
                <a:cs typeface="Sakkal Majalla" panose="02000000000000000000" pitchFamily="2" charset="-78"/>
              </a:rPr>
              <a:t>وفيها (19) تنبيهًا للحفاظ</a:t>
            </a:r>
            <a:endParaRPr lang="en-US" sz="2800" dirty="0">
              <a:latin typeface="Sakkal Majalla" panose="02000000000000000000" pitchFamily="2" charset="-78"/>
              <a:cs typeface="Sakkal Majalla" panose="02000000000000000000" pitchFamily="2" charset="-78"/>
            </a:endParaRPr>
          </a:p>
        </p:txBody>
      </p:sp>
      <p:pic>
        <p:nvPicPr>
          <p:cNvPr id="6" name="Graphic 5" descr="Open Book">
            <a:extLst>
              <a:ext uri="{FF2B5EF4-FFF2-40B4-BE49-F238E27FC236}">
                <a16:creationId xmlns:a16="http://schemas.microsoft.com/office/drawing/2014/main" id="{87BC4B83-1FB4-45D2-B76B-CE433075058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33436" y="4046566"/>
            <a:ext cx="1325128" cy="1325128"/>
          </a:xfrm>
          <a:prstGeom prst="rect">
            <a:avLst/>
          </a:prstGeom>
        </p:spPr>
      </p:pic>
    </p:spTree>
    <p:extLst>
      <p:ext uri="{BB962C8B-B14F-4D97-AF65-F5344CB8AC3E}">
        <p14:creationId xmlns:p14="http://schemas.microsoft.com/office/powerpoint/2010/main" val="48479857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C8004-498D-43AA-8773-6DA5F041EA1F}"/>
              </a:ext>
            </a:extLst>
          </p:cNvPr>
          <p:cNvSpPr>
            <a:spLocks noGrp="1"/>
          </p:cNvSpPr>
          <p:nvPr>
            <p:ph type="title"/>
          </p:nvPr>
        </p:nvSpPr>
        <p:spPr>
          <a:xfrm>
            <a:off x="1295402" y="982132"/>
            <a:ext cx="9601196" cy="1303867"/>
          </a:xfrm>
        </p:spPr>
        <p:txBody>
          <a:bodyPr>
            <a:normAutofit/>
          </a:bodyPr>
          <a:lstStyle/>
          <a:p>
            <a:pPr rtl="1"/>
            <a:r>
              <a:rPr lang="ar-SA" dirty="0">
                <a:solidFill>
                  <a:srgbClr val="262626"/>
                </a:solidFill>
                <a:latin typeface="Sakkal Majalla" panose="02000000000000000000" pitchFamily="2" charset="-78"/>
                <a:cs typeface="Sakkal Majalla" panose="02000000000000000000" pitchFamily="2" charset="-78"/>
              </a:rPr>
              <a:t>للحفاظ (</a:t>
            </a:r>
            <a:r>
              <a:rPr lang="ar-EG" dirty="0">
                <a:solidFill>
                  <a:srgbClr val="262626"/>
                </a:solidFill>
                <a:latin typeface="Sakkal Majalla" panose="02000000000000000000" pitchFamily="2" charset="-78"/>
                <a:cs typeface="Sakkal Majalla" panose="02000000000000000000" pitchFamily="2" charset="-78"/>
              </a:rPr>
              <a:t>12</a:t>
            </a:r>
            <a:r>
              <a:rPr lang="ar-SA" dirty="0">
                <a:solidFill>
                  <a:srgbClr val="262626"/>
                </a:solidFill>
                <a:latin typeface="Sakkal Majalla" panose="02000000000000000000" pitchFamily="2" charset="-78"/>
                <a:cs typeface="Sakkal Majalla" panose="02000000000000000000" pitchFamily="2" charset="-78"/>
              </a:rPr>
              <a:t>)</a:t>
            </a:r>
            <a:endParaRPr lang="en-US" dirty="0">
              <a:solidFill>
                <a:srgbClr val="262626"/>
              </a:solidFill>
              <a:latin typeface="Sakkal Majalla" panose="02000000000000000000" pitchFamily="2" charset="-78"/>
              <a:cs typeface="Sakkal Majalla" panose="02000000000000000000" pitchFamily="2" charset="-78"/>
            </a:endParaRPr>
          </a:p>
        </p:txBody>
      </p:sp>
      <p:graphicFrame>
        <p:nvGraphicFramePr>
          <p:cNvPr id="5" name="Content Placeholder 2">
            <a:extLst>
              <a:ext uri="{FF2B5EF4-FFF2-40B4-BE49-F238E27FC236}">
                <a16:creationId xmlns:a16="http://schemas.microsoft.com/office/drawing/2014/main" id="{88FA6B1A-F6A5-4314-BDAC-CE9DCE055B28}"/>
              </a:ext>
            </a:extLst>
          </p:cNvPr>
          <p:cNvGraphicFramePr>
            <a:graphicFrameLocks noGrp="1"/>
          </p:cNvGraphicFramePr>
          <p:nvPr>
            <p:ph idx="1"/>
            <p:extLst>
              <p:ext uri="{D42A27DB-BD31-4B8C-83A1-F6EECF244321}">
                <p14:modId xmlns:p14="http://schemas.microsoft.com/office/powerpoint/2010/main" val="2022026594"/>
              </p:ext>
            </p:extLst>
          </p:nvPr>
        </p:nvGraphicFramePr>
        <p:xfrm>
          <a:off x="1295401" y="2675822"/>
          <a:ext cx="9601197" cy="2985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3" name="Group 2">
            <a:extLst>
              <a:ext uri="{FF2B5EF4-FFF2-40B4-BE49-F238E27FC236}">
                <a16:creationId xmlns:a16="http://schemas.microsoft.com/office/drawing/2014/main" id="{71B016E2-E571-4082-B0D8-C398520F7CA6}"/>
              </a:ext>
            </a:extLst>
          </p:cNvPr>
          <p:cNvGrpSpPr/>
          <p:nvPr/>
        </p:nvGrpSpPr>
        <p:grpSpPr>
          <a:xfrm>
            <a:off x="2827021" y="4394078"/>
            <a:ext cx="8161017" cy="1267419"/>
            <a:chOff x="2828291" y="4394078"/>
            <a:chExt cx="8161017" cy="1267419"/>
          </a:xfrm>
        </p:grpSpPr>
        <p:grpSp>
          <p:nvGrpSpPr>
            <p:cNvPr id="11" name="Group 10">
              <a:extLst>
                <a:ext uri="{FF2B5EF4-FFF2-40B4-BE49-F238E27FC236}">
                  <a16:creationId xmlns:a16="http://schemas.microsoft.com/office/drawing/2014/main" id="{DA285E82-F777-4263-9A11-0D6922C53A28}"/>
                </a:ext>
              </a:extLst>
            </p:cNvPr>
            <p:cNvGrpSpPr/>
            <p:nvPr/>
          </p:nvGrpSpPr>
          <p:grpSpPr>
            <a:xfrm>
              <a:off x="2828291" y="4765795"/>
              <a:ext cx="8161017" cy="895702"/>
              <a:chOff x="1508568" y="2089972"/>
              <a:chExt cx="8161017" cy="895702"/>
            </a:xfrm>
          </p:grpSpPr>
          <p:sp>
            <p:nvSpPr>
              <p:cNvPr id="15" name="Rectangle: Rounded Corners 14">
                <a:extLst>
                  <a:ext uri="{FF2B5EF4-FFF2-40B4-BE49-F238E27FC236}">
                    <a16:creationId xmlns:a16="http://schemas.microsoft.com/office/drawing/2014/main" id="{FF256F36-1583-48B9-9845-22C7C4F9CC25}"/>
                  </a:ext>
                </a:extLst>
              </p:cNvPr>
              <p:cNvSpPr/>
              <p:nvPr/>
            </p:nvSpPr>
            <p:spPr>
              <a:xfrm>
                <a:off x="1508568" y="2089972"/>
                <a:ext cx="8161017" cy="895702"/>
              </a:xfrm>
              <a:prstGeom prst="roundRect">
                <a:avLst>
                  <a:gd name="adj" fmla="val 10000"/>
                </a:avLst>
              </a:prstGeom>
            </p:spPr>
            <p:style>
              <a:lnRef idx="2">
                <a:schemeClr val="lt1">
                  <a:hueOff val="0"/>
                  <a:satOff val="0"/>
                  <a:lumOff val="0"/>
                  <a:alphaOff val="0"/>
                </a:schemeClr>
              </a:lnRef>
              <a:fillRef idx="1">
                <a:schemeClr val="accent2">
                  <a:hueOff val="3363155"/>
                  <a:satOff val="-3572"/>
                  <a:lumOff val="2745"/>
                  <a:alphaOff val="0"/>
                </a:schemeClr>
              </a:fillRef>
              <a:effectRef idx="0">
                <a:schemeClr val="accent2">
                  <a:hueOff val="3363155"/>
                  <a:satOff val="-3572"/>
                  <a:lumOff val="2745"/>
                  <a:alphaOff val="0"/>
                </a:schemeClr>
              </a:effectRef>
              <a:fontRef idx="minor">
                <a:schemeClr val="lt1"/>
              </a:fontRef>
            </p:style>
          </p:sp>
          <p:sp>
            <p:nvSpPr>
              <p:cNvPr id="16" name="Rectangle: Rounded Corners 4">
                <a:extLst>
                  <a:ext uri="{FF2B5EF4-FFF2-40B4-BE49-F238E27FC236}">
                    <a16:creationId xmlns:a16="http://schemas.microsoft.com/office/drawing/2014/main" id="{83D1E355-2ECD-481F-A83A-3401C9FC7B07}"/>
                  </a:ext>
                </a:extLst>
              </p:cNvPr>
              <p:cNvSpPr txBox="1"/>
              <p:nvPr/>
            </p:nvSpPr>
            <p:spPr>
              <a:xfrm>
                <a:off x="1534802" y="2116206"/>
                <a:ext cx="6806253" cy="84323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lvl="0" algn="ctr" defTabSz="1244600" rtl="1">
                  <a:lnSpc>
                    <a:spcPct val="90000"/>
                  </a:lnSpc>
                  <a:spcBef>
                    <a:spcPct val="0"/>
                  </a:spcBef>
                  <a:spcAft>
                    <a:spcPct val="35000"/>
                  </a:spcAft>
                </a:pPr>
                <a:r>
                  <a:rPr lang="ar-SA" sz="2800" dirty="0">
                    <a:latin typeface="Sakkal Majalla" panose="02000000000000000000" pitchFamily="2" charset="-78"/>
                    <a:cs typeface="Sakkal Majalla" panose="02000000000000000000" pitchFamily="2" charset="-78"/>
                  </a:rPr>
                  <a:t>(</a:t>
                </a:r>
                <a:r>
                  <a:rPr lang="ar-SA" sz="2800" dirty="0" err="1">
                    <a:latin typeface="Sakkal Majalla" panose="02000000000000000000" pitchFamily="2" charset="-78"/>
                    <a:cs typeface="Sakkal Majalla" panose="02000000000000000000" pitchFamily="2" charset="-78"/>
                  </a:rPr>
                  <a:t>وَلَىِٕن</a:t>
                </a:r>
                <a:r>
                  <a:rPr lang="ar-SA" sz="2800" dirty="0">
                    <a:latin typeface="Sakkal Majalla" panose="02000000000000000000" pitchFamily="2" charset="-78"/>
                    <a:cs typeface="Sakkal Majalla" panose="02000000000000000000" pitchFamily="2" charset="-78"/>
                  </a:rPr>
                  <a:t> </a:t>
                </a:r>
                <a:r>
                  <a:rPr lang="ar-SA" sz="2800" dirty="0" err="1">
                    <a:solidFill>
                      <a:schemeClr val="tx1"/>
                    </a:solidFill>
                    <a:latin typeface="Sakkal Majalla" panose="02000000000000000000" pitchFamily="2" charset="-78"/>
                    <a:cs typeface="Sakkal Majalla" panose="02000000000000000000" pitchFamily="2" charset="-78"/>
                  </a:rPr>
                  <a:t>مُّتُّمۡ</a:t>
                </a:r>
                <a:r>
                  <a:rPr lang="ar-SA" sz="2800" dirty="0">
                    <a:latin typeface="Sakkal Majalla" panose="02000000000000000000" pitchFamily="2" charset="-78"/>
                    <a:cs typeface="Sakkal Majalla" panose="02000000000000000000" pitchFamily="2" charset="-78"/>
                  </a:rPr>
                  <a:t> </a:t>
                </a:r>
                <a:r>
                  <a:rPr lang="ar-SA" sz="2800" dirty="0" err="1">
                    <a:latin typeface="Sakkal Majalla" panose="02000000000000000000" pitchFamily="2" charset="-78"/>
                    <a:cs typeface="Sakkal Majalla" panose="02000000000000000000" pitchFamily="2" charset="-78"/>
                  </a:rPr>
                  <a:t>أَوۡ</a:t>
                </a:r>
                <a:r>
                  <a:rPr lang="ar-SA" sz="2800" dirty="0">
                    <a:latin typeface="Sakkal Majalla" panose="02000000000000000000" pitchFamily="2" charset="-78"/>
                    <a:cs typeface="Sakkal Majalla" panose="02000000000000000000" pitchFamily="2" charset="-78"/>
                  </a:rPr>
                  <a:t> </a:t>
                </a:r>
                <a:r>
                  <a:rPr lang="ar-SA" sz="2800" dirty="0" err="1">
                    <a:latin typeface="Sakkal Majalla" panose="02000000000000000000" pitchFamily="2" charset="-78"/>
                    <a:cs typeface="Sakkal Majalla" panose="02000000000000000000" pitchFamily="2" charset="-78"/>
                  </a:rPr>
                  <a:t>قُتِلۡتُمۡ</a:t>
                </a:r>
                <a:r>
                  <a:rPr lang="ar-SA" sz="2800" dirty="0">
                    <a:latin typeface="Sakkal Majalla" panose="02000000000000000000" pitchFamily="2" charset="-78"/>
                    <a:cs typeface="Sakkal Majalla" panose="02000000000000000000" pitchFamily="2" charset="-78"/>
                  </a:rPr>
                  <a:t> </a:t>
                </a:r>
                <a:r>
                  <a:rPr lang="ar-SA" sz="2800" dirty="0" err="1">
                    <a:latin typeface="Sakkal Majalla" panose="02000000000000000000" pitchFamily="2" charset="-78"/>
                    <a:cs typeface="Sakkal Majalla" panose="02000000000000000000" pitchFamily="2" charset="-78"/>
                  </a:rPr>
                  <a:t>لَإِلَى</a:t>
                </a:r>
                <a:r>
                  <a:rPr lang="ar-SA" sz="2800" dirty="0">
                    <a:latin typeface="Sakkal Majalla" panose="02000000000000000000" pitchFamily="2" charset="-78"/>
                    <a:cs typeface="Sakkal Majalla" panose="02000000000000000000" pitchFamily="2" charset="-78"/>
                  </a:rPr>
                  <a:t> </a:t>
                </a:r>
                <a:r>
                  <a:rPr lang="ar-SA" sz="2800" dirty="0" err="1">
                    <a:latin typeface="Sakkal Majalla" panose="02000000000000000000" pitchFamily="2" charset="-78"/>
                    <a:cs typeface="Sakkal Majalla" panose="02000000000000000000" pitchFamily="2" charset="-78"/>
                  </a:rPr>
                  <a:t>ٱللَّهِ</a:t>
                </a:r>
                <a:r>
                  <a:rPr lang="ar-SA" sz="2800" dirty="0">
                    <a:latin typeface="Sakkal Majalla" panose="02000000000000000000" pitchFamily="2" charset="-78"/>
                    <a:cs typeface="Sakkal Majalla" panose="02000000000000000000" pitchFamily="2" charset="-78"/>
                  </a:rPr>
                  <a:t> </a:t>
                </a:r>
                <a:r>
                  <a:rPr lang="ar-SA" sz="2800" dirty="0" err="1">
                    <a:latin typeface="Sakkal Majalla" panose="02000000000000000000" pitchFamily="2" charset="-78"/>
                    <a:cs typeface="Sakkal Majalla" panose="02000000000000000000" pitchFamily="2" charset="-78"/>
                  </a:rPr>
                  <a:t>تُحۡشَرُونَ</a:t>
                </a:r>
                <a:r>
                  <a:rPr lang="ar-SA" sz="2800" kern="1200" dirty="0">
                    <a:latin typeface="Sakkal Majalla" panose="02000000000000000000" pitchFamily="2" charset="-78"/>
                    <a:cs typeface="Sakkal Majalla" panose="02000000000000000000" pitchFamily="2" charset="-78"/>
                  </a:rPr>
                  <a:t>(158))</a:t>
                </a:r>
                <a:endParaRPr lang="en-US" sz="2800" kern="1200" dirty="0">
                  <a:latin typeface="Sakkal Majalla" panose="02000000000000000000" pitchFamily="2" charset="-78"/>
                  <a:cs typeface="Sakkal Majalla" panose="02000000000000000000" pitchFamily="2" charset="-78"/>
                </a:endParaRPr>
              </a:p>
            </p:txBody>
          </p:sp>
        </p:grpSp>
        <p:grpSp>
          <p:nvGrpSpPr>
            <p:cNvPr id="12" name="Group 11">
              <a:extLst>
                <a:ext uri="{FF2B5EF4-FFF2-40B4-BE49-F238E27FC236}">
                  <a16:creationId xmlns:a16="http://schemas.microsoft.com/office/drawing/2014/main" id="{E3CD14FB-8161-4E88-BDD9-DB3B5E9C39B1}"/>
                </a:ext>
              </a:extLst>
            </p:cNvPr>
            <p:cNvGrpSpPr/>
            <p:nvPr/>
          </p:nvGrpSpPr>
          <p:grpSpPr>
            <a:xfrm>
              <a:off x="9687012" y="4394078"/>
              <a:ext cx="582206" cy="582206"/>
              <a:chOff x="8367289" y="1718255"/>
              <a:chExt cx="582206" cy="582206"/>
            </a:xfrm>
          </p:grpSpPr>
          <p:sp>
            <p:nvSpPr>
              <p:cNvPr id="13" name="Arrow: Down 12">
                <a:extLst>
                  <a:ext uri="{FF2B5EF4-FFF2-40B4-BE49-F238E27FC236}">
                    <a16:creationId xmlns:a16="http://schemas.microsoft.com/office/drawing/2014/main" id="{2855C1FB-124C-4D08-9BCD-146D350BB843}"/>
                  </a:ext>
                </a:extLst>
              </p:cNvPr>
              <p:cNvSpPr/>
              <p:nvPr/>
            </p:nvSpPr>
            <p:spPr>
              <a:xfrm>
                <a:off x="8367289" y="1718255"/>
                <a:ext cx="582206" cy="582206"/>
              </a:xfrm>
              <a:prstGeom prst="downArrow">
                <a:avLst>
                  <a:gd name="adj1" fmla="val 55000"/>
                  <a:gd name="adj2" fmla="val 45000"/>
                </a:avLst>
              </a:prstGeom>
            </p:spPr>
            <p:style>
              <a:lnRef idx="2">
                <a:schemeClr val="accent2">
                  <a:tint val="40000"/>
                  <a:alpha val="90000"/>
                  <a:hueOff val="4183470"/>
                  <a:satOff val="1428"/>
                  <a:lumOff val="439"/>
                  <a:alphaOff val="0"/>
                </a:schemeClr>
              </a:lnRef>
              <a:fillRef idx="1">
                <a:schemeClr val="accent2">
                  <a:tint val="40000"/>
                  <a:alpha val="90000"/>
                  <a:hueOff val="4183470"/>
                  <a:satOff val="1428"/>
                  <a:lumOff val="439"/>
                  <a:alphaOff val="0"/>
                </a:schemeClr>
              </a:fillRef>
              <a:effectRef idx="0">
                <a:schemeClr val="accent2">
                  <a:tint val="40000"/>
                  <a:alpha val="90000"/>
                  <a:hueOff val="4183470"/>
                  <a:satOff val="1428"/>
                  <a:lumOff val="439"/>
                  <a:alphaOff val="0"/>
                </a:schemeClr>
              </a:effectRef>
              <a:fontRef idx="minor">
                <a:schemeClr val="dk1">
                  <a:hueOff val="0"/>
                  <a:satOff val="0"/>
                  <a:lumOff val="0"/>
                  <a:alphaOff val="0"/>
                </a:schemeClr>
              </a:fontRef>
            </p:style>
          </p:sp>
          <p:sp>
            <p:nvSpPr>
              <p:cNvPr id="14" name="Arrow: Down 6">
                <a:extLst>
                  <a:ext uri="{FF2B5EF4-FFF2-40B4-BE49-F238E27FC236}">
                    <a16:creationId xmlns:a16="http://schemas.microsoft.com/office/drawing/2014/main" id="{3CF7C485-44FF-44FD-A624-2E913D043C6D}"/>
                  </a:ext>
                </a:extLst>
              </p:cNvPr>
              <p:cNvSpPr txBox="1"/>
              <p:nvPr/>
            </p:nvSpPr>
            <p:spPr>
              <a:xfrm>
                <a:off x="8498285" y="1718255"/>
                <a:ext cx="320214" cy="43811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p:txBody>
          </p:sp>
        </p:grpSp>
      </p:grpSp>
    </p:spTree>
    <p:extLst>
      <p:ext uri="{BB962C8B-B14F-4D97-AF65-F5344CB8AC3E}">
        <p14:creationId xmlns:p14="http://schemas.microsoft.com/office/powerpoint/2010/main" val="218640933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graphicEl>
                                              <a:dgm id="{1BEC1CC2-7978-46CE-8A75-67A769C03883}"/>
                                            </p:graphicEl>
                                          </p:spTgt>
                                        </p:tgtEl>
                                        <p:attrNameLst>
                                          <p:attrName>style.visibility</p:attrName>
                                        </p:attrNameLst>
                                      </p:cBhvr>
                                      <p:to>
                                        <p:strVal val="visible"/>
                                      </p:to>
                                    </p:set>
                                    <p:animEffect transition="in" filter="wipe(down)">
                                      <p:cBhvr>
                                        <p:cTn id="7" dur="580">
                                          <p:stCondLst>
                                            <p:cond delay="0"/>
                                          </p:stCondLst>
                                        </p:cTn>
                                        <p:tgtEl>
                                          <p:spTgt spid="5">
                                            <p:graphicEl>
                                              <a:dgm id="{1BEC1CC2-7978-46CE-8A75-67A769C03883}"/>
                                            </p:graphicEl>
                                          </p:spTgt>
                                        </p:tgtEl>
                                      </p:cBhvr>
                                    </p:animEffect>
                                    <p:anim calcmode="lin" valueType="num">
                                      <p:cBhvr>
                                        <p:cTn id="8" dur="1822" tmFilter="0,0; 0.14,0.36; 0.43,0.73; 0.71,0.91; 1.0,1.0">
                                          <p:stCondLst>
                                            <p:cond delay="0"/>
                                          </p:stCondLst>
                                        </p:cTn>
                                        <p:tgtEl>
                                          <p:spTgt spid="5">
                                            <p:graphicEl>
                                              <a:dgm id="{1BEC1CC2-7978-46CE-8A75-67A769C03883}"/>
                                            </p:graphic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graphicEl>
                                              <a:dgm id="{1BEC1CC2-7978-46CE-8A75-67A769C03883}"/>
                                            </p:graphic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graphicEl>
                                              <a:dgm id="{1BEC1CC2-7978-46CE-8A75-67A769C03883}"/>
                                            </p:graphic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graphicEl>
                                              <a:dgm id="{1BEC1CC2-7978-46CE-8A75-67A769C03883}"/>
                                            </p:graphic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graphicEl>
                                              <a:dgm id="{1BEC1CC2-7978-46CE-8A75-67A769C03883}"/>
                                            </p:graphic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graphicEl>
                                              <a:dgm id="{1BEC1CC2-7978-46CE-8A75-67A769C03883}"/>
                                            </p:graphicEl>
                                          </p:spTgt>
                                        </p:tgtEl>
                                      </p:cBhvr>
                                      <p:to x="100000" y="60000"/>
                                    </p:animScale>
                                    <p:animScale>
                                      <p:cBhvr>
                                        <p:cTn id="14" dur="166" decel="50000">
                                          <p:stCondLst>
                                            <p:cond delay="676"/>
                                          </p:stCondLst>
                                        </p:cTn>
                                        <p:tgtEl>
                                          <p:spTgt spid="5">
                                            <p:graphicEl>
                                              <a:dgm id="{1BEC1CC2-7978-46CE-8A75-67A769C03883}"/>
                                            </p:graphicEl>
                                          </p:spTgt>
                                        </p:tgtEl>
                                      </p:cBhvr>
                                      <p:to x="100000" y="100000"/>
                                    </p:animScale>
                                    <p:animScale>
                                      <p:cBhvr>
                                        <p:cTn id="15" dur="26">
                                          <p:stCondLst>
                                            <p:cond delay="1312"/>
                                          </p:stCondLst>
                                        </p:cTn>
                                        <p:tgtEl>
                                          <p:spTgt spid="5">
                                            <p:graphicEl>
                                              <a:dgm id="{1BEC1CC2-7978-46CE-8A75-67A769C03883}"/>
                                            </p:graphicEl>
                                          </p:spTgt>
                                        </p:tgtEl>
                                      </p:cBhvr>
                                      <p:to x="100000" y="80000"/>
                                    </p:animScale>
                                    <p:animScale>
                                      <p:cBhvr>
                                        <p:cTn id="16" dur="166" decel="50000">
                                          <p:stCondLst>
                                            <p:cond delay="1338"/>
                                          </p:stCondLst>
                                        </p:cTn>
                                        <p:tgtEl>
                                          <p:spTgt spid="5">
                                            <p:graphicEl>
                                              <a:dgm id="{1BEC1CC2-7978-46CE-8A75-67A769C03883}"/>
                                            </p:graphicEl>
                                          </p:spTgt>
                                        </p:tgtEl>
                                      </p:cBhvr>
                                      <p:to x="100000" y="100000"/>
                                    </p:animScale>
                                    <p:animScale>
                                      <p:cBhvr>
                                        <p:cTn id="17" dur="26">
                                          <p:stCondLst>
                                            <p:cond delay="1642"/>
                                          </p:stCondLst>
                                        </p:cTn>
                                        <p:tgtEl>
                                          <p:spTgt spid="5">
                                            <p:graphicEl>
                                              <a:dgm id="{1BEC1CC2-7978-46CE-8A75-67A769C03883}"/>
                                            </p:graphicEl>
                                          </p:spTgt>
                                        </p:tgtEl>
                                      </p:cBhvr>
                                      <p:to x="100000" y="90000"/>
                                    </p:animScale>
                                    <p:animScale>
                                      <p:cBhvr>
                                        <p:cTn id="18" dur="166" decel="50000">
                                          <p:stCondLst>
                                            <p:cond delay="1668"/>
                                          </p:stCondLst>
                                        </p:cTn>
                                        <p:tgtEl>
                                          <p:spTgt spid="5">
                                            <p:graphicEl>
                                              <a:dgm id="{1BEC1CC2-7978-46CE-8A75-67A769C03883}"/>
                                            </p:graphicEl>
                                          </p:spTgt>
                                        </p:tgtEl>
                                      </p:cBhvr>
                                      <p:to x="100000" y="100000"/>
                                    </p:animScale>
                                    <p:animScale>
                                      <p:cBhvr>
                                        <p:cTn id="19" dur="26">
                                          <p:stCondLst>
                                            <p:cond delay="1808"/>
                                          </p:stCondLst>
                                        </p:cTn>
                                        <p:tgtEl>
                                          <p:spTgt spid="5">
                                            <p:graphicEl>
                                              <a:dgm id="{1BEC1CC2-7978-46CE-8A75-67A769C03883}"/>
                                            </p:graphicEl>
                                          </p:spTgt>
                                        </p:tgtEl>
                                      </p:cBhvr>
                                      <p:to x="100000" y="95000"/>
                                    </p:animScale>
                                    <p:animScale>
                                      <p:cBhvr>
                                        <p:cTn id="20" dur="166" decel="50000">
                                          <p:stCondLst>
                                            <p:cond delay="1834"/>
                                          </p:stCondLst>
                                        </p:cTn>
                                        <p:tgtEl>
                                          <p:spTgt spid="5">
                                            <p:graphicEl>
                                              <a:dgm id="{1BEC1CC2-7978-46CE-8A75-67A769C03883}"/>
                                            </p:graphic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graphicEl>
                                              <a:dgm id="{D5997FB6-A5FE-4C06-BF9E-64807667A1D9}"/>
                                            </p:graphicEl>
                                          </p:spTgt>
                                        </p:tgtEl>
                                        <p:attrNameLst>
                                          <p:attrName>style.visibility</p:attrName>
                                        </p:attrNameLst>
                                      </p:cBhvr>
                                      <p:to>
                                        <p:strVal val="visible"/>
                                      </p:to>
                                    </p:set>
                                    <p:animEffect transition="in" filter="wipe(down)">
                                      <p:cBhvr>
                                        <p:cTn id="25" dur="580">
                                          <p:stCondLst>
                                            <p:cond delay="0"/>
                                          </p:stCondLst>
                                        </p:cTn>
                                        <p:tgtEl>
                                          <p:spTgt spid="5">
                                            <p:graphicEl>
                                              <a:dgm id="{D5997FB6-A5FE-4C06-BF9E-64807667A1D9}"/>
                                            </p:graphicEl>
                                          </p:spTgt>
                                        </p:tgtEl>
                                      </p:cBhvr>
                                    </p:animEffect>
                                    <p:anim calcmode="lin" valueType="num">
                                      <p:cBhvr>
                                        <p:cTn id="26" dur="1822" tmFilter="0,0; 0.14,0.36; 0.43,0.73; 0.71,0.91; 1.0,1.0">
                                          <p:stCondLst>
                                            <p:cond delay="0"/>
                                          </p:stCondLst>
                                        </p:cTn>
                                        <p:tgtEl>
                                          <p:spTgt spid="5">
                                            <p:graphicEl>
                                              <a:dgm id="{D5997FB6-A5FE-4C06-BF9E-64807667A1D9}"/>
                                            </p:graphic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graphicEl>
                                              <a:dgm id="{D5997FB6-A5FE-4C06-BF9E-64807667A1D9}"/>
                                            </p:graphic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graphicEl>
                                              <a:dgm id="{D5997FB6-A5FE-4C06-BF9E-64807667A1D9}"/>
                                            </p:graphic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graphicEl>
                                              <a:dgm id="{D5997FB6-A5FE-4C06-BF9E-64807667A1D9}"/>
                                            </p:graphic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graphicEl>
                                              <a:dgm id="{D5997FB6-A5FE-4C06-BF9E-64807667A1D9}"/>
                                            </p:graphic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graphicEl>
                                              <a:dgm id="{D5997FB6-A5FE-4C06-BF9E-64807667A1D9}"/>
                                            </p:graphicEl>
                                          </p:spTgt>
                                        </p:tgtEl>
                                      </p:cBhvr>
                                      <p:to x="100000" y="60000"/>
                                    </p:animScale>
                                    <p:animScale>
                                      <p:cBhvr>
                                        <p:cTn id="32" dur="166" decel="50000">
                                          <p:stCondLst>
                                            <p:cond delay="676"/>
                                          </p:stCondLst>
                                        </p:cTn>
                                        <p:tgtEl>
                                          <p:spTgt spid="5">
                                            <p:graphicEl>
                                              <a:dgm id="{D5997FB6-A5FE-4C06-BF9E-64807667A1D9}"/>
                                            </p:graphicEl>
                                          </p:spTgt>
                                        </p:tgtEl>
                                      </p:cBhvr>
                                      <p:to x="100000" y="100000"/>
                                    </p:animScale>
                                    <p:animScale>
                                      <p:cBhvr>
                                        <p:cTn id="33" dur="26">
                                          <p:stCondLst>
                                            <p:cond delay="1312"/>
                                          </p:stCondLst>
                                        </p:cTn>
                                        <p:tgtEl>
                                          <p:spTgt spid="5">
                                            <p:graphicEl>
                                              <a:dgm id="{D5997FB6-A5FE-4C06-BF9E-64807667A1D9}"/>
                                            </p:graphicEl>
                                          </p:spTgt>
                                        </p:tgtEl>
                                      </p:cBhvr>
                                      <p:to x="100000" y="80000"/>
                                    </p:animScale>
                                    <p:animScale>
                                      <p:cBhvr>
                                        <p:cTn id="34" dur="166" decel="50000">
                                          <p:stCondLst>
                                            <p:cond delay="1338"/>
                                          </p:stCondLst>
                                        </p:cTn>
                                        <p:tgtEl>
                                          <p:spTgt spid="5">
                                            <p:graphicEl>
                                              <a:dgm id="{D5997FB6-A5FE-4C06-BF9E-64807667A1D9}"/>
                                            </p:graphicEl>
                                          </p:spTgt>
                                        </p:tgtEl>
                                      </p:cBhvr>
                                      <p:to x="100000" y="100000"/>
                                    </p:animScale>
                                    <p:animScale>
                                      <p:cBhvr>
                                        <p:cTn id="35" dur="26">
                                          <p:stCondLst>
                                            <p:cond delay="1642"/>
                                          </p:stCondLst>
                                        </p:cTn>
                                        <p:tgtEl>
                                          <p:spTgt spid="5">
                                            <p:graphicEl>
                                              <a:dgm id="{D5997FB6-A5FE-4C06-BF9E-64807667A1D9}"/>
                                            </p:graphicEl>
                                          </p:spTgt>
                                        </p:tgtEl>
                                      </p:cBhvr>
                                      <p:to x="100000" y="90000"/>
                                    </p:animScale>
                                    <p:animScale>
                                      <p:cBhvr>
                                        <p:cTn id="36" dur="166" decel="50000">
                                          <p:stCondLst>
                                            <p:cond delay="1668"/>
                                          </p:stCondLst>
                                        </p:cTn>
                                        <p:tgtEl>
                                          <p:spTgt spid="5">
                                            <p:graphicEl>
                                              <a:dgm id="{D5997FB6-A5FE-4C06-BF9E-64807667A1D9}"/>
                                            </p:graphicEl>
                                          </p:spTgt>
                                        </p:tgtEl>
                                      </p:cBhvr>
                                      <p:to x="100000" y="100000"/>
                                    </p:animScale>
                                    <p:animScale>
                                      <p:cBhvr>
                                        <p:cTn id="37" dur="26">
                                          <p:stCondLst>
                                            <p:cond delay="1808"/>
                                          </p:stCondLst>
                                        </p:cTn>
                                        <p:tgtEl>
                                          <p:spTgt spid="5">
                                            <p:graphicEl>
                                              <a:dgm id="{D5997FB6-A5FE-4C06-BF9E-64807667A1D9}"/>
                                            </p:graphicEl>
                                          </p:spTgt>
                                        </p:tgtEl>
                                      </p:cBhvr>
                                      <p:to x="100000" y="95000"/>
                                    </p:animScale>
                                    <p:animScale>
                                      <p:cBhvr>
                                        <p:cTn id="38" dur="166" decel="50000">
                                          <p:stCondLst>
                                            <p:cond delay="1834"/>
                                          </p:stCondLst>
                                        </p:cTn>
                                        <p:tgtEl>
                                          <p:spTgt spid="5">
                                            <p:graphicEl>
                                              <a:dgm id="{D5997FB6-A5FE-4C06-BF9E-64807667A1D9}"/>
                                            </p:graphicEl>
                                          </p:spTgt>
                                        </p:tgtEl>
                                      </p:cBhvr>
                                      <p:to x="100000" y="100000"/>
                                    </p:animScale>
                                  </p:childTnLst>
                                </p:cTn>
                              </p:par>
                              <p:par>
                                <p:cTn id="39" presetID="26" presetClass="entr" presetSubtype="0" fill="hold" grpId="0" nodeType="withEffect">
                                  <p:stCondLst>
                                    <p:cond delay="0"/>
                                  </p:stCondLst>
                                  <p:childTnLst>
                                    <p:set>
                                      <p:cBhvr>
                                        <p:cTn id="40" dur="1" fill="hold">
                                          <p:stCondLst>
                                            <p:cond delay="0"/>
                                          </p:stCondLst>
                                        </p:cTn>
                                        <p:tgtEl>
                                          <p:spTgt spid="5">
                                            <p:graphicEl>
                                              <a:dgm id="{918FF342-9837-4234-8DD7-A0A2BD624B00}"/>
                                            </p:graphicEl>
                                          </p:spTgt>
                                        </p:tgtEl>
                                        <p:attrNameLst>
                                          <p:attrName>style.visibility</p:attrName>
                                        </p:attrNameLst>
                                      </p:cBhvr>
                                      <p:to>
                                        <p:strVal val="visible"/>
                                      </p:to>
                                    </p:set>
                                    <p:animEffect transition="in" filter="wipe(down)">
                                      <p:cBhvr>
                                        <p:cTn id="41" dur="580">
                                          <p:stCondLst>
                                            <p:cond delay="0"/>
                                          </p:stCondLst>
                                        </p:cTn>
                                        <p:tgtEl>
                                          <p:spTgt spid="5">
                                            <p:graphicEl>
                                              <a:dgm id="{918FF342-9837-4234-8DD7-A0A2BD624B00}"/>
                                            </p:graphicEl>
                                          </p:spTgt>
                                        </p:tgtEl>
                                      </p:cBhvr>
                                    </p:animEffect>
                                    <p:anim calcmode="lin" valueType="num">
                                      <p:cBhvr>
                                        <p:cTn id="42" dur="1822" tmFilter="0,0; 0.14,0.36; 0.43,0.73; 0.71,0.91; 1.0,1.0">
                                          <p:stCondLst>
                                            <p:cond delay="0"/>
                                          </p:stCondLst>
                                        </p:cTn>
                                        <p:tgtEl>
                                          <p:spTgt spid="5">
                                            <p:graphicEl>
                                              <a:dgm id="{918FF342-9837-4234-8DD7-A0A2BD624B00}"/>
                                            </p:graphic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5">
                                            <p:graphicEl>
                                              <a:dgm id="{918FF342-9837-4234-8DD7-A0A2BD624B00}"/>
                                            </p:graphic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5">
                                            <p:graphicEl>
                                              <a:dgm id="{918FF342-9837-4234-8DD7-A0A2BD624B00}"/>
                                            </p:graphic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5">
                                            <p:graphicEl>
                                              <a:dgm id="{918FF342-9837-4234-8DD7-A0A2BD624B00}"/>
                                            </p:graphic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5">
                                            <p:graphicEl>
                                              <a:dgm id="{918FF342-9837-4234-8DD7-A0A2BD624B00}"/>
                                            </p:graphic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5">
                                            <p:graphicEl>
                                              <a:dgm id="{918FF342-9837-4234-8DD7-A0A2BD624B00}"/>
                                            </p:graphicEl>
                                          </p:spTgt>
                                        </p:tgtEl>
                                      </p:cBhvr>
                                      <p:to x="100000" y="60000"/>
                                    </p:animScale>
                                    <p:animScale>
                                      <p:cBhvr>
                                        <p:cTn id="48" dur="166" decel="50000">
                                          <p:stCondLst>
                                            <p:cond delay="676"/>
                                          </p:stCondLst>
                                        </p:cTn>
                                        <p:tgtEl>
                                          <p:spTgt spid="5">
                                            <p:graphicEl>
                                              <a:dgm id="{918FF342-9837-4234-8DD7-A0A2BD624B00}"/>
                                            </p:graphicEl>
                                          </p:spTgt>
                                        </p:tgtEl>
                                      </p:cBhvr>
                                      <p:to x="100000" y="100000"/>
                                    </p:animScale>
                                    <p:animScale>
                                      <p:cBhvr>
                                        <p:cTn id="49" dur="26">
                                          <p:stCondLst>
                                            <p:cond delay="1312"/>
                                          </p:stCondLst>
                                        </p:cTn>
                                        <p:tgtEl>
                                          <p:spTgt spid="5">
                                            <p:graphicEl>
                                              <a:dgm id="{918FF342-9837-4234-8DD7-A0A2BD624B00}"/>
                                            </p:graphicEl>
                                          </p:spTgt>
                                        </p:tgtEl>
                                      </p:cBhvr>
                                      <p:to x="100000" y="80000"/>
                                    </p:animScale>
                                    <p:animScale>
                                      <p:cBhvr>
                                        <p:cTn id="50" dur="166" decel="50000">
                                          <p:stCondLst>
                                            <p:cond delay="1338"/>
                                          </p:stCondLst>
                                        </p:cTn>
                                        <p:tgtEl>
                                          <p:spTgt spid="5">
                                            <p:graphicEl>
                                              <a:dgm id="{918FF342-9837-4234-8DD7-A0A2BD624B00}"/>
                                            </p:graphicEl>
                                          </p:spTgt>
                                        </p:tgtEl>
                                      </p:cBhvr>
                                      <p:to x="100000" y="100000"/>
                                    </p:animScale>
                                    <p:animScale>
                                      <p:cBhvr>
                                        <p:cTn id="51" dur="26">
                                          <p:stCondLst>
                                            <p:cond delay="1642"/>
                                          </p:stCondLst>
                                        </p:cTn>
                                        <p:tgtEl>
                                          <p:spTgt spid="5">
                                            <p:graphicEl>
                                              <a:dgm id="{918FF342-9837-4234-8DD7-A0A2BD624B00}"/>
                                            </p:graphicEl>
                                          </p:spTgt>
                                        </p:tgtEl>
                                      </p:cBhvr>
                                      <p:to x="100000" y="90000"/>
                                    </p:animScale>
                                    <p:animScale>
                                      <p:cBhvr>
                                        <p:cTn id="52" dur="166" decel="50000">
                                          <p:stCondLst>
                                            <p:cond delay="1668"/>
                                          </p:stCondLst>
                                        </p:cTn>
                                        <p:tgtEl>
                                          <p:spTgt spid="5">
                                            <p:graphicEl>
                                              <a:dgm id="{918FF342-9837-4234-8DD7-A0A2BD624B00}"/>
                                            </p:graphicEl>
                                          </p:spTgt>
                                        </p:tgtEl>
                                      </p:cBhvr>
                                      <p:to x="100000" y="100000"/>
                                    </p:animScale>
                                    <p:animScale>
                                      <p:cBhvr>
                                        <p:cTn id="53" dur="26">
                                          <p:stCondLst>
                                            <p:cond delay="1808"/>
                                          </p:stCondLst>
                                        </p:cTn>
                                        <p:tgtEl>
                                          <p:spTgt spid="5">
                                            <p:graphicEl>
                                              <a:dgm id="{918FF342-9837-4234-8DD7-A0A2BD624B00}"/>
                                            </p:graphicEl>
                                          </p:spTgt>
                                        </p:tgtEl>
                                      </p:cBhvr>
                                      <p:to x="100000" y="95000"/>
                                    </p:animScale>
                                    <p:animScale>
                                      <p:cBhvr>
                                        <p:cTn id="54" dur="166" decel="50000">
                                          <p:stCondLst>
                                            <p:cond delay="1834"/>
                                          </p:stCondLst>
                                        </p:cTn>
                                        <p:tgtEl>
                                          <p:spTgt spid="5">
                                            <p:graphicEl>
                                              <a:dgm id="{918FF342-9837-4234-8DD7-A0A2BD624B00}"/>
                                            </p:graphicEl>
                                          </p:spTgt>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grpId="0" nodeType="clickEffect">
                                  <p:stCondLst>
                                    <p:cond delay="0"/>
                                  </p:stCondLst>
                                  <p:childTnLst>
                                    <p:set>
                                      <p:cBhvr>
                                        <p:cTn id="58" dur="1" fill="hold">
                                          <p:stCondLst>
                                            <p:cond delay="0"/>
                                          </p:stCondLst>
                                        </p:cTn>
                                        <p:tgtEl>
                                          <p:spTgt spid="5">
                                            <p:graphicEl>
                                              <a:dgm id="{AE1BFBB7-50E2-4D16-953E-843707232272}"/>
                                            </p:graphicEl>
                                          </p:spTgt>
                                        </p:tgtEl>
                                        <p:attrNameLst>
                                          <p:attrName>style.visibility</p:attrName>
                                        </p:attrNameLst>
                                      </p:cBhvr>
                                      <p:to>
                                        <p:strVal val="visible"/>
                                      </p:to>
                                    </p:set>
                                    <p:animEffect transition="in" filter="wipe(down)">
                                      <p:cBhvr>
                                        <p:cTn id="59" dur="580">
                                          <p:stCondLst>
                                            <p:cond delay="0"/>
                                          </p:stCondLst>
                                        </p:cTn>
                                        <p:tgtEl>
                                          <p:spTgt spid="5">
                                            <p:graphicEl>
                                              <a:dgm id="{AE1BFBB7-50E2-4D16-953E-843707232272}"/>
                                            </p:graphicEl>
                                          </p:spTgt>
                                        </p:tgtEl>
                                      </p:cBhvr>
                                    </p:animEffect>
                                    <p:anim calcmode="lin" valueType="num">
                                      <p:cBhvr>
                                        <p:cTn id="60" dur="1822" tmFilter="0,0; 0.14,0.36; 0.43,0.73; 0.71,0.91; 1.0,1.0">
                                          <p:stCondLst>
                                            <p:cond delay="0"/>
                                          </p:stCondLst>
                                        </p:cTn>
                                        <p:tgtEl>
                                          <p:spTgt spid="5">
                                            <p:graphicEl>
                                              <a:dgm id="{AE1BFBB7-50E2-4D16-953E-843707232272}"/>
                                            </p:graphicEl>
                                          </p:spTgt>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5">
                                            <p:graphicEl>
                                              <a:dgm id="{AE1BFBB7-50E2-4D16-953E-843707232272}"/>
                                            </p:graphicEl>
                                          </p:spTgt>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5">
                                            <p:graphicEl>
                                              <a:dgm id="{AE1BFBB7-50E2-4D16-953E-843707232272}"/>
                                            </p:graphicEl>
                                          </p:spTgt>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5">
                                            <p:graphicEl>
                                              <a:dgm id="{AE1BFBB7-50E2-4D16-953E-843707232272}"/>
                                            </p:graphicEl>
                                          </p:spTgt>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5">
                                            <p:graphicEl>
                                              <a:dgm id="{AE1BFBB7-50E2-4D16-953E-843707232272}"/>
                                            </p:graphicEl>
                                          </p:spTgt>
                                        </p:tgtEl>
                                        <p:attrNameLst>
                                          <p:attrName>ppt_y</p:attrName>
                                        </p:attrNameLst>
                                      </p:cBhvr>
                                      <p:tavLst>
                                        <p:tav tm="0" fmla="#ppt_y-sin(pi*$)/81">
                                          <p:val>
                                            <p:fltVal val="0"/>
                                          </p:val>
                                        </p:tav>
                                        <p:tav tm="100000">
                                          <p:val>
                                            <p:fltVal val="1"/>
                                          </p:val>
                                        </p:tav>
                                      </p:tavLst>
                                    </p:anim>
                                    <p:animScale>
                                      <p:cBhvr>
                                        <p:cTn id="65" dur="26">
                                          <p:stCondLst>
                                            <p:cond delay="650"/>
                                          </p:stCondLst>
                                        </p:cTn>
                                        <p:tgtEl>
                                          <p:spTgt spid="5">
                                            <p:graphicEl>
                                              <a:dgm id="{AE1BFBB7-50E2-4D16-953E-843707232272}"/>
                                            </p:graphicEl>
                                          </p:spTgt>
                                        </p:tgtEl>
                                      </p:cBhvr>
                                      <p:to x="100000" y="60000"/>
                                    </p:animScale>
                                    <p:animScale>
                                      <p:cBhvr>
                                        <p:cTn id="66" dur="166" decel="50000">
                                          <p:stCondLst>
                                            <p:cond delay="676"/>
                                          </p:stCondLst>
                                        </p:cTn>
                                        <p:tgtEl>
                                          <p:spTgt spid="5">
                                            <p:graphicEl>
                                              <a:dgm id="{AE1BFBB7-50E2-4D16-953E-843707232272}"/>
                                            </p:graphicEl>
                                          </p:spTgt>
                                        </p:tgtEl>
                                      </p:cBhvr>
                                      <p:to x="100000" y="100000"/>
                                    </p:animScale>
                                    <p:animScale>
                                      <p:cBhvr>
                                        <p:cTn id="67" dur="26">
                                          <p:stCondLst>
                                            <p:cond delay="1312"/>
                                          </p:stCondLst>
                                        </p:cTn>
                                        <p:tgtEl>
                                          <p:spTgt spid="5">
                                            <p:graphicEl>
                                              <a:dgm id="{AE1BFBB7-50E2-4D16-953E-843707232272}"/>
                                            </p:graphicEl>
                                          </p:spTgt>
                                        </p:tgtEl>
                                      </p:cBhvr>
                                      <p:to x="100000" y="80000"/>
                                    </p:animScale>
                                    <p:animScale>
                                      <p:cBhvr>
                                        <p:cTn id="68" dur="166" decel="50000">
                                          <p:stCondLst>
                                            <p:cond delay="1338"/>
                                          </p:stCondLst>
                                        </p:cTn>
                                        <p:tgtEl>
                                          <p:spTgt spid="5">
                                            <p:graphicEl>
                                              <a:dgm id="{AE1BFBB7-50E2-4D16-953E-843707232272}"/>
                                            </p:graphicEl>
                                          </p:spTgt>
                                        </p:tgtEl>
                                      </p:cBhvr>
                                      <p:to x="100000" y="100000"/>
                                    </p:animScale>
                                    <p:animScale>
                                      <p:cBhvr>
                                        <p:cTn id="69" dur="26">
                                          <p:stCondLst>
                                            <p:cond delay="1642"/>
                                          </p:stCondLst>
                                        </p:cTn>
                                        <p:tgtEl>
                                          <p:spTgt spid="5">
                                            <p:graphicEl>
                                              <a:dgm id="{AE1BFBB7-50E2-4D16-953E-843707232272}"/>
                                            </p:graphicEl>
                                          </p:spTgt>
                                        </p:tgtEl>
                                      </p:cBhvr>
                                      <p:to x="100000" y="90000"/>
                                    </p:animScale>
                                    <p:animScale>
                                      <p:cBhvr>
                                        <p:cTn id="70" dur="166" decel="50000">
                                          <p:stCondLst>
                                            <p:cond delay="1668"/>
                                          </p:stCondLst>
                                        </p:cTn>
                                        <p:tgtEl>
                                          <p:spTgt spid="5">
                                            <p:graphicEl>
                                              <a:dgm id="{AE1BFBB7-50E2-4D16-953E-843707232272}"/>
                                            </p:graphicEl>
                                          </p:spTgt>
                                        </p:tgtEl>
                                      </p:cBhvr>
                                      <p:to x="100000" y="100000"/>
                                    </p:animScale>
                                    <p:animScale>
                                      <p:cBhvr>
                                        <p:cTn id="71" dur="26">
                                          <p:stCondLst>
                                            <p:cond delay="1808"/>
                                          </p:stCondLst>
                                        </p:cTn>
                                        <p:tgtEl>
                                          <p:spTgt spid="5">
                                            <p:graphicEl>
                                              <a:dgm id="{AE1BFBB7-50E2-4D16-953E-843707232272}"/>
                                            </p:graphicEl>
                                          </p:spTgt>
                                        </p:tgtEl>
                                      </p:cBhvr>
                                      <p:to x="100000" y="95000"/>
                                    </p:animScale>
                                    <p:animScale>
                                      <p:cBhvr>
                                        <p:cTn id="72" dur="166" decel="50000">
                                          <p:stCondLst>
                                            <p:cond delay="1834"/>
                                          </p:stCondLst>
                                        </p:cTn>
                                        <p:tgtEl>
                                          <p:spTgt spid="5">
                                            <p:graphicEl>
                                              <a:dgm id="{AE1BFBB7-50E2-4D16-953E-843707232272}"/>
                                            </p:graphicEl>
                                          </p:spTgt>
                                        </p:tgtEl>
                                      </p:cBhvr>
                                      <p:to x="100000" y="100000"/>
                                    </p:animScale>
                                  </p:childTnLst>
                                </p:cTn>
                              </p:par>
                              <p:par>
                                <p:cTn id="73" presetID="26" presetClass="entr" presetSubtype="0" fill="hold" grpId="0" nodeType="withEffect">
                                  <p:stCondLst>
                                    <p:cond delay="0"/>
                                  </p:stCondLst>
                                  <p:childTnLst>
                                    <p:set>
                                      <p:cBhvr>
                                        <p:cTn id="74" dur="1" fill="hold">
                                          <p:stCondLst>
                                            <p:cond delay="0"/>
                                          </p:stCondLst>
                                        </p:cTn>
                                        <p:tgtEl>
                                          <p:spTgt spid="5">
                                            <p:graphicEl>
                                              <a:dgm id="{AC77514B-0541-443E-AFE6-08C360B90EC1}"/>
                                            </p:graphicEl>
                                          </p:spTgt>
                                        </p:tgtEl>
                                        <p:attrNameLst>
                                          <p:attrName>style.visibility</p:attrName>
                                        </p:attrNameLst>
                                      </p:cBhvr>
                                      <p:to>
                                        <p:strVal val="visible"/>
                                      </p:to>
                                    </p:set>
                                    <p:animEffect transition="in" filter="wipe(down)">
                                      <p:cBhvr>
                                        <p:cTn id="75" dur="580">
                                          <p:stCondLst>
                                            <p:cond delay="0"/>
                                          </p:stCondLst>
                                        </p:cTn>
                                        <p:tgtEl>
                                          <p:spTgt spid="5">
                                            <p:graphicEl>
                                              <a:dgm id="{AC77514B-0541-443E-AFE6-08C360B90EC1}"/>
                                            </p:graphicEl>
                                          </p:spTgt>
                                        </p:tgtEl>
                                      </p:cBhvr>
                                    </p:animEffect>
                                    <p:anim calcmode="lin" valueType="num">
                                      <p:cBhvr>
                                        <p:cTn id="76" dur="1822" tmFilter="0,0; 0.14,0.36; 0.43,0.73; 0.71,0.91; 1.0,1.0">
                                          <p:stCondLst>
                                            <p:cond delay="0"/>
                                          </p:stCondLst>
                                        </p:cTn>
                                        <p:tgtEl>
                                          <p:spTgt spid="5">
                                            <p:graphicEl>
                                              <a:dgm id="{AC77514B-0541-443E-AFE6-08C360B90EC1}"/>
                                            </p:graphicEl>
                                          </p:spTgt>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5">
                                            <p:graphicEl>
                                              <a:dgm id="{AC77514B-0541-443E-AFE6-08C360B90EC1}"/>
                                            </p:graphicEl>
                                          </p:spTgt>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5">
                                            <p:graphicEl>
                                              <a:dgm id="{AC77514B-0541-443E-AFE6-08C360B90EC1}"/>
                                            </p:graphicEl>
                                          </p:spTgt>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5">
                                            <p:graphicEl>
                                              <a:dgm id="{AC77514B-0541-443E-AFE6-08C360B90EC1}"/>
                                            </p:graphicEl>
                                          </p:spTgt>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5">
                                            <p:graphicEl>
                                              <a:dgm id="{AC77514B-0541-443E-AFE6-08C360B90EC1}"/>
                                            </p:graphicEl>
                                          </p:spTgt>
                                        </p:tgtEl>
                                        <p:attrNameLst>
                                          <p:attrName>ppt_y</p:attrName>
                                        </p:attrNameLst>
                                      </p:cBhvr>
                                      <p:tavLst>
                                        <p:tav tm="0" fmla="#ppt_y-sin(pi*$)/81">
                                          <p:val>
                                            <p:fltVal val="0"/>
                                          </p:val>
                                        </p:tav>
                                        <p:tav tm="100000">
                                          <p:val>
                                            <p:fltVal val="1"/>
                                          </p:val>
                                        </p:tav>
                                      </p:tavLst>
                                    </p:anim>
                                    <p:animScale>
                                      <p:cBhvr>
                                        <p:cTn id="81" dur="26">
                                          <p:stCondLst>
                                            <p:cond delay="650"/>
                                          </p:stCondLst>
                                        </p:cTn>
                                        <p:tgtEl>
                                          <p:spTgt spid="5">
                                            <p:graphicEl>
                                              <a:dgm id="{AC77514B-0541-443E-AFE6-08C360B90EC1}"/>
                                            </p:graphicEl>
                                          </p:spTgt>
                                        </p:tgtEl>
                                      </p:cBhvr>
                                      <p:to x="100000" y="60000"/>
                                    </p:animScale>
                                    <p:animScale>
                                      <p:cBhvr>
                                        <p:cTn id="82" dur="166" decel="50000">
                                          <p:stCondLst>
                                            <p:cond delay="676"/>
                                          </p:stCondLst>
                                        </p:cTn>
                                        <p:tgtEl>
                                          <p:spTgt spid="5">
                                            <p:graphicEl>
                                              <a:dgm id="{AC77514B-0541-443E-AFE6-08C360B90EC1}"/>
                                            </p:graphicEl>
                                          </p:spTgt>
                                        </p:tgtEl>
                                      </p:cBhvr>
                                      <p:to x="100000" y="100000"/>
                                    </p:animScale>
                                    <p:animScale>
                                      <p:cBhvr>
                                        <p:cTn id="83" dur="26">
                                          <p:stCondLst>
                                            <p:cond delay="1312"/>
                                          </p:stCondLst>
                                        </p:cTn>
                                        <p:tgtEl>
                                          <p:spTgt spid="5">
                                            <p:graphicEl>
                                              <a:dgm id="{AC77514B-0541-443E-AFE6-08C360B90EC1}"/>
                                            </p:graphicEl>
                                          </p:spTgt>
                                        </p:tgtEl>
                                      </p:cBhvr>
                                      <p:to x="100000" y="80000"/>
                                    </p:animScale>
                                    <p:animScale>
                                      <p:cBhvr>
                                        <p:cTn id="84" dur="166" decel="50000">
                                          <p:stCondLst>
                                            <p:cond delay="1338"/>
                                          </p:stCondLst>
                                        </p:cTn>
                                        <p:tgtEl>
                                          <p:spTgt spid="5">
                                            <p:graphicEl>
                                              <a:dgm id="{AC77514B-0541-443E-AFE6-08C360B90EC1}"/>
                                            </p:graphicEl>
                                          </p:spTgt>
                                        </p:tgtEl>
                                      </p:cBhvr>
                                      <p:to x="100000" y="100000"/>
                                    </p:animScale>
                                    <p:animScale>
                                      <p:cBhvr>
                                        <p:cTn id="85" dur="26">
                                          <p:stCondLst>
                                            <p:cond delay="1642"/>
                                          </p:stCondLst>
                                        </p:cTn>
                                        <p:tgtEl>
                                          <p:spTgt spid="5">
                                            <p:graphicEl>
                                              <a:dgm id="{AC77514B-0541-443E-AFE6-08C360B90EC1}"/>
                                            </p:graphicEl>
                                          </p:spTgt>
                                        </p:tgtEl>
                                      </p:cBhvr>
                                      <p:to x="100000" y="90000"/>
                                    </p:animScale>
                                    <p:animScale>
                                      <p:cBhvr>
                                        <p:cTn id="86" dur="166" decel="50000">
                                          <p:stCondLst>
                                            <p:cond delay="1668"/>
                                          </p:stCondLst>
                                        </p:cTn>
                                        <p:tgtEl>
                                          <p:spTgt spid="5">
                                            <p:graphicEl>
                                              <a:dgm id="{AC77514B-0541-443E-AFE6-08C360B90EC1}"/>
                                            </p:graphicEl>
                                          </p:spTgt>
                                        </p:tgtEl>
                                      </p:cBhvr>
                                      <p:to x="100000" y="100000"/>
                                    </p:animScale>
                                    <p:animScale>
                                      <p:cBhvr>
                                        <p:cTn id="87" dur="26">
                                          <p:stCondLst>
                                            <p:cond delay="1808"/>
                                          </p:stCondLst>
                                        </p:cTn>
                                        <p:tgtEl>
                                          <p:spTgt spid="5">
                                            <p:graphicEl>
                                              <a:dgm id="{AC77514B-0541-443E-AFE6-08C360B90EC1}"/>
                                            </p:graphicEl>
                                          </p:spTgt>
                                        </p:tgtEl>
                                      </p:cBhvr>
                                      <p:to x="100000" y="95000"/>
                                    </p:animScale>
                                    <p:animScale>
                                      <p:cBhvr>
                                        <p:cTn id="88" dur="166" decel="50000">
                                          <p:stCondLst>
                                            <p:cond delay="1834"/>
                                          </p:stCondLst>
                                        </p:cTn>
                                        <p:tgtEl>
                                          <p:spTgt spid="5">
                                            <p:graphicEl>
                                              <a:dgm id="{AC77514B-0541-443E-AFE6-08C360B90EC1}"/>
                                            </p:graphicEl>
                                          </p:spTgt>
                                        </p:tgtEl>
                                      </p:cBhvr>
                                      <p:to x="100000" y="100000"/>
                                    </p:animScale>
                                  </p:childTnLst>
                                </p:cTn>
                              </p:par>
                            </p:childTnLst>
                          </p:cTn>
                        </p:par>
                      </p:childTnLst>
                    </p:cTn>
                  </p:par>
                  <p:par>
                    <p:cTn id="89" fill="hold">
                      <p:stCondLst>
                        <p:cond delay="indefinite"/>
                      </p:stCondLst>
                      <p:childTnLst>
                        <p:par>
                          <p:cTn id="90" fill="hold">
                            <p:stCondLst>
                              <p:cond delay="0"/>
                            </p:stCondLst>
                            <p:childTnLst>
                              <p:par>
                                <p:cTn id="91" presetID="26" presetClass="entr" presetSubtype="0" fill="hold" nodeType="clickEffect">
                                  <p:stCondLst>
                                    <p:cond delay="0"/>
                                  </p:stCondLst>
                                  <p:childTnLst>
                                    <p:set>
                                      <p:cBhvr>
                                        <p:cTn id="92" dur="1" fill="hold">
                                          <p:stCondLst>
                                            <p:cond delay="0"/>
                                          </p:stCondLst>
                                        </p:cTn>
                                        <p:tgtEl>
                                          <p:spTgt spid="3"/>
                                        </p:tgtEl>
                                        <p:attrNameLst>
                                          <p:attrName>style.visibility</p:attrName>
                                        </p:attrNameLst>
                                      </p:cBhvr>
                                      <p:to>
                                        <p:strVal val="visible"/>
                                      </p:to>
                                    </p:set>
                                    <p:animEffect transition="in" filter="wipe(down)">
                                      <p:cBhvr>
                                        <p:cTn id="93" dur="580">
                                          <p:stCondLst>
                                            <p:cond delay="0"/>
                                          </p:stCondLst>
                                        </p:cTn>
                                        <p:tgtEl>
                                          <p:spTgt spid="3"/>
                                        </p:tgtEl>
                                      </p:cBhvr>
                                    </p:animEffect>
                                    <p:anim calcmode="lin" valueType="num">
                                      <p:cBhvr>
                                        <p:cTn id="9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9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9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9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99" dur="26">
                                          <p:stCondLst>
                                            <p:cond delay="650"/>
                                          </p:stCondLst>
                                        </p:cTn>
                                        <p:tgtEl>
                                          <p:spTgt spid="3"/>
                                        </p:tgtEl>
                                      </p:cBhvr>
                                      <p:to x="100000" y="60000"/>
                                    </p:animScale>
                                    <p:animScale>
                                      <p:cBhvr>
                                        <p:cTn id="100" dur="166" decel="50000">
                                          <p:stCondLst>
                                            <p:cond delay="676"/>
                                          </p:stCondLst>
                                        </p:cTn>
                                        <p:tgtEl>
                                          <p:spTgt spid="3"/>
                                        </p:tgtEl>
                                      </p:cBhvr>
                                      <p:to x="100000" y="100000"/>
                                    </p:animScale>
                                    <p:animScale>
                                      <p:cBhvr>
                                        <p:cTn id="101" dur="26">
                                          <p:stCondLst>
                                            <p:cond delay="1312"/>
                                          </p:stCondLst>
                                        </p:cTn>
                                        <p:tgtEl>
                                          <p:spTgt spid="3"/>
                                        </p:tgtEl>
                                      </p:cBhvr>
                                      <p:to x="100000" y="80000"/>
                                    </p:animScale>
                                    <p:animScale>
                                      <p:cBhvr>
                                        <p:cTn id="102" dur="166" decel="50000">
                                          <p:stCondLst>
                                            <p:cond delay="1338"/>
                                          </p:stCondLst>
                                        </p:cTn>
                                        <p:tgtEl>
                                          <p:spTgt spid="3"/>
                                        </p:tgtEl>
                                      </p:cBhvr>
                                      <p:to x="100000" y="100000"/>
                                    </p:animScale>
                                    <p:animScale>
                                      <p:cBhvr>
                                        <p:cTn id="103" dur="26">
                                          <p:stCondLst>
                                            <p:cond delay="1642"/>
                                          </p:stCondLst>
                                        </p:cTn>
                                        <p:tgtEl>
                                          <p:spTgt spid="3"/>
                                        </p:tgtEl>
                                      </p:cBhvr>
                                      <p:to x="100000" y="90000"/>
                                    </p:animScale>
                                    <p:animScale>
                                      <p:cBhvr>
                                        <p:cTn id="104" dur="166" decel="50000">
                                          <p:stCondLst>
                                            <p:cond delay="1668"/>
                                          </p:stCondLst>
                                        </p:cTn>
                                        <p:tgtEl>
                                          <p:spTgt spid="3"/>
                                        </p:tgtEl>
                                      </p:cBhvr>
                                      <p:to x="100000" y="100000"/>
                                    </p:animScale>
                                    <p:animScale>
                                      <p:cBhvr>
                                        <p:cTn id="105" dur="26">
                                          <p:stCondLst>
                                            <p:cond delay="1808"/>
                                          </p:stCondLst>
                                        </p:cTn>
                                        <p:tgtEl>
                                          <p:spTgt spid="3"/>
                                        </p:tgtEl>
                                      </p:cBhvr>
                                      <p:to x="100000" y="95000"/>
                                    </p:animScale>
                                    <p:animScale>
                                      <p:cBhvr>
                                        <p:cTn id="106"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DBFDA-9983-4165-B06D-C04964F1E5B2}"/>
              </a:ext>
            </a:extLst>
          </p:cNvPr>
          <p:cNvSpPr>
            <a:spLocks noGrp="1"/>
          </p:cNvSpPr>
          <p:nvPr>
            <p:ph type="title"/>
          </p:nvPr>
        </p:nvSpPr>
        <p:spPr>
          <a:xfrm>
            <a:off x="1295402" y="982132"/>
            <a:ext cx="9601196" cy="1303867"/>
          </a:xfrm>
        </p:spPr>
        <p:txBody>
          <a:bodyPr>
            <a:normAutofit/>
          </a:bodyPr>
          <a:lstStyle/>
          <a:p>
            <a:pPr rtl="1"/>
            <a:r>
              <a:rPr lang="ar-SA">
                <a:solidFill>
                  <a:srgbClr val="262626"/>
                </a:solidFill>
                <a:latin typeface="Sakkal Majalla" panose="02000000000000000000" pitchFamily="2" charset="-78"/>
                <a:cs typeface="Sakkal Majalla" panose="02000000000000000000" pitchFamily="2" charset="-78"/>
              </a:rPr>
              <a:t>القراءة المستمرة</a:t>
            </a:r>
            <a:endParaRPr lang="en-US">
              <a:solidFill>
                <a:srgbClr val="262626"/>
              </a:solidFill>
              <a:latin typeface="Sakkal Majalla" panose="02000000000000000000" pitchFamily="2" charset="-78"/>
              <a:cs typeface="Sakkal Majalla" panose="02000000000000000000" pitchFamily="2" charset="-78"/>
            </a:endParaRPr>
          </a:p>
        </p:txBody>
      </p:sp>
      <p:graphicFrame>
        <p:nvGraphicFramePr>
          <p:cNvPr id="5" name="Content Placeholder 2">
            <a:extLst>
              <a:ext uri="{FF2B5EF4-FFF2-40B4-BE49-F238E27FC236}">
                <a16:creationId xmlns:a16="http://schemas.microsoft.com/office/drawing/2014/main" id="{5E41932A-EACA-40C3-84DC-147B7C2E4578}"/>
              </a:ext>
            </a:extLst>
          </p:cNvPr>
          <p:cNvGraphicFramePr>
            <a:graphicFrameLocks noGrp="1"/>
          </p:cNvGraphicFramePr>
          <p:nvPr>
            <p:ph idx="1"/>
            <p:extLst>
              <p:ext uri="{D42A27DB-BD31-4B8C-83A1-F6EECF244321}">
                <p14:modId xmlns:p14="http://schemas.microsoft.com/office/powerpoint/2010/main" val="2988526812"/>
              </p:ext>
            </p:extLst>
          </p:nvPr>
        </p:nvGraphicFramePr>
        <p:xfrm>
          <a:off x="1295400" y="2772384"/>
          <a:ext cx="9601197" cy="28748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9406191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graphicEl>
                                              <a:dgm id="{8C79C065-66B0-43B6-A863-C0319B5375F3}"/>
                                            </p:graphicEl>
                                          </p:spTgt>
                                        </p:tgtEl>
                                        <p:attrNameLst>
                                          <p:attrName>style.visibility</p:attrName>
                                        </p:attrNameLst>
                                      </p:cBhvr>
                                      <p:to>
                                        <p:strVal val="visible"/>
                                      </p:to>
                                    </p:set>
                                    <p:animEffect transition="in" filter="randombar(horizontal)">
                                      <p:cBhvr>
                                        <p:cTn id="7" dur="500"/>
                                        <p:tgtEl>
                                          <p:spTgt spid="5">
                                            <p:graphicEl>
                                              <a:dgm id="{8C79C065-66B0-43B6-A863-C0319B5375F3}"/>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graphicEl>
                                              <a:dgm id="{0339FA7C-DDF9-4A54-8D82-7D5D4A31C5D2}"/>
                                            </p:graphicEl>
                                          </p:spTgt>
                                        </p:tgtEl>
                                        <p:attrNameLst>
                                          <p:attrName>style.visibility</p:attrName>
                                        </p:attrNameLst>
                                      </p:cBhvr>
                                      <p:to>
                                        <p:strVal val="visible"/>
                                      </p:to>
                                    </p:set>
                                    <p:animEffect transition="in" filter="randombar(horizontal)">
                                      <p:cBhvr>
                                        <p:cTn id="12" dur="500"/>
                                        <p:tgtEl>
                                          <p:spTgt spid="5">
                                            <p:graphicEl>
                                              <a:dgm id="{0339FA7C-DDF9-4A54-8D82-7D5D4A31C5D2}"/>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graphicEl>
                                              <a:dgm id="{EF55801F-B832-4E24-B1AA-919B47FA2AB1}"/>
                                            </p:graphicEl>
                                          </p:spTgt>
                                        </p:tgtEl>
                                        <p:attrNameLst>
                                          <p:attrName>style.visibility</p:attrName>
                                        </p:attrNameLst>
                                      </p:cBhvr>
                                      <p:to>
                                        <p:strVal val="visible"/>
                                      </p:to>
                                    </p:set>
                                    <p:animEffect transition="in" filter="randombar(horizontal)">
                                      <p:cBhvr>
                                        <p:cTn id="17" dur="500"/>
                                        <p:tgtEl>
                                          <p:spTgt spid="5">
                                            <p:graphicEl>
                                              <a:dgm id="{EF55801F-B832-4E24-B1AA-919B47FA2AB1}"/>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
                                            <p:graphicEl>
                                              <a:dgm id="{24BF30B7-31A9-45A1-9FE4-F94BCBE978B0}"/>
                                            </p:graphicEl>
                                          </p:spTgt>
                                        </p:tgtEl>
                                        <p:attrNameLst>
                                          <p:attrName>style.visibility</p:attrName>
                                        </p:attrNameLst>
                                      </p:cBhvr>
                                      <p:to>
                                        <p:strVal val="visible"/>
                                      </p:to>
                                    </p:set>
                                    <p:animEffect transition="in" filter="randombar(horizontal)">
                                      <p:cBhvr>
                                        <p:cTn id="22" dur="500"/>
                                        <p:tgtEl>
                                          <p:spTgt spid="5">
                                            <p:graphicEl>
                                              <a:dgm id="{24BF30B7-31A9-45A1-9FE4-F94BCBE978B0}"/>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5">
                                            <p:graphicEl>
                                              <a:dgm id="{52A0240B-2474-444B-9ED7-F2D4E815B79C}"/>
                                            </p:graphicEl>
                                          </p:spTgt>
                                        </p:tgtEl>
                                        <p:attrNameLst>
                                          <p:attrName>style.visibility</p:attrName>
                                        </p:attrNameLst>
                                      </p:cBhvr>
                                      <p:to>
                                        <p:strVal val="visible"/>
                                      </p:to>
                                    </p:set>
                                    <p:animEffect transition="in" filter="randombar(horizontal)">
                                      <p:cBhvr>
                                        <p:cTn id="27" dur="500"/>
                                        <p:tgtEl>
                                          <p:spTgt spid="5">
                                            <p:graphicEl>
                                              <a:dgm id="{52A0240B-2474-444B-9ED7-F2D4E815B79C}"/>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5">
                                            <p:graphicEl>
                                              <a:dgm id="{3BD0D418-9F61-4D36-93D9-91536F9F3A1E}"/>
                                            </p:graphicEl>
                                          </p:spTgt>
                                        </p:tgtEl>
                                        <p:attrNameLst>
                                          <p:attrName>style.visibility</p:attrName>
                                        </p:attrNameLst>
                                      </p:cBhvr>
                                      <p:to>
                                        <p:strVal val="visible"/>
                                      </p:to>
                                    </p:set>
                                    <p:animEffect transition="in" filter="randombar(horizontal)">
                                      <p:cBhvr>
                                        <p:cTn id="32" dur="500"/>
                                        <p:tgtEl>
                                          <p:spTgt spid="5">
                                            <p:graphicEl>
                                              <a:dgm id="{3BD0D418-9F61-4D36-93D9-91536F9F3A1E}"/>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5">
                                            <p:graphicEl>
                                              <a:dgm id="{6905191F-E77A-4FD8-8870-C2A162FC0A18}"/>
                                            </p:graphicEl>
                                          </p:spTgt>
                                        </p:tgtEl>
                                        <p:attrNameLst>
                                          <p:attrName>style.visibility</p:attrName>
                                        </p:attrNameLst>
                                      </p:cBhvr>
                                      <p:to>
                                        <p:strVal val="visible"/>
                                      </p:to>
                                    </p:set>
                                    <p:animEffect transition="in" filter="randombar(horizontal)">
                                      <p:cBhvr>
                                        <p:cTn id="37" dur="500"/>
                                        <p:tgtEl>
                                          <p:spTgt spid="5">
                                            <p:graphicEl>
                                              <a:dgm id="{6905191F-E77A-4FD8-8870-C2A162FC0A18}"/>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5">
                                            <p:graphicEl>
                                              <a:dgm id="{EEDCC68E-38FC-4295-A23A-46CE165B6B13}"/>
                                            </p:graphicEl>
                                          </p:spTgt>
                                        </p:tgtEl>
                                        <p:attrNameLst>
                                          <p:attrName>style.visibility</p:attrName>
                                        </p:attrNameLst>
                                      </p:cBhvr>
                                      <p:to>
                                        <p:strVal val="visible"/>
                                      </p:to>
                                    </p:set>
                                    <p:animEffect transition="in" filter="randombar(horizontal)">
                                      <p:cBhvr>
                                        <p:cTn id="42" dur="500"/>
                                        <p:tgtEl>
                                          <p:spTgt spid="5">
                                            <p:graphicEl>
                                              <a:dgm id="{EEDCC68E-38FC-4295-A23A-46CE165B6B1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C8004-498D-43AA-8773-6DA5F041EA1F}"/>
              </a:ext>
            </a:extLst>
          </p:cNvPr>
          <p:cNvSpPr>
            <a:spLocks noGrp="1"/>
          </p:cNvSpPr>
          <p:nvPr>
            <p:ph type="title"/>
          </p:nvPr>
        </p:nvSpPr>
        <p:spPr>
          <a:xfrm>
            <a:off x="1295402" y="982132"/>
            <a:ext cx="9601196" cy="1303867"/>
          </a:xfrm>
        </p:spPr>
        <p:txBody>
          <a:bodyPr>
            <a:normAutofit/>
          </a:bodyPr>
          <a:lstStyle/>
          <a:p>
            <a:pPr rtl="1"/>
            <a:r>
              <a:rPr lang="ar-SA" dirty="0">
                <a:solidFill>
                  <a:srgbClr val="262626"/>
                </a:solidFill>
                <a:latin typeface="Sakkal Majalla" panose="02000000000000000000" pitchFamily="2" charset="-78"/>
                <a:cs typeface="Sakkal Majalla" panose="02000000000000000000" pitchFamily="2" charset="-78"/>
              </a:rPr>
              <a:t>للحفاظ (13)</a:t>
            </a:r>
            <a:endParaRPr lang="en-US" dirty="0">
              <a:solidFill>
                <a:srgbClr val="262626"/>
              </a:solidFill>
              <a:latin typeface="Sakkal Majalla" panose="02000000000000000000" pitchFamily="2" charset="-78"/>
              <a:cs typeface="Sakkal Majalla" panose="02000000000000000000" pitchFamily="2" charset="-78"/>
            </a:endParaRPr>
          </a:p>
        </p:txBody>
      </p:sp>
      <p:graphicFrame>
        <p:nvGraphicFramePr>
          <p:cNvPr id="5" name="Content Placeholder 2">
            <a:extLst>
              <a:ext uri="{FF2B5EF4-FFF2-40B4-BE49-F238E27FC236}">
                <a16:creationId xmlns:a16="http://schemas.microsoft.com/office/drawing/2014/main" id="{88FA6B1A-F6A5-4314-BDAC-CE9DCE055B28}"/>
              </a:ext>
            </a:extLst>
          </p:cNvPr>
          <p:cNvGraphicFramePr>
            <a:graphicFrameLocks noGrp="1"/>
          </p:cNvGraphicFramePr>
          <p:nvPr>
            <p:ph idx="1"/>
            <p:extLst>
              <p:ext uri="{D42A27DB-BD31-4B8C-83A1-F6EECF244321}">
                <p14:modId xmlns:p14="http://schemas.microsoft.com/office/powerpoint/2010/main" val="2609798571"/>
              </p:ext>
            </p:extLst>
          </p:nvPr>
        </p:nvGraphicFramePr>
        <p:xfrm>
          <a:off x="1295401" y="2675822"/>
          <a:ext cx="9601197" cy="2985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3" name="Group 2">
            <a:extLst>
              <a:ext uri="{FF2B5EF4-FFF2-40B4-BE49-F238E27FC236}">
                <a16:creationId xmlns:a16="http://schemas.microsoft.com/office/drawing/2014/main" id="{DB025CF0-7C85-4203-99F2-6247DCA11155}"/>
              </a:ext>
            </a:extLst>
          </p:cNvPr>
          <p:cNvGrpSpPr/>
          <p:nvPr/>
        </p:nvGrpSpPr>
        <p:grpSpPr>
          <a:xfrm>
            <a:off x="3585209" y="3376179"/>
            <a:ext cx="5021580" cy="1584960"/>
            <a:chOff x="3585209" y="3376179"/>
            <a:chExt cx="5021580" cy="1584960"/>
          </a:xfrm>
        </p:grpSpPr>
        <p:grpSp>
          <p:nvGrpSpPr>
            <p:cNvPr id="4" name="Group 3">
              <a:extLst>
                <a:ext uri="{FF2B5EF4-FFF2-40B4-BE49-F238E27FC236}">
                  <a16:creationId xmlns:a16="http://schemas.microsoft.com/office/drawing/2014/main" id="{4644870B-E6AD-4B5D-BB36-E9F081BB01C1}"/>
                </a:ext>
              </a:extLst>
            </p:cNvPr>
            <p:cNvGrpSpPr/>
            <p:nvPr/>
          </p:nvGrpSpPr>
          <p:grpSpPr>
            <a:xfrm>
              <a:off x="3585209" y="3376179"/>
              <a:ext cx="5021580" cy="1584960"/>
              <a:chOff x="3299460" y="2834641"/>
              <a:chExt cx="5021580" cy="1584960"/>
            </a:xfrm>
          </p:grpSpPr>
          <p:sp>
            <p:nvSpPr>
              <p:cNvPr id="6" name="Rectangle: Rounded Corners 5">
                <a:extLst>
                  <a:ext uri="{FF2B5EF4-FFF2-40B4-BE49-F238E27FC236}">
                    <a16:creationId xmlns:a16="http://schemas.microsoft.com/office/drawing/2014/main" id="{E080213F-95B3-4A04-BC66-B349A338C807}"/>
                  </a:ext>
                </a:extLst>
              </p:cNvPr>
              <p:cNvSpPr/>
              <p:nvPr/>
            </p:nvSpPr>
            <p:spPr>
              <a:xfrm>
                <a:off x="3299460" y="2834641"/>
                <a:ext cx="5021580" cy="15849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9DA1982-AEB9-4DA5-BBCC-1FA68A17C198}"/>
                  </a:ext>
                </a:extLst>
              </p:cNvPr>
              <p:cNvSpPr txBox="1"/>
              <p:nvPr/>
            </p:nvSpPr>
            <p:spPr>
              <a:xfrm>
                <a:off x="3299460" y="3050074"/>
                <a:ext cx="4633431" cy="954107"/>
              </a:xfrm>
              <a:prstGeom prst="rect">
                <a:avLst/>
              </a:prstGeom>
              <a:noFill/>
            </p:spPr>
            <p:txBody>
              <a:bodyPr wrap="square" rtlCol="0">
                <a:spAutoFit/>
              </a:bodyPr>
              <a:lstStyle/>
              <a:p>
                <a:pPr algn="r" rtl="1"/>
                <a:r>
                  <a:rPr lang="en-US" sz="2800" dirty="0">
                    <a:solidFill>
                      <a:srgbClr val="FF0000"/>
                    </a:solidFill>
                    <a:latin typeface="Sakkal Majalla" panose="02000000000000000000" pitchFamily="2" charset="-78"/>
                    <a:cs typeface="Sakkal Majalla" panose="02000000000000000000" pitchFamily="2" charset="-78"/>
                  </a:rPr>
                  <a:t>	</a:t>
                </a:r>
                <a:r>
                  <a:rPr lang="ar-SA" sz="2800" dirty="0">
                    <a:solidFill>
                      <a:srgbClr val="FF0000"/>
                    </a:solidFill>
                    <a:latin typeface="Sakkal Majalla" panose="02000000000000000000" pitchFamily="2" charset="-78"/>
                    <a:cs typeface="Sakkal Majalla" panose="02000000000000000000" pitchFamily="2" charset="-78"/>
                  </a:rPr>
                  <a:t>تنبيه !!</a:t>
                </a:r>
              </a:p>
              <a:p>
                <a:pPr algn="r" rtl="1"/>
                <a:r>
                  <a:rPr lang="ar-SA" sz="2800" dirty="0">
                    <a:solidFill>
                      <a:schemeClr val="bg1"/>
                    </a:solidFill>
                    <a:latin typeface="Sakkal Majalla" panose="02000000000000000000" pitchFamily="2" charset="-78"/>
                    <a:cs typeface="Sakkal Majalla" panose="02000000000000000000" pitchFamily="2" charset="-78"/>
                  </a:rPr>
                  <a:t>موضع </a:t>
                </a:r>
                <a:r>
                  <a:rPr lang="ar-EG" sz="2800" dirty="0">
                    <a:solidFill>
                      <a:schemeClr val="bg1"/>
                    </a:solidFill>
                    <a:latin typeface="Sakkal Majalla" panose="02000000000000000000" pitchFamily="2" charset="-78"/>
                    <a:cs typeface="Sakkal Majalla" panose="02000000000000000000" pitchFamily="2" charset="-78"/>
                  </a:rPr>
                  <a:t>آخر التوبة </a:t>
                </a:r>
                <a:r>
                  <a:rPr lang="ar-SA" sz="2800" dirty="0">
                    <a:latin typeface="Sakkal Majalla" panose="02000000000000000000" pitchFamily="2" charset="-78"/>
                    <a:cs typeface="Sakkal Majalla" panose="02000000000000000000" pitchFamily="2" charset="-78"/>
                  </a:rPr>
                  <a:t>(</a:t>
                </a:r>
                <a:r>
                  <a:rPr lang="ar-EG" sz="2800" dirty="0">
                    <a:latin typeface="Sakkal Majalla" panose="02000000000000000000" pitchFamily="2" charset="-78"/>
                    <a:cs typeface="Sakkal Majalla" panose="02000000000000000000" pitchFamily="2" charset="-78"/>
                  </a:rPr>
                  <a:t>أنفسكم</a:t>
                </a:r>
                <a:r>
                  <a:rPr lang="ar-SA" sz="2800" dirty="0">
                    <a:latin typeface="Sakkal Majalla" panose="02000000000000000000" pitchFamily="2" charset="-78"/>
                    <a:cs typeface="Sakkal Majalla" panose="02000000000000000000" pitchFamily="2" charset="-78"/>
                  </a:rPr>
                  <a:t>)</a:t>
                </a:r>
                <a:endParaRPr lang="en-US" sz="2800" dirty="0">
                  <a:solidFill>
                    <a:schemeClr val="bg1"/>
                  </a:solidFill>
                  <a:latin typeface="Sakkal Majalla" panose="02000000000000000000" pitchFamily="2" charset="-78"/>
                  <a:cs typeface="Sakkal Majalla" panose="02000000000000000000" pitchFamily="2" charset="-78"/>
                </a:endParaRPr>
              </a:p>
            </p:txBody>
          </p:sp>
        </p:grpSp>
        <p:pic>
          <p:nvPicPr>
            <p:cNvPr id="8" name="Graphic 7" descr="Siren">
              <a:extLst>
                <a:ext uri="{FF2B5EF4-FFF2-40B4-BE49-F238E27FC236}">
                  <a16:creationId xmlns:a16="http://schemas.microsoft.com/office/drawing/2014/main" id="{35505DD6-D482-4999-AD0A-A0FF4023CB3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7783443" y="3376179"/>
              <a:ext cx="823346" cy="823346"/>
            </a:xfrm>
            <a:prstGeom prst="rect">
              <a:avLst/>
            </a:prstGeom>
          </p:spPr>
        </p:pic>
      </p:grpSp>
    </p:spTree>
    <p:extLst>
      <p:ext uri="{BB962C8B-B14F-4D97-AF65-F5344CB8AC3E}">
        <p14:creationId xmlns:p14="http://schemas.microsoft.com/office/powerpoint/2010/main" val="364466438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graphicEl>
                                              <a:dgm id="{1BEC1CC2-7978-46CE-8A75-67A769C03883}"/>
                                            </p:graphicEl>
                                          </p:spTgt>
                                        </p:tgtEl>
                                        <p:attrNameLst>
                                          <p:attrName>style.visibility</p:attrName>
                                        </p:attrNameLst>
                                      </p:cBhvr>
                                      <p:to>
                                        <p:strVal val="visible"/>
                                      </p:to>
                                    </p:set>
                                    <p:animEffect transition="in" filter="wipe(down)">
                                      <p:cBhvr>
                                        <p:cTn id="7" dur="580">
                                          <p:stCondLst>
                                            <p:cond delay="0"/>
                                          </p:stCondLst>
                                        </p:cTn>
                                        <p:tgtEl>
                                          <p:spTgt spid="5">
                                            <p:graphicEl>
                                              <a:dgm id="{1BEC1CC2-7978-46CE-8A75-67A769C03883}"/>
                                            </p:graphicEl>
                                          </p:spTgt>
                                        </p:tgtEl>
                                      </p:cBhvr>
                                    </p:animEffect>
                                    <p:anim calcmode="lin" valueType="num">
                                      <p:cBhvr>
                                        <p:cTn id="8" dur="1822" tmFilter="0,0; 0.14,0.36; 0.43,0.73; 0.71,0.91; 1.0,1.0">
                                          <p:stCondLst>
                                            <p:cond delay="0"/>
                                          </p:stCondLst>
                                        </p:cTn>
                                        <p:tgtEl>
                                          <p:spTgt spid="5">
                                            <p:graphicEl>
                                              <a:dgm id="{1BEC1CC2-7978-46CE-8A75-67A769C03883}"/>
                                            </p:graphic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graphicEl>
                                              <a:dgm id="{1BEC1CC2-7978-46CE-8A75-67A769C03883}"/>
                                            </p:graphic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graphicEl>
                                              <a:dgm id="{1BEC1CC2-7978-46CE-8A75-67A769C03883}"/>
                                            </p:graphic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graphicEl>
                                              <a:dgm id="{1BEC1CC2-7978-46CE-8A75-67A769C03883}"/>
                                            </p:graphic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graphicEl>
                                              <a:dgm id="{1BEC1CC2-7978-46CE-8A75-67A769C03883}"/>
                                            </p:graphic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graphicEl>
                                              <a:dgm id="{1BEC1CC2-7978-46CE-8A75-67A769C03883}"/>
                                            </p:graphicEl>
                                          </p:spTgt>
                                        </p:tgtEl>
                                      </p:cBhvr>
                                      <p:to x="100000" y="60000"/>
                                    </p:animScale>
                                    <p:animScale>
                                      <p:cBhvr>
                                        <p:cTn id="14" dur="166" decel="50000">
                                          <p:stCondLst>
                                            <p:cond delay="676"/>
                                          </p:stCondLst>
                                        </p:cTn>
                                        <p:tgtEl>
                                          <p:spTgt spid="5">
                                            <p:graphicEl>
                                              <a:dgm id="{1BEC1CC2-7978-46CE-8A75-67A769C03883}"/>
                                            </p:graphicEl>
                                          </p:spTgt>
                                        </p:tgtEl>
                                      </p:cBhvr>
                                      <p:to x="100000" y="100000"/>
                                    </p:animScale>
                                    <p:animScale>
                                      <p:cBhvr>
                                        <p:cTn id="15" dur="26">
                                          <p:stCondLst>
                                            <p:cond delay="1312"/>
                                          </p:stCondLst>
                                        </p:cTn>
                                        <p:tgtEl>
                                          <p:spTgt spid="5">
                                            <p:graphicEl>
                                              <a:dgm id="{1BEC1CC2-7978-46CE-8A75-67A769C03883}"/>
                                            </p:graphicEl>
                                          </p:spTgt>
                                        </p:tgtEl>
                                      </p:cBhvr>
                                      <p:to x="100000" y="80000"/>
                                    </p:animScale>
                                    <p:animScale>
                                      <p:cBhvr>
                                        <p:cTn id="16" dur="166" decel="50000">
                                          <p:stCondLst>
                                            <p:cond delay="1338"/>
                                          </p:stCondLst>
                                        </p:cTn>
                                        <p:tgtEl>
                                          <p:spTgt spid="5">
                                            <p:graphicEl>
                                              <a:dgm id="{1BEC1CC2-7978-46CE-8A75-67A769C03883}"/>
                                            </p:graphicEl>
                                          </p:spTgt>
                                        </p:tgtEl>
                                      </p:cBhvr>
                                      <p:to x="100000" y="100000"/>
                                    </p:animScale>
                                    <p:animScale>
                                      <p:cBhvr>
                                        <p:cTn id="17" dur="26">
                                          <p:stCondLst>
                                            <p:cond delay="1642"/>
                                          </p:stCondLst>
                                        </p:cTn>
                                        <p:tgtEl>
                                          <p:spTgt spid="5">
                                            <p:graphicEl>
                                              <a:dgm id="{1BEC1CC2-7978-46CE-8A75-67A769C03883}"/>
                                            </p:graphicEl>
                                          </p:spTgt>
                                        </p:tgtEl>
                                      </p:cBhvr>
                                      <p:to x="100000" y="90000"/>
                                    </p:animScale>
                                    <p:animScale>
                                      <p:cBhvr>
                                        <p:cTn id="18" dur="166" decel="50000">
                                          <p:stCondLst>
                                            <p:cond delay="1668"/>
                                          </p:stCondLst>
                                        </p:cTn>
                                        <p:tgtEl>
                                          <p:spTgt spid="5">
                                            <p:graphicEl>
                                              <a:dgm id="{1BEC1CC2-7978-46CE-8A75-67A769C03883}"/>
                                            </p:graphicEl>
                                          </p:spTgt>
                                        </p:tgtEl>
                                      </p:cBhvr>
                                      <p:to x="100000" y="100000"/>
                                    </p:animScale>
                                    <p:animScale>
                                      <p:cBhvr>
                                        <p:cTn id="19" dur="26">
                                          <p:stCondLst>
                                            <p:cond delay="1808"/>
                                          </p:stCondLst>
                                        </p:cTn>
                                        <p:tgtEl>
                                          <p:spTgt spid="5">
                                            <p:graphicEl>
                                              <a:dgm id="{1BEC1CC2-7978-46CE-8A75-67A769C03883}"/>
                                            </p:graphicEl>
                                          </p:spTgt>
                                        </p:tgtEl>
                                      </p:cBhvr>
                                      <p:to x="100000" y="95000"/>
                                    </p:animScale>
                                    <p:animScale>
                                      <p:cBhvr>
                                        <p:cTn id="20" dur="166" decel="50000">
                                          <p:stCondLst>
                                            <p:cond delay="1834"/>
                                          </p:stCondLst>
                                        </p:cTn>
                                        <p:tgtEl>
                                          <p:spTgt spid="5">
                                            <p:graphicEl>
                                              <a:dgm id="{1BEC1CC2-7978-46CE-8A75-67A769C03883}"/>
                                            </p:graphic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graphicEl>
                                              <a:dgm id="{D5997FB6-A5FE-4C06-BF9E-64807667A1D9}"/>
                                            </p:graphicEl>
                                          </p:spTgt>
                                        </p:tgtEl>
                                        <p:attrNameLst>
                                          <p:attrName>style.visibility</p:attrName>
                                        </p:attrNameLst>
                                      </p:cBhvr>
                                      <p:to>
                                        <p:strVal val="visible"/>
                                      </p:to>
                                    </p:set>
                                    <p:animEffect transition="in" filter="wipe(down)">
                                      <p:cBhvr>
                                        <p:cTn id="25" dur="580">
                                          <p:stCondLst>
                                            <p:cond delay="0"/>
                                          </p:stCondLst>
                                        </p:cTn>
                                        <p:tgtEl>
                                          <p:spTgt spid="5">
                                            <p:graphicEl>
                                              <a:dgm id="{D5997FB6-A5FE-4C06-BF9E-64807667A1D9}"/>
                                            </p:graphicEl>
                                          </p:spTgt>
                                        </p:tgtEl>
                                      </p:cBhvr>
                                    </p:animEffect>
                                    <p:anim calcmode="lin" valueType="num">
                                      <p:cBhvr>
                                        <p:cTn id="26" dur="1822" tmFilter="0,0; 0.14,0.36; 0.43,0.73; 0.71,0.91; 1.0,1.0">
                                          <p:stCondLst>
                                            <p:cond delay="0"/>
                                          </p:stCondLst>
                                        </p:cTn>
                                        <p:tgtEl>
                                          <p:spTgt spid="5">
                                            <p:graphicEl>
                                              <a:dgm id="{D5997FB6-A5FE-4C06-BF9E-64807667A1D9}"/>
                                            </p:graphic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graphicEl>
                                              <a:dgm id="{D5997FB6-A5FE-4C06-BF9E-64807667A1D9}"/>
                                            </p:graphic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graphicEl>
                                              <a:dgm id="{D5997FB6-A5FE-4C06-BF9E-64807667A1D9}"/>
                                            </p:graphic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graphicEl>
                                              <a:dgm id="{D5997FB6-A5FE-4C06-BF9E-64807667A1D9}"/>
                                            </p:graphic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graphicEl>
                                              <a:dgm id="{D5997FB6-A5FE-4C06-BF9E-64807667A1D9}"/>
                                            </p:graphic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graphicEl>
                                              <a:dgm id="{D5997FB6-A5FE-4C06-BF9E-64807667A1D9}"/>
                                            </p:graphicEl>
                                          </p:spTgt>
                                        </p:tgtEl>
                                      </p:cBhvr>
                                      <p:to x="100000" y="60000"/>
                                    </p:animScale>
                                    <p:animScale>
                                      <p:cBhvr>
                                        <p:cTn id="32" dur="166" decel="50000">
                                          <p:stCondLst>
                                            <p:cond delay="676"/>
                                          </p:stCondLst>
                                        </p:cTn>
                                        <p:tgtEl>
                                          <p:spTgt spid="5">
                                            <p:graphicEl>
                                              <a:dgm id="{D5997FB6-A5FE-4C06-BF9E-64807667A1D9}"/>
                                            </p:graphicEl>
                                          </p:spTgt>
                                        </p:tgtEl>
                                      </p:cBhvr>
                                      <p:to x="100000" y="100000"/>
                                    </p:animScale>
                                    <p:animScale>
                                      <p:cBhvr>
                                        <p:cTn id="33" dur="26">
                                          <p:stCondLst>
                                            <p:cond delay="1312"/>
                                          </p:stCondLst>
                                        </p:cTn>
                                        <p:tgtEl>
                                          <p:spTgt spid="5">
                                            <p:graphicEl>
                                              <a:dgm id="{D5997FB6-A5FE-4C06-BF9E-64807667A1D9}"/>
                                            </p:graphicEl>
                                          </p:spTgt>
                                        </p:tgtEl>
                                      </p:cBhvr>
                                      <p:to x="100000" y="80000"/>
                                    </p:animScale>
                                    <p:animScale>
                                      <p:cBhvr>
                                        <p:cTn id="34" dur="166" decel="50000">
                                          <p:stCondLst>
                                            <p:cond delay="1338"/>
                                          </p:stCondLst>
                                        </p:cTn>
                                        <p:tgtEl>
                                          <p:spTgt spid="5">
                                            <p:graphicEl>
                                              <a:dgm id="{D5997FB6-A5FE-4C06-BF9E-64807667A1D9}"/>
                                            </p:graphicEl>
                                          </p:spTgt>
                                        </p:tgtEl>
                                      </p:cBhvr>
                                      <p:to x="100000" y="100000"/>
                                    </p:animScale>
                                    <p:animScale>
                                      <p:cBhvr>
                                        <p:cTn id="35" dur="26">
                                          <p:stCondLst>
                                            <p:cond delay="1642"/>
                                          </p:stCondLst>
                                        </p:cTn>
                                        <p:tgtEl>
                                          <p:spTgt spid="5">
                                            <p:graphicEl>
                                              <a:dgm id="{D5997FB6-A5FE-4C06-BF9E-64807667A1D9}"/>
                                            </p:graphicEl>
                                          </p:spTgt>
                                        </p:tgtEl>
                                      </p:cBhvr>
                                      <p:to x="100000" y="90000"/>
                                    </p:animScale>
                                    <p:animScale>
                                      <p:cBhvr>
                                        <p:cTn id="36" dur="166" decel="50000">
                                          <p:stCondLst>
                                            <p:cond delay="1668"/>
                                          </p:stCondLst>
                                        </p:cTn>
                                        <p:tgtEl>
                                          <p:spTgt spid="5">
                                            <p:graphicEl>
                                              <a:dgm id="{D5997FB6-A5FE-4C06-BF9E-64807667A1D9}"/>
                                            </p:graphicEl>
                                          </p:spTgt>
                                        </p:tgtEl>
                                      </p:cBhvr>
                                      <p:to x="100000" y="100000"/>
                                    </p:animScale>
                                    <p:animScale>
                                      <p:cBhvr>
                                        <p:cTn id="37" dur="26">
                                          <p:stCondLst>
                                            <p:cond delay="1808"/>
                                          </p:stCondLst>
                                        </p:cTn>
                                        <p:tgtEl>
                                          <p:spTgt spid="5">
                                            <p:graphicEl>
                                              <a:dgm id="{D5997FB6-A5FE-4C06-BF9E-64807667A1D9}"/>
                                            </p:graphicEl>
                                          </p:spTgt>
                                        </p:tgtEl>
                                      </p:cBhvr>
                                      <p:to x="100000" y="95000"/>
                                    </p:animScale>
                                    <p:animScale>
                                      <p:cBhvr>
                                        <p:cTn id="38" dur="166" decel="50000">
                                          <p:stCondLst>
                                            <p:cond delay="1834"/>
                                          </p:stCondLst>
                                        </p:cTn>
                                        <p:tgtEl>
                                          <p:spTgt spid="5">
                                            <p:graphicEl>
                                              <a:dgm id="{D5997FB6-A5FE-4C06-BF9E-64807667A1D9}"/>
                                            </p:graphicEl>
                                          </p:spTgt>
                                        </p:tgtEl>
                                      </p:cBhvr>
                                      <p:to x="100000" y="100000"/>
                                    </p:animScale>
                                  </p:childTnLst>
                                </p:cTn>
                              </p:par>
                              <p:par>
                                <p:cTn id="39" presetID="26" presetClass="entr" presetSubtype="0" fill="hold" grpId="0" nodeType="withEffect">
                                  <p:stCondLst>
                                    <p:cond delay="0"/>
                                  </p:stCondLst>
                                  <p:childTnLst>
                                    <p:set>
                                      <p:cBhvr>
                                        <p:cTn id="40" dur="1" fill="hold">
                                          <p:stCondLst>
                                            <p:cond delay="0"/>
                                          </p:stCondLst>
                                        </p:cTn>
                                        <p:tgtEl>
                                          <p:spTgt spid="5">
                                            <p:graphicEl>
                                              <a:dgm id="{918FF342-9837-4234-8DD7-A0A2BD624B00}"/>
                                            </p:graphicEl>
                                          </p:spTgt>
                                        </p:tgtEl>
                                        <p:attrNameLst>
                                          <p:attrName>style.visibility</p:attrName>
                                        </p:attrNameLst>
                                      </p:cBhvr>
                                      <p:to>
                                        <p:strVal val="visible"/>
                                      </p:to>
                                    </p:set>
                                    <p:animEffect transition="in" filter="wipe(down)">
                                      <p:cBhvr>
                                        <p:cTn id="41" dur="580">
                                          <p:stCondLst>
                                            <p:cond delay="0"/>
                                          </p:stCondLst>
                                        </p:cTn>
                                        <p:tgtEl>
                                          <p:spTgt spid="5">
                                            <p:graphicEl>
                                              <a:dgm id="{918FF342-9837-4234-8DD7-A0A2BD624B00}"/>
                                            </p:graphicEl>
                                          </p:spTgt>
                                        </p:tgtEl>
                                      </p:cBhvr>
                                    </p:animEffect>
                                    <p:anim calcmode="lin" valueType="num">
                                      <p:cBhvr>
                                        <p:cTn id="42" dur="1822" tmFilter="0,0; 0.14,0.36; 0.43,0.73; 0.71,0.91; 1.0,1.0">
                                          <p:stCondLst>
                                            <p:cond delay="0"/>
                                          </p:stCondLst>
                                        </p:cTn>
                                        <p:tgtEl>
                                          <p:spTgt spid="5">
                                            <p:graphicEl>
                                              <a:dgm id="{918FF342-9837-4234-8DD7-A0A2BD624B00}"/>
                                            </p:graphic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5">
                                            <p:graphicEl>
                                              <a:dgm id="{918FF342-9837-4234-8DD7-A0A2BD624B00}"/>
                                            </p:graphic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5">
                                            <p:graphicEl>
                                              <a:dgm id="{918FF342-9837-4234-8DD7-A0A2BD624B00}"/>
                                            </p:graphic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5">
                                            <p:graphicEl>
                                              <a:dgm id="{918FF342-9837-4234-8DD7-A0A2BD624B00}"/>
                                            </p:graphic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5">
                                            <p:graphicEl>
                                              <a:dgm id="{918FF342-9837-4234-8DD7-A0A2BD624B00}"/>
                                            </p:graphic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5">
                                            <p:graphicEl>
                                              <a:dgm id="{918FF342-9837-4234-8DD7-A0A2BD624B00}"/>
                                            </p:graphicEl>
                                          </p:spTgt>
                                        </p:tgtEl>
                                      </p:cBhvr>
                                      <p:to x="100000" y="60000"/>
                                    </p:animScale>
                                    <p:animScale>
                                      <p:cBhvr>
                                        <p:cTn id="48" dur="166" decel="50000">
                                          <p:stCondLst>
                                            <p:cond delay="676"/>
                                          </p:stCondLst>
                                        </p:cTn>
                                        <p:tgtEl>
                                          <p:spTgt spid="5">
                                            <p:graphicEl>
                                              <a:dgm id="{918FF342-9837-4234-8DD7-A0A2BD624B00}"/>
                                            </p:graphicEl>
                                          </p:spTgt>
                                        </p:tgtEl>
                                      </p:cBhvr>
                                      <p:to x="100000" y="100000"/>
                                    </p:animScale>
                                    <p:animScale>
                                      <p:cBhvr>
                                        <p:cTn id="49" dur="26">
                                          <p:stCondLst>
                                            <p:cond delay="1312"/>
                                          </p:stCondLst>
                                        </p:cTn>
                                        <p:tgtEl>
                                          <p:spTgt spid="5">
                                            <p:graphicEl>
                                              <a:dgm id="{918FF342-9837-4234-8DD7-A0A2BD624B00}"/>
                                            </p:graphicEl>
                                          </p:spTgt>
                                        </p:tgtEl>
                                      </p:cBhvr>
                                      <p:to x="100000" y="80000"/>
                                    </p:animScale>
                                    <p:animScale>
                                      <p:cBhvr>
                                        <p:cTn id="50" dur="166" decel="50000">
                                          <p:stCondLst>
                                            <p:cond delay="1338"/>
                                          </p:stCondLst>
                                        </p:cTn>
                                        <p:tgtEl>
                                          <p:spTgt spid="5">
                                            <p:graphicEl>
                                              <a:dgm id="{918FF342-9837-4234-8DD7-A0A2BD624B00}"/>
                                            </p:graphicEl>
                                          </p:spTgt>
                                        </p:tgtEl>
                                      </p:cBhvr>
                                      <p:to x="100000" y="100000"/>
                                    </p:animScale>
                                    <p:animScale>
                                      <p:cBhvr>
                                        <p:cTn id="51" dur="26">
                                          <p:stCondLst>
                                            <p:cond delay="1642"/>
                                          </p:stCondLst>
                                        </p:cTn>
                                        <p:tgtEl>
                                          <p:spTgt spid="5">
                                            <p:graphicEl>
                                              <a:dgm id="{918FF342-9837-4234-8DD7-A0A2BD624B00}"/>
                                            </p:graphicEl>
                                          </p:spTgt>
                                        </p:tgtEl>
                                      </p:cBhvr>
                                      <p:to x="100000" y="90000"/>
                                    </p:animScale>
                                    <p:animScale>
                                      <p:cBhvr>
                                        <p:cTn id="52" dur="166" decel="50000">
                                          <p:stCondLst>
                                            <p:cond delay="1668"/>
                                          </p:stCondLst>
                                        </p:cTn>
                                        <p:tgtEl>
                                          <p:spTgt spid="5">
                                            <p:graphicEl>
                                              <a:dgm id="{918FF342-9837-4234-8DD7-A0A2BD624B00}"/>
                                            </p:graphicEl>
                                          </p:spTgt>
                                        </p:tgtEl>
                                      </p:cBhvr>
                                      <p:to x="100000" y="100000"/>
                                    </p:animScale>
                                    <p:animScale>
                                      <p:cBhvr>
                                        <p:cTn id="53" dur="26">
                                          <p:stCondLst>
                                            <p:cond delay="1808"/>
                                          </p:stCondLst>
                                        </p:cTn>
                                        <p:tgtEl>
                                          <p:spTgt spid="5">
                                            <p:graphicEl>
                                              <a:dgm id="{918FF342-9837-4234-8DD7-A0A2BD624B00}"/>
                                            </p:graphicEl>
                                          </p:spTgt>
                                        </p:tgtEl>
                                      </p:cBhvr>
                                      <p:to x="100000" y="95000"/>
                                    </p:animScale>
                                    <p:animScale>
                                      <p:cBhvr>
                                        <p:cTn id="54" dur="166" decel="50000">
                                          <p:stCondLst>
                                            <p:cond delay="1834"/>
                                          </p:stCondLst>
                                        </p:cTn>
                                        <p:tgtEl>
                                          <p:spTgt spid="5">
                                            <p:graphicEl>
                                              <a:dgm id="{918FF342-9837-4234-8DD7-A0A2BD624B00}"/>
                                            </p:graphicEl>
                                          </p:spTgt>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grpId="0" nodeType="clickEffect">
                                  <p:stCondLst>
                                    <p:cond delay="0"/>
                                  </p:stCondLst>
                                  <p:childTnLst>
                                    <p:set>
                                      <p:cBhvr>
                                        <p:cTn id="58" dur="1" fill="hold">
                                          <p:stCondLst>
                                            <p:cond delay="0"/>
                                          </p:stCondLst>
                                        </p:cTn>
                                        <p:tgtEl>
                                          <p:spTgt spid="5">
                                            <p:graphicEl>
                                              <a:dgm id="{AE1BFBB7-50E2-4D16-953E-843707232272}"/>
                                            </p:graphicEl>
                                          </p:spTgt>
                                        </p:tgtEl>
                                        <p:attrNameLst>
                                          <p:attrName>style.visibility</p:attrName>
                                        </p:attrNameLst>
                                      </p:cBhvr>
                                      <p:to>
                                        <p:strVal val="visible"/>
                                      </p:to>
                                    </p:set>
                                    <p:animEffect transition="in" filter="wipe(down)">
                                      <p:cBhvr>
                                        <p:cTn id="59" dur="580">
                                          <p:stCondLst>
                                            <p:cond delay="0"/>
                                          </p:stCondLst>
                                        </p:cTn>
                                        <p:tgtEl>
                                          <p:spTgt spid="5">
                                            <p:graphicEl>
                                              <a:dgm id="{AE1BFBB7-50E2-4D16-953E-843707232272}"/>
                                            </p:graphicEl>
                                          </p:spTgt>
                                        </p:tgtEl>
                                      </p:cBhvr>
                                    </p:animEffect>
                                    <p:anim calcmode="lin" valueType="num">
                                      <p:cBhvr>
                                        <p:cTn id="60" dur="1822" tmFilter="0,0; 0.14,0.36; 0.43,0.73; 0.71,0.91; 1.0,1.0">
                                          <p:stCondLst>
                                            <p:cond delay="0"/>
                                          </p:stCondLst>
                                        </p:cTn>
                                        <p:tgtEl>
                                          <p:spTgt spid="5">
                                            <p:graphicEl>
                                              <a:dgm id="{AE1BFBB7-50E2-4D16-953E-843707232272}"/>
                                            </p:graphicEl>
                                          </p:spTgt>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5">
                                            <p:graphicEl>
                                              <a:dgm id="{AE1BFBB7-50E2-4D16-953E-843707232272}"/>
                                            </p:graphicEl>
                                          </p:spTgt>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5">
                                            <p:graphicEl>
                                              <a:dgm id="{AE1BFBB7-50E2-4D16-953E-843707232272}"/>
                                            </p:graphicEl>
                                          </p:spTgt>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5">
                                            <p:graphicEl>
                                              <a:dgm id="{AE1BFBB7-50E2-4D16-953E-843707232272}"/>
                                            </p:graphicEl>
                                          </p:spTgt>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5">
                                            <p:graphicEl>
                                              <a:dgm id="{AE1BFBB7-50E2-4D16-953E-843707232272}"/>
                                            </p:graphicEl>
                                          </p:spTgt>
                                        </p:tgtEl>
                                        <p:attrNameLst>
                                          <p:attrName>ppt_y</p:attrName>
                                        </p:attrNameLst>
                                      </p:cBhvr>
                                      <p:tavLst>
                                        <p:tav tm="0" fmla="#ppt_y-sin(pi*$)/81">
                                          <p:val>
                                            <p:fltVal val="0"/>
                                          </p:val>
                                        </p:tav>
                                        <p:tav tm="100000">
                                          <p:val>
                                            <p:fltVal val="1"/>
                                          </p:val>
                                        </p:tav>
                                      </p:tavLst>
                                    </p:anim>
                                    <p:animScale>
                                      <p:cBhvr>
                                        <p:cTn id="65" dur="26">
                                          <p:stCondLst>
                                            <p:cond delay="650"/>
                                          </p:stCondLst>
                                        </p:cTn>
                                        <p:tgtEl>
                                          <p:spTgt spid="5">
                                            <p:graphicEl>
                                              <a:dgm id="{AE1BFBB7-50E2-4D16-953E-843707232272}"/>
                                            </p:graphicEl>
                                          </p:spTgt>
                                        </p:tgtEl>
                                      </p:cBhvr>
                                      <p:to x="100000" y="60000"/>
                                    </p:animScale>
                                    <p:animScale>
                                      <p:cBhvr>
                                        <p:cTn id="66" dur="166" decel="50000">
                                          <p:stCondLst>
                                            <p:cond delay="676"/>
                                          </p:stCondLst>
                                        </p:cTn>
                                        <p:tgtEl>
                                          <p:spTgt spid="5">
                                            <p:graphicEl>
                                              <a:dgm id="{AE1BFBB7-50E2-4D16-953E-843707232272}"/>
                                            </p:graphicEl>
                                          </p:spTgt>
                                        </p:tgtEl>
                                      </p:cBhvr>
                                      <p:to x="100000" y="100000"/>
                                    </p:animScale>
                                    <p:animScale>
                                      <p:cBhvr>
                                        <p:cTn id="67" dur="26">
                                          <p:stCondLst>
                                            <p:cond delay="1312"/>
                                          </p:stCondLst>
                                        </p:cTn>
                                        <p:tgtEl>
                                          <p:spTgt spid="5">
                                            <p:graphicEl>
                                              <a:dgm id="{AE1BFBB7-50E2-4D16-953E-843707232272}"/>
                                            </p:graphicEl>
                                          </p:spTgt>
                                        </p:tgtEl>
                                      </p:cBhvr>
                                      <p:to x="100000" y="80000"/>
                                    </p:animScale>
                                    <p:animScale>
                                      <p:cBhvr>
                                        <p:cTn id="68" dur="166" decel="50000">
                                          <p:stCondLst>
                                            <p:cond delay="1338"/>
                                          </p:stCondLst>
                                        </p:cTn>
                                        <p:tgtEl>
                                          <p:spTgt spid="5">
                                            <p:graphicEl>
                                              <a:dgm id="{AE1BFBB7-50E2-4D16-953E-843707232272}"/>
                                            </p:graphicEl>
                                          </p:spTgt>
                                        </p:tgtEl>
                                      </p:cBhvr>
                                      <p:to x="100000" y="100000"/>
                                    </p:animScale>
                                    <p:animScale>
                                      <p:cBhvr>
                                        <p:cTn id="69" dur="26">
                                          <p:stCondLst>
                                            <p:cond delay="1642"/>
                                          </p:stCondLst>
                                        </p:cTn>
                                        <p:tgtEl>
                                          <p:spTgt spid="5">
                                            <p:graphicEl>
                                              <a:dgm id="{AE1BFBB7-50E2-4D16-953E-843707232272}"/>
                                            </p:graphicEl>
                                          </p:spTgt>
                                        </p:tgtEl>
                                      </p:cBhvr>
                                      <p:to x="100000" y="90000"/>
                                    </p:animScale>
                                    <p:animScale>
                                      <p:cBhvr>
                                        <p:cTn id="70" dur="166" decel="50000">
                                          <p:stCondLst>
                                            <p:cond delay="1668"/>
                                          </p:stCondLst>
                                        </p:cTn>
                                        <p:tgtEl>
                                          <p:spTgt spid="5">
                                            <p:graphicEl>
                                              <a:dgm id="{AE1BFBB7-50E2-4D16-953E-843707232272}"/>
                                            </p:graphicEl>
                                          </p:spTgt>
                                        </p:tgtEl>
                                      </p:cBhvr>
                                      <p:to x="100000" y="100000"/>
                                    </p:animScale>
                                    <p:animScale>
                                      <p:cBhvr>
                                        <p:cTn id="71" dur="26">
                                          <p:stCondLst>
                                            <p:cond delay="1808"/>
                                          </p:stCondLst>
                                        </p:cTn>
                                        <p:tgtEl>
                                          <p:spTgt spid="5">
                                            <p:graphicEl>
                                              <a:dgm id="{AE1BFBB7-50E2-4D16-953E-843707232272}"/>
                                            </p:graphicEl>
                                          </p:spTgt>
                                        </p:tgtEl>
                                      </p:cBhvr>
                                      <p:to x="100000" y="95000"/>
                                    </p:animScale>
                                    <p:animScale>
                                      <p:cBhvr>
                                        <p:cTn id="72" dur="166" decel="50000">
                                          <p:stCondLst>
                                            <p:cond delay="1834"/>
                                          </p:stCondLst>
                                        </p:cTn>
                                        <p:tgtEl>
                                          <p:spTgt spid="5">
                                            <p:graphicEl>
                                              <a:dgm id="{AE1BFBB7-50E2-4D16-953E-843707232272}"/>
                                            </p:graphicEl>
                                          </p:spTgt>
                                        </p:tgtEl>
                                      </p:cBhvr>
                                      <p:to x="100000" y="100000"/>
                                    </p:animScale>
                                  </p:childTnLst>
                                </p:cTn>
                              </p:par>
                              <p:par>
                                <p:cTn id="73" presetID="26" presetClass="entr" presetSubtype="0" fill="hold" grpId="0" nodeType="withEffect">
                                  <p:stCondLst>
                                    <p:cond delay="0"/>
                                  </p:stCondLst>
                                  <p:childTnLst>
                                    <p:set>
                                      <p:cBhvr>
                                        <p:cTn id="74" dur="1" fill="hold">
                                          <p:stCondLst>
                                            <p:cond delay="0"/>
                                          </p:stCondLst>
                                        </p:cTn>
                                        <p:tgtEl>
                                          <p:spTgt spid="5">
                                            <p:graphicEl>
                                              <a:dgm id="{AC77514B-0541-443E-AFE6-08C360B90EC1}"/>
                                            </p:graphicEl>
                                          </p:spTgt>
                                        </p:tgtEl>
                                        <p:attrNameLst>
                                          <p:attrName>style.visibility</p:attrName>
                                        </p:attrNameLst>
                                      </p:cBhvr>
                                      <p:to>
                                        <p:strVal val="visible"/>
                                      </p:to>
                                    </p:set>
                                    <p:animEffect transition="in" filter="wipe(down)">
                                      <p:cBhvr>
                                        <p:cTn id="75" dur="580">
                                          <p:stCondLst>
                                            <p:cond delay="0"/>
                                          </p:stCondLst>
                                        </p:cTn>
                                        <p:tgtEl>
                                          <p:spTgt spid="5">
                                            <p:graphicEl>
                                              <a:dgm id="{AC77514B-0541-443E-AFE6-08C360B90EC1}"/>
                                            </p:graphicEl>
                                          </p:spTgt>
                                        </p:tgtEl>
                                      </p:cBhvr>
                                    </p:animEffect>
                                    <p:anim calcmode="lin" valueType="num">
                                      <p:cBhvr>
                                        <p:cTn id="76" dur="1822" tmFilter="0,0; 0.14,0.36; 0.43,0.73; 0.71,0.91; 1.0,1.0">
                                          <p:stCondLst>
                                            <p:cond delay="0"/>
                                          </p:stCondLst>
                                        </p:cTn>
                                        <p:tgtEl>
                                          <p:spTgt spid="5">
                                            <p:graphicEl>
                                              <a:dgm id="{AC77514B-0541-443E-AFE6-08C360B90EC1}"/>
                                            </p:graphicEl>
                                          </p:spTgt>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5">
                                            <p:graphicEl>
                                              <a:dgm id="{AC77514B-0541-443E-AFE6-08C360B90EC1}"/>
                                            </p:graphicEl>
                                          </p:spTgt>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5">
                                            <p:graphicEl>
                                              <a:dgm id="{AC77514B-0541-443E-AFE6-08C360B90EC1}"/>
                                            </p:graphicEl>
                                          </p:spTgt>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5">
                                            <p:graphicEl>
                                              <a:dgm id="{AC77514B-0541-443E-AFE6-08C360B90EC1}"/>
                                            </p:graphicEl>
                                          </p:spTgt>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5">
                                            <p:graphicEl>
                                              <a:dgm id="{AC77514B-0541-443E-AFE6-08C360B90EC1}"/>
                                            </p:graphicEl>
                                          </p:spTgt>
                                        </p:tgtEl>
                                        <p:attrNameLst>
                                          <p:attrName>ppt_y</p:attrName>
                                        </p:attrNameLst>
                                      </p:cBhvr>
                                      <p:tavLst>
                                        <p:tav tm="0" fmla="#ppt_y-sin(pi*$)/81">
                                          <p:val>
                                            <p:fltVal val="0"/>
                                          </p:val>
                                        </p:tav>
                                        <p:tav tm="100000">
                                          <p:val>
                                            <p:fltVal val="1"/>
                                          </p:val>
                                        </p:tav>
                                      </p:tavLst>
                                    </p:anim>
                                    <p:animScale>
                                      <p:cBhvr>
                                        <p:cTn id="81" dur="26">
                                          <p:stCondLst>
                                            <p:cond delay="650"/>
                                          </p:stCondLst>
                                        </p:cTn>
                                        <p:tgtEl>
                                          <p:spTgt spid="5">
                                            <p:graphicEl>
                                              <a:dgm id="{AC77514B-0541-443E-AFE6-08C360B90EC1}"/>
                                            </p:graphicEl>
                                          </p:spTgt>
                                        </p:tgtEl>
                                      </p:cBhvr>
                                      <p:to x="100000" y="60000"/>
                                    </p:animScale>
                                    <p:animScale>
                                      <p:cBhvr>
                                        <p:cTn id="82" dur="166" decel="50000">
                                          <p:stCondLst>
                                            <p:cond delay="676"/>
                                          </p:stCondLst>
                                        </p:cTn>
                                        <p:tgtEl>
                                          <p:spTgt spid="5">
                                            <p:graphicEl>
                                              <a:dgm id="{AC77514B-0541-443E-AFE6-08C360B90EC1}"/>
                                            </p:graphicEl>
                                          </p:spTgt>
                                        </p:tgtEl>
                                      </p:cBhvr>
                                      <p:to x="100000" y="100000"/>
                                    </p:animScale>
                                    <p:animScale>
                                      <p:cBhvr>
                                        <p:cTn id="83" dur="26">
                                          <p:stCondLst>
                                            <p:cond delay="1312"/>
                                          </p:stCondLst>
                                        </p:cTn>
                                        <p:tgtEl>
                                          <p:spTgt spid="5">
                                            <p:graphicEl>
                                              <a:dgm id="{AC77514B-0541-443E-AFE6-08C360B90EC1}"/>
                                            </p:graphicEl>
                                          </p:spTgt>
                                        </p:tgtEl>
                                      </p:cBhvr>
                                      <p:to x="100000" y="80000"/>
                                    </p:animScale>
                                    <p:animScale>
                                      <p:cBhvr>
                                        <p:cTn id="84" dur="166" decel="50000">
                                          <p:stCondLst>
                                            <p:cond delay="1338"/>
                                          </p:stCondLst>
                                        </p:cTn>
                                        <p:tgtEl>
                                          <p:spTgt spid="5">
                                            <p:graphicEl>
                                              <a:dgm id="{AC77514B-0541-443E-AFE6-08C360B90EC1}"/>
                                            </p:graphicEl>
                                          </p:spTgt>
                                        </p:tgtEl>
                                      </p:cBhvr>
                                      <p:to x="100000" y="100000"/>
                                    </p:animScale>
                                    <p:animScale>
                                      <p:cBhvr>
                                        <p:cTn id="85" dur="26">
                                          <p:stCondLst>
                                            <p:cond delay="1642"/>
                                          </p:stCondLst>
                                        </p:cTn>
                                        <p:tgtEl>
                                          <p:spTgt spid="5">
                                            <p:graphicEl>
                                              <a:dgm id="{AC77514B-0541-443E-AFE6-08C360B90EC1}"/>
                                            </p:graphicEl>
                                          </p:spTgt>
                                        </p:tgtEl>
                                      </p:cBhvr>
                                      <p:to x="100000" y="90000"/>
                                    </p:animScale>
                                    <p:animScale>
                                      <p:cBhvr>
                                        <p:cTn id="86" dur="166" decel="50000">
                                          <p:stCondLst>
                                            <p:cond delay="1668"/>
                                          </p:stCondLst>
                                        </p:cTn>
                                        <p:tgtEl>
                                          <p:spTgt spid="5">
                                            <p:graphicEl>
                                              <a:dgm id="{AC77514B-0541-443E-AFE6-08C360B90EC1}"/>
                                            </p:graphicEl>
                                          </p:spTgt>
                                        </p:tgtEl>
                                      </p:cBhvr>
                                      <p:to x="100000" y="100000"/>
                                    </p:animScale>
                                    <p:animScale>
                                      <p:cBhvr>
                                        <p:cTn id="87" dur="26">
                                          <p:stCondLst>
                                            <p:cond delay="1808"/>
                                          </p:stCondLst>
                                        </p:cTn>
                                        <p:tgtEl>
                                          <p:spTgt spid="5">
                                            <p:graphicEl>
                                              <a:dgm id="{AC77514B-0541-443E-AFE6-08C360B90EC1}"/>
                                            </p:graphicEl>
                                          </p:spTgt>
                                        </p:tgtEl>
                                      </p:cBhvr>
                                      <p:to x="100000" y="95000"/>
                                    </p:animScale>
                                    <p:animScale>
                                      <p:cBhvr>
                                        <p:cTn id="88" dur="166" decel="50000">
                                          <p:stCondLst>
                                            <p:cond delay="1834"/>
                                          </p:stCondLst>
                                        </p:cTn>
                                        <p:tgtEl>
                                          <p:spTgt spid="5">
                                            <p:graphicEl>
                                              <a:dgm id="{AC77514B-0541-443E-AFE6-08C360B90EC1}"/>
                                            </p:graphicEl>
                                          </p:spTgt>
                                        </p:tgtEl>
                                      </p:cBhvr>
                                      <p:to x="100000" y="100000"/>
                                    </p:animScale>
                                  </p:childTnLst>
                                </p:cTn>
                              </p:par>
                            </p:childTnLst>
                          </p:cTn>
                        </p:par>
                      </p:childTnLst>
                    </p:cTn>
                  </p:par>
                  <p:par>
                    <p:cTn id="89" fill="hold">
                      <p:stCondLst>
                        <p:cond delay="indefinite"/>
                      </p:stCondLst>
                      <p:childTnLst>
                        <p:par>
                          <p:cTn id="90" fill="hold">
                            <p:stCondLst>
                              <p:cond delay="0"/>
                            </p:stCondLst>
                            <p:childTnLst>
                              <p:par>
                                <p:cTn id="91" presetID="53" presetClass="entr" presetSubtype="16" fill="hold" nodeType="clickEffect">
                                  <p:stCondLst>
                                    <p:cond delay="0"/>
                                  </p:stCondLst>
                                  <p:childTnLst>
                                    <p:set>
                                      <p:cBhvr>
                                        <p:cTn id="92" dur="1" fill="hold">
                                          <p:stCondLst>
                                            <p:cond delay="0"/>
                                          </p:stCondLst>
                                        </p:cTn>
                                        <p:tgtEl>
                                          <p:spTgt spid="3"/>
                                        </p:tgtEl>
                                        <p:attrNameLst>
                                          <p:attrName>style.visibility</p:attrName>
                                        </p:attrNameLst>
                                      </p:cBhvr>
                                      <p:to>
                                        <p:strVal val="visible"/>
                                      </p:to>
                                    </p:set>
                                    <p:anim calcmode="lin" valueType="num">
                                      <p:cBhvr>
                                        <p:cTn id="93" dur="500" fill="hold"/>
                                        <p:tgtEl>
                                          <p:spTgt spid="3"/>
                                        </p:tgtEl>
                                        <p:attrNameLst>
                                          <p:attrName>ppt_w</p:attrName>
                                        </p:attrNameLst>
                                      </p:cBhvr>
                                      <p:tavLst>
                                        <p:tav tm="0">
                                          <p:val>
                                            <p:fltVal val="0"/>
                                          </p:val>
                                        </p:tav>
                                        <p:tav tm="100000">
                                          <p:val>
                                            <p:strVal val="#ppt_w"/>
                                          </p:val>
                                        </p:tav>
                                      </p:tavLst>
                                    </p:anim>
                                    <p:anim calcmode="lin" valueType="num">
                                      <p:cBhvr>
                                        <p:cTn id="94" dur="500" fill="hold"/>
                                        <p:tgtEl>
                                          <p:spTgt spid="3"/>
                                        </p:tgtEl>
                                        <p:attrNameLst>
                                          <p:attrName>ppt_h</p:attrName>
                                        </p:attrNameLst>
                                      </p:cBhvr>
                                      <p:tavLst>
                                        <p:tav tm="0">
                                          <p:val>
                                            <p:fltVal val="0"/>
                                          </p:val>
                                        </p:tav>
                                        <p:tav tm="100000">
                                          <p:val>
                                            <p:strVal val="#ppt_h"/>
                                          </p:val>
                                        </p:tav>
                                      </p:tavLst>
                                    </p:anim>
                                    <p:animEffect transition="in" filter="fade">
                                      <p:cBhvr>
                                        <p:cTn id="9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C8004-498D-43AA-8773-6DA5F041EA1F}"/>
              </a:ext>
            </a:extLst>
          </p:cNvPr>
          <p:cNvSpPr>
            <a:spLocks noGrp="1"/>
          </p:cNvSpPr>
          <p:nvPr>
            <p:ph type="title"/>
          </p:nvPr>
        </p:nvSpPr>
        <p:spPr>
          <a:xfrm>
            <a:off x="1295402" y="982132"/>
            <a:ext cx="9601196" cy="1303867"/>
          </a:xfrm>
        </p:spPr>
        <p:txBody>
          <a:bodyPr>
            <a:normAutofit/>
          </a:bodyPr>
          <a:lstStyle/>
          <a:p>
            <a:pPr rtl="1"/>
            <a:r>
              <a:rPr lang="ar-SA" dirty="0">
                <a:solidFill>
                  <a:srgbClr val="262626"/>
                </a:solidFill>
                <a:latin typeface="Sakkal Majalla" panose="02000000000000000000" pitchFamily="2" charset="-78"/>
                <a:cs typeface="Sakkal Majalla" panose="02000000000000000000" pitchFamily="2" charset="-78"/>
              </a:rPr>
              <a:t>للحفاظ (</a:t>
            </a:r>
            <a:r>
              <a:rPr lang="ar-EG" dirty="0">
                <a:solidFill>
                  <a:srgbClr val="262626"/>
                </a:solidFill>
                <a:latin typeface="Sakkal Majalla" panose="02000000000000000000" pitchFamily="2" charset="-78"/>
                <a:cs typeface="Sakkal Majalla" panose="02000000000000000000" pitchFamily="2" charset="-78"/>
              </a:rPr>
              <a:t>14</a:t>
            </a:r>
            <a:r>
              <a:rPr lang="ar-SA" dirty="0">
                <a:solidFill>
                  <a:srgbClr val="262626"/>
                </a:solidFill>
                <a:latin typeface="Sakkal Majalla" panose="02000000000000000000" pitchFamily="2" charset="-78"/>
                <a:cs typeface="Sakkal Majalla" panose="02000000000000000000" pitchFamily="2" charset="-78"/>
              </a:rPr>
              <a:t>)</a:t>
            </a:r>
            <a:endParaRPr lang="en-US" dirty="0">
              <a:solidFill>
                <a:srgbClr val="262626"/>
              </a:solidFill>
              <a:latin typeface="Sakkal Majalla" panose="02000000000000000000" pitchFamily="2" charset="-78"/>
              <a:cs typeface="Sakkal Majalla" panose="02000000000000000000" pitchFamily="2" charset="-78"/>
            </a:endParaRPr>
          </a:p>
        </p:txBody>
      </p:sp>
      <p:graphicFrame>
        <p:nvGraphicFramePr>
          <p:cNvPr id="5" name="Content Placeholder 2">
            <a:extLst>
              <a:ext uri="{FF2B5EF4-FFF2-40B4-BE49-F238E27FC236}">
                <a16:creationId xmlns:a16="http://schemas.microsoft.com/office/drawing/2014/main" id="{88FA6B1A-F6A5-4314-BDAC-CE9DCE055B28}"/>
              </a:ext>
            </a:extLst>
          </p:cNvPr>
          <p:cNvGraphicFramePr>
            <a:graphicFrameLocks noGrp="1"/>
          </p:cNvGraphicFramePr>
          <p:nvPr>
            <p:ph idx="1"/>
            <p:extLst>
              <p:ext uri="{D42A27DB-BD31-4B8C-83A1-F6EECF244321}">
                <p14:modId xmlns:p14="http://schemas.microsoft.com/office/powerpoint/2010/main" val="905524908"/>
              </p:ext>
            </p:extLst>
          </p:nvPr>
        </p:nvGraphicFramePr>
        <p:xfrm>
          <a:off x="1295401" y="2675822"/>
          <a:ext cx="9601197" cy="2985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4429005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graphicEl>
                                              <a:dgm id="{1BEC1CC2-7978-46CE-8A75-67A769C03883}"/>
                                            </p:graphicEl>
                                          </p:spTgt>
                                        </p:tgtEl>
                                        <p:attrNameLst>
                                          <p:attrName>style.visibility</p:attrName>
                                        </p:attrNameLst>
                                      </p:cBhvr>
                                      <p:to>
                                        <p:strVal val="visible"/>
                                      </p:to>
                                    </p:set>
                                    <p:animEffect transition="in" filter="wipe(down)">
                                      <p:cBhvr>
                                        <p:cTn id="7" dur="580">
                                          <p:stCondLst>
                                            <p:cond delay="0"/>
                                          </p:stCondLst>
                                        </p:cTn>
                                        <p:tgtEl>
                                          <p:spTgt spid="5">
                                            <p:graphicEl>
                                              <a:dgm id="{1BEC1CC2-7978-46CE-8A75-67A769C03883}"/>
                                            </p:graphicEl>
                                          </p:spTgt>
                                        </p:tgtEl>
                                      </p:cBhvr>
                                    </p:animEffect>
                                    <p:anim calcmode="lin" valueType="num">
                                      <p:cBhvr>
                                        <p:cTn id="8" dur="1822" tmFilter="0,0; 0.14,0.36; 0.43,0.73; 0.71,0.91; 1.0,1.0">
                                          <p:stCondLst>
                                            <p:cond delay="0"/>
                                          </p:stCondLst>
                                        </p:cTn>
                                        <p:tgtEl>
                                          <p:spTgt spid="5">
                                            <p:graphicEl>
                                              <a:dgm id="{1BEC1CC2-7978-46CE-8A75-67A769C03883}"/>
                                            </p:graphic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graphicEl>
                                              <a:dgm id="{1BEC1CC2-7978-46CE-8A75-67A769C03883}"/>
                                            </p:graphic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graphicEl>
                                              <a:dgm id="{1BEC1CC2-7978-46CE-8A75-67A769C03883}"/>
                                            </p:graphic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graphicEl>
                                              <a:dgm id="{1BEC1CC2-7978-46CE-8A75-67A769C03883}"/>
                                            </p:graphic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graphicEl>
                                              <a:dgm id="{1BEC1CC2-7978-46CE-8A75-67A769C03883}"/>
                                            </p:graphic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graphicEl>
                                              <a:dgm id="{1BEC1CC2-7978-46CE-8A75-67A769C03883}"/>
                                            </p:graphicEl>
                                          </p:spTgt>
                                        </p:tgtEl>
                                      </p:cBhvr>
                                      <p:to x="100000" y="60000"/>
                                    </p:animScale>
                                    <p:animScale>
                                      <p:cBhvr>
                                        <p:cTn id="14" dur="166" decel="50000">
                                          <p:stCondLst>
                                            <p:cond delay="676"/>
                                          </p:stCondLst>
                                        </p:cTn>
                                        <p:tgtEl>
                                          <p:spTgt spid="5">
                                            <p:graphicEl>
                                              <a:dgm id="{1BEC1CC2-7978-46CE-8A75-67A769C03883}"/>
                                            </p:graphicEl>
                                          </p:spTgt>
                                        </p:tgtEl>
                                      </p:cBhvr>
                                      <p:to x="100000" y="100000"/>
                                    </p:animScale>
                                    <p:animScale>
                                      <p:cBhvr>
                                        <p:cTn id="15" dur="26">
                                          <p:stCondLst>
                                            <p:cond delay="1312"/>
                                          </p:stCondLst>
                                        </p:cTn>
                                        <p:tgtEl>
                                          <p:spTgt spid="5">
                                            <p:graphicEl>
                                              <a:dgm id="{1BEC1CC2-7978-46CE-8A75-67A769C03883}"/>
                                            </p:graphicEl>
                                          </p:spTgt>
                                        </p:tgtEl>
                                      </p:cBhvr>
                                      <p:to x="100000" y="80000"/>
                                    </p:animScale>
                                    <p:animScale>
                                      <p:cBhvr>
                                        <p:cTn id="16" dur="166" decel="50000">
                                          <p:stCondLst>
                                            <p:cond delay="1338"/>
                                          </p:stCondLst>
                                        </p:cTn>
                                        <p:tgtEl>
                                          <p:spTgt spid="5">
                                            <p:graphicEl>
                                              <a:dgm id="{1BEC1CC2-7978-46CE-8A75-67A769C03883}"/>
                                            </p:graphicEl>
                                          </p:spTgt>
                                        </p:tgtEl>
                                      </p:cBhvr>
                                      <p:to x="100000" y="100000"/>
                                    </p:animScale>
                                    <p:animScale>
                                      <p:cBhvr>
                                        <p:cTn id="17" dur="26">
                                          <p:stCondLst>
                                            <p:cond delay="1642"/>
                                          </p:stCondLst>
                                        </p:cTn>
                                        <p:tgtEl>
                                          <p:spTgt spid="5">
                                            <p:graphicEl>
                                              <a:dgm id="{1BEC1CC2-7978-46CE-8A75-67A769C03883}"/>
                                            </p:graphicEl>
                                          </p:spTgt>
                                        </p:tgtEl>
                                      </p:cBhvr>
                                      <p:to x="100000" y="90000"/>
                                    </p:animScale>
                                    <p:animScale>
                                      <p:cBhvr>
                                        <p:cTn id="18" dur="166" decel="50000">
                                          <p:stCondLst>
                                            <p:cond delay="1668"/>
                                          </p:stCondLst>
                                        </p:cTn>
                                        <p:tgtEl>
                                          <p:spTgt spid="5">
                                            <p:graphicEl>
                                              <a:dgm id="{1BEC1CC2-7978-46CE-8A75-67A769C03883}"/>
                                            </p:graphicEl>
                                          </p:spTgt>
                                        </p:tgtEl>
                                      </p:cBhvr>
                                      <p:to x="100000" y="100000"/>
                                    </p:animScale>
                                    <p:animScale>
                                      <p:cBhvr>
                                        <p:cTn id="19" dur="26">
                                          <p:stCondLst>
                                            <p:cond delay="1808"/>
                                          </p:stCondLst>
                                        </p:cTn>
                                        <p:tgtEl>
                                          <p:spTgt spid="5">
                                            <p:graphicEl>
                                              <a:dgm id="{1BEC1CC2-7978-46CE-8A75-67A769C03883}"/>
                                            </p:graphicEl>
                                          </p:spTgt>
                                        </p:tgtEl>
                                      </p:cBhvr>
                                      <p:to x="100000" y="95000"/>
                                    </p:animScale>
                                    <p:animScale>
                                      <p:cBhvr>
                                        <p:cTn id="20" dur="166" decel="50000">
                                          <p:stCondLst>
                                            <p:cond delay="1834"/>
                                          </p:stCondLst>
                                        </p:cTn>
                                        <p:tgtEl>
                                          <p:spTgt spid="5">
                                            <p:graphicEl>
                                              <a:dgm id="{1BEC1CC2-7978-46CE-8A75-67A769C03883}"/>
                                            </p:graphic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graphicEl>
                                              <a:dgm id="{D5997FB6-A5FE-4C06-BF9E-64807667A1D9}"/>
                                            </p:graphicEl>
                                          </p:spTgt>
                                        </p:tgtEl>
                                        <p:attrNameLst>
                                          <p:attrName>style.visibility</p:attrName>
                                        </p:attrNameLst>
                                      </p:cBhvr>
                                      <p:to>
                                        <p:strVal val="visible"/>
                                      </p:to>
                                    </p:set>
                                    <p:animEffect transition="in" filter="wipe(down)">
                                      <p:cBhvr>
                                        <p:cTn id="25" dur="580">
                                          <p:stCondLst>
                                            <p:cond delay="0"/>
                                          </p:stCondLst>
                                        </p:cTn>
                                        <p:tgtEl>
                                          <p:spTgt spid="5">
                                            <p:graphicEl>
                                              <a:dgm id="{D5997FB6-A5FE-4C06-BF9E-64807667A1D9}"/>
                                            </p:graphicEl>
                                          </p:spTgt>
                                        </p:tgtEl>
                                      </p:cBhvr>
                                    </p:animEffect>
                                    <p:anim calcmode="lin" valueType="num">
                                      <p:cBhvr>
                                        <p:cTn id="26" dur="1822" tmFilter="0,0; 0.14,0.36; 0.43,0.73; 0.71,0.91; 1.0,1.0">
                                          <p:stCondLst>
                                            <p:cond delay="0"/>
                                          </p:stCondLst>
                                        </p:cTn>
                                        <p:tgtEl>
                                          <p:spTgt spid="5">
                                            <p:graphicEl>
                                              <a:dgm id="{D5997FB6-A5FE-4C06-BF9E-64807667A1D9}"/>
                                            </p:graphic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graphicEl>
                                              <a:dgm id="{D5997FB6-A5FE-4C06-BF9E-64807667A1D9}"/>
                                            </p:graphic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graphicEl>
                                              <a:dgm id="{D5997FB6-A5FE-4C06-BF9E-64807667A1D9}"/>
                                            </p:graphic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graphicEl>
                                              <a:dgm id="{D5997FB6-A5FE-4C06-BF9E-64807667A1D9}"/>
                                            </p:graphic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graphicEl>
                                              <a:dgm id="{D5997FB6-A5FE-4C06-BF9E-64807667A1D9}"/>
                                            </p:graphic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graphicEl>
                                              <a:dgm id="{D5997FB6-A5FE-4C06-BF9E-64807667A1D9}"/>
                                            </p:graphicEl>
                                          </p:spTgt>
                                        </p:tgtEl>
                                      </p:cBhvr>
                                      <p:to x="100000" y="60000"/>
                                    </p:animScale>
                                    <p:animScale>
                                      <p:cBhvr>
                                        <p:cTn id="32" dur="166" decel="50000">
                                          <p:stCondLst>
                                            <p:cond delay="676"/>
                                          </p:stCondLst>
                                        </p:cTn>
                                        <p:tgtEl>
                                          <p:spTgt spid="5">
                                            <p:graphicEl>
                                              <a:dgm id="{D5997FB6-A5FE-4C06-BF9E-64807667A1D9}"/>
                                            </p:graphicEl>
                                          </p:spTgt>
                                        </p:tgtEl>
                                      </p:cBhvr>
                                      <p:to x="100000" y="100000"/>
                                    </p:animScale>
                                    <p:animScale>
                                      <p:cBhvr>
                                        <p:cTn id="33" dur="26">
                                          <p:stCondLst>
                                            <p:cond delay="1312"/>
                                          </p:stCondLst>
                                        </p:cTn>
                                        <p:tgtEl>
                                          <p:spTgt spid="5">
                                            <p:graphicEl>
                                              <a:dgm id="{D5997FB6-A5FE-4C06-BF9E-64807667A1D9}"/>
                                            </p:graphicEl>
                                          </p:spTgt>
                                        </p:tgtEl>
                                      </p:cBhvr>
                                      <p:to x="100000" y="80000"/>
                                    </p:animScale>
                                    <p:animScale>
                                      <p:cBhvr>
                                        <p:cTn id="34" dur="166" decel="50000">
                                          <p:stCondLst>
                                            <p:cond delay="1338"/>
                                          </p:stCondLst>
                                        </p:cTn>
                                        <p:tgtEl>
                                          <p:spTgt spid="5">
                                            <p:graphicEl>
                                              <a:dgm id="{D5997FB6-A5FE-4C06-BF9E-64807667A1D9}"/>
                                            </p:graphicEl>
                                          </p:spTgt>
                                        </p:tgtEl>
                                      </p:cBhvr>
                                      <p:to x="100000" y="100000"/>
                                    </p:animScale>
                                    <p:animScale>
                                      <p:cBhvr>
                                        <p:cTn id="35" dur="26">
                                          <p:stCondLst>
                                            <p:cond delay="1642"/>
                                          </p:stCondLst>
                                        </p:cTn>
                                        <p:tgtEl>
                                          <p:spTgt spid="5">
                                            <p:graphicEl>
                                              <a:dgm id="{D5997FB6-A5FE-4C06-BF9E-64807667A1D9}"/>
                                            </p:graphicEl>
                                          </p:spTgt>
                                        </p:tgtEl>
                                      </p:cBhvr>
                                      <p:to x="100000" y="90000"/>
                                    </p:animScale>
                                    <p:animScale>
                                      <p:cBhvr>
                                        <p:cTn id="36" dur="166" decel="50000">
                                          <p:stCondLst>
                                            <p:cond delay="1668"/>
                                          </p:stCondLst>
                                        </p:cTn>
                                        <p:tgtEl>
                                          <p:spTgt spid="5">
                                            <p:graphicEl>
                                              <a:dgm id="{D5997FB6-A5FE-4C06-BF9E-64807667A1D9}"/>
                                            </p:graphicEl>
                                          </p:spTgt>
                                        </p:tgtEl>
                                      </p:cBhvr>
                                      <p:to x="100000" y="100000"/>
                                    </p:animScale>
                                    <p:animScale>
                                      <p:cBhvr>
                                        <p:cTn id="37" dur="26">
                                          <p:stCondLst>
                                            <p:cond delay="1808"/>
                                          </p:stCondLst>
                                        </p:cTn>
                                        <p:tgtEl>
                                          <p:spTgt spid="5">
                                            <p:graphicEl>
                                              <a:dgm id="{D5997FB6-A5FE-4C06-BF9E-64807667A1D9}"/>
                                            </p:graphicEl>
                                          </p:spTgt>
                                        </p:tgtEl>
                                      </p:cBhvr>
                                      <p:to x="100000" y="95000"/>
                                    </p:animScale>
                                    <p:animScale>
                                      <p:cBhvr>
                                        <p:cTn id="38" dur="166" decel="50000">
                                          <p:stCondLst>
                                            <p:cond delay="1834"/>
                                          </p:stCondLst>
                                        </p:cTn>
                                        <p:tgtEl>
                                          <p:spTgt spid="5">
                                            <p:graphicEl>
                                              <a:dgm id="{D5997FB6-A5FE-4C06-BF9E-64807667A1D9}"/>
                                            </p:graphicEl>
                                          </p:spTgt>
                                        </p:tgtEl>
                                      </p:cBhvr>
                                      <p:to x="100000" y="100000"/>
                                    </p:animScale>
                                  </p:childTnLst>
                                </p:cTn>
                              </p:par>
                              <p:par>
                                <p:cTn id="39" presetID="26" presetClass="entr" presetSubtype="0" fill="hold" grpId="0" nodeType="withEffect">
                                  <p:stCondLst>
                                    <p:cond delay="0"/>
                                  </p:stCondLst>
                                  <p:childTnLst>
                                    <p:set>
                                      <p:cBhvr>
                                        <p:cTn id="40" dur="1" fill="hold">
                                          <p:stCondLst>
                                            <p:cond delay="0"/>
                                          </p:stCondLst>
                                        </p:cTn>
                                        <p:tgtEl>
                                          <p:spTgt spid="5">
                                            <p:graphicEl>
                                              <a:dgm id="{918FF342-9837-4234-8DD7-A0A2BD624B00}"/>
                                            </p:graphicEl>
                                          </p:spTgt>
                                        </p:tgtEl>
                                        <p:attrNameLst>
                                          <p:attrName>style.visibility</p:attrName>
                                        </p:attrNameLst>
                                      </p:cBhvr>
                                      <p:to>
                                        <p:strVal val="visible"/>
                                      </p:to>
                                    </p:set>
                                    <p:animEffect transition="in" filter="wipe(down)">
                                      <p:cBhvr>
                                        <p:cTn id="41" dur="580">
                                          <p:stCondLst>
                                            <p:cond delay="0"/>
                                          </p:stCondLst>
                                        </p:cTn>
                                        <p:tgtEl>
                                          <p:spTgt spid="5">
                                            <p:graphicEl>
                                              <a:dgm id="{918FF342-9837-4234-8DD7-A0A2BD624B00}"/>
                                            </p:graphicEl>
                                          </p:spTgt>
                                        </p:tgtEl>
                                      </p:cBhvr>
                                    </p:animEffect>
                                    <p:anim calcmode="lin" valueType="num">
                                      <p:cBhvr>
                                        <p:cTn id="42" dur="1822" tmFilter="0,0; 0.14,0.36; 0.43,0.73; 0.71,0.91; 1.0,1.0">
                                          <p:stCondLst>
                                            <p:cond delay="0"/>
                                          </p:stCondLst>
                                        </p:cTn>
                                        <p:tgtEl>
                                          <p:spTgt spid="5">
                                            <p:graphicEl>
                                              <a:dgm id="{918FF342-9837-4234-8DD7-A0A2BD624B00}"/>
                                            </p:graphic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5">
                                            <p:graphicEl>
                                              <a:dgm id="{918FF342-9837-4234-8DD7-A0A2BD624B00}"/>
                                            </p:graphic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5">
                                            <p:graphicEl>
                                              <a:dgm id="{918FF342-9837-4234-8DD7-A0A2BD624B00}"/>
                                            </p:graphic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5">
                                            <p:graphicEl>
                                              <a:dgm id="{918FF342-9837-4234-8DD7-A0A2BD624B00}"/>
                                            </p:graphic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5">
                                            <p:graphicEl>
                                              <a:dgm id="{918FF342-9837-4234-8DD7-A0A2BD624B00}"/>
                                            </p:graphic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5">
                                            <p:graphicEl>
                                              <a:dgm id="{918FF342-9837-4234-8DD7-A0A2BD624B00}"/>
                                            </p:graphicEl>
                                          </p:spTgt>
                                        </p:tgtEl>
                                      </p:cBhvr>
                                      <p:to x="100000" y="60000"/>
                                    </p:animScale>
                                    <p:animScale>
                                      <p:cBhvr>
                                        <p:cTn id="48" dur="166" decel="50000">
                                          <p:stCondLst>
                                            <p:cond delay="676"/>
                                          </p:stCondLst>
                                        </p:cTn>
                                        <p:tgtEl>
                                          <p:spTgt spid="5">
                                            <p:graphicEl>
                                              <a:dgm id="{918FF342-9837-4234-8DD7-A0A2BD624B00}"/>
                                            </p:graphicEl>
                                          </p:spTgt>
                                        </p:tgtEl>
                                      </p:cBhvr>
                                      <p:to x="100000" y="100000"/>
                                    </p:animScale>
                                    <p:animScale>
                                      <p:cBhvr>
                                        <p:cTn id="49" dur="26">
                                          <p:stCondLst>
                                            <p:cond delay="1312"/>
                                          </p:stCondLst>
                                        </p:cTn>
                                        <p:tgtEl>
                                          <p:spTgt spid="5">
                                            <p:graphicEl>
                                              <a:dgm id="{918FF342-9837-4234-8DD7-A0A2BD624B00}"/>
                                            </p:graphicEl>
                                          </p:spTgt>
                                        </p:tgtEl>
                                      </p:cBhvr>
                                      <p:to x="100000" y="80000"/>
                                    </p:animScale>
                                    <p:animScale>
                                      <p:cBhvr>
                                        <p:cTn id="50" dur="166" decel="50000">
                                          <p:stCondLst>
                                            <p:cond delay="1338"/>
                                          </p:stCondLst>
                                        </p:cTn>
                                        <p:tgtEl>
                                          <p:spTgt spid="5">
                                            <p:graphicEl>
                                              <a:dgm id="{918FF342-9837-4234-8DD7-A0A2BD624B00}"/>
                                            </p:graphicEl>
                                          </p:spTgt>
                                        </p:tgtEl>
                                      </p:cBhvr>
                                      <p:to x="100000" y="100000"/>
                                    </p:animScale>
                                    <p:animScale>
                                      <p:cBhvr>
                                        <p:cTn id="51" dur="26">
                                          <p:stCondLst>
                                            <p:cond delay="1642"/>
                                          </p:stCondLst>
                                        </p:cTn>
                                        <p:tgtEl>
                                          <p:spTgt spid="5">
                                            <p:graphicEl>
                                              <a:dgm id="{918FF342-9837-4234-8DD7-A0A2BD624B00}"/>
                                            </p:graphicEl>
                                          </p:spTgt>
                                        </p:tgtEl>
                                      </p:cBhvr>
                                      <p:to x="100000" y="90000"/>
                                    </p:animScale>
                                    <p:animScale>
                                      <p:cBhvr>
                                        <p:cTn id="52" dur="166" decel="50000">
                                          <p:stCondLst>
                                            <p:cond delay="1668"/>
                                          </p:stCondLst>
                                        </p:cTn>
                                        <p:tgtEl>
                                          <p:spTgt spid="5">
                                            <p:graphicEl>
                                              <a:dgm id="{918FF342-9837-4234-8DD7-A0A2BD624B00}"/>
                                            </p:graphicEl>
                                          </p:spTgt>
                                        </p:tgtEl>
                                      </p:cBhvr>
                                      <p:to x="100000" y="100000"/>
                                    </p:animScale>
                                    <p:animScale>
                                      <p:cBhvr>
                                        <p:cTn id="53" dur="26">
                                          <p:stCondLst>
                                            <p:cond delay="1808"/>
                                          </p:stCondLst>
                                        </p:cTn>
                                        <p:tgtEl>
                                          <p:spTgt spid="5">
                                            <p:graphicEl>
                                              <a:dgm id="{918FF342-9837-4234-8DD7-A0A2BD624B00}"/>
                                            </p:graphicEl>
                                          </p:spTgt>
                                        </p:tgtEl>
                                      </p:cBhvr>
                                      <p:to x="100000" y="95000"/>
                                    </p:animScale>
                                    <p:animScale>
                                      <p:cBhvr>
                                        <p:cTn id="54" dur="166" decel="50000">
                                          <p:stCondLst>
                                            <p:cond delay="1834"/>
                                          </p:stCondLst>
                                        </p:cTn>
                                        <p:tgtEl>
                                          <p:spTgt spid="5">
                                            <p:graphicEl>
                                              <a:dgm id="{918FF342-9837-4234-8DD7-A0A2BD624B00}"/>
                                            </p:graphicEl>
                                          </p:spTgt>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grpId="0" nodeType="clickEffect">
                                  <p:stCondLst>
                                    <p:cond delay="0"/>
                                  </p:stCondLst>
                                  <p:childTnLst>
                                    <p:set>
                                      <p:cBhvr>
                                        <p:cTn id="58" dur="1" fill="hold">
                                          <p:stCondLst>
                                            <p:cond delay="0"/>
                                          </p:stCondLst>
                                        </p:cTn>
                                        <p:tgtEl>
                                          <p:spTgt spid="5">
                                            <p:graphicEl>
                                              <a:dgm id="{AE1BFBB7-50E2-4D16-953E-843707232272}"/>
                                            </p:graphicEl>
                                          </p:spTgt>
                                        </p:tgtEl>
                                        <p:attrNameLst>
                                          <p:attrName>style.visibility</p:attrName>
                                        </p:attrNameLst>
                                      </p:cBhvr>
                                      <p:to>
                                        <p:strVal val="visible"/>
                                      </p:to>
                                    </p:set>
                                    <p:animEffect transition="in" filter="wipe(down)">
                                      <p:cBhvr>
                                        <p:cTn id="59" dur="580">
                                          <p:stCondLst>
                                            <p:cond delay="0"/>
                                          </p:stCondLst>
                                        </p:cTn>
                                        <p:tgtEl>
                                          <p:spTgt spid="5">
                                            <p:graphicEl>
                                              <a:dgm id="{AE1BFBB7-50E2-4D16-953E-843707232272}"/>
                                            </p:graphicEl>
                                          </p:spTgt>
                                        </p:tgtEl>
                                      </p:cBhvr>
                                    </p:animEffect>
                                    <p:anim calcmode="lin" valueType="num">
                                      <p:cBhvr>
                                        <p:cTn id="60" dur="1822" tmFilter="0,0; 0.14,0.36; 0.43,0.73; 0.71,0.91; 1.0,1.0">
                                          <p:stCondLst>
                                            <p:cond delay="0"/>
                                          </p:stCondLst>
                                        </p:cTn>
                                        <p:tgtEl>
                                          <p:spTgt spid="5">
                                            <p:graphicEl>
                                              <a:dgm id="{AE1BFBB7-50E2-4D16-953E-843707232272}"/>
                                            </p:graphicEl>
                                          </p:spTgt>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5">
                                            <p:graphicEl>
                                              <a:dgm id="{AE1BFBB7-50E2-4D16-953E-843707232272}"/>
                                            </p:graphicEl>
                                          </p:spTgt>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5">
                                            <p:graphicEl>
                                              <a:dgm id="{AE1BFBB7-50E2-4D16-953E-843707232272}"/>
                                            </p:graphicEl>
                                          </p:spTgt>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5">
                                            <p:graphicEl>
                                              <a:dgm id="{AE1BFBB7-50E2-4D16-953E-843707232272}"/>
                                            </p:graphicEl>
                                          </p:spTgt>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5">
                                            <p:graphicEl>
                                              <a:dgm id="{AE1BFBB7-50E2-4D16-953E-843707232272}"/>
                                            </p:graphicEl>
                                          </p:spTgt>
                                        </p:tgtEl>
                                        <p:attrNameLst>
                                          <p:attrName>ppt_y</p:attrName>
                                        </p:attrNameLst>
                                      </p:cBhvr>
                                      <p:tavLst>
                                        <p:tav tm="0" fmla="#ppt_y-sin(pi*$)/81">
                                          <p:val>
                                            <p:fltVal val="0"/>
                                          </p:val>
                                        </p:tav>
                                        <p:tav tm="100000">
                                          <p:val>
                                            <p:fltVal val="1"/>
                                          </p:val>
                                        </p:tav>
                                      </p:tavLst>
                                    </p:anim>
                                    <p:animScale>
                                      <p:cBhvr>
                                        <p:cTn id="65" dur="26">
                                          <p:stCondLst>
                                            <p:cond delay="650"/>
                                          </p:stCondLst>
                                        </p:cTn>
                                        <p:tgtEl>
                                          <p:spTgt spid="5">
                                            <p:graphicEl>
                                              <a:dgm id="{AE1BFBB7-50E2-4D16-953E-843707232272}"/>
                                            </p:graphicEl>
                                          </p:spTgt>
                                        </p:tgtEl>
                                      </p:cBhvr>
                                      <p:to x="100000" y="60000"/>
                                    </p:animScale>
                                    <p:animScale>
                                      <p:cBhvr>
                                        <p:cTn id="66" dur="166" decel="50000">
                                          <p:stCondLst>
                                            <p:cond delay="676"/>
                                          </p:stCondLst>
                                        </p:cTn>
                                        <p:tgtEl>
                                          <p:spTgt spid="5">
                                            <p:graphicEl>
                                              <a:dgm id="{AE1BFBB7-50E2-4D16-953E-843707232272}"/>
                                            </p:graphicEl>
                                          </p:spTgt>
                                        </p:tgtEl>
                                      </p:cBhvr>
                                      <p:to x="100000" y="100000"/>
                                    </p:animScale>
                                    <p:animScale>
                                      <p:cBhvr>
                                        <p:cTn id="67" dur="26">
                                          <p:stCondLst>
                                            <p:cond delay="1312"/>
                                          </p:stCondLst>
                                        </p:cTn>
                                        <p:tgtEl>
                                          <p:spTgt spid="5">
                                            <p:graphicEl>
                                              <a:dgm id="{AE1BFBB7-50E2-4D16-953E-843707232272}"/>
                                            </p:graphicEl>
                                          </p:spTgt>
                                        </p:tgtEl>
                                      </p:cBhvr>
                                      <p:to x="100000" y="80000"/>
                                    </p:animScale>
                                    <p:animScale>
                                      <p:cBhvr>
                                        <p:cTn id="68" dur="166" decel="50000">
                                          <p:stCondLst>
                                            <p:cond delay="1338"/>
                                          </p:stCondLst>
                                        </p:cTn>
                                        <p:tgtEl>
                                          <p:spTgt spid="5">
                                            <p:graphicEl>
                                              <a:dgm id="{AE1BFBB7-50E2-4D16-953E-843707232272}"/>
                                            </p:graphicEl>
                                          </p:spTgt>
                                        </p:tgtEl>
                                      </p:cBhvr>
                                      <p:to x="100000" y="100000"/>
                                    </p:animScale>
                                    <p:animScale>
                                      <p:cBhvr>
                                        <p:cTn id="69" dur="26">
                                          <p:stCondLst>
                                            <p:cond delay="1642"/>
                                          </p:stCondLst>
                                        </p:cTn>
                                        <p:tgtEl>
                                          <p:spTgt spid="5">
                                            <p:graphicEl>
                                              <a:dgm id="{AE1BFBB7-50E2-4D16-953E-843707232272}"/>
                                            </p:graphicEl>
                                          </p:spTgt>
                                        </p:tgtEl>
                                      </p:cBhvr>
                                      <p:to x="100000" y="90000"/>
                                    </p:animScale>
                                    <p:animScale>
                                      <p:cBhvr>
                                        <p:cTn id="70" dur="166" decel="50000">
                                          <p:stCondLst>
                                            <p:cond delay="1668"/>
                                          </p:stCondLst>
                                        </p:cTn>
                                        <p:tgtEl>
                                          <p:spTgt spid="5">
                                            <p:graphicEl>
                                              <a:dgm id="{AE1BFBB7-50E2-4D16-953E-843707232272}"/>
                                            </p:graphicEl>
                                          </p:spTgt>
                                        </p:tgtEl>
                                      </p:cBhvr>
                                      <p:to x="100000" y="100000"/>
                                    </p:animScale>
                                    <p:animScale>
                                      <p:cBhvr>
                                        <p:cTn id="71" dur="26">
                                          <p:stCondLst>
                                            <p:cond delay="1808"/>
                                          </p:stCondLst>
                                        </p:cTn>
                                        <p:tgtEl>
                                          <p:spTgt spid="5">
                                            <p:graphicEl>
                                              <a:dgm id="{AE1BFBB7-50E2-4D16-953E-843707232272}"/>
                                            </p:graphicEl>
                                          </p:spTgt>
                                        </p:tgtEl>
                                      </p:cBhvr>
                                      <p:to x="100000" y="95000"/>
                                    </p:animScale>
                                    <p:animScale>
                                      <p:cBhvr>
                                        <p:cTn id="72" dur="166" decel="50000">
                                          <p:stCondLst>
                                            <p:cond delay="1834"/>
                                          </p:stCondLst>
                                        </p:cTn>
                                        <p:tgtEl>
                                          <p:spTgt spid="5">
                                            <p:graphicEl>
                                              <a:dgm id="{AE1BFBB7-50E2-4D16-953E-843707232272}"/>
                                            </p:graphicEl>
                                          </p:spTgt>
                                        </p:tgtEl>
                                      </p:cBhvr>
                                      <p:to x="100000" y="100000"/>
                                    </p:animScale>
                                  </p:childTnLst>
                                </p:cTn>
                              </p:par>
                              <p:par>
                                <p:cTn id="73" presetID="26" presetClass="entr" presetSubtype="0" fill="hold" grpId="0" nodeType="withEffect">
                                  <p:stCondLst>
                                    <p:cond delay="0"/>
                                  </p:stCondLst>
                                  <p:childTnLst>
                                    <p:set>
                                      <p:cBhvr>
                                        <p:cTn id="74" dur="1" fill="hold">
                                          <p:stCondLst>
                                            <p:cond delay="0"/>
                                          </p:stCondLst>
                                        </p:cTn>
                                        <p:tgtEl>
                                          <p:spTgt spid="5">
                                            <p:graphicEl>
                                              <a:dgm id="{AC77514B-0541-443E-AFE6-08C360B90EC1}"/>
                                            </p:graphicEl>
                                          </p:spTgt>
                                        </p:tgtEl>
                                        <p:attrNameLst>
                                          <p:attrName>style.visibility</p:attrName>
                                        </p:attrNameLst>
                                      </p:cBhvr>
                                      <p:to>
                                        <p:strVal val="visible"/>
                                      </p:to>
                                    </p:set>
                                    <p:animEffect transition="in" filter="wipe(down)">
                                      <p:cBhvr>
                                        <p:cTn id="75" dur="580">
                                          <p:stCondLst>
                                            <p:cond delay="0"/>
                                          </p:stCondLst>
                                        </p:cTn>
                                        <p:tgtEl>
                                          <p:spTgt spid="5">
                                            <p:graphicEl>
                                              <a:dgm id="{AC77514B-0541-443E-AFE6-08C360B90EC1}"/>
                                            </p:graphicEl>
                                          </p:spTgt>
                                        </p:tgtEl>
                                      </p:cBhvr>
                                    </p:animEffect>
                                    <p:anim calcmode="lin" valueType="num">
                                      <p:cBhvr>
                                        <p:cTn id="76" dur="1822" tmFilter="0,0; 0.14,0.36; 0.43,0.73; 0.71,0.91; 1.0,1.0">
                                          <p:stCondLst>
                                            <p:cond delay="0"/>
                                          </p:stCondLst>
                                        </p:cTn>
                                        <p:tgtEl>
                                          <p:spTgt spid="5">
                                            <p:graphicEl>
                                              <a:dgm id="{AC77514B-0541-443E-AFE6-08C360B90EC1}"/>
                                            </p:graphicEl>
                                          </p:spTgt>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5">
                                            <p:graphicEl>
                                              <a:dgm id="{AC77514B-0541-443E-AFE6-08C360B90EC1}"/>
                                            </p:graphicEl>
                                          </p:spTgt>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5">
                                            <p:graphicEl>
                                              <a:dgm id="{AC77514B-0541-443E-AFE6-08C360B90EC1}"/>
                                            </p:graphicEl>
                                          </p:spTgt>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5">
                                            <p:graphicEl>
                                              <a:dgm id="{AC77514B-0541-443E-AFE6-08C360B90EC1}"/>
                                            </p:graphicEl>
                                          </p:spTgt>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5">
                                            <p:graphicEl>
                                              <a:dgm id="{AC77514B-0541-443E-AFE6-08C360B90EC1}"/>
                                            </p:graphicEl>
                                          </p:spTgt>
                                        </p:tgtEl>
                                        <p:attrNameLst>
                                          <p:attrName>ppt_y</p:attrName>
                                        </p:attrNameLst>
                                      </p:cBhvr>
                                      <p:tavLst>
                                        <p:tav tm="0" fmla="#ppt_y-sin(pi*$)/81">
                                          <p:val>
                                            <p:fltVal val="0"/>
                                          </p:val>
                                        </p:tav>
                                        <p:tav tm="100000">
                                          <p:val>
                                            <p:fltVal val="1"/>
                                          </p:val>
                                        </p:tav>
                                      </p:tavLst>
                                    </p:anim>
                                    <p:animScale>
                                      <p:cBhvr>
                                        <p:cTn id="81" dur="26">
                                          <p:stCondLst>
                                            <p:cond delay="650"/>
                                          </p:stCondLst>
                                        </p:cTn>
                                        <p:tgtEl>
                                          <p:spTgt spid="5">
                                            <p:graphicEl>
                                              <a:dgm id="{AC77514B-0541-443E-AFE6-08C360B90EC1}"/>
                                            </p:graphicEl>
                                          </p:spTgt>
                                        </p:tgtEl>
                                      </p:cBhvr>
                                      <p:to x="100000" y="60000"/>
                                    </p:animScale>
                                    <p:animScale>
                                      <p:cBhvr>
                                        <p:cTn id="82" dur="166" decel="50000">
                                          <p:stCondLst>
                                            <p:cond delay="676"/>
                                          </p:stCondLst>
                                        </p:cTn>
                                        <p:tgtEl>
                                          <p:spTgt spid="5">
                                            <p:graphicEl>
                                              <a:dgm id="{AC77514B-0541-443E-AFE6-08C360B90EC1}"/>
                                            </p:graphicEl>
                                          </p:spTgt>
                                        </p:tgtEl>
                                      </p:cBhvr>
                                      <p:to x="100000" y="100000"/>
                                    </p:animScale>
                                    <p:animScale>
                                      <p:cBhvr>
                                        <p:cTn id="83" dur="26">
                                          <p:stCondLst>
                                            <p:cond delay="1312"/>
                                          </p:stCondLst>
                                        </p:cTn>
                                        <p:tgtEl>
                                          <p:spTgt spid="5">
                                            <p:graphicEl>
                                              <a:dgm id="{AC77514B-0541-443E-AFE6-08C360B90EC1}"/>
                                            </p:graphicEl>
                                          </p:spTgt>
                                        </p:tgtEl>
                                      </p:cBhvr>
                                      <p:to x="100000" y="80000"/>
                                    </p:animScale>
                                    <p:animScale>
                                      <p:cBhvr>
                                        <p:cTn id="84" dur="166" decel="50000">
                                          <p:stCondLst>
                                            <p:cond delay="1338"/>
                                          </p:stCondLst>
                                        </p:cTn>
                                        <p:tgtEl>
                                          <p:spTgt spid="5">
                                            <p:graphicEl>
                                              <a:dgm id="{AC77514B-0541-443E-AFE6-08C360B90EC1}"/>
                                            </p:graphicEl>
                                          </p:spTgt>
                                        </p:tgtEl>
                                      </p:cBhvr>
                                      <p:to x="100000" y="100000"/>
                                    </p:animScale>
                                    <p:animScale>
                                      <p:cBhvr>
                                        <p:cTn id="85" dur="26">
                                          <p:stCondLst>
                                            <p:cond delay="1642"/>
                                          </p:stCondLst>
                                        </p:cTn>
                                        <p:tgtEl>
                                          <p:spTgt spid="5">
                                            <p:graphicEl>
                                              <a:dgm id="{AC77514B-0541-443E-AFE6-08C360B90EC1}"/>
                                            </p:graphicEl>
                                          </p:spTgt>
                                        </p:tgtEl>
                                      </p:cBhvr>
                                      <p:to x="100000" y="90000"/>
                                    </p:animScale>
                                    <p:animScale>
                                      <p:cBhvr>
                                        <p:cTn id="86" dur="166" decel="50000">
                                          <p:stCondLst>
                                            <p:cond delay="1668"/>
                                          </p:stCondLst>
                                        </p:cTn>
                                        <p:tgtEl>
                                          <p:spTgt spid="5">
                                            <p:graphicEl>
                                              <a:dgm id="{AC77514B-0541-443E-AFE6-08C360B90EC1}"/>
                                            </p:graphicEl>
                                          </p:spTgt>
                                        </p:tgtEl>
                                      </p:cBhvr>
                                      <p:to x="100000" y="100000"/>
                                    </p:animScale>
                                    <p:animScale>
                                      <p:cBhvr>
                                        <p:cTn id="87" dur="26">
                                          <p:stCondLst>
                                            <p:cond delay="1808"/>
                                          </p:stCondLst>
                                        </p:cTn>
                                        <p:tgtEl>
                                          <p:spTgt spid="5">
                                            <p:graphicEl>
                                              <a:dgm id="{AC77514B-0541-443E-AFE6-08C360B90EC1}"/>
                                            </p:graphicEl>
                                          </p:spTgt>
                                        </p:tgtEl>
                                      </p:cBhvr>
                                      <p:to x="100000" y="95000"/>
                                    </p:animScale>
                                    <p:animScale>
                                      <p:cBhvr>
                                        <p:cTn id="88" dur="166" decel="50000">
                                          <p:stCondLst>
                                            <p:cond delay="1834"/>
                                          </p:stCondLst>
                                        </p:cTn>
                                        <p:tgtEl>
                                          <p:spTgt spid="5">
                                            <p:graphicEl>
                                              <a:dgm id="{AC77514B-0541-443E-AFE6-08C360B90EC1}"/>
                                            </p:graphic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C8004-498D-43AA-8773-6DA5F041EA1F}"/>
              </a:ext>
            </a:extLst>
          </p:cNvPr>
          <p:cNvSpPr>
            <a:spLocks noGrp="1"/>
          </p:cNvSpPr>
          <p:nvPr>
            <p:ph type="title"/>
          </p:nvPr>
        </p:nvSpPr>
        <p:spPr>
          <a:xfrm>
            <a:off x="1295402" y="982132"/>
            <a:ext cx="9601196" cy="1303867"/>
          </a:xfrm>
        </p:spPr>
        <p:txBody>
          <a:bodyPr>
            <a:normAutofit/>
          </a:bodyPr>
          <a:lstStyle/>
          <a:p>
            <a:pPr rtl="1"/>
            <a:r>
              <a:rPr lang="ar-SA" dirty="0">
                <a:solidFill>
                  <a:srgbClr val="262626"/>
                </a:solidFill>
                <a:latin typeface="Sakkal Majalla" panose="02000000000000000000" pitchFamily="2" charset="-78"/>
                <a:cs typeface="Sakkal Majalla" panose="02000000000000000000" pitchFamily="2" charset="-78"/>
              </a:rPr>
              <a:t>للحفاظ (</a:t>
            </a:r>
            <a:r>
              <a:rPr lang="ar-EG" dirty="0">
                <a:solidFill>
                  <a:srgbClr val="262626"/>
                </a:solidFill>
                <a:latin typeface="Sakkal Majalla" panose="02000000000000000000" pitchFamily="2" charset="-78"/>
                <a:cs typeface="Sakkal Majalla" panose="02000000000000000000" pitchFamily="2" charset="-78"/>
              </a:rPr>
              <a:t>15</a:t>
            </a:r>
            <a:r>
              <a:rPr lang="ar-SA" dirty="0">
                <a:solidFill>
                  <a:srgbClr val="262626"/>
                </a:solidFill>
                <a:latin typeface="Sakkal Majalla" panose="02000000000000000000" pitchFamily="2" charset="-78"/>
                <a:cs typeface="Sakkal Majalla" panose="02000000000000000000" pitchFamily="2" charset="-78"/>
              </a:rPr>
              <a:t>)</a:t>
            </a:r>
            <a:endParaRPr lang="en-US" dirty="0">
              <a:solidFill>
                <a:srgbClr val="262626"/>
              </a:solidFill>
              <a:latin typeface="Sakkal Majalla" panose="02000000000000000000" pitchFamily="2" charset="-78"/>
              <a:cs typeface="Sakkal Majalla" panose="02000000000000000000" pitchFamily="2" charset="-78"/>
            </a:endParaRPr>
          </a:p>
        </p:txBody>
      </p:sp>
      <p:graphicFrame>
        <p:nvGraphicFramePr>
          <p:cNvPr id="5" name="Content Placeholder 2">
            <a:extLst>
              <a:ext uri="{FF2B5EF4-FFF2-40B4-BE49-F238E27FC236}">
                <a16:creationId xmlns:a16="http://schemas.microsoft.com/office/drawing/2014/main" id="{88FA6B1A-F6A5-4314-BDAC-CE9DCE055B28}"/>
              </a:ext>
            </a:extLst>
          </p:cNvPr>
          <p:cNvGraphicFramePr>
            <a:graphicFrameLocks noGrp="1"/>
          </p:cNvGraphicFramePr>
          <p:nvPr>
            <p:ph idx="1"/>
            <p:extLst>
              <p:ext uri="{D42A27DB-BD31-4B8C-83A1-F6EECF244321}">
                <p14:modId xmlns:p14="http://schemas.microsoft.com/office/powerpoint/2010/main" val="1168109705"/>
              </p:ext>
            </p:extLst>
          </p:nvPr>
        </p:nvGraphicFramePr>
        <p:xfrm>
          <a:off x="1295401" y="2675822"/>
          <a:ext cx="9601197" cy="2985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4639698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graphicEl>
                                              <a:dgm id="{1BEC1CC2-7978-46CE-8A75-67A769C03883}"/>
                                            </p:graphicEl>
                                          </p:spTgt>
                                        </p:tgtEl>
                                        <p:attrNameLst>
                                          <p:attrName>style.visibility</p:attrName>
                                        </p:attrNameLst>
                                      </p:cBhvr>
                                      <p:to>
                                        <p:strVal val="visible"/>
                                      </p:to>
                                    </p:set>
                                    <p:animEffect transition="in" filter="wipe(down)">
                                      <p:cBhvr>
                                        <p:cTn id="7" dur="580">
                                          <p:stCondLst>
                                            <p:cond delay="0"/>
                                          </p:stCondLst>
                                        </p:cTn>
                                        <p:tgtEl>
                                          <p:spTgt spid="5">
                                            <p:graphicEl>
                                              <a:dgm id="{1BEC1CC2-7978-46CE-8A75-67A769C03883}"/>
                                            </p:graphicEl>
                                          </p:spTgt>
                                        </p:tgtEl>
                                      </p:cBhvr>
                                    </p:animEffect>
                                    <p:anim calcmode="lin" valueType="num">
                                      <p:cBhvr>
                                        <p:cTn id="8" dur="1822" tmFilter="0,0; 0.14,0.36; 0.43,0.73; 0.71,0.91; 1.0,1.0">
                                          <p:stCondLst>
                                            <p:cond delay="0"/>
                                          </p:stCondLst>
                                        </p:cTn>
                                        <p:tgtEl>
                                          <p:spTgt spid="5">
                                            <p:graphicEl>
                                              <a:dgm id="{1BEC1CC2-7978-46CE-8A75-67A769C03883}"/>
                                            </p:graphic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graphicEl>
                                              <a:dgm id="{1BEC1CC2-7978-46CE-8A75-67A769C03883}"/>
                                            </p:graphic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graphicEl>
                                              <a:dgm id="{1BEC1CC2-7978-46CE-8A75-67A769C03883}"/>
                                            </p:graphic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graphicEl>
                                              <a:dgm id="{1BEC1CC2-7978-46CE-8A75-67A769C03883}"/>
                                            </p:graphic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graphicEl>
                                              <a:dgm id="{1BEC1CC2-7978-46CE-8A75-67A769C03883}"/>
                                            </p:graphic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graphicEl>
                                              <a:dgm id="{1BEC1CC2-7978-46CE-8A75-67A769C03883}"/>
                                            </p:graphicEl>
                                          </p:spTgt>
                                        </p:tgtEl>
                                      </p:cBhvr>
                                      <p:to x="100000" y="60000"/>
                                    </p:animScale>
                                    <p:animScale>
                                      <p:cBhvr>
                                        <p:cTn id="14" dur="166" decel="50000">
                                          <p:stCondLst>
                                            <p:cond delay="676"/>
                                          </p:stCondLst>
                                        </p:cTn>
                                        <p:tgtEl>
                                          <p:spTgt spid="5">
                                            <p:graphicEl>
                                              <a:dgm id="{1BEC1CC2-7978-46CE-8A75-67A769C03883}"/>
                                            </p:graphicEl>
                                          </p:spTgt>
                                        </p:tgtEl>
                                      </p:cBhvr>
                                      <p:to x="100000" y="100000"/>
                                    </p:animScale>
                                    <p:animScale>
                                      <p:cBhvr>
                                        <p:cTn id="15" dur="26">
                                          <p:stCondLst>
                                            <p:cond delay="1312"/>
                                          </p:stCondLst>
                                        </p:cTn>
                                        <p:tgtEl>
                                          <p:spTgt spid="5">
                                            <p:graphicEl>
                                              <a:dgm id="{1BEC1CC2-7978-46CE-8A75-67A769C03883}"/>
                                            </p:graphicEl>
                                          </p:spTgt>
                                        </p:tgtEl>
                                      </p:cBhvr>
                                      <p:to x="100000" y="80000"/>
                                    </p:animScale>
                                    <p:animScale>
                                      <p:cBhvr>
                                        <p:cTn id="16" dur="166" decel="50000">
                                          <p:stCondLst>
                                            <p:cond delay="1338"/>
                                          </p:stCondLst>
                                        </p:cTn>
                                        <p:tgtEl>
                                          <p:spTgt spid="5">
                                            <p:graphicEl>
                                              <a:dgm id="{1BEC1CC2-7978-46CE-8A75-67A769C03883}"/>
                                            </p:graphicEl>
                                          </p:spTgt>
                                        </p:tgtEl>
                                      </p:cBhvr>
                                      <p:to x="100000" y="100000"/>
                                    </p:animScale>
                                    <p:animScale>
                                      <p:cBhvr>
                                        <p:cTn id="17" dur="26">
                                          <p:stCondLst>
                                            <p:cond delay="1642"/>
                                          </p:stCondLst>
                                        </p:cTn>
                                        <p:tgtEl>
                                          <p:spTgt spid="5">
                                            <p:graphicEl>
                                              <a:dgm id="{1BEC1CC2-7978-46CE-8A75-67A769C03883}"/>
                                            </p:graphicEl>
                                          </p:spTgt>
                                        </p:tgtEl>
                                      </p:cBhvr>
                                      <p:to x="100000" y="90000"/>
                                    </p:animScale>
                                    <p:animScale>
                                      <p:cBhvr>
                                        <p:cTn id="18" dur="166" decel="50000">
                                          <p:stCondLst>
                                            <p:cond delay="1668"/>
                                          </p:stCondLst>
                                        </p:cTn>
                                        <p:tgtEl>
                                          <p:spTgt spid="5">
                                            <p:graphicEl>
                                              <a:dgm id="{1BEC1CC2-7978-46CE-8A75-67A769C03883}"/>
                                            </p:graphicEl>
                                          </p:spTgt>
                                        </p:tgtEl>
                                      </p:cBhvr>
                                      <p:to x="100000" y="100000"/>
                                    </p:animScale>
                                    <p:animScale>
                                      <p:cBhvr>
                                        <p:cTn id="19" dur="26">
                                          <p:stCondLst>
                                            <p:cond delay="1808"/>
                                          </p:stCondLst>
                                        </p:cTn>
                                        <p:tgtEl>
                                          <p:spTgt spid="5">
                                            <p:graphicEl>
                                              <a:dgm id="{1BEC1CC2-7978-46CE-8A75-67A769C03883}"/>
                                            </p:graphicEl>
                                          </p:spTgt>
                                        </p:tgtEl>
                                      </p:cBhvr>
                                      <p:to x="100000" y="95000"/>
                                    </p:animScale>
                                    <p:animScale>
                                      <p:cBhvr>
                                        <p:cTn id="20" dur="166" decel="50000">
                                          <p:stCondLst>
                                            <p:cond delay="1834"/>
                                          </p:stCondLst>
                                        </p:cTn>
                                        <p:tgtEl>
                                          <p:spTgt spid="5">
                                            <p:graphicEl>
                                              <a:dgm id="{1BEC1CC2-7978-46CE-8A75-67A769C03883}"/>
                                            </p:graphic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graphicEl>
                                              <a:dgm id="{D5997FB6-A5FE-4C06-BF9E-64807667A1D9}"/>
                                            </p:graphicEl>
                                          </p:spTgt>
                                        </p:tgtEl>
                                        <p:attrNameLst>
                                          <p:attrName>style.visibility</p:attrName>
                                        </p:attrNameLst>
                                      </p:cBhvr>
                                      <p:to>
                                        <p:strVal val="visible"/>
                                      </p:to>
                                    </p:set>
                                    <p:animEffect transition="in" filter="wipe(down)">
                                      <p:cBhvr>
                                        <p:cTn id="25" dur="580">
                                          <p:stCondLst>
                                            <p:cond delay="0"/>
                                          </p:stCondLst>
                                        </p:cTn>
                                        <p:tgtEl>
                                          <p:spTgt spid="5">
                                            <p:graphicEl>
                                              <a:dgm id="{D5997FB6-A5FE-4C06-BF9E-64807667A1D9}"/>
                                            </p:graphicEl>
                                          </p:spTgt>
                                        </p:tgtEl>
                                      </p:cBhvr>
                                    </p:animEffect>
                                    <p:anim calcmode="lin" valueType="num">
                                      <p:cBhvr>
                                        <p:cTn id="26" dur="1822" tmFilter="0,0; 0.14,0.36; 0.43,0.73; 0.71,0.91; 1.0,1.0">
                                          <p:stCondLst>
                                            <p:cond delay="0"/>
                                          </p:stCondLst>
                                        </p:cTn>
                                        <p:tgtEl>
                                          <p:spTgt spid="5">
                                            <p:graphicEl>
                                              <a:dgm id="{D5997FB6-A5FE-4C06-BF9E-64807667A1D9}"/>
                                            </p:graphic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graphicEl>
                                              <a:dgm id="{D5997FB6-A5FE-4C06-BF9E-64807667A1D9}"/>
                                            </p:graphic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graphicEl>
                                              <a:dgm id="{D5997FB6-A5FE-4C06-BF9E-64807667A1D9}"/>
                                            </p:graphic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graphicEl>
                                              <a:dgm id="{D5997FB6-A5FE-4C06-BF9E-64807667A1D9}"/>
                                            </p:graphic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graphicEl>
                                              <a:dgm id="{D5997FB6-A5FE-4C06-BF9E-64807667A1D9}"/>
                                            </p:graphic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graphicEl>
                                              <a:dgm id="{D5997FB6-A5FE-4C06-BF9E-64807667A1D9}"/>
                                            </p:graphicEl>
                                          </p:spTgt>
                                        </p:tgtEl>
                                      </p:cBhvr>
                                      <p:to x="100000" y="60000"/>
                                    </p:animScale>
                                    <p:animScale>
                                      <p:cBhvr>
                                        <p:cTn id="32" dur="166" decel="50000">
                                          <p:stCondLst>
                                            <p:cond delay="676"/>
                                          </p:stCondLst>
                                        </p:cTn>
                                        <p:tgtEl>
                                          <p:spTgt spid="5">
                                            <p:graphicEl>
                                              <a:dgm id="{D5997FB6-A5FE-4C06-BF9E-64807667A1D9}"/>
                                            </p:graphicEl>
                                          </p:spTgt>
                                        </p:tgtEl>
                                      </p:cBhvr>
                                      <p:to x="100000" y="100000"/>
                                    </p:animScale>
                                    <p:animScale>
                                      <p:cBhvr>
                                        <p:cTn id="33" dur="26">
                                          <p:stCondLst>
                                            <p:cond delay="1312"/>
                                          </p:stCondLst>
                                        </p:cTn>
                                        <p:tgtEl>
                                          <p:spTgt spid="5">
                                            <p:graphicEl>
                                              <a:dgm id="{D5997FB6-A5FE-4C06-BF9E-64807667A1D9}"/>
                                            </p:graphicEl>
                                          </p:spTgt>
                                        </p:tgtEl>
                                      </p:cBhvr>
                                      <p:to x="100000" y="80000"/>
                                    </p:animScale>
                                    <p:animScale>
                                      <p:cBhvr>
                                        <p:cTn id="34" dur="166" decel="50000">
                                          <p:stCondLst>
                                            <p:cond delay="1338"/>
                                          </p:stCondLst>
                                        </p:cTn>
                                        <p:tgtEl>
                                          <p:spTgt spid="5">
                                            <p:graphicEl>
                                              <a:dgm id="{D5997FB6-A5FE-4C06-BF9E-64807667A1D9}"/>
                                            </p:graphicEl>
                                          </p:spTgt>
                                        </p:tgtEl>
                                      </p:cBhvr>
                                      <p:to x="100000" y="100000"/>
                                    </p:animScale>
                                    <p:animScale>
                                      <p:cBhvr>
                                        <p:cTn id="35" dur="26">
                                          <p:stCondLst>
                                            <p:cond delay="1642"/>
                                          </p:stCondLst>
                                        </p:cTn>
                                        <p:tgtEl>
                                          <p:spTgt spid="5">
                                            <p:graphicEl>
                                              <a:dgm id="{D5997FB6-A5FE-4C06-BF9E-64807667A1D9}"/>
                                            </p:graphicEl>
                                          </p:spTgt>
                                        </p:tgtEl>
                                      </p:cBhvr>
                                      <p:to x="100000" y="90000"/>
                                    </p:animScale>
                                    <p:animScale>
                                      <p:cBhvr>
                                        <p:cTn id="36" dur="166" decel="50000">
                                          <p:stCondLst>
                                            <p:cond delay="1668"/>
                                          </p:stCondLst>
                                        </p:cTn>
                                        <p:tgtEl>
                                          <p:spTgt spid="5">
                                            <p:graphicEl>
                                              <a:dgm id="{D5997FB6-A5FE-4C06-BF9E-64807667A1D9}"/>
                                            </p:graphicEl>
                                          </p:spTgt>
                                        </p:tgtEl>
                                      </p:cBhvr>
                                      <p:to x="100000" y="100000"/>
                                    </p:animScale>
                                    <p:animScale>
                                      <p:cBhvr>
                                        <p:cTn id="37" dur="26">
                                          <p:stCondLst>
                                            <p:cond delay="1808"/>
                                          </p:stCondLst>
                                        </p:cTn>
                                        <p:tgtEl>
                                          <p:spTgt spid="5">
                                            <p:graphicEl>
                                              <a:dgm id="{D5997FB6-A5FE-4C06-BF9E-64807667A1D9}"/>
                                            </p:graphicEl>
                                          </p:spTgt>
                                        </p:tgtEl>
                                      </p:cBhvr>
                                      <p:to x="100000" y="95000"/>
                                    </p:animScale>
                                    <p:animScale>
                                      <p:cBhvr>
                                        <p:cTn id="38" dur="166" decel="50000">
                                          <p:stCondLst>
                                            <p:cond delay="1834"/>
                                          </p:stCondLst>
                                        </p:cTn>
                                        <p:tgtEl>
                                          <p:spTgt spid="5">
                                            <p:graphicEl>
                                              <a:dgm id="{D5997FB6-A5FE-4C06-BF9E-64807667A1D9}"/>
                                            </p:graphicEl>
                                          </p:spTgt>
                                        </p:tgtEl>
                                      </p:cBhvr>
                                      <p:to x="100000" y="100000"/>
                                    </p:animScale>
                                  </p:childTnLst>
                                </p:cTn>
                              </p:par>
                              <p:par>
                                <p:cTn id="39" presetID="26" presetClass="entr" presetSubtype="0" fill="hold" grpId="0" nodeType="withEffect">
                                  <p:stCondLst>
                                    <p:cond delay="0"/>
                                  </p:stCondLst>
                                  <p:childTnLst>
                                    <p:set>
                                      <p:cBhvr>
                                        <p:cTn id="40" dur="1" fill="hold">
                                          <p:stCondLst>
                                            <p:cond delay="0"/>
                                          </p:stCondLst>
                                        </p:cTn>
                                        <p:tgtEl>
                                          <p:spTgt spid="5">
                                            <p:graphicEl>
                                              <a:dgm id="{918FF342-9837-4234-8DD7-A0A2BD624B00}"/>
                                            </p:graphicEl>
                                          </p:spTgt>
                                        </p:tgtEl>
                                        <p:attrNameLst>
                                          <p:attrName>style.visibility</p:attrName>
                                        </p:attrNameLst>
                                      </p:cBhvr>
                                      <p:to>
                                        <p:strVal val="visible"/>
                                      </p:to>
                                    </p:set>
                                    <p:animEffect transition="in" filter="wipe(down)">
                                      <p:cBhvr>
                                        <p:cTn id="41" dur="580">
                                          <p:stCondLst>
                                            <p:cond delay="0"/>
                                          </p:stCondLst>
                                        </p:cTn>
                                        <p:tgtEl>
                                          <p:spTgt spid="5">
                                            <p:graphicEl>
                                              <a:dgm id="{918FF342-9837-4234-8DD7-A0A2BD624B00}"/>
                                            </p:graphicEl>
                                          </p:spTgt>
                                        </p:tgtEl>
                                      </p:cBhvr>
                                    </p:animEffect>
                                    <p:anim calcmode="lin" valueType="num">
                                      <p:cBhvr>
                                        <p:cTn id="42" dur="1822" tmFilter="0,0; 0.14,0.36; 0.43,0.73; 0.71,0.91; 1.0,1.0">
                                          <p:stCondLst>
                                            <p:cond delay="0"/>
                                          </p:stCondLst>
                                        </p:cTn>
                                        <p:tgtEl>
                                          <p:spTgt spid="5">
                                            <p:graphicEl>
                                              <a:dgm id="{918FF342-9837-4234-8DD7-A0A2BD624B00}"/>
                                            </p:graphic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5">
                                            <p:graphicEl>
                                              <a:dgm id="{918FF342-9837-4234-8DD7-A0A2BD624B00}"/>
                                            </p:graphic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5">
                                            <p:graphicEl>
                                              <a:dgm id="{918FF342-9837-4234-8DD7-A0A2BD624B00}"/>
                                            </p:graphic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5">
                                            <p:graphicEl>
                                              <a:dgm id="{918FF342-9837-4234-8DD7-A0A2BD624B00}"/>
                                            </p:graphic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5">
                                            <p:graphicEl>
                                              <a:dgm id="{918FF342-9837-4234-8DD7-A0A2BD624B00}"/>
                                            </p:graphic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5">
                                            <p:graphicEl>
                                              <a:dgm id="{918FF342-9837-4234-8DD7-A0A2BD624B00}"/>
                                            </p:graphicEl>
                                          </p:spTgt>
                                        </p:tgtEl>
                                      </p:cBhvr>
                                      <p:to x="100000" y="60000"/>
                                    </p:animScale>
                                    <p:animScale>
                                      <p:cBhvr>
                                        <p:cTn id="48" dur="166" decel="50000">
                                          <p:stCondLst>
                                            <p:cond delay="676"/>
                                          </p:stCondLst>
                                        </p:cTn>
                                        <p:tgtEl>
                                          <p:spTgt spid="5">
                                            <p:graphicEl>
                                              <a:dgm id="{918FF342-9837-4234-8DD7-A0A2BD624B00}"/>
                                            </p:graphicEl>
                                          </p:spTgt>
                                        </p:tgtEl>
                                      </p:cBhvr>
                                      <p:to x="100000" y="100000"/>
                                    </p:animScale>
                                    <p:animScale>
                                      <p:cBhvr>
                                        <p:cTn id="49" dur="26">
                                          <p:stCondLst>
                                            <p:cond delay="1312"/>
                                          </p:stCondLst>
                                        </p:cTn>
                                        <p:tgtEl>
                                          <p:spTgt spid="5">
                                            <p:graphicEl>
                                              <a:dgm id="{918FF342-9837-4234-8DD7-A0A2BD624B00}"/>
                                            </p:graphicEl>
                                          </p:spTgt>
                                        </p:tgtEl>
                                      </p:cBhvr>
                                      <p:to x="100000" y="80000"/>
                                    </p:animScale>
                                    <p:animScale>
                                      <p:cBhvr>
                                        <p:cTn id="50" dur="166" decel="50000">
                                          <p:stCondLst>
                                            <p:cond delay="1338"/>
                                          </p:stCondLst>
                                        </p:cTn>
                                        <p:tgtEl>
                                          <p:spTgt spid="5">
                                            <p:graphicEl>
                                              <a:dgm id="{918FF342-9837-4234-8DD7-A0A2BD624B00}"/>
                                            </p:graphicEl>
                                          </p:spTgt>
                                        </p:tgtEl>
                                      </p:cBhvr>
                                      <p:to x="100000" y="100000"/>
                                    </p:animScale>
                                    <p:animScale>
                                      <p:cBhvr>
                                        <p:cTn id="51" dur="26">
                                          <p:stCondLst>
                                            <p:cond delay="1642"/>
                                          </p:stCondLst>
                                        </p:cTn>
                                        <p:tgtEl>
                                          <p:spTgt spid="5">
                                            <p:graphicEl>
                                              <a:dgm id="{918FF342-9837-4234-8DD7-A0A2BD624B00}"/>
                                            </p:graphicEl>
                                          </p:spTgt>
                                        </p:tgtEl>
                                      </p:cBhvr>
                                      <p:to x="100000" y="90000"/>
                                    </p:animScale>
                                    <p:animScale>
                                      <p:cBhvr>
                                        <p:cTn id="52" dur="166" decel="50000">
                                          <p:stCondLst>
                                            <p:cond delay="1668"/>
                                          </p:stCondLst>
                                        </p:cTn>
                                        <p:tgtEl>
                                          <p:spTgt spid="5">
                                            <p:graphicEl>
                                              <a:dgm id="{918FF342-9837-4234-8DD7-A0A2BD624B00}"/>
                                            </p:graphicEl>
                                          </p:spTgt>
                                        </p:tgtEl>
                                      </p:cBhvr>
                                      <p:to x="100000" y="100000"/>
                                    </p:animScale>
                                    <p:animScale>
                                      <p:cBhvr>
                                        <p:cTn id="53" dur="26">
                                          <p:stCondLst>
                                            <p:cond delay="1808"/>
                                          </p:stCondLst>
                                        </p:cTn>
                                        <p:tgtEl>
                                          <p:spTgt spid="5">
                                            <p:graphicEl>
                                              <a:dgm id="{918FF342-9837-4234-8DD7-A0A2BD624B00}"/>
                                            </p:graphicEl>
                                          </p:spTgt>
                                        </p:tgtEl>
                                      </p:cBhvr>
                                      <p:to x="100000" y="95000"/>
                                    </p:animScale>
                                    <p:animScale>
                                      <p:cBhvr>
                                        <p:cTn id="54" dur="166" decel="50000">
                                          <p:stCondLst>
                                            <p:cond delay="1834"/>
                                          </p:stCondLst>
                                        </p:cTn>
                                        <p:tgtEl>
                                          <p:spTgt spid="5">
                                            <p:graphicEl>
                                              <a:dgm id="{918FF342-9837-4234-8DD7-A0A2BD624B00}"/>
                                            </p:graphicEl>
                                          </p:spTgt>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grpId="0" nodeType="clickEffect">
                                  <p:stCondLst>
                                    <p:cond delay="0"/>
                                  </p:stCondLst>
                                  <p:childTnLst>
                                    <p:set>
                                      <p:cBhvr>
                                        <p:cTn id="58" dur="1" fill="hold">
                                          <p:stCondLst>
                                            <p:cond delay="0"/>
                                          </p:stCondLst>
                                        </p:cTn>
                                        <p:tgtEl>
                                          <p:spTgt spid="5">
                                            <p:graphicEl>
                                              <a:dgm id="{AE1BFBB7-50E2-4D16-953E-843707232272}"/>
                                            </p:graphicEl>
                                          </p:spTgt>
                                        </p:tgtEl>
                                        <p:attrNameLst>
                                          <p:attrName>style.visibility</p:attrName>
                                        </p:attrNameLst>
                                      </p:cBhvr>
                                      <p:to>
                                        <p:strVal val="visible"/>
                                      </p:to>
                                    </p:set>
                                    <p:animEffect transition="in" filter="wipe(down)">
                                      <p:cBhvr>
                                        <p:cTn id="59" dur="580">
                                          <p:stCondLst>
                                            <p:cond delay="0"/>
                                          </p:stCondLst>
                                        </p:cTn>
                                        <p:tgtEl>
                                          <p:spTgt spid="5">
                                            <p:graphicEl>
                                              <a:dgm id="{AE1BFBB7-50E2-4D16-953E-843707232272}"/>
                                            </p:graphicEl>
                                          </p:spTgt>
                                        </p:tgtEl>
                                      </p:cBhvr>
                                    </p:animEffect>
                                    <p:anim calcmode="lin" valueType="num">
                                      <p:cBhvr>
                                        <p:cTn id="60" dur="1822" tmFilter="0,0; 0.14,0.36; 0.43,0.73; 0.71,0.91; 1.0,1.0">
                                          <p:stCondLst>
                                            <p:cond delay="0"/>
                                          </p:stCondLst>
                                        </p:cTn>
                                        <p:tgtEl>
                                          <p:spTgt spid="5">
                                            <p:graphicEl>
                                              <a:dgm id="{AE1BFBB7-50E2-4D16-953E-843707232272}"/>
                                            </p:graphicEl>
                                          </p:spTgt>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5">
                                            <p:graphicEl>
                                              <a:dgm id="{AE1BFBB7-50E2-4D16-953E-843707232272}"/>
                                            </p:graphicEl>
                                          </p:spTgt>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5">
                                            <p:graphicEl>
                                              <a:dgm id="{AE1BFBB7-50E2-4D16-953E-843707232272}"/>
                                            </p:graphicEl>
                                          </p:spTgt>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5">
                                            <p:graphicEl>
                                              <a:dgm id="{AE1BFBB7-50E2-4D16-953E-843707232272}"/>
                                            </p:graphicEl>
                                          </p:spTgt>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5">
                                            <p:graphicEl>
                                              <a:dgm id="{AE1BFBB7-50E2-4D16-953E-843707232272}"/>
                                            </p:graphicEl>
                                          </p:spTgt>
                                        </p:tgtEl>
                                        <p:attrNameLst>
                                          <p:attrName>ppt_y</p:attrName>
                                        </p:attrNameLst>
                                      </p:cBhvr>
                                      <p:tavLst>
                                        <p:tav tm="0" fmla="#ppt_y-sin(pi*$)/81">
                                          <p:val>
                                            <p:fltVal val="0"/>
                                          </p:val>
                                        </p:tav>
                                        <p:tav tm="100000">
                                          <p:val>
                                            <p:fltVal val="1"/>
                                          </p:val>
                                        </p:tav>
                                      </p:tavLst>
                                    </p:anim>
                                    <p:animScale>
                                      <p:cBhvr>
                                        <p:cTn id="65" dur="26">
                                          <p:stCondLst>
                                            <p:cond delay="650"/>
                                          </p:stCondLst>
                                        </p:cTn>
                                        <p:tgtEl>
                                          <p:spTgt spid="5">
                                            <p:graphicEl>
                                              <a:dgm id="{AE1BFBB7-50E2-4D16-953E-843707232272}"/>
                                            </p:graphicEl>
                                          </p:spTgt>
                                        </p:tgtEl>
                                      </p:cBhvr>
                                      <p:to x="100000" y="60000"/>
                                    </p:animScale>
                                    <p:animScale>
                                      <p:cBhvr>
                                        <p:cTn id="66" dur="166" decel="50000">
                                          <p:stCondLst>
                                            <p:cond delay="676"/>
                                          </p:stCondLst>
                                        </p:cTn>
                                        <p:tgtEl>
                                          <p:spTgt spid="5">
                                            <p:graphicEl>
                                              <a:dgm id="{AE1BFBB7-50E2-4D16-953E-843707232272}"/>
                                            </p:graphicEl>
                                          </p:spTgt>
                                        </p:tgtEl>
                                      </p:cBhvr>
                                      <p:to x="100000" y="100000"/>
                                    </p:animScale>
                                    <p:animScale>
                                      <p:cBhvr>
                                        <p:cTn id="67" dur="26">
                                          <p:stCondLst>
                                            <p:cond delay="1312"/>
                                          </p:stCondLst>
                                        </p:cTn>
                                        <p:tgtEl>
                                          <p:spTgt spid="5">
                                            <p:graphicEl>
                                              <a:dgm id="{AE1BFBB7-50E2-4D16-953E-843707232272}"/>
                                            </p:graphicEl>
                                          </p:spTgt>
                                        </p:tgtEl>
                                      </p:cBhvr>
                                      <p:to x="100000" y="80000"/>
                                    </p:animScale>
                                    <p:animScale>
                                      <p:cBhvr>
                                        <p:cTn id="68" dur="166" decel="50000">
                                          <p:stCondLst>
                                            <p:cond delay="1338"/>
                                          </p:stCondLst>
                                        </p:cTn>
                                        <p:tgtEl>
                                          <p:spTgt spid="5">
                                            <p:graphicEl>
                                              <a:dgm id="{AE1BFBB7-50E2-4D16-953E-843707232272}"/>
                                            </p:graphicEl>
                                          </p:spTgt>
                                        </p:tgtEl>
                                      </p:cBhvr>
                                      <p:to x="100000" y="100000"/>
                                    </p:animScale>
                                    <p:animScale>
                                      <p:cBhvr>
                                        <p:cTn id="69" dur="26">
                                          <p:stCondLst>
                                            <p:cond delay="1642"/>
                                          </p:stCondLst>
                                        </p:cTn>
                                        <p:tgtEl>
                                          <p:spTgt spid="5">
                                            <p:graphicEl>
                                              <a:dgm id="{AE1BFBB7-50E2-4D16-953E-843707232272}"/>
                                            </p:graphicEl>
                                          </p:spTgt>
                                        </p:tgtEl>
                                      </p:cBhvr>
                                      <p:to x="100000" y="90000"/>
                                    </p:animScale>
                                    <p:animScale>
                                      <p:cBhvr>
                                        <p:cTn id="70" dur="166" decel="50000">
                                          <p:stCondLst>
                                            <p:cond delay="1668"/>
                                          </p:stCondLst>
                                        </p:cTn>
                                        <p:tgtEl>
                                          <p:spTgt spid="5">
                                            <p:graphicEl>
                                              <a:dgm id="{AE1BFBB7-50E2-4D16-953E-843707232272}"/>
                                            </p:graphicEl>
                                          </p:spTgt>
                                        </p:tgtEl>
                                      </p:cBhvr>
                                      <p:to x="100000" y="100000"/>
                                    </p:animScale>
                                    <p:animScale>
                                      <p:cBhvr>
                                        <p:cTn id="71" dur="26">
                                          <p:stCondLst>
                                            <p:cond delay="1808"/>
                                          </p:stCondLst>
                                        </p:cTn>
                                        <p:tgtEl>
                                          <p:spTgt spid="5">
                                            <p:graphicEl>
                                              <a:dgm id="{AE1BFBB7-50E2-4D16-953E-843707232272}"/>
                                            </p:graphicEl>
                                          </p:spTgt>
                                        </p:tgtEl>
                                      </p:cBhvr>
                                      <p:to x="100000" y="95000"/>
                                    </p:animScale>
                                    <p:animScale>
                                      <p:cBhvr>
                                        <p:cTn id="72" dur="166" decel="50000">
                                          <p:stCondLst>
                                            <p:cond delay="1834"/>
                                          </p:stCondLst>
                                        </p:cTn>
                                        <p:tgtEl>
                                          <p:spTgt spid="5">
                                            <p:graphicEl>
                                              <a:dgm id="{AE1BFBB7-50E2-4D16-953E-843707232272}"/>
                                            </p:graphicEl>
                                          </p:spTgt>
                                        </p:tgtEl>
                                      </p:cBhvr>
                                      <p:to x="100000" y="100000"/>
                                    </p:animScale>
                                  </p:childTnLst>
                                </p:cTn>
                              </p:par>
                              <p:par>
                                <p:cTn id="73" presetID="26" presetClass="entr" presetSubtype="0" fill="hold" grpId="0" nodeType="withEffect">
                                  <p:stCondLst>
                                    <p:cond delay="0"/>
                                  </p:stCondLst>
                                  <p:childTnLst>
                                    <p:set>
                                      <p:cBhvr>
                                        <p:cTn id="74" dur="1" fill="hold">
                                          <p:stCondLst>
                                            <p:cond delay="0"/>
                                          </p:stCondLst>
                                        </p:cTn>
                                        <p:tgtEl>
                                          <p:spTgt spid="5">
                                            <p:graphicEl>
                                              <a:dgm id="{AC77514B-0541-443E-AFE6-08C360B90EC1}"/>
                                            </p:graphicEl>
                                          </p:spTgt>
                                        </p:tgtEl>
                                        <p:attrNameLst>
                                          <p:attrName>style.visibility</p:attrName>
                                        </p:attrNameLst>
                                      </p:cBhvr>
                                      <p:to>
                                        <p:strVal val="visible"/>
                                      </p:to>
                                    </p:set>
                                    <p:animEffect transition="in" filter="wipe(down)">
                                      <p:cBhvr>
                                        <p:cTn id="75" dur="580">
                                          <p:stCondLst>
                                            <p:cond delay="0"/>
                                          </p:stCondLst>
                                        </p:cTn>
                                        <p:tgtEl>
                                          <p:spTgt spid="5">
                                            <p:graphicEl>
                                              <a:dgm id="{AC77514B-0541-443E-AFE6-08C360B90EC1}"/>
                                            </p:graphicEl>
                                          </p:spTgt>
                                        </p:tgtEl>
                                      </p:cBhvr>
                                    </p:animEffect>
                                    <p:anim calcmode="lin" valueType="num">
                                      <p:cBhvr>
                                        <p:cTn id="76" dur="1822" tmFilter="0,0; 0.14,0.36; 0.43,0.73; 0.71,0.91; 1.0,1.0">
                                          <p:stCondLst>
                                            <p:cond delay="0"/>
                                          </p:stCondLst>
                                        </p:cTn>
                                        <p:tgtEl>
                                          <p:spTgt spid="5">
                                            <p:graphicEl>
                                              <a:dgm id="{AC77514B-0541-443E-AFE6-08C360B90EC1}"/>
                                            </p:graphicEl>
                                          </p:spTgt>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5">
                                            <p:graphicEl>
                                              <a:dgm id="{AC77514B-0541-443E-AFE6-08C360B90EC1}"/>
                                            </p:graphicEl>
                                          </p:spTgt>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5">
                                            <p:graphicEl>
                                              <a:dgm id="{AC77514B-0541-443E-AFE6-08C360B90EC1}"/>
                                            </p:graphicEl>
                                          </p:spTgt>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5">
                                            <p:graphicEl>
                                              <a:dgm id="{AC77514B-0541-443E-AFE6-08C360B90EC1}"/>
                                            </p:graphicEl>
                                          </p:spTgt>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5">
                                            <p:graphicEl>
                                              <a:dgm id="{AC77514B-0541-443E-AFE6-08C360B90EC1}"/>
                                            </p:graphicEl>
                                          </p:spTgt>
                                        </p:tgtEl>
                                        <p:attrNameLst>
                                          <p:attrName>ppt_y</p:attrName>
                                        </p:attrNameLst>
                                      </p:cBhvr>
                                      <p:tavLst>
                                        <p:tav tm="0" fmla="#ppt_y-sin(pi*$)/81">
                                          <p:val>
                                            <p:fltVal val="0"/>
                                          </p:val>
                                        </p:tav>
                                        <p:tav tm="100000">
                                          <p:val>
                                            <p:fltVal val="1"/>
                                          </p:val>
                                        </p:tav>
                                      </p:tavLst>
                                    </p:anim>
                                    <p:animScale>
                                      <p:cBhvr>
                                        <p:cTn id="81" dur="26">
                                          <p:stCondLst>
                                            <p:cond delay="650"/>
                                          </p:stCondLst>
                                        </p:cTn>
                                        <p:tgtEl>
                                          <p:spTgt spid="5">
                                            <p:graphicEl>
                                              <a:dgm id="{AC77514B-0541-443E-AFE6-08C360B90EC1}"/>
                                            </p:graphicEl>
                                          </p:spTgt>
                                        </p:tgtEl>
                                      </p:cBhvr>
                                      <p:to x="100000" y="60000"/>
                                    </p:animScale>
                                    <p:animScale>
                                      <p:cBhvr>
                                        <p:cTn id="82" dur="166" decel="50000">
                                          <p:stCondLst>
                                            <p:cond delay="676"/>
                                          </p:stCondLst>
                                        </p:cTn>
                                        <p:tgtEl>
                                          <p:spTgt spid="5">
                                            <p:graphicEl>
                                              <a:dgm id="{AC77514B-0541-443E-AFE6-08C360B90EC1}"/>
                                            </p:graphicEl>
                                          </p:spTgt>
                                        </p:tgtEl>
                                      </p:cBhvr>
                                      <p:to x="100000" y="100000"/>
                                    </p:animScale>
                                    <p:animScale>
                                      <p:cBhvr>
                                        <p:cTn id="83" dur="26">
                                          <p:stCondLst>
                                            <p:cond delay="1312"/>
                                          </p:stCondLst>
                                        </p:cTn>
                                        <p:tgtEl>
                                          <p:spTgt spid="5">
                                            <p:graphicEl>
                                              <a:dgm id="{AC77514B-0541-443E-AFE6-08C360B90EC1}"/>
                                            </p:graphicEl>
                                          </p:spTgt>
                                        </p:tgtEl>
                                      </p:cBhvr>
                                      <p:to x="100000" y="80000"/>
                                    </p:animScale>
                                    <p:animScale>
                                      <p:cBhvr>
                                        <p:cTn id="84" dur="166" decel="50000">
                                          <p:stCondLst>
                                            <p:cond delay="1338"/>
                                          </p:stCondLst>
                                        </p:cTn>
                                        <p:tgtEl>
                                          <p:spTgt spid="5">
                                            <p:graphicEl>
                                              <a:dgm id="{AC77514B-0541-443E-AFE6-08C360B90EC1}"/>
                                            </p:graphicEl>
                                          </p:spTgt>
                                        </p:tgtEl>
                                      </p:cBhvr>
                                      <p:to x="100000" y="100000"/>
                                    </p:animScale>
                                    <p:animScale>
                                      <p:cBhvr>
                                        <p:cTn id="85" dur="26">
                                          <p:stCondLst>
                                            <p:cond delay="1642"/>
                                          </p:stCondLst>
                                        </p:cTn>
                                        <p:tgtEl>
                                          <p:spTgt spid="5">
                                            <p:graphicEl>
                                              <a:dgm id="{AC77514B-0541-443E-AFE6-08C360B90EC1}"/>
                                            </p:graphicEl>
                                          </p:spTgt>
                                        </p:tgtEl>
                                      </p:cBhvr>
                                      <p:to x="100000" y="90000"/>
                                    </p:animScale>
                                    <p:animScale>
                                      <p:cBhvr>
                                        <p:cTn id="86" dur="166" decel="50000">
                                          <p:stCondLst>
                                            <p:cond delay="1668"/>
                                          </p:stCondLst>
                                        </p:cTn>
                                        <p:tgtEl>
                                          <p:spTgt spid="5">
                                            <p:graphicEl>
                                              <a:dgm id="{AC77514B-0541-443E-AFE6-08C360B90EC1}"/>
                                            </p:graphicEl>
                                          </p:spTgt>
                                        </p:tgtEl>
                                      </p:cBhvr>
                                      <p:to x="100000" y="100000"/>
                                    </p:animScale>
                                    <p:animScale>
                                      <p:cBhvr>
                                        <p:cTn id="87" dur="26">
                                          <p:stCondLst>
                                            <p:cond delay="1808"/>
                                          </p:stCondLst>
                                        </p:cTn>
                                        <p:tgtEl>
                                          <p:spTgt spid="5">
                                            <p:graphicEl>
                                              <a:dgm id="{AC77514B-0541-443E-AFE6-08C360B90EC1}"/>
                                            </p:graphicEl>
                                          </p:spTgt>
                                        </p:tgtEl>
                                      </p:cBhvr>
                                      <p:to x="100000" y="95000"/>
                                    </p:animScale>
                                    <p:animScale>
                                      <p:cBhvr>
                                        <p:cTn id="88" dur="166" decel="50000">
                                          <p:stCondLst>
                                            <p:cond delay="1834"/>
                                          </p:stCondLst>
                                        </p:cTn>
                                        <p:tgtEl>
                                          <p:spTgt spid="5">
                                            <p:graphicEl>
                                              <a:dgm id="{AC77514B-0541-443E-AFE6-08C360B90EC1}"/>
                                            </p:graphic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C8004-498D-43AA-8773-6DA5F041EA1F}"/>
              </a:ext>
            </a:extLst>
          </p:cNvPr>
          <p:cNvSpPr>
            <a:spLocks noGrp="1"/>
          </p:cNvSpPr>
          <p:nvPr>
            <p:ph type="title"/>
          </p:nvPr>
        </p:nvSpPr>
        <p:spPr>
          <a:xfrm>
            <a:off x="1295402" y="982132"/>
            <a:ext cx="9601196" cy="1303867"/>
          </a:xfrm>
        </p:spPr>
        <p:txBody>
          <a:bodyPr>
            <a:normAutofit/>
          </a:bodyPr>
          <a:lstStyle/>
          <a:p>
            <a:pPr rtl="1"/>
            <a:r>
              <a:rPr lang="ar-SA" dirty="0">
                <a:solidFill>
                  <a:srgbClr val="262626"/>
                </a:solidFill>
                <a:latin typeface="Sakkal Majalla" panose="02000000000000000000" pitchFamily="2" charset="-78"/>
                <a:cs typeface="Sakkal Majalla" panose="02000000000000000000" pitchFamily="2" charset="-78"/>
              </a:rPr>
              <a:t>للحفاظ (</a:t>
            </a:r>
            <a:r>
              <a:rPr lang="ar-EG" dirty="0">
                <a:solidFill>
                  <a:srgbClr val="262626"/>
                </a:solidFill>
                <a:latin typeface="Sakkal Majalla" panose="02000000000000000000" pitchFamily="2" charset="-78"/>
                <a:cs typeface="Sakkal Majalla" panose="02000000000000000000" pitchFamily="2" charset="-78"/>
              </a:rPr>
              <a:t>16</a:t>
            </a:r>
            <a:r>
              <a:rPr lang="ar-SA" dirty="0">
                <a:solidFill>
                  <a:srgbClr val="262626"/>
                </a:solidFill>
                <a:latin typeface="Sakkal Majalla" panose="02000000000000000000" pitchFamily="2" charset="-78"/>
                <a:cs typeface="Sakkal Majalla" panose="02000000000000000000" pitchFamily="2" charset="-78"/>
              </a:rPr>
              <a:t>)</a:t>
            </a:r>
            <a:endParaRPr lang="en-US" dirty="0">
              <a:solidFill>
                <a:srgbClr val="262626"/>
              </a:solidFill>
              <a:latin typeface="Sakkal Majalla" panose="02000000000000000000" pitchFamily="2" charset="-78"/>
              <a:cs typeface="Sakkal Majalla" panose="02000000000000000000" pitchFamily="2" charset="-78"/>
            </a:endParaRPr>
          </a:p>
        </p:txBody>
      </p:sp>
      <p:graphicFrame>
        <p:nvGraphicFramePr>
          <p:cNvPr id="5" name="Content Placeholder 2">
            <a:extLst>
              <a:ext uri="{FF2B5EF4-FFF2-40B4-BE49-F238E27FC236}">
                <a16:creationId xmlns:a16="http://schemas.microsoft.com/office/drawing/2014/main" id="{88FA6B1A-F6A5-4314-BDAC-CE9DCE055B28}"/>
              </a:ext>
            </a:extLst>
          </p:cNvPr>
          <p:cNvGraphicFramePr>
            <a:graphicFrameLocks noGrp="1"/>
          </p:cNvGraphicFramePr>
          <p:nvPr>
            <p:ph idx="1"/>
            <p:extLst>
              <p:ext uri="{D42A27DB-BD31-4B8C-83A1-F6EECF244321}">
                <p14:modId xmlns:p14="http://schemas.microsoft.com/office/powerpoint/2010/main" val="142980086"/>
              </p:ext>
            </p:extLst>
          </p:nvPr>
        </p:nvGraphicFramePr>
        <p:xfrm>
          <a:off x="1295401" y="2675822"/>
          <a:ext cx="9601197" cy="29856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7633731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graphicEl>
                                              <a:dgm id="{1BEC1CC2-7978-46CE-8A75-67A769C03883}"/>
                                            </p:graphicEl>
                                          </p:spTgt>
                                        </p:tgtEl>
                                        <p:attrNameLst>
                                          <p:attrName>style.visibility</p:attrName>
                                        </p:attrNameLst>
                                      </p:cBhvr>
                                      <p:to>
                                        <p:strVal val="visible"/>
                                      </p:to>
                                    </p:set>
                                    <p:animEffect transition="in" filter="wipe(down)">
                                      <p:cBhvr>
                                        <p:cTn id="7" dur="580">
                                          <p:stCondLst>
                                            <p:cond delay="0"/>
                                          </p:stCondLst>
                                        </p:cTn>
                                        <p:tgtEl>
                                          <p:spTgt spid="5">
                                            <p:graphicEl>
                                              <a:dgm id="{1BEC1CC2-7978-46CE-8A75-67A769C03883}"/>
                                            </p:graphicEl>
                                          </p:spTgt>
                                        </p:tgtEl>
                                      </p:cBhvr>
                                    </p:animEffect>
                                    <p:anim calcmode="lin" valueType="num">
                                      <p:cBhvr>
                                        <p:cTn id="8" dur="1822" tmFilter="0,0; 0.14,0.36; 0.43,0.73; 0.71,0.91; 1.0,1.0">
                                          <p:stCondLst>
                                            <p:cond delay="0"/>
                                          </p:stCondLst>
                                        </p:cTn>
                                        <p:tgtEl>
                                          <p:spTgt spid="5">
                                            <p:graphicEl>
                                              <a:dgm id="{1BEC1CC2-7978-46CE-8A75-67A769C03883}"/>
                                            </p:graphic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graphicEl>
                                              <a:dgm id="{1BEC1CC2-7978-46CE-8A75-67A769C03883}"/>
                                            </p:graphic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graphicEl>
                                              <a:dgm id="{1BEC1CC2-7978-46CE-8A75-67A769C03883}"/>
                                            </p:graphic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graphicEl>
                                              <a:dgm id="{1BEC1CC2-7978-46CE-8A75-67A769C03883}"/>
                                            </p:graphic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graphicEl>
                                              <a:dgm id="{1BEC1CC2-7978-46CE-8A75-67A769C03883}"/>
                                            </p:graphic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graphicEl>
                                              <a:dgm id="{1BEC1CC2-7978-46CE-8A75-67A769C03883}"/>
                                            </p:graphicEl>
                                          </p:spTgt>
                                        </p:tgtEl>
                                      </p:cBhvr>
                                      <p:to x="100000" y="60000"/>
                                    </p:animScale>
                                    <p:animScale>
                                      <p:cBhvr>
                                        <p:cTn id="14" dur="166" decel="50000">
                                          <p:stCondLst>
                                            <p:cond delay="676"/>
                                          </p:stCondLst>
                                        </p:cTn>
                                        <p:tgtEl>
                                          <p:spTgt spid="5">
                                            <p:graphicEl>
                                              <a:dgm id="{1BEC1CC2-7978-46CE-8A75-67A769C03883}"/>
                                            </p:graphicEl>
                                          </p:spTgt>
                                        </p:tgtEl>
                                      </p:cBhvr>
                                      <p:to x="100000" y="100000"/>
                                    </p:animScale>
                                    <p:animScale>
                                      <p:cBhvr>
                                        <p:cTn id="15" dur="26">
                                          <p:stCondLst>
                                            <p:cond delay="1312"/>
                                          </p:stCondLst>
                                        </p:cTn>
                                        <p:tgtEl>
                                          <p:spTgt spid="5">
                                            <p:graphicEl>
                                              <a:dgm id="{1BEC1CC2-7978-46CE-8A75-67A769C03883}"/>
                                            </p:graphicEl>
                                          </p:spTgt>
                                        </p:tgtEl>
                                      </p:cBhvr>
                                      <p:to x="100000" y="80000"/>
                                    </p:animScale>
                                    <p:animScale>
                                      <p:cBhvr>
                                        <p:cTn id="16" dur="166" decel="50000">
                                          <p:stCondLst>
                                            <p:cond delay="1338"/>
                                          </p:stCondLst>
                                        </p:cTn>
                                        <p:tgtEl>
                                          <p:spTgt spid="5">
                                            <p:graphicEl>
                                              <a:dgm id="{1BEC1CC2-7978-46CE-8A75-67A769C03883}"/>
                                            </p:graphicEl>
                                          </p:spTgt>
                                        </p:tgtEl>
                                      </p:cBhvr>
                                      <p:to x="100000" y="100000"/>
                                    </p:animScale>
                                    <p:animScale>
                                      <p:cBhvr>
                                        <p:cTn id="17" dur="26">
                                          <p:stCondLst>
                                            <p:cond delay="1642"/>
                                          </p:stCondLst>
                                        </p:cTn>
                                        <p:tgtEl>
                                          <p:spTgt spid="5">
                                            <p:graphicEl>
                                              <a:dgm id="{1BEC1CC2-7978-46CE-8A75-67A769C03883}"/>
                                            </p:graphicEl>
                                          </p:spTgt>
                                        </p:tgtEl>
                                      </p:cBhvr>
                                      <p:to x="100000" y="90000"/>
                                    </p:animScale>
                                    <p:animScale>
                                      <p:cBhvr>
                                        <p:cTn id="18" dur="166" decel="50000">
                                          <p:stCondLst>
                                            <p:cond delay="1668"/>
                                          </p:stCondLst>
                                        </p:cTn>
                                        <p:tgtEl>
                                          <p:spTgt spid="5">
                                            <p:graphicEl>
                                              <a:dgm id="{1BEC1CC2-7978-46CE-8A75-67A769C03883}"/>
                                            </p:graphicEl>
                                          </p:spTgt>
                                        </p:tgtEl>
                                      </p:cBhvr>
                                      <p:to x="100000" y="100000"/>
                                    </p:animScale>
                                    <p:animScale>
                                      <p:cBhvr>
                                        <p:cTn id="19" dur="26">
                                          <p:stCondLst>
                                            <p:cond delay="1808"/>
                                          </p:stCondLst>
                                        </p:cTn>
                                        <p:tgtEl>
                                          <p:spTgt spid="5">
                                            <p:graphicEl>
                                              <a:dgm id="{1BEC1CC2-7978-46CE-8A75-67A769C03883}"/>
                                            </p:graphicEl>
                                          </p:spTgt>
                                        </p:tgtEl>
                                      </p:cBhvr>
                                      <p:to x="100000" y="95000"/>
                                    </p:animScale>
                                    <p:animScale>
                                      <p:cBhvr>
                                        <p:cTn id="20" dur="166" decel="50000">
                                          <p:stCondLst>
                                            <p:cond delay="1834"/>
                                          </p:stCondLst>
                                        </p:cTn>
                                        <p:tgtEl>
                                          <p:spTgt spid="5">
                                            <p:graphicEl>
                                              <a:dgm id="{1BEC1CC2-7978-46CE-8A75-67A769C03883}"/>
                                            </p:graphic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graphicEl>
                                              <a:dgm id="{D5997FB6-A5FE-4C06-BF9E-64807667A1D9}"/>
                                            </p:graphicEl>
                                          </p:spTgt>
                                        </p:tgtEl>
                                        <p:attrNameLst>
                                          <p:attrName>style.visibility</p:attrName>
                                        </p:attrNameLst>
                                      </p:cBhvr>
                                      <p:to>
                                        <p:strVal val="visible"/>
                                      </p:to>
                                    </p:set>
                                    <p:animEffect transition="in" filter="wipe(down)">
                                      <p:cBhvr>
                                        <p:cTn id="25" dur="580">
                                          <p:stCondLst>
                                            <p:cond delay="0"/>
                                          </p:stCondLst>
                                        </p:cTn>
                                        <p:tgtEl>
                                          <p:spTgt spid="5">
                                            <p:graphicEl>
                                              <a:dgm id="{D5997FB6-A5FE-4C06-BF9E-64807667A1D9}"/>
                                            </p:graphicEl>
                                          </p:spTgt>
                                        </p:tgtEl>
                                      </p:cBhvr>
                                    </p:animEffect>
                                    <p:anim calcmode="lin" valueType="num">
                                      <p:cBhvr>
                                        <p:cTn id="26" dur="1822" tmFilter="0,0; 0.14,0.36; 0.43,0.73; 0.71,0.91; 1.0,1.0">
                                          <p:stCondLst>
                                            <p:cond delay="0"/>
                                          </p:stCondLst>
                                        </p:cTn>
                                        <p:tgtEl>
                                          <p:spTgt spid="5">
                                            <p:graphicEl>
                                              <a:dgm id="{D5997FB6-A5FE-4C06-BF9E-64807667A1D9}"/>
                                            </p:graphic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graphicEl>
                                              <a:dgm id="{D5997FB6-A5FE-4C06-BF9E-64807667A1D9}"/>
                                            </p:graphic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graphicEl>
                                              <a:dgm id="{D5997FB6-A5FE-4C06-BF9E-64807667A1D9}"/>
                                            </p:graphic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graphicEl>
                                              <a:dgm id="{D5997FB6-A5FE-4C06-BF9E-64807667A1D9}"/>
                                            </p:graphic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graphicEl>
                                              <a:dgm id="{D5997FB6-A5FE-4C06-BF9E-64807667A1D9}"/>
                                            </p:graphic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graphicEl>
                                              <a:dgm id="{D5997FB6-A5FE-4C06-BF9E-64807667A1D9}"/>
                                            </p:graphicEl>
                                          </p:spTgt>
                                        </p:tgtEl>
                                      </p:cBhvr>
                                      <p:to x="100000" y="60000"/>
                                    </p:animScale>
                                    <p:animScale>
                                      <p:cBhvr>
                                        <p:cTn id="32" dur="166" decel="50000">
                                          <p:stCondLst>
                                            <p:cond delay="676"/>
                                          </p:stCondLst>
                                        </p:cTn>
                                        <p:tgtEl>
                                          <p:spTgt spid="5">
                                            <p:graphicEl>
                                              <a:dgm id="{D5997FB6-A5FE-4C06-BF9E-64807667A1D9}"/>
                                            </p:graphicEl>
                                          </p:spTgt>
                                        </p:tgtEl>
                                      </p:cBhvr>
                                      <p:to x="100000" y="100000"/>
                                    </p:animScale>
                                    <p:animScale>
                                      <p:cBhvr>
                                        <p:cTn id="33" dur="26">
                                          <p:stCondLst>
                                            <p:cond delay="1312"/>
                                          </p:stCondLst>
                                        </p:cTn>
                                        <p:tgtEl>
                                          <p:spTgt spid="5">
                                            <p:graphicEl>
                                              <a:dgm id="{D5997FB6-A5FE-4C06-BF9E-64807667A1D9}"/>
                                            </p:graphicEl>
                                          </p:spTgt>
                                        </p:tgtEl>
                                      </p:cBhvr>
                                      <p:to x="100000" y="80000"/>
                                    </p:animScale>
                                    <p:animScale>
                                      <p:cBhvr>
                                        <p:cTn id="34" dur="166" decel="50000">
                                          <p:stCondLst>
                                            <p:cond delay="1338"/>
                                          </p:stCondLst>
                                        </p:cTn>
                                        <p:tgtEl>
                                          <p:spTgt spid="5">
                                            <p:graphicEl>
                                              <a:dgm id="{D5997FB6-A5FE-4C06-BF9E-64807667A1D9}"/>
                                            </p:graphicEl>
                                          </p:spTgt>
                                        </p:tgtEl>
                                      </p:cBhvr>
                                      <p:to x="100000" y="100000"/>
                                    </p:animScale>
                                    <p:animScale>
                                      <p:cBhvr>
                                        <p:cTn id="35" dur="26">
                                          <p:stCondLst>
                                            <p:cond delay="1642"/>
                                          </p:stCondLst>
                                        </p:cTn>
                                        <p:tgtEl>
                                          <p:spTgt spid="5">
                                            <p:graphicEl>
                                              <a:dgm id="{D5997FB6-A5FE-4C06-BF9E-64807667A1D9}"/>
                                            </p:graphicEl>
                                          </p:spTgt>
                                        </p:tgtEl>
                                      </p:cBhvr>
                                      <p:to x="100000" y="90000"/>
                                    </p:animScale>
                                    <p:animScale>
                                      <p:cBhvr>
                                        <p:cTn id="36" dur="166" decel="50000">
                                          <p:stCondLst>
                                            <p:cond delay="1668"/>
                                          </p:stCondLst>
                                        </p:cTn>
                                        <p:tgtEl>
                                          <p:spTgt spid="5">
                                            <p:graphicEl>
                                              <a:dgm id="{D5997FB6-A5FE-4C06-BF9E-64807667A1D9}"/>
                                            </p:graphicEl>
                                          </p:spTgt>
                                        </p:tgtEl>
                                      </p:cBhvr>
                                      <p:to x="100000" y="100000"/>
                                    </p:animScale>
                                    <p:animScale>
                                      <p:cBhvr>
                                        <p:cTn id="37" dur="26">
                                          <p:stCondLst>
                                            <p:cond delay="1808"/>
                                          </p:stCondLst>
                                        </p:cTn>
                                        <p:tgtEl>
                                          <p:spTgt spid="5">
                                            <p:graphicEl>
                                              <a:dgm id="{D5997FB6-A5FE-4C06-BF9E-64807667A1D9}"/>
                                            </p:graphicEl>
                                          </p:spTgt>
                                        </p:tgtEl>
                                      </p:cBhvr>
                                      <p:to x="100000" y="95000"/>
                                    </p:animScale>
                                    <p:animScale>
                                      <p:cBhvr>
                                        <p:cTn id="38" dur="166" decel="50000">
                                          <p:stCondLst>
                                            <p:cond delay="1834"/>
                                          </p:stCondLst>
                                        </p:cTn>
                                        <p:tgtEl>
                                          <p:spTgt spid="5">
                                            <p:graphicEl>
                                              <a:dgm id="{D5997FB6-A5FE-4C06-BF9E-64807667A1D9}"/>
                                            </p:graphicEl>
                                          </p:spTgt>
                                        </p:tgtEl>
                                      </p:cBhvr>
                                      <p:to x="100000" y="100000"/>
                                    </p:animScale>
                                  </p:childTnLst>
                                </p:cTn>
                              </p:par>
                              <p:par>
                                <p:cTn id="39" presetID="26" presetClass="entr" presetSubtype="0" fill="hold" grpId="0" nodeType="withEffect">
                                  <p:stCondLst>
                                    <p:cond delay="0"/>
                                  </p:stCondLst>
                                  <p:childTnLst>
                                    <p:set>
                                      <p:cBhvr>
                                        <p:cTn id="40" dur="1" fill="hold">
                                          <p:stCondLst>
                                            <p:cond delay="0"/>
                                          </p:stCondLst>
                                        </p:cTn>
                                        <p:tgtEl>
                                          <p:spTgt spid="5">
                                            <p:graphicEl>
                                              <a:dgm id="{918FF342-9837-4234-8DD7-A0A2BD624B00}"/>
                                            </p:graphicEl>
                                          </p:spTgt>
                                        </p:tgtEl>
                                        <p:attrNameLst>
                                          <p:attrName>style.visibility</p:attrName>
                                        </p:attrNameLst>
                                      </p:cBhvr>
                                      <p:to>
                                        <p:strVal val="visible"/>
                                      </p:to>
                                    </p:set>
                                    <p:animEffect transition="in" filter="wipe(down)">
                                      <p:cBhvr>
                                        <p:cTn id="41" dur="580">
                                          <p:stCondLst>
                                            <p:cond delay="0"/>
                                          </p:stCondLst>
                                        </p:cTn>
                                        <p:tgtEl>
                                          <p:spTgt spid="5">
                                            <p:graphicEl>
                                              <a:dgm id="{918FF342-9837-4234-8DD7-A0A2BD624B00}"/>
                                            </p:graphicEl>
                                          </p:spTgt>
                                        </p:tgtEl>
                                      </p:cBhvr>
                                    </p:animEffect>
                                    <p:anim calcmode="lin" valueType="num">
                                      <p:cBhvr>
                                        <p:cTn id="42" dur="1822" tmFilter="0,0; 0.14,0.36; 0.43,0.73; 0.71,0.91; 1.0,1.0">
                                          <p:stCondLst>
                                            <p:cond delay="0"/>
                                          </p:stCondLst>
                                        </p:cTn>
                                        <p:tgtEl>
                                          <p:spTgt spid="5">
                                            <p:graphicEl>
                                              <a:dgm id="{918FF342-9837-4234-8DD7-A0A2BD624B00}"/>
                                            </p:graphic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5">
                                            <p:graphicEl>
                                              <a:dgm id="{918FF342-9837-4234-8DD7-A0A2BD624B00}"/>
                                            </p:graphic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5">
                                            <p:graphicEl>
                                              <a:dgm id="{918FF342-9837-4234-8DD7-A0A2BD624B00}"/>
                                            </p:graphic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5">
                                            <p:graphicEl>
                                              <a:dgm id="{918FF342-9837-4234-8DD7-A0A2BD624B00}"/>
                                            </p:graphic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5">
                                            <p:graphicEl>
                                              <a:dgm id="{918FF342-9837-4234-8DD7-A0A2BD624B00}"/>
                                            </p:graphic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5">
                                            <p:graphicEl>
                                              <a:dgm id="{918FF342-9837-4234-8DD7-A0A2BD624B00}"/>
                                            </p:graphicEl>
                                          </p:spTgt>
                                        </p:tgtEl>
                                      </p:cBhvr>
                                      <p:to x="100000" y="60000"/>
                                    </p:animScale>
                                    <p:animScale>
                                      <p:cBhvr>
                                        <p:cTn id="48" dur="166" decel="50000">
                                          <p:stCondLst>
                                            <p:cond delay="676"/>
                                          </p:stCondLst>
                                        </p:cTn>
                                        <p:tgtEl>
                                          <p:spTgt spid="5">
                                            <p:graphicEl>
                                              <a:dgm id="{918FF342-9837-4234-8DD7-A0A2BD624B00}"/>
                                            </p:graphicEl>
                                          </p:spTgt>
                                        </p:tgtEl>
                                      </p:cBhvr>
                                      <p:to x="100000" y="100000"/>
                                    </p:animScale>
                                    <p:animScale>
                                      <p:cBhvr>
                                        <p:cTn id="49" dur="26">
                                          <p:stCondLst>
                                            <p:cond delay="1312"/>
                                          </p:stCondLst>
                                        </p:cTn>
                                        <p:tgtEl>
                                          <p:spTgt spid="5">
                                            <p:graphicEl>
                                              <a:dgm id="{918FF342-9837-4234-8DD7-A0A2BD624B00}"/>
                                            </p:graphicEl>
                                          </p:spTgt>
                                        </p:tgtEl>
                                      </p:cBhvr>
                                      <p:to x="100000" y="80000"/>
                                    </p:animScale>
                                    <p:animScale>
                                      <p:cBhvr>
                                        <p:cTn id="50" dur="166" decel="50000">
                                          <p:stCondLst>
                                            <p:cond delay="1338"/>
                                          </p:stCondLst>
                                        </p:cTn>
                                        <p:tgtEl>
                                          <p:spTgt spid="5">
                                            <p:graphicEl>
                                              <a:dgm id="{918FF342-9837-4234-8DD7-A0A2BD624B00}"/>
                                            </p:graphicEl>
                                          </p:spTgt>
                                        </p:tgtEl>
                                      </p:cBhvr>
                                      <p:to x="100000" y="100000"/>
                                    </p:animScale>
                                    <p:animScale>
                                      <p:cBhvr>
                                        <p:cTn id="51" dur="26">
                                          <p:stCondLst>
                                            <p:cond delay="1642"/>
                                          </p:stCondLst>
                                        </p:cTn>
                                        <p:tgtEl>
                                          <p:spTgt spid="5">
                                            <p:graphicEl>
                                              <a:dgm id="{918FF342-9837-4234-8DD7-A0A2BD624B00}"/>
                                            </p:graphicEl>
                                          </p:spTgt>
                                        </p:tgtEl>
                                      </p:cBhvr>
                                      <p:to x="100000" y="90000"/>
                                    </p:animScale>
                                    <p:animScale>
                                      <p:cBhvr>
                                        <p:cTn id="52" dur="166" decel="50000">
                                          <p:stCondLst>
                                            <p:cond delay="1668"/>
                                          </p:stCondLst>
                                        </p:cTn>
                                        <p:tgtEl>
                                          <p:spTgt spid="5">
                                            <p:graphicEl>
                                              <a:dgm id="{918FF342-9837-4234-8DD7-A0A2BD624B00}"/>
                                            </p:graphicEl>
                                          </p:spTgt>
                                        </p:tgtEl>
                                      </p:cBhvr>
                                      <p:to x="100000" y="100000"/>
                                    </p:animScale>
                                    <p:animScale>
                                      <p:cBhvr>
                                        <p:cTn id="53" dur="26">
                                          <p:stCondLst>
                                            <p:cond delay="1808"/>
                                          </p:stCondLst>
                                        </p:cTn>
                                        <p:tgtEl>
                                          <p:spTgt spid="5">
                                            <p:graphicEl>
                                              <a:dgm id="{918FF342-9837-4234-8DD7-A0A2BD624B00}"/>
                                            </p:graphicEl>
                                          </p:spTgt>
                                        </p:tgtEl>
                                      </p:cBhvr>
                                      <p:to x="100000" y="95000"/>
                                    </p:animScale>
                                    <p:animScale>
                                      <p:cBhvr>
                                        <p:cTn id="54" dur="166" decel="50000">
                                          <p:stCondLst>
                                            <p:cond delay="1834"/>
                                          </p:stCondLst>
                                        </p:cTn>
                                        <p:tgtEl>
                                          <p:spTgt spid="5">
                                            <p:graphicEl>
                                              <a:dgm id="{918FF342-9837-4234-8DD7-A0A2BD624B00}"/>
                                            </p:graphicEl>
                                          </p:spTgt>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grpId="0" nodeType="clickEffect">
                                  <p:stCondLst>
                                    <p:cond delay="0"/>
                                  </p:stCondLst>
                                  <p:childTnLst>
                                    <p:set>
                                      <p:cBhvr>
                                        <p:cTn id="58" dur="1" fill="hold">
                                          <p:stCondLst>
                                            <p:cond delay="0"/>
                                          </p:stCondLst>
                                        </p:cTn>
                                        <p:tgtEl>
                                          <p:spTgt spid="5">
                                            <p:graphicEl>
                                              <a:dgm id="{AE1BFBB7-50E2-4D16-953E-843707232272}"/>
                                            </p:graphicEl>
                                          </p:spTgt>
                                        </p:tgtEl>
                                        <p:attrNameLst>
                                          <p:attrName>style.visibility</p:attrName>
                                        </p:attrNameLst>
                                      </p:cBhvr>
                                      <p:to>
                                        <p:strVal val="visible"/>
                                      </p:to>
                                    </p:set>
                                    <p:animEffect transition="in" filter="wipe(down)">
                                      <p:cBhvr>
                                        <p:cTn id="59" dur="580">
                                          <p:stCondLst>
                                            <p:cond delay="0"/>
                                          </p:stCondLst>
                                        </p:cTn>
                                        <p:tgtEl>
                                          <p:spTgt spid="5">
                                            <p:graphicEl>
                                              <a:dgm id="{AE1BFBB7-50E2-4D16-953E-843707232272}"/>
                                            </p:graphicEl>
                                          </p:spTgt>
                                        </p:tgtEl>
                                      </p:cBhvr>
                                    </p:animEffect>
                                    <p:anim calcmode="lin" valueType="num">
                                      <p:cBhvr>
                                        <p:cTn id="60" dur="1822" tmFilter="0,0; 0.14,0.36; 0.43,0.73; 0.71,0.91; 1.0,1.0">
                                          <p:stCondLst>
                                            <p:cond delay="0"/>
                                          </p:stCondLst>
                                        </p:cTn>
                                        <p:tgtEl>
                                          <p:spTgt spid="5">
                                            <p:graphicEl>
                                              <a:dgm id="{AE1BFBB7-50E2-4D16-953E-843707232272}"/>
                                            </p:graphicEl>
                                          </p:spTgt>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5">
                                            <p:graphicEl>
                                              <a:dgm id="{AE1BFBB7-50E2-4D16-953E-843707232272}"/>
                                            </p:graphicEl>
                                          </p:spTgt>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5">
                                            <p:graphicEl>
                                              <a:dgm id="{AE1BFBB7-50E2-4D16-953E-843707232272}"/>
                                            </p:graphicEl>
                                          </p:spTgt>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5">
                                            <p:graphicEl>
                                              <a:dgm id="{AE1BFBB7-50E2-4D16-953E-843707232272}"/>
                                            </p:graphicEl>
                                          </p:spTgt>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5">
                                            <p:graphicEl>
                                              <a:dgm id="{AE1BFBB7-50E2-4D16-953E-843707232272}"/>
                                            </p:graphicEl>
                                          </p:spTgt>
                                        </p:tgtEl>
                                        <p:attrNameLst>
                                          <p:attrName>ppt_y</p:attrName>
                                        </p:attrNameLst>
                                      </p:cBhvr>
                                      <p:tavLst>
                                        <p:tav tm="0" fmla="#ppt_y-sin(pi*$)/81">
                                          <p:val>
                                            <p:fltVal val="0"/>
                                          </p:val>
                                        </p:tav>
                                        <p:tav tm="100000">
                                          <p:val>
                                            <p:fltVal val="1"/>
                                          </p:val>
                                        </p:tav>
                                      </p:tavLst>
                                    </p:anim>
                                    <p:animScale>
                                      <p:cBhvr>
                                        <p:cTn id="65" dur="26">
                                          <p:stCondLst>
                                            <p:cond delay="650"/>
                                          </p:stCondLst>
                                        </p:cTn>
                                        <p:tgtEl>
                                          <p:spTgt spid="5">
                                            <p:graphicEl>
                                              <a:dgm id="{AE1BFBB7-50E2-4D16-953E-843707232272}"/>
                                            </p:graphicEl>
                                          </p:spTgt>
                                        </p:tgtEl>
                                      </p:cBhvr>
                                      <p:to x="100000" y="60000"/>
                                    </p:animScale>
                                    <p:animScale>
                                      <p:cBhvr>
                                        <p:cTn id="66" dur="166" decel="50000">
                                          <p:stCondLst>
                                            <p:cond delay="676"/>
                                          </p:stCondLst>
                                        </p:cTn>
                                        <p:tgtEl>
                                          <p:spTgt spid="5">
                                            <p:graphicEl>
                                              <a:dgm id="{AE1BFBB7-50E2-4D16-953E-843707232272}"/>
                                            </p:graphicEl>
                                          </p:spTgt>
                                        </p:tgtEl>
                                      </p:cBhvr>
                                      <p:to x="100000" y="100000"/>
                                    </p:animScale>
                                    <p:animScale>
                                      <p:cBhvr>
                                        <p:cTn id="67" dur="26">
                                          <p:stCondLst>
                                            <p:cond delay="1312"/>
                                          </p:stCondLst>
                                        </p:cTn>
                                        <p:tgtEl>
                                          <p:spTgt spid="5">
                                            <p:graphicEl>
                                              <a:dgm id="{AE1BFBB7-50E2-4D16-953E-843707232272}"/>
                                            </p:graphicEl>
                                          </p:spTgt>
                                        </p:tgtEl>
                                      </p:cBhvr>
                                      <p:to x="100000" y="80000"/>
                                    </p:animScale>
                                    <p:animScale>
                                      <p:cBhvr>
                                        <p:cTn id="68" dur="166" decel="50000">
                                          <p:stCondLst>
                                            <p:cond delay="1338"/>
                                          </p:stCondLst>
                                        </p:cTn>
                                        <p:tgtEl>
                                          <p:spTgt spid="5">
                                            <p:graphicEl>
                                              <a:dgm id="{AE1BFBB7-50E2-4D16-953E-843707232272}"/>
                                            </p:graphicEl>
                                          </p:spTgt>
                                        </p:tgtEl>
                                      </p:cBhvr>
                                      <p:to x="100000" y="100000"/>
                                    </p:animScale>
                                    <p:animScale>
                                      <p:cBhvr>
                                        <p:cTn id="69" dur="26">
                                          <p:stCondLst>
                                            <p:cond delay="1642"/>
                                          </p:stCondLst>
                                        </p:cTn>
                                        <p:tgtEl>
                                          <p:spTgt spid="5">
                                            <p:graphicEl>
                                              <a:dgm id="{AE1BFBB7-50E2-4D16-953E-843707232272}"/>
                                            </p:graphicEl>
                                          </p:spTgt>
                                        </p:tgtEl>
                                      </p:cBhvr>
                                      <p:to x="100000" y="90000"/>
                                    </p:animScale>
                                    <p:animScale>
                                      <p:cBhvr>
                                        <p:cTn id="70" dur="166" decel="50000">
                                          <p:stCondLst>
                                            <p:cond delay="1668"/>
                                          </p:stCondLst>
                                        </p:cTn>
                                        <p:tgtEl>
                                          <p:spTgt spid="5">
                                            <p:graphicEl>
                                              <a:dgm id="{AE1BFBB7-50E2-4D16-953E-843707232272}"/>
                                            </p:graphicEl>
                                          </p:spTgt>
                                        </p:tgtEl>
                                      </p:cBhvr>
                                      <p:to x="100000" y="100000"/>
                                    </p:animScale>
                                    <p:animScale>
                                      <p:cBhvr>
                                        <p:cTn id="71" dur="26">
                                          <p:stCondLst>
                                            <p:cond delay="1808"/>
                                          </p:stCondLst>
                                        </p:cTn>
                                        <p:tgtEl>
                                          <p:spTgt spid="5">
                                            <p:graphicEl>
                                              <a:dgm id="{AE1BFBB7-50E2-4D16-953E-843707232272}"/>
                                            </p:graphicEl>
                                          </p:spTgt>
                                        </p:tgtEl>
                                      </p:cBhvr>
                                      <p:to x="100000" y="95000"/>
                                    </p:animScale>
                                    <p:animScale>
                                      <p:cBhvr>
                                        <p:cTn id="72" dur="166" decel="50000">
                                          <p:stCondLst>
                                            <p:cond delay="1834"/>
                                          </p:stCondLst>
                                        </p:cTn>
                                        <p:tgtEl>
                                          <p:spTgt spid="5">
                                            <p:graphicEl>
                                              <a:dgm id="{AE1BFBB7-50E2-4D16-953E-843707232272}"/>
                                            </p:graphicEl>
                                          </p:spTgt>
                                        </p:tgtEl>
                                      </p:cBhvr>
                                      <p:to x="100000" y="100000"/>
                                    </p:animScale>
                                  </p:childTnLst>
                                </p:cTn>
                              </p:par>
                              <p:par>
                                <p:cTn id="73" presetID="26" presetClass="entr" presetSubtype="0" fill="hold" grpId="0" nodeType="withEffect">
                                  <p:stCondLst>
                                    <p:cond delay="0"/>
                                  </p:stCondLst>
                                  <p:childTnLst>
                                    <p:set>
                                      <p:cBhvr>
                                        <p:cTn id="74" dur="1" fill="hold">
                                          <p:stCondLst>
                                            <p:cond delay="0"/>
                                          </p:stCondLst>
                                        </p:cTn>
                                        <p:tgtEl>
                                          <p:spTgt spid="5">
                                            <p:graphicEl>
                                              <a:dgm id="{AC77514B-0541-443E-AFE6-08C360B90EC1}"/>
                                            </p:graphicEl>
                                          </p:spTgt>
                                        </p:tgtEl>
                                        <p:attrNameLst>
                                          <p:attrName>style.visibility</p:attrName>
                                        </p:attrNameLst>
                                      </p:cBhvr>
                                      <p:to>
                                        <p:strVal val="visible"/>
                                      </p:to>
                                    </p:set>
                                    <p:animEffect transition="in" filter="wipe(down)">
                                      <p:cBhvr>
                                        <p:cTn id="75" dur="580">
                                          <p:stCondLst>
                                            <p:cond delay="0"/>
                                          </p:stCondLst>
                                        </p:cTn>
                                        <p:tgtEl>
                                          <p:spTgt spid="5">
                                            <p:graphicEl>
                                              <a:dgm id="{AC77514B-0541-443E-AFE6-08C360B90EC1}"/>
                                            </p:graphicEl>
                                          </p:spTgt>
                                        </p:tgtEl>
                                      </p:cBhvr>
                                    </p:animEffect>
                                    <p:anim calcmode="lin" valueType="num">
                                      <p:cBhvr>
                                        <p:cTn id="76" dur="1822" tmFilter="0,0; 0.14,0.36; 0.43,0.73; 0.71,0.91; 1.0,1.0">
                                          <p:stCondLst>
                                            <p:cond delay="0"/>
                                          </p:stCondLst>
                                        </p:cTn>
                                        <p:tgtEl>
                                          <p:spTgt spid="5">
                                            <p:graphicEl>
                                              <a:dgm id="{AC77514B-0541-443E-AFE6-08C360B90EC1}"/>
                                            </p:graphicEl>
                                          </p:spTgt>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5">
                                            <p:graphicEl>
                                              <a:dgm id="{AC77514B-0541-443E-AFE6-08C360B90EC1}"/>
                                            </p:graphicEl>
                                          </p:spTgt>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5">
                                            <p:graphicEl>
                                              <a:dgm id="{AC77514B-0541-443E-AFE6-08C360B90EC1}"/>
                                            </p:graphicEl>
                                          </p:spTgt>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5">
                                            <p:graphicEl>
                                              <a:dgm id="{AC77514B-0541-443E-AFE6-08C360B90EC1}"/>
                                            </p:graphicEl>
                                          </p:spTgt>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5">
                                            <p:graphicEl>
                                              <a:dgm id="{AC77514B-0541-443E-AFE6-08C360B90EC1}"/>
                                            </p:graphicEl>
                                          </p:spTgt>
                                        </p:tgtEl>
                                        <p:attrNameLst>
                                          <p:attrName>ppt_y</p:attrName>
                                        </p:attrNameLst>
                                      </p:cBhvr>
                                      <p:tavLst>
                                        <p:tav tm="0" fmla="#ppt_y-sin(pi*$)/81">
                                          <p:val>
                                            <p:fltVal val="0"/>
                                          </p:val>
                                        </p:tav>
                                        <p:tav tm="100000">
                                          <p:val>
                                            <p:fltVal val="1"/>
                                          </p:val>
                                        </p:tav>
                                      </p:tavLst>
                                    </p:anim>
                                    <p:animScale>
                                      <p:cBhvr>
                                        <p:cTn id="81" dur="26">
                                          <p:stCondLst>
                                            <p:cond delay="650"/>
                                          </p:stCondLst>
                                        </p:cTn>
                                        <p:tgtEl>
                                          <p:spTgt spid="5">
                                            <p:graphicEl>
                                              <a:dgm id="{AC77514B-0541-443E-AFE6-08C360B90EC1}"/>
                                            </p:graphicEl>
                                          </p:spTgt>
                                        </p:tgtEl>
                                      </p:cBhvr>
                                      <p:to x="100000" y="60000"/>
                                    </p:animScale>
                                    <p:animScale>
                                      <p:cBhvr>
                                        <p:cTn id="82" dur="166" decel="50000">
                                          <p:stCondLst>
                                            <p:cond delay="676"/>
                                          </p:stCondLst>
                                        </p:cTn>
                                        <p:tgtEl>
                                          <p:spTgt spid="5">
                                            <p:graphicEl>
                                              <a:dgm id="{AC77514B-0541-443E-AFE6-08C360B90EC1}"/>
                                            </p:graphicEl>
                                          </p:spTgt>
                                        </p:tgtEl>
                                      </p:cBhvr>
                                      <p:to x="100000" y="100000"/>
                                    </p:animScale>
                                    <p:animScale>
                                      <p:cBhvr>
                                        <p:cTn id="83" dur="26">
                                          <p:stCondLst>
                                            <p:cond delay="1312"/>
                                          </p:stCondLst>
                                        </p:cTn>
                                        <p:tgtEl>
                                          <p:spTgt spid="5">
                                            <p:graphicEl>
                                              <a:dgm id="{AC77514B-0541-443E-AFE6-08C360B90EC1}"/>
                                            </p:graphicEl>
                                          </p:spTgt>
                                        </p:tgtEl>
                                      </p:cBhvr>
                                      <p:to x="100000" y="80000"/>
                                    </p:animScale>
                                    <p:animScale>
                                      <p:cBhvr>
                                        <p:cTn id="84" dur="166" decel="50000">
                                          <p:stCondLst>
                                            <p:cond delay="1338"/>
                                          </p:stCondLst>
                                        </p:cTn>
                                        <p:tgtEl>
                                          <p:spTgt spid="5">
                                            <p:graphicEl>
                                              <a:dgm id="{AC77514B-0541-443E-AFE6-08C360B90EC1}"/>
                                            </p:graphicEl>
                                          </p:spTgt>
                                        </p:tgtEl>
                                      </p:cBhvr>
                                      <p:to x="100000" y="100000"/>
                                    </p:animScale>
                                    <p:animScale>
                                      <p:cBhvr>
                                        <p:cTn id="85" dur="26">
                                          <p:stCondLst>
                                            <p:cond delay="1642"/>
                                          </p:stCondLst>
                                        </p:cTn>
                                        <p:tgtEl>
                                          <p:spTgt spid="5">
                                            <p:graphicEl>
                                              <a:dgm id="{AC77514B-0541-443E-AFE6-08C360B90EC1}"/>
                                            </p:graphicEl>
                                          </p:spTgt>
                                        </p:tgtEl>
                                      </p:cBhvr>
                                      <p:to x="100000" y="90000"/>
                                    </p:animScale>
                                    <p:animScale>
                                      <p:cBhvr>
                                        <p:cTn id="86" dur="166" decel="50000">
                                          <p:stCondLst>
                                            <p:cond delay="1668"/>
                                          </p:stCondLst>
                                        </p:cTn>
                                        <p:tgtEl>
                                          <p:spTgt spid="5">
                                            <p:graphicEl>
                                              <a:dgm id="{AC77514B-0541-443E-AFE6-08C360B90EC1}"/>
                                            </p:graphicEl>
                                          </p:spTgt>
                                        </p:tgtEl>
                                      </p:cBhvr>
                                      <p:to x="100000" y="100000"/>
                                    </p:animScale>
                                    <p:animScale>
                                      <p:cBhvr>
                                        <p:cTn id="87" dur="26">
                                          <p:stCondLst>
                                            <p:cond delay="1808"/>
                                          </p:stCondLst>
                                        </p:cTn>
                                        <p:tgtEl>
                                          <p:spTgt spid="5">
                                            <p:graphicEl>
                                              <a:dgm id="{AC77514B-0541-443E-AFE6-08C360B90EC1}"/>
                                            </p:graphicEl>
                                          </p:spTgt>
                                        </p:tgtEl>
                                      </p:cBhvr>
                                      <p:to x="100000" y="95000"/>
                                    </p:animScale>
                                    <p:animScale>
                                      <p:cBhvr>
                                        <p:cTn id="88" dur="166" decel="50000">
                                          <p:stCondLst>
                                            <p:cond delay="1834"/>
                                          </p:stCondLst>
                                        </p:cTn>
                                        <p:tgtEl>
                                          <p:spTgt spid="5">
                                            <p:graphicEl>
                                              <a:dgm id="{AC77514B-0541-443E-AFE6-08C360B90EC1}"/>
                                            </p:graphic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68180F-1715-49D5-B297-712C05654FD3}"/>
              </a:ext>
            </a:extLst>
          </p:cNvPr>
          <p:cNvSpPr>
            <a:spLocks noGrp="1"/>
          </p:cNvSpPr>
          <p:nvPr>
            <p:ph type="ctrTitle"/>
          </p:nvPr>
        </p:nvSpPr>
        <p:spPr/>
        <p:txBody>
          <a:bodyPr/>
          <a:lstStyle/>
          <a:p>
            <a:pPr rtl="1"/>
            <a:r>
              <a:rPr lang="ar-SA" dirty="0">
                <a:latin typeface="Sakkal Majalla" panose="02000000000000000000" pitchFamily="2" charset="-78"/>
                <a:cs typeface="Sakkal Majalla" panose="02000000000000000000" pitchFamily="2" charset="-78"/>
              </a:rPr>
              <a:t>سورة النساء</a:t>
            </a:r>
            <a:endParaRPr lang="en-US" dirty="0">
              <a:latin typeface="Sakkal Majalla" panose="02000000000000000000" pitchFamily="2" charset="-78"/>
              <a:cs typeface="Sakkal Majalla" panose="02000000000000000000" pitchFamily="2" charset="-78"/>
            </a:endParaRPr>
          </a:p>
        </p:txBody>
      </p:sp>
      <p:sp>
        <p:nvSpPr>
          <p:cNvPr id="5" name="Subtitle 4">
            <a:extLst>
              <a:ext uri="{FF2B5EF4-FFF2-40B4-BE49-F238E27FC236}">
                <a16:creationId xmlns:a16="http://schemas.microsoft.com/office/drawing/2014/main" id="{3E06E2B7-4FA7-48E9-AEA1-ACC98468180E}"/>
              </a:ext>
            </a:extLst>
          </p:cNvPr>
          <p:cNvSpPr>
            <a:spLocks noGrp="1"/>
          </p:cNvSpPr>
          <p:nvPr>
            <p:ph type="subTitle" idx="1"/>
          </p:nvPr>
        </p:nvSpPr>
        <p:spPr/>
        <p:txBody>
          <a:bodyPr>
            <a:normAutofit/>
          </a:bodyPr>
          <a:lstStyle/>
          <a:p>
            <a:r>
              <a:rPr lang="ar-SA" sz="2800" dirty="0">
                <a:latin typeface="Sakkal Majalla" panose="02000000000000000000" pitchFamily="2" charset="-78"/>
                <a:cs typeface="Sakkal Majalla" panose="02000000000000000000" pitchFamily="2" charset="-78"/>
              </a:rPr>
              <a:t>وفيها (4) تنبيهات للحفاظ</a:t>
            </a:r>
            <a:endParaRPr lang="en-US" sz="2800" dirty="0">
              <a:latin typeface="Sakkal Majalla" panose="02000000000000000000" pitchFamily="2" charset="-78"/>
              <a:cs typeface="Sakkal Majalla" panose="02000000000000000000" pitchFamily="2" charset="-78"/>
            </a:endParaRPr>
          </a:p>
        </p:txBody>
      </p:sp>
      <p:pic>
        <p:nvPicPr>
          <p:cNvPr id="6" name="Graphic 5" descr="Open Book">
            <a:extLst>
              <a:ext uri="{FF2B5EF4-FFF2-40B4-BE49-F238E27FC236}">
                <a16:creationId xmlns:a16="http://schemas.microsoft.com/office/drawing/2014/main" id="{87BC4B83-1FB4-45D2-B76B-CE433075058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33436" y="4046566"/>
            <a:ext cx="1325128" cy="1325128"/>
          </a:xfrm>
          <a:prstGeom prst="rect">
            <a:avLst/>
          </a:prstGeom>
        </p:spPr>
      </p:pic>
    </p:spTree>
    <p:extLst>
      <p:ext uri="{BB962C8B-B14F-4D97-AF65-F5344CB8AC3E}">
        <p14:creationId xmlns:p14="http://schemas.microsoft.com/office/powerpoint/2010/main" val="139521450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C8004-498D-43AA-8773-6DA5F041EA1F}"/>
              </a:ext>
            </a:extLst>
          </p:cNvPr>
          <p:cNvSpPr>
            <a:spLocks noGrp="1"/>
          </p:cNvSpPr>
          <p:nvPr>
            <p:ph type="title"/>
          </p:nvPr>
        </p:nvSpPr>
        <p:spPr>
          <a:xfrm>
            <a:off x="1295402" y="982132"/>
            <a:ext cx="9601196" cy="1303867"/>
          </a:xfrm>
        </p:spPr>
        <p:txBody>
          <a:bodyPr>
            <a:normAutofit/>
          </a:bodyPr>
          <a:lstStyle/>
          <a:p>
            <a:pPr rtl="1"/>
            <a:r>
              <a:rPr lang="ar-SA" dirty="0">
                <a:solidFill>
                  <a:srgbClr val="262626"/>
                </a:solidFill>
                <a:latin typeface="Sakkal Majalla" panose="02000000000000000000" pitchFamily="2" charset="-78"/>
                <a:cs typeface="Sakkal Majalla" panose="02000000000000000000" pitchFamily="2" charset="-78"/>
              </a:rPr>
              <a:t>للحفاظ (1)</a:t>
            </a:r>
            <a:endParaRPr lang="en-US" dirty="0">
              <a:solidFill>
                <a:srgbClr val="262626"/>
              </a:solidFill>
              <a:latin typeface="Sakkal Majalla" panose="02000000000000000000" pitchFamily="2" charset="-78"/>
              <a:cs typeface="Sakkal Majalla" panose="02000000000000000000" pitchFamily="2" charset="-78"/>
            </a:endParaRPr>
          </a:p>
        </p:txBody>
      </p:sp>
      <p:graphicFrame>
        <p:nvGraphicFramePr>
          <p:cNvPr id="5" name="Content Placeholder 2">
            <a:extLst>
              <a:ext uri="{FF2B5EF4-FFF2-40B4-BE49-F238E27FC236}">
                <a16:creationId xmlns:a16="http://schemas.microsoft.com/office/drawing/2014/main" id="{88FA6B1A-F6A5-4314-BDAC-CE9DCE055B28}"/>
              </a:ext>
            </a:extLst>
          </p:cNvPr>
          <p:cNvGraphicFramePr>
            <a:graphicFrameLocks noGrp="1"/>
          </p:cNvGraphicFramePr>
          <p:nvPr>
            <p:ph idx="1"/>
            <p:extLst>
              <p:ext uri="{D42A27DB-BD31-4B8C-83A1-F6EECF244321}">
                <p14:modId xmlns:p14="http://schemas.microsoft.com/office/powerpoint/2010/main" val="2149739122"/>
              </p:ext>
            </p:extLst>
          </p:nvPr>
        </p:nvGraphicFramePr>
        <p:xfrm>
          <a:off x="1295401" y="2675822"/>
          <a:ext cx="9601197" cy="2985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0229599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graphicEl>
                                              <a:dgm id="{1BEC1CC2-7978-46CE-8A75-67A769C03883}"/>
                                            </p:graphicEl>
                                          </p:spTgt>
                                        </p:tgtEl>
                                        <p:attrNameLst>
                                          <p:attrName>style.visibility</p:attrName>
                                        </p:attrNameLst>
                                      </p:cBhvr>
                                      <p:to>
                                        <p:strVal val="visible"/>
                                      </p:to>
                                    </p:set>
                                    <p:animEffect transition="in" filter="wipe(down)">
                                      <p:cBhvr>
                                        <p:cTn id="7" dur="580">
                                          <p:stCondLst>
                                            <p:cond delay="0"/>
                                          </p:stCondLst>
                                        </p:cTn>
                                        <p:tgtEl>
                                          <p:spTgt spid="5">
                                            <p:graphicEl>
                                              <a:dgm id="{1BEC1CC2-7978-46CE-8A75-67A769C03883}"/>
                                            </p:graphicEl>
                                          </p:spTgt>
                                        </p:tgtEl>
                                      </p:cBhvr>
                                    </p:animEffect>
                                    <p:anim calcmode="lin" valueType="num">
                                      <p:cBhvr>
                                        <p:cTn id="8" dur="1822" tmFilter="0,0; 0.14,0.36; 0.43,0.73; 0.71,0.91; 1.0,1.0">
                                          <p:stCondLst>
                                            <p:cond delay="0"/>
                                          </p:stCondLst>
                                        </p:cTn>
                                        <p:tgtEl>
                                          <p:spTgt spid="5">
                                            <p:graphicEl>
                                              <a:dgm id="{1BEC1CC2-7978-46CE-8A75-67A769C03883}"/>
                                            </p:graphic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graphicEl>
                                              <a:dgm id="{1BEC1CC2-7978-46CE-8A75-67A769C03883}"/>
                                            </p:graphic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graphicEl>
                                              <a:dgm id="{1BEC1CC2-7978-46CE-8A75-67A769C03883}"/>
                                            </p:graphic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graphicEl>
                                              <a:dgm id="{1BEC1CC2-7978-46CE-8A75-67A769C03883}"/>
                                            </p:graphic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graphicEl>
                                              <a:dgm id="{1BEC1CC2-7978-46CE-8A75-67A769C03883}"/>
                                            </p:graphic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graphicEl>
                                              <a:dgm id="{1BEC1CC2-7978-46CE-8A75-67A769C03883}"/>
                                            </p:graphicEl>
                                          </p:spTgt>
                                        </p:tgtEl>
                                      </p:cBhvr>
                                      <p:to x="100000" y="60000"/>
                                    </p:animScale>
                                    <p:animScale>
                                      <p:cBhvr>
                                        <p:cTn id="14" dur="166" decel="50000">
                                          <p:stCondLst>
                                            <p:cond delay="676"/>
                                          </p:stCondLst>
                                        </p:cTn>
                                        <p:tgtEl>
                                          <p:spTgt spid="5">
                                            <p:graphicEl>
                                              <a:dgm id="{1BEC1CC2-7978-46CE-8A75-67A769C03883}"/>
                                            </p:graphicEl>
                                          </p:spTgt>
                                        </p:tgtEl>
                                      </p:cBhvr>
                                      <p:to x="100000" y="100000"/>
                                    </p:animScale>
                                    <p:animScale>
                                      <p:cBhvr>
                                        <p:cTn id="15" dur="26">
                                          <p:stCondLst>
                                            <p:cond delay="1312"/>
                                          </p:stCondLst>
                                        </p:cTn>
                                        <p:tgtEl>
                                          <p:spTgt spid="5">
                                            <p:graphicEl>
                                              <a:dgm id="{1BEC1CC2-7978-46CE-8A75-67A769C03883}"/>
                                            </p:graphicEl>
                                          </p:spTgt>
                                        </p:tgtEl>
                                      </p:cBhvr>
                                      <p:to x="100000" y="80000"/>
                                    </p:animScale>
                                    <p:animScale>
                                      <p:cBhvr>
                                        <p:cTn id="16" dur="166" decel="50000">
                                          <p:stCondLst>
                                            <p:cond delay="1338"/>
                                          </p:stCondLst>
                                        </p:cTn>
                                        <p:tgtEl>
                                          <p:spTgt spid="5">
                                            <p:graphicEl>
                                              <a:dgm id="{1BEC1CC2-7978-46CE-8A75-67A769C03883}"/>
                                            </p:graphicEl>
                                          </p:spTgt>
                                        </p:tgtEl>
                                      </p:cBhvr>
                                      <p:to x="100000" y="100000"/>
                                    </p:animScale>
                                    <p:animScale>
                                      <p:cBhvr>
                                        <p:cTn id="17" dur="26">
                                          <p:stCondLst>
                                            <p:cond delay="1642"/>
                                          </p:stCondLst>
                                        </p:cTn>
                                        <p:tgtEl>
                                          <p:spTgt spid="5">
                                            <p:graphicEl>
                                              <a:dgm id="{1BEC1CC2-7978-46CE-8A75-67A769C03883}"/>
                                            </p:graphicEl>
                                          </p:spTgt>
                                        </p:tgtEl>
                                      </p:cBhvr>
                                      <p:to x="100000" y="90000"/>
                                    </p:animScale>
                                    <p:animScale>
                                      <p:cBhvr>
                                        <p:cTn id="18" dur="166" decel="50000">
                                          <p:stCondLst>
                                            <p:cond delay="1668"/>
                                          </p:stCondLst>
                                        </p:cTn>
                                        <p:tgtEl>
                                          <p:spTgt spid="5">
                                            <p:graphicEl>
                                              <a:dgm id="{1BEC1CC2-7978-46CE-8A75-67A769C03883}"/>
                                            </p:graphicEl>
                                          </p:spTgt>
                                        </p:tgtEl>
                                      </p:cBhvr>
                                      <p:to x="100000" y="100000"/>
                                    </p:animScale>
                                    <p:animScale>
                                      <p:cBhvr>
                                        <p:cTn id="19" dur="26">
                                          <p:stCondLst>
                                            <p:cond delay="1808"/>
                                          </p:stCondLst>
                                        </p:cTn>
                                        <p:tgtEl>
                                          <p:spTgt spid="5">
                                            <p:graphicEl>
                                              <a:dgm id="{1BEC1CC2-7978-46CE-8A75-67A769C03883}"/>
                                            </p:graphicEl>
                                          </p:spTgt>
                                        </p:tgtEl>
                                      </p:cBhvr>
                                      <p:to x="100000" y="95000"/>
                                    </p:animScale>
                                    <p:animScale>
                                      <p:cBhvr>
                                        <p:cTn id="20" dur="166" decel="50000">
                                          <p:stCondLst>
                                            <p:cond delay="1834"/>
                                          </p:stCondLst>
                                        </p:cTn>
                                        <p:tgtEl>
                                          <p:spTgt spid="5">
                                            <p:graphicEl>
                                              <a:dgm id="{1BEC1CC2-7978-46CE-8A75-67A769C03883}"/>
                                            </p:graphic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graphicEl>
                                              <a:dgm id="{D5997FB6-A5FE-4C06-BF9E-64807667A1D9}"/>
                                            </p:graphicEl>
                                          </p:spTgt>
                                        </p:tgtEl>
                                        <p:attrNameLst>
                                          <p:attrName>style.visibility</p:attrName>
                                        </p:attrNameLst>
                                      </p:cBhvr>
                                      <p:to>
                                        <p:strVal val="visible"/>
                                      </p:to>
                                    </p:set>
                                    <p:animEffect transition="in" filter="wipe(down)">
                                      <p:cBhvr>
                                        <p:cTn id="25" dur="580">
                                          <p:stCondLst>
                                            <p:cond delay="0"/>
                                          </p:stCondLst>
                                        </p:cTn>
                                        <p:tgtEl>
                                          <p:spTgt spid="5">
                                            <p:graphicEl>
                                              <a:dgm id="{D5997FB6-A5FE-4C06-BF9E-64807667A1D9}"/>
                                            </p:graphicEl>
                                          </p:spTgt>
                                        </p:tgtEl>
                                      </p:cBhvr>
                                    </p:animEffect>
                                    <p:anim calcmode="lin" valueType="num">
                                      <p:cBhvr>
                                        <p:cTn id="26" dur="1822" tmFilter="0,0; 0.14,0.36; 0.43,0.73; 0.71,0.91; 1.0,1.0">
                                          <p:stCondLst>
                                            <p:cond delay="0"/>
                                          </p:stCondLst>
                                        </p:cTn>
                                        <p:tgtEl>
                                          <p:spTgt spid="5">
                                            <p:graphicEl>
                                              <a:dgm id="{D5997FB6-A5FE-4C06-BF9E-64807667A1D9}"/>
                                            </p:graphic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graphicEl>
                                              <a:dgm id="{D5997FB6-A5FE-4C06-BF9E-64807667A1D9}"/>
                                            </p:graphic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graphicEl>
                                              <a:dgm id="{D5997FB6-A5FE-4C06-BF9E-64807667A1D9}"/>
                                            </p:graphic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graphicEl>
                                              <a:dgm id="{D5997FB6-A5FE-4C06-BF9E-64807667A1D9}"/>
                                            </p:graphic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graphicEl>
                                              <a:dgm id="{D5997FB6-A5FE-4C06-BF9E-64807667A1D9}"/>
                                            </p:graphic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graphicEl>
                                              <a:dgm id="{D5997FB6-A5FE-4C06-BF9E-64807667A1D9}"/>
                                            </p:graphicEl>
                                          </p:spTgt>
                                        </p:tgtEl>
                                      </p:cBhvr>
                                      <p:to x="100000" y="60000"/>
                                    </p:animScale>
                                    <p:animScale>
                                      <p:cBhvr>
                                        <p:cTn id="32" dur="166" decel="50000">
                                          <p:stCondLst>
                                            <p:cond delay="676"/>
                                          </p:stCondLst>
                                        </p:cTn>
                                        <p:tgtEl>
                                          <p:spTgt spid="5">
                                            <p:graphicEl>
                                              <a:dgm id="{D5997FB6-A5FE-4C06-BF9E-64807667A1D9}"/>
                                            </p:graphicEl>
                                          </p:spTgt>
                                        </p:tgtEl>
                                      </p:cBhvr>
                                      <p:to x="100000" y="100000"/>
                                    </p:animScale>
                                    <p:animScale>
                                      <p:cBhvr>
                                        <p:cTn id="33" dur="26">
                                          <p:stCondLst>
                                            <p:cond delay="1312"/>
                                          </p:stCondLst>
                                        </p:cTn>
                                        <p:tgtEl>
                                          <p:spTgt spid="5">
                                            <p:graphicEl>
                                              <a:dgm id="{D5997FB6-A5FE-4C06-BF9E-64807667A1D9}"/>
                                            </p:graphicEl>
                                          </p:spTgt>
                                        </p:tgtEl>
                                      </p:cBhvr>
                                      <p:to x="100000" y="80000"/>
                                    </p:animScale>
                                    <p:animScale>
                                      <p:cBhvr>
                                        <p:cTn id="34" dur="166" decel="50000">
                                          <p:stCondLst>
                                            <p:cond delay="1338"/>
                                          </p:stCondLst>
                                        </p:cTn>
                                        <p:tgtEl>
                                          <p:spTgt spid="5">
                                            <p:graphicEl>
                                              <a:dgm id="{D5997FB6-A5FE-4C06-BF9E-64807667A1D9}"/>
                                            </p:graphicEl>
                                          </p:spTgt>
                                        </p:tgtEl>
                                      </p:cBhvr>
                                      <p:to x="100000" y="100000"/>
                                    </p:animScale>
                                    <p:animScale>
                                      <p:cBhvr>
                                        <p:cTn id="35" dur="26">
                                          <p:stCondLst>
                                            <p:cond delay="1642"/>
                                          </p:stCondLst>
                                        </p:cTn>
                                        <p:tgtEl>
                                          <p:spTgt spid="5">
                                            <p:graphicEl>
                                              <a:dgm id="{D5997FB6-A5FE-4C06-BF9E-64807667A1D9}"/>
                                            </p:graphicEl>
                                          </p:spTgt>
                                        </p:tgtEl>
                                      </p:cBhvr>
                                      <p:to x="100000" y="90000"/>
                                    </p:animScale>
                                    <p:animScale>
                                      <p:cBhvr>
                                        <p:cTn id="36" dur="166" decel="50000">
                                          <p:stCondLst>
                                            <p:cond delay="1668"/>
                                          </p:stCondLst>
                                        </p:cTn>
                                        <p:tgtEl>
                                          <p:spTgt spid="5">
                                            <p:graphicEl>
                                              <a:dgm id="{D5997FB6-A5FE-4C06-BF9E-64807667A1D9}"/>
                                            </p:graphicEl>
                                          </p:spTgt>
                                        </p:tgtEl>
                                      </p:cBhvr>
                                      <p:to x="100000" y="100000"/>
                                    </p:animScale>
                                    <p:animScale>
                                      <p:cBhvr>
                                        <p:cTn id="37" dur="26">
                                          <p:stCondLst>
                                            <p:cond delay="1808"/>
                                          </p:stCondLst>
                                        </p:cTn>
                                        <p:tgtEl>
                                          <p:spTgt spid="5">
                                            <p:graphicEl>
                                              <a:dgm id="{D5997FB6-A5FE-4C06-BF9E-64807667A1D9}"/>
                                            </p:graphicEl>
                                          </p:spTgt>
                                        </p:tgtEl>
                                      </p:cBhvr>
                                      <p:to x="100000" y="95000"/>
                                    </p:animScale>
                                    <p:animScale>
                                      <p:cBhvr>
                                        <p:cTn id="38" dur="166" decel="50000">
                                          <p:stCondLst>
                                            <p:cond delay="1834"/>
                                          </p:stCondLst>
                                        </p:cTn>
                                        <p:tgtEl>
                                          <p:spTgt spid="5">
                                            <p:graphicEl>
                                              <a:dgm id="{D5997FB6-A5FE-4C06-BF9E-64807667A1D9}"/>
                                            </p:graphicEl>
                                          </p:spTgt>
                                        </p:tgtEl>
                                      </p:cBhvr>
                                      <p:to x="100000" y="100000"/>
                                    </p:animScale>
                                  </p:childTnLst>
                                </p:cTn>
                              </p:par>
                              <p:par>
                                <p:cTn id="39" presetID="26" presetClass="entr" presetSubtype="0" fill="hold" grpId="0" nodeType="withEffect">
                                  <p:stCondLst>
                                    <p:cond delay="0"/>
                                  </p:stCondLst>
                                  <p:childTnLst>
                                    <p:set>
                                      <p:cBhvr>
                                        <p:cTn id="40" dur="1" fill="hold">
                                          <p:stCondLst>
                                            <p:cond delay="0"/>
                                          </p:stCondLst>
                                        </p:cTn>
                                        <p:tgtEl>
                                          <p:spTgt spid="5">
                                            <p:graphicEl>
                                              <a:dgm id="{918FF342-9837-4234-8DD7-A0A2BD624B00}"/>
                                            </p:graphicEl>
                                          </p:spTgt>
                                        </p:tgtEl>
                                        <p:attrNameLst>
                                          <p:attrName>style.visibility</p:attrName>
                                        </p:attrNameLst>
                                      </p:cBhvr>
                                      <p:to>
                                        <p:strVal val="visible"/>
                                      </p:to>
                                    </p:set>
                                    <p:animEffect transition="in" filter="wipe(down)">
                                      <p:cBhvr>
                                        <p:cTn id="41" dur="580">
                                          <p:stCondLst>
                                            <p:cond delay="0"/>
                                          </p:stCondLst>
                                        </p:cTn>
                                        <p:tgtEl>
                                          <p:spTgt spid="5">
                                            <p:graphicEl>
                                              <a:dgm id="{918FF342-9837-4234-8DD7-A0A2BD624B00}"/>
                                            </p:graphicEl>
                                          </p:spTgt>
                                        </p:tgtEl>
                                      </p:cBhvr>
                                    </p:animEffect>
                                    <p:anim calcmode="lin" valueType="num">
                                      <p:cBhvr>
                                        <p:cTn id="42" dur="1822" tmFilter="0,0; 0.14,0.36; 0.43,0.73; 0.71,0.91; 1.0,1.0">
                                          <p:stCondLst>
                                            <p:cond delay="0"/>
                                          </p:stCondLst>
                                        </p:cTn>
                                        <p:tgtEl>
                                          <p:spTgt spid="5">
                                            <p:graphicEl>
                                              <a:dgm id="{918FF342-9837-4234-8DD7-A0A2BD624B00}"/>
                                            </p:graphic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5">
                                            <p:graphicEl>
                                              <a:dgm id="{918FF342-9837-4234-8DD7-A0A2BD624B00}"/>
                                            </p:graphic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5">
                                            <p:graphicEl>
                                              <a:dgm id="{918FF342-9837-4234-8DD7-A0A2BD624B00}"/>
                                            </p:graphic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5">
                                            <p:graphicEl>
                                              <a:dgm id="{918FF342-9837-4234-8DD7-A0A2BD624B00}"/>
                                            </p:graphic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5">
                                            <p:graphicEl>
                                              <a:dgm id="{918FF342-9837-4234-8DD7-A0A2BD624B00}"/>
                                            </p:graphic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5">
                                            <p:graphicEl>
                                              <a:dgm id="{918FF342-9837-4234-8DD7-A0A2BD624B00}"/>
                                            </p:graphicEl>
                                          </p:spTgt>
                                        </p:tgtEl>
                                      </p:cBhvr>
                                      <p:to x="100000" y="60000"/>
                                    </p:animScale>
                                    <p:animScale>
                                      <p:cBhvr>
                                        <p:cTn id="48" dur="166" decel="50000">
                                          <p:stCondLst>
                                            <p:cond delay="676"/>
                                          </p:stCondLst>
                                        </p:cTn>
                                        <p:tgtEl>
                                          <p:spTgt spid="5">
                                            <p:graphicEl>
                                              <a:dgm id="{918FF342-9837-4234-8DD7-A0A2BD624B00}"/>
                                            </p:graphicEl>
                                          </p:spTgt>
                                        </p:tgtEl>
                                      </p:cBhvr>
                                      <p:to x="100000" y="100000"/>
                                    </p:animScale>
                                    <p:animScale>
                                      <p:cBhvr>
                                        <p:cTn id="49" dur="26">
                                          <p:stCondLst>
                                            <p:cond delay="1312"/>
                                          </p:stCondLst>
                                        </p:cTn>
                                        <p:tgtEl>
                                          <p:spTgt spid="5">
                                            <p:graphicEl>
                                              <a:dgm id="{918FF342-9837-4234-8DD7-A0A2BD624B00}"/>
                                            </p:graphicEl>
                                          </p:spTgt>
                                        </p:tgtEl>
                                      </p:cBhvr>
                                      <p:to x="100000" y="80000"/>
                                    </p:animScale>
                                    <p:animScale>
                                      <p:cBhvr>
                                        <p:cTn id="50" dur="166" decel="50000">
                                          <p:stCondLst>
                                            <p:cond delay="1338"/>
                                          </p:stCondLst>
                                        </p:cTn>
                                        <p:tgtEl>
                                          <p:spTgt spid="5">
                                            <p:graphicEl>
                                              <a:dgm id="{918FF342-9837-4234-8DD7-A0A2BD624B00}"/>
                                            </p:graphicEl>
                                          </p:spTgt>
                                        </p:tgtEl>
                                      </p:cBhvr>
                                      <p:to x="100000" y="100000"/>
                                    </p:animScale>
                                    <p:animScale>
                                      <p:cBhvr>
                                        <p:cTn id="51" dur="26">
                                          <p:stCondLst>
                                            <p:cond delay="1642"/>
                                          </p:stCondLst>
                                        </p:cTn>
                                        <p:tgtEl>
                                          <p:spTgt spid="5">
                                            <p:graphicEl>
                                              <a:dgm id="{918FF342-9837-4234-8DD7-A0A2BD624B00}"/>
                                            </p:graphicEl>
                                          </p:spTgt>
                                        </p:tgtEl>
                                      </p:cBhvr>
                                      <p:to x="100000" y="90000"/>
                                    </p:animScale>
                                    <p:animScale>
                                      <p:cBhvr>
                                        <p:cTn id="52" dur="166" decel="50000">
                                          <p:stCondLst>
                                            <p:cond delay="1668"/>
                                          </p:stCondLst>
                                        </p:cTn>
                                        <p:tgtEl>
                                          <p:spTgt spid="5">
                                            <p:graphicEl>
                                              <a:dgm id="{918FF342-9837-4234-8DD7-A0A2BD624B00}"/>
                                            </p:graphicEl>
                                          </p:spTgt>
                                        </p:tgtEl>
                                      </p:cBhvr>
                                      <p:to x="100000" y="100000"/>
                                    </p:animScale>
                                    <p:animScale>
                                      <p:cBhvr>
                                        <p:cTn id="53" dur="26">
                                          <p:stCondLst>
                                            <p:cond delay="1808"/>
                                          </p:stCondLst>
                                        </p:cTn>
                                        <p:tgtEl>
                                          <p:spTgt spid="5">
                                            <p:graphicEl>
                                              <a:dgm id="{918FF342-9837-4234-8DD7-A0A2BD624B00}"/>
                                            </p:graphicEl>
                                          </p:spTgt>
                                        </p:tgtEl>
                                      </p:cBhvr>
                                      <p:to x="100000" y="95000"/>
                                    </p:animScale>
                                    <p:animScale>
                                      <p:cBhvr>
                                        <p:cTn id="54" dur="166" decel="50000">
                                          <p:stCondLst>
                                            <p:cond delay="1834"/>
                                          </p:stCondLst>
                                        </p:cTn>
                                        <p:tgtEl>
                                          <p:spTgt spid="5">
                                            <p:graphicEl>
                                              <a:dgm id="{918FF342-9837-4234-8DD7-A0A2BD624B00}"/>
                                            </p:graphicEl>
                                          </p:spTgt>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grpId="0" nodeType="clickEffect">
                                  <p:stCondLst>
                                    <p:cond delay="0"/>
                                  </p:stCondLst>
                                  <p:childTnLst>
                                    <p:set>
                                      <p:cBhvr>
                                        <p:cTn id="58" dur="1" fill="hold">
                                          <p:stCondLst>
                                            <p:cond delay="0"/>
                                          </p:stCondLst>
                                        </p:cTn>
                                        <p:tgtEl>
                                          <p:spTgt spid="5">
                                            <p:graphicEl>
                                              <a:dgm id="{AE1BFBB7-50E2-4D16-953E-843707232272}"/>
                                            </p:graphicEl>
                                          </p:spTgt>
                                        </p:tgtEl>
                                        <p:attrNameLst>
                                          <p:attrName>style.visibility</p:attrName>
                                        </p:attrNameLst>
                                      </p:cBhvr>
                                      <p:to>
                                        <p:strVal val="visible"/>
                                      </p:to>
                                    </p:set>
                                    <p:animEffect transition="in" filter="wipe(down)">
                                      <p:cBhvr>
                                        <p:cTn id="59" dur="580">
                                          <p:stCondLst>
                                            <p:cond delay="0"/>
                                          </p:stCondLst>
                                        </p:cTn>
                                        <p:tgtEl>
                                          <p:spTgt spid="5">
                                            <p:graphicEl>
                                              <a:dgm id="{AE1BFBB7-50E2-4D16-953E-843707232272}"/>
                                            </p:graphicEl>
                                          </p:spTgt>
                                        </p:tgtEl>
                                      </p:cBhvr>
                                    </p:animEffect>
                                    <p:anim calcmode="lin" valueType="num">
                                      <p:cBhvr>
                                        <p:cTn id="60" dur="1822" tmFilter="0,0; 0.14,0.36; 0.43,0.73; 0.71,0.91; 1.0,1.0">
                                          <p:stCondLst>
                                            <p:cond delay="0"/>
                                          </p:stCondLst>
                                        </p:cTn>
                                        <p:tgtEl>
                                          <p:spTgt spid="5">
                                            <p:graphicEl>
                                              <a:dgm id="{AE1BFBB7-50E2-4D16-953E-843707232272}"/>
                                            </p:graphicEl>
                                          </p:spTgt>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5">
                                            <p:graphicEl>
                                              <a:dgm id="{AE1BFBB7-50E2-4D16-953E-843707232272}"/>
                                            </p:graphicEl>
                                          </p:spTgt>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5">
                                            <p:graphicEl>
                                              <a:dgm id="{AE1BFBB7-50E2-4D16-953E-843707232272}"/>
                                            </p:graphicEl>
                                          </p:spTgt>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5">
                                            <p:graphicEl>
                                              <a:dgm id="{AE1BFBB7-50E2-4D16-953E-843707232272}"/>
                                            </p:graphicEl>
                                          </p:spTgt>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5">
                                            <p:graphicEl>
                                              <a:dgm id="{AE1BFBB7-50E2-4D16-953E-843707232272}"/>
                                            </p:graphicEl>
                                          </p:spTgt>
                                        </p:tgtEl>
                                        <p:attrNameLst>
                                          <p:attrName>ppt_y</p:attrName>
                                        </p:attrNameLst>
                                      </p:cBhvr>
                                      <p:tavLst>
                                        <p:tav tm="0" fmla="#ppt_y-sin(pi*$)/81">
                                          <p:val>
                                            <p:fltVal val="0"/>
                                          </p:val>
                                        </p:tav>
                                        <p:tav tm="100000">
                                          <p:val>
                                            <p:fltVal val="1"/>
                                          </p:val>
                                        </p:tav>
                                      </p:tavLst>
                                    </p:anim>
                                    <p:animScale>
                                      <p:cBhvr>
                                        <p:cTn id="65" dur="26">
                                          <p:stCondLst>
                                            <p:cond delay="650"/>
                                          </p:stCondLst>
                                        </p:cTn>
                                        <p:tgtEl>
                                          <p:spTgt spid="5">
                                            <p:graphicEl>
                                              <a:dgm id="{AE1BFBB7-50E2-4D16-953E-843707232272}"/>
                                            </p:graphicEl>
                                          </p:spTgt>
                                        </p:tgtEl>
                                      </p:cBhvr>
                                      <p:to x="100000" y="60000"/>
                                    </p:animScale>
                                    <p:animScale>
                                      <p:cBhvr>
                                        <p:cTn id="66" dur="166" decel="50000">
                                          <p:stCondLst>
                                            <p:cond delay="676"/>
                                          </p:stCondLst>
                                        </p:cTn>
                                        <p:tgtEl>
                                          <p:spTgt spid="5">
                                            <p:graphicEl>
                                              <a:dgm id="{AE1BFBB7-50E2-4D16-953E-843707232272}"/>
                                            </p:graphicEl>
                                          </p:spTgt>
                                        </p:tgtEl>
                                      </p:cBhvr>
                                      <p:to x="100000" y="100000"/>
                                    </p:animScale>
                                    <p:animScale>
                                      <p:cBhvr>
                                        <p:cTn id="67" dur="26">
                                          <p:stCondLst>
                                            <p:cond delay="1312"/>
                                          </p:stCondLst>
                                        </p:cTn>
                                        <p:tgtEl>
                                          <p:spTgt spid="5">
                                            <p:graphicEl>
                                              <a:dgm id="{AE1BFBB7-50E2-4D16-953E-843707232272}"/>
                                            </p:graphicEl>
                                          </p:spTgt>
                                        </p:tgtEl>
                                      </p:cBhvr>
                                      <p:to x="100000" y="80000"/>
                                    </p:animScale>
                                    <p:animScale>
                                      <p:cBhvr>
                                        <p:cTn id="68" dur="166" decel="50000">
                                          <p:stCondLst>
                                            <p:cond delay="1338"/>
                                          </p:stCondLst>
                                        </p:cTn>
                                        <p:tgtEl>
                                          <p:spTgt spid="5">
                                            <p:graphicEl>
                                              <a:dgm id="{AE1BFBB7-50E2-4D16-953E-843707232272}"/>
                                            </p:graphicEl>
                                          </p:spTgt>
                                        </p:tgtEl>
                                      </p:cBhvr>
                                      <p:to x="100000" y="100000"/>
                                    </p:animScale>
                                    <p:animScale>
                                      <p:cBhvr>
                                        <p:cTn id="69" dur="26">
                                          <p:stCondLst>
                                            <p:cond delay="1642"/>
                                          </p:stCondLst>
                                        </p:cTn>
                                        <p:tgtEl>
                                          <p:spTgt spid="5">
                                            <p:graphicEl>
                                              <a:dgm id="{AE1BFBB7-50E2-4D16-953E-843707232272}"/>
                                            </p:graphicEl>
                                          </p:spTgt>
                                        </p:tgtEl>
                                      </p:cBhvr>
                                      <p:to x="100000" y="90000"/>
                                    </p:animScale>
                                    <p:animScale>
                                      <p:cBhvr>
                                        <p:cTn id="70" dur="166" decel="50000">
                                          <p:stCondLst>
                                            <p:cond delay="1668"/>
                                          </p:stCondLst>
                                        </p:cTn>
                                        <p:tgtEl>
                                          <p:spTgt spid="5">
                                            <p:graphicEl>
                                              <a:dgm id="{AE1BFBB7-50E2-4D16-953E-843707232272}"/>
                                            </p:graphicEl>
                                          </p:spTgt>
                                        </p:tgtEl>
                                      </p:cBhvr>
                                      <p:to x="100000" y="100000"/>
                                    </p:animScale>
                                    <p:animScale>
                                      <p:cBhvr>
                                        <p:cTn id="71" dur="26">
                                          <p:stCondLst>
                                            <p:cond delay="1808"/>
                                          </p:stCondLst>
                                        </p:cTn>
                                        <p:tgtEl>
                                          <p:spTgt spid="5">
                                            <p:graphicEl>
                                              <a:dgm id="{AE1BFBB7-50E2-4D16-953E-843707232272}"/>
                                            </p:graphicEl>
                                          </p:spTgt>
                                        </p:tgtEl>
                                      </p:cBhvr>
                                      <p:to x="100000" y="95000"/>
                                    </p:animScale>
                                    <p:animScale>
                                      <p:cBhvr>
                                        <p:cTn id="72" dur="166" decel="50000">
                                          <p:stCondLst>
                                            <p:cond delay="1834"/>
                                          </p:stCondLst>
                                        </p:cTn>
                                        <p:tgtEl>
                                          <p:spTgt spid="5">
                                            <p:graphicEl>
                                              <a:dgm id="{AE1BFBB7-50E2-4D16-953E-843707232272}"/>
                                            </p:graphicEl>
                                          </p:spTgt>
                                        </p:tgtEl>
                                      </p:cBhvr>
                                      <p:to x="100000" y="100000"/>
                                    </p:animScale>
                                  </p:childTnLst>
                                </p:cTn>
                              </p:par>
                              <p:par>
                                <p:cTn id="73" presetID="26" presetClass="entr" presetSubtype="0" fill="hold" grpId="0" nodeType="withEffect">
                                  <p:stCondLst>
                                    <p:cond delay="0"/>
                                  </p:stCondLst>
                                  <p:childTnLst>
                                    <p:set>
                                      <p:cBhvr>
                                        <p:cTn id="74" dur="1" fill="hold">
                                          <p:stCondLst>
                                            <p:cond delay="0"/>
                                          </p:stCondLst>
                                        </p:cTn>
                                        <p:tgtEl>
                                          <p:spTgt spid="5">
                                            <p:graphicEl>
                                              <a:dgm id="{AC77514B-0541-443E-AFE6-08C360B90EC1}"/>
                                            </p:graphicEl>
                                          </p:spTgt>
                                        </p:tgtEl>
                                        <p:attrNameLst>
                                          <p:attrName>style.visibility</p:attrName>
                                        </p:attrNameLst>
                                      </p:cBhvr>
                                      <p:to>
                                        <p:strVal val="visible"/>
                                      </p:to>
                                    </p:set>
                                    <p:animEffect transition="in" filter="wipe(down)">
                                      <p:cBhvr>
                                        <p:cTn id="75" dur="580">
                                          <p:stCondLst>
                                            <p:cond delay="0"/>
                                          </p:stCondLst>
                                        </p:cTn>
                                        <p:tgtEl>
                                          <p:spTgt spid="5">
                                            <p:graphicEl>
                                              <a:dgm id="{AC77514B-0541-443E-AFE6-08C360B90EC1}"/>
                                            </p:graphicEl>
                                          </p:spTgt>
                                        </p:tgtEl>
                                      </p:cBhvr>
                                    </p:animEffect>
                                    <p:anim calcmode="lin" valueType="num">
                                      <p:cBhvr>
                                        <p:cTn id="76" dur="1822" tmFilter="0,0; 0.14,0.36; 0.43,0.73; 0.71,0.91; 1.0,1.0">
                                          <p:stCondLst>
                                            <p:cond delay="0"/>
                                          </p:stCondLst>
                                        </p:cTn>
                                        <p:tgtEl>
                                          <p:spTgt spid="5">
                                            <p:graphicEl>
                                              <a:dgm id="{AC77514B-0541-443E-AFE6-08C360B90EC1}"/>
                                            </p:graphicEl>
                                          </p:spTgt>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5">
                                            <p:graphicEl>
                                              <a:dgm id="{AC77514B-0541-443E-AFE6-08C360B90EC1}"/>
                                            </p:graphicEl>
                                          </p:spTgt>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5">
                                            <p:graphicEl>
                                              <a:dgm id="{AC77514B-0541-443E-AFE6-08C360B90EC1}"/>
                                            </p:graphicEl>
                                          </p:spTgt>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5">
                                            <p:graphicEl>
                                              <a:dgm id="{AC77514B-0541-443E-AFE6-08C360B90EC1}"/>
                                            </p:graphicEl>
                                          </p:spTgt>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5">
                                            <p:graphicEl>
                                              <a:dgm id="{AC77514B-0541-443E-AFE6-08C360B90EC1}"/>
                                            </p:graphicEl>
                                          </p:spTgt>
                                        </p:tgtEl>
                                        <p:attrNameLst>
                                          <p:attrName>ppt_y</p:attrName>
                                        </p:attrNameLst>
                                      </p:cBhvr>
                                      <p:tavLst>
                                        <p:tav tm="0" fmla="#ppt_y-sin(pi*$)/81">
                                          <p:val>
                                            <p:fltVal val="0"/>
                                          </p:val>
                                        </p:tav>
                                        <p:tav tm="100000">
                                          <p:val>
                                            <p:fltVal val="1"/>
                                          </p:val>
                                        </p:tav>
                                      </p:tavLst>
                                    </p:anim>
                                    <p:animScale>
                                      <p:cBhvr>
                                        <p:cTn id="81" dur="26">
                                          <p:stCondLst>
                                            <p:cond delay="650"/>
                                          </p:stCondLst>
                                        </p:cTn>
                                        <p:tgtEl>
                                          <p:spTgt spid="5">
                                            <p:graphicEl>
                                              <a:dgm id="{AC77514B-0541-443E-AFE6-08C360B90EC1}"/>
                                            </p:graphicEl>
                                          </p:spTgt>
                                        </p:tgtEl>
                                      </p:cBhvr>
                                      <p:to x="100000" y="60000"/>
                                    </p:animScale>
                                    <p:animScale>
                                      <p:cBhvr>
                                        <p:cTn id="82" dur="166" decel="50000">
                                          <p:stCondLst>
                                            <p:cond delay="676"/>
                                          </p:stCondLst>
                                        </p:cTn>
                                        <p:tgtEl>
                                          <p:spTgt spid="5">
                                            <p:graphicEl>
                                              <a:dgm id="{AC77514B-0541-443E-AFE6-08C360B90EC1}"/>
                                            </p:graphicEl>
                                          </p:spTgt>
                                        </p:tgtEl>
                                      </p:cBhvr>
                                      <p:to x="100000" y="100000"/>
                                    </p:animScale>
                                    <p:animScale>
                                      <p:cBhvr>
                                        <p:cTn id="83" dur="26">
                                          <p:stCondLst>
                                            <p:cond delay="1312"/>
                                          </p:stCondLst>
                                        </p:cTn>
                                        <p:tgtEl>
                                          <p:spTgt spid="5">
                                            <p:graphicEl>
                                              <a:dgm id="{AC77514B-0541-443E-AFE6-08C360B90EC1}"/>
                                            </p:graphicEl>
                                          </p:spTgt>
                                        </p:tgtEl>
                                      </p:cBhvr>
                                      <p:to x="100000" y="80000"/>
                                    </p:animScale>
                                    <p:animScale>
                                      <p:cBhvr>
                                        <p:cTn id="84" dur="166" decel="50000">
                                          <p:stCondLst>
                                            <p:cond delay="1338"/>
                                          </p:stCondLst>
                                        </p:cTn>
                                        <p:tgtEl>
                                          <p:spTgt spid="5">
                                            <p:graphicEl>
                                              <a:dgm id="{AC77514B-0541-443E-AFE6-08C360B90EC1}"/>
                                            </p:graphicEl>
                                          </p:spTgt>
                                        </p:tgtEl>
                                      </p:cBhvr>
                                      <p:to x="100000" y="100000"/>
                                    </p:animScale>
                                    <p:animScale>
                                      <p:cBhvr>
                                        <p:cTn id="85" dur="26">
                                          <p:stCondLst>
                                            <p:cond delay="1642"/>
                                          </p:stCondLst>
                                        </p:cTn>
                                        <p:tgtEl>
                                          <p:spTgt spid="5">
                                            <p:graphicEl>
                                              <a:dgm id="{AC77514B-0541-443E-AFE6-08C360B90EC1}"/>
                                            </p:graphicEl>
                                          </p:spTgt>
                                        </p:tgtEl>
                                      </p:cBhvr>
                                      <p:to x="100000" y="90000"/>
                                    </p:animScale>
                                    <p:animScale>
                                      <p:cBhvr>
                                        <p:cTn id="86" dur="166" decel="50000">
                                          <p:stCondLst>
                                            <p:cond delay="1668"/>
                                          </p:stCondLst>
                                        </p:cTn>
                                        <p:tgtEl>
                                          <p:spTgt spid="5">
                                            <p:graphicEl>
                                              <a:dgm id="{AC77514B-0541-443E-AFE6-08C360B90EC1}"/>
                                            </p:graphicEl>
                                          </p:spTgt>
                                        </p:tgtEl>
                                      </p:cBhvr>
                                      <p:to x="100000" y="100000"/>
                                    </p:animScale>
                                    <p:animScale>
                                      <p:cBhvr>
                                        <p:cTn id="87" dur="26">
                                          <p:stCondLst>
                                            <p:cond delay="1808"/>
                                          </p:stCondLst>
                                        </p:cTn>
                                        <p:tgtEl>
                                          <p:spTgt spid="5">
                                            <p:graphicEl>
                                              <a:dgm id="{AC77514B-0541-443E-AFE6-08C360B90EC1}"/>
                                            </p:graphicEl>
                                          </p:spTgt>
                                        </p:tgtEl>
                                      </p:cBhvr>
                                      <p:to x="100000" y="95000"/>
                                    </p:animScale>
                                    <p:animScale>
                                      <p:cBhvr>
                                        <p:cTn id="88" dur="166" decel="50000">
                                          <p:stCondLst>
                                            <p:cond delay="1834"/>
                                          </p:stCondLst>
                                        </p:cTn>
                                        <p:tgtEl>
                                          <p:spTgt spid="5">
                                            <p:graphicEl>
                                              <a:dgm id="{AC77514B-0541-443E-AFE6-08C360B90EC1}"/>
                                            </p:graphic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C8004-498D-43AA-8773-6DA5F041EA1F}"/>
              </a:ext>
            </a:extLst>
          </p:cNvPr>
          <p:cNvSpPr>
            <a:spLocks noGrp="1"/>
          </p:cNvSpPr>
          <p:nvPr>
            <p:ph type="title"/>
          </p:nvPr>
        </p:nvSpPr>
        <p:spPr>
          <a:xfrm>
            <a:off x="1295402" y="982132"/>
            <a:ext cx="9601196" cy="1303867"/>
          </a:xfrm>
        </p:spPr>
        <p:txBody>
          <a:bodyPr>
            <a:normAutofit/>
          </a:bodyPr>
          <a:lstStyle/>
          <a:p>
            <a:pPr rtl="1"/>
            <a:r>
              <a:rPr lang="ar-SA" dirty="0">
                <a:solidFill>
                  <a:srgbClr val="262626"/>
                </a:solidFill>
                <a:latin typeface="Sakkal Majalla" panose="02000000000000000000" pitchFamily="2" charset="-78"/>
                <a:cs typeface="Sakkal Majalla" panose="02000000000000000000" pitchFamily="2" charset="-78"/>
              </a:rPr>
              <a:t>للحفاظ (2)</a:t>
            </a:r>
            <a:endParaRPr lang="en-US" dirty="0">
              <a:solidFill>
                <a:srgbClr val="262626"/>
              </a:solidFill>
              <a:latin typeface="Sakkal Majalla" panose="02000000000000000000" pitchFamily="2" charset="-78"/>
              <a:cs typeface="Sakkal Majalla" panose="02000000000000000000" pitchFamily="2" charset="-78"/>
            </a:endParaRPr>
          </a:p>
        </p:txBody>
      </p:sp>
      <p:graphicFrame>
        <p:nvGraphicFramePr>
          <p:cNvPr id="5" name="Content Placeholder 2">
            <a:extLst>
              <a:ext uri="{FF2B5EF4-FFF2-40B4-BE49-F238E27FC236}">
                <a16:creationId xmlns:a16="http://schemas.microsoft.com/office/drawing/2014/main" id="{88FA6B1A-F6A5-4314-BDAC-CE9DCE055B28}"/>
              </a:ext>
            </a:extLst>
          </p:cNvPr>
          <p:cNvGraphicFramePr>
            <a:graphicFrameLocks noGrp="1"/>
          </p:cNvGraphicFramePr>
          <p:nvPr>
            <p:ph idx="1"/>
            <p:extLst>
              <p:ext uri="{D42A27DB-BD31-4B8C-83A1-F6EECF244321}">
                <p14:modId xmlns:p14="http://schemas.microsoft.com/office/powerpoint/2010/main" val="2168163729"/>
              </p:ext>
            </p:extLst>
          </p:nvPr>
        </p:nvGraphicFramePr>
        <p:xfrm>
          <a:off x="1295401" y="2675822"/>
          <a:ext cx="9601197" cy="2985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75157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graphicEl>
                                              <a:dgm id="{1BEC1CC2-7978-46CE-8A75-67A769C03883}"/>
                                            </p:graphicEl>
                                          </p:spTgt>
                                        </p:tgtEl>
                                        <p:attrNameLst>
                                          <p:attrName>style.visibility</p:attrName>
                                        </p:attrNameLst>
                                      </p:cBhvr>
                                      <p:to>
                                        <p:strVal val="visible"/>
                                      </p:to>
                                    </p:set>
                                    <p:animEffect transition="in" filter="wipe(down)">
                                      <p:cBhvr>
                                        <p:cTn id="7" dur="580">
                                          <p:stCondLst>
                                            <p:cond delay="0"/>
                                          </p:stCondLst>
                                        </p:cTn>
                                        <p:tgtEl>
                                          <p:spTgt spid="5">
                                            <p:graphicEl>
                                              <a:dgm id="{1BEC1CC2-7978-46CE-8A75-67A769C03883}"/>
                                            </p:graphicEl>
                                          </p:spTgt>
                                        </p:tgtEl>
                                      </p:cBhvr>
                                    </p:animEffect>
                                    <p:anim calcmode="lin" valueType="num">
                                      <p:cBhvr>
                                        <p:cTn id="8" dur="1822" tmFilter="0,0; 0.14,0.36; 0.43,0.73; 0.71,0.91; 1.0,1.0">
                                          <p:stCondLst>
                                            <p:cond delay="0"/>
                                          </p:stCondLst>
                                        </p:cTn>
                                        <p:tgtEl>
                                          <p:spTgt spid="5">
                                            <p:graphicEl>
                                              <a:dgm id="{1BEC1CC2-7978-46CE-8A75-67A769C03883}"/>
                                            </p:graphic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graphicEl>
                                              <a:dgm id="{1BEC1CC2-7978-46CE-8A75-67A769C03883}"/>
                                            </p:graphic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graphicEl>
                                              <a:dgm id="{1BEC1CC2-7978-46CE-8A75-67A769C03883}"/>
                                            </p:graphic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graphicEl>
                                              <a:dgm id="{1BEC1CC2-7978-46CE-8A75-67A769C03883}"/>
                                            </p:graphic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graphicEl>
                                              <a:dgm id="{1BEC1CC2-7978-46CE-8A75-67A769C03883}"/>
                                            </p:graphic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graphicEl>
                                              <a:dgm id="{1BEC1CC2-7978-46CE-8A75-67A769C03883}"/>
                                            </p:graphicEl>
                                          </p:spTgt>
                                        </p:tgtEl>
                                      </p:cBhvr>
                                      <p:to x="100000" y="60000"/>
                                    </p:animScale>
                                    <p:animScale>
                                      <p:cBhvr>
                                        <p:cTn id="14" dur="166" decel="50000">
                                          <p:stCondLst>
                                            <p:cond delay="676"/>
                                          </p:stCondLst>
                                        </p:cTn>
                                        <p:tgtEl>
                                          <p:spTgt spid="5">
                                            <p:graphicEl>
                                              <a:dgm id="{1BEC1CC2-7978-46CE-8A75-67A769C03883}"/>
                                            </p:graphicEl>
                                          </p:spTgt>
                                        </p:tgtEl>
                                      </p:cBhvr>
                                      <p:to x="100000" y="100000"/>
                                    </p:animScale>
                                    <p:animScale>
                                      <p:cBhvr>
                                        <p:cTn id="15" dur="26">
                                          <p:stCondLst>
                                            <p:cond delay="1312"/>
                                          </p:stCondLst>
                                        </p:cTn>
                                        <p:tgtEl>
                                          <p:spTgt spid="5">
                                            <p:graphicEl>
                                              <a:dgm id="{1BEC1CC2-7978-46CE-8A75-67A769C03883}"/>
                                            </p:graphicEl>
                                          </p:spTgt>
                                        </p:tgtEl>
                                      </p:cBhvr>
                                      <p:to x="100000" y="80000"/>
                                    </p:animScale>
                                    <p:animScale>
                                      <p:cBhvr>
                                        <p:cTn id="16" dur="166" decel="50000">
                                          <p:stCondLst>
                                            <p:cond delay="1338"/>
                                          </p:stCondLst>
                                        </p:cTn>
                                        <p:tgtEl>
                                          <p:spTgt spid="5">
                                            <p:graphicEl>
                                              <a:dgm id="{1BEC1CC2-7978-46CE-8A75-67A769C03883}"/>
                                            </p:graphicEl>
                                          </p:spTgt>
                                        </p:tgtEl>
                                      </p:cBhvr>
                                      <p:to x="100000" y="100000"/>
                                    </p:animScale>
                                    <p:animScale>
                                      <p:cBhvr>
                                        <p:cTn id="17" dur="26">
                                          <p:stCondLst>
                                            <p:cond delay="1642"/>
                                          </p:stCondLst>
                                        </p:cTn>
                                        <p:tgtEl>
                                          <p:spTgt spid="5">
                                            <p:graphicEl>
                                              <a:dgm id="{1BEC1CC2-7978-46CE-8A75-67A769C03883}"/>
                                            </p:graphicEl>
                                          </p:spTgt>
                                        </p:tgtEl>
                                      </p:cBhvr>
                                      <p:to x="100000" y="90000"/>
                                    </p:animScale>
                                    <p:animScale>
                                      <p:cBhvr>
                                        <p:cTn id="18" dur="166" decel="50000">
                                          <p:stCondLst>
                                            <p:cond delay="1668"/>
                                          </p:stCondLst>
                                        </p:cTn>
                                        <p:tgtEl>
                                          <p:spTgt spid="5">
                                            <p:graphicEl>
                                              <a:dgm id="{1BEC1CC2-7978-46CE-8A75-67A769C03883}"/>
                                            </p:graphicEl>
                                          </p:spTgt>
                                        </p:tgtEl>
                                      </p:cBhvr>
                                      <p:to x="100000" y="100000"/>
                                    </p:animScale>
                                    <p:animScale>
                                      <p:cBhvr>
                                        <p:cTn id="19" dur="26">
                                          <p:stCondLst>
                                            <p:cond delay="1808"/>
                                          </p:stCondLst>
                                        </p:cTn>
                                        <p:tgtEl>
                                          <p:spTgt spid="5">
                                            <p:graphicEl>
                                              <a:dgm id="{1BEC1CC2-7978-46CE-8A75-67A769C03883}"/>
                                            </p:graphicEl>
                                          </p:spTgt>
                                        </p:tgtEl>
                                      </p:cBhvr>
                                      <p:to x="100000" y="95000"/>
                                    </p:animScale>
                                    <p:animScale>
                                      <p:cBhvr>
                                        <p:cTn id="20" dur="166" decel="50000">
                                          <p:stCondLst>
                                            <p:cond delay="1834"/>
                                          </p:stCondLst>
                                        </p:cTn>
                                        <p:tgtEl>
                                          <p:spTgt spid="5">
                                            <p:graphicEl>
                                              <a:dgm id="{1BEC1CC2-7978-46CE-8A75-67A769C03883}"/>
                                            </p:graphic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graphicEl>
                                              <a:dgm id="{D5997FB6-A5FE-4C06-BF9E-64807667A1D9}"/>
                                            </p:graphicEl>
                                          </p:spTgt>
                                        </p:tgtEl>
                                        <p:attrNameLst>
                                          <p:attrName>style.visibility</p:attrName>
                                        </p:attrNameLst>
                                      </p:cBhvr>
                                      <p:to>
                                        <p:strVal val="visible"/>
                                      </p:to>
                                    </p:set>
                                    <p:animEffect transition="in" filter="wipe(down)">
                                      <p:cBhvr>
                                        <p:cTn id="25" dur="580">
                                          <p:stCondLst>
                                            <p:cond delay="0"/>
                                          </p:stCondLst>
                                        </p:cTn>
                                        <p:tgtEl>
                                          <p:spTgt spid="5">
                                            <p:graphicEl>
                                              <a:dgm id="{D5997FB6-A5FE-4C06-BF9E-64807667A1D9}"/>
                                            </p:graphicEl>
                                          </p:spTgt>
                                        </p:tgtEl>
                                      </p:cBhvr>
                                    </p:animEffect>
                                    <p:anim calcmode="lin" valueType="num">
                                      <p:cBhvr>
                                        <p:cTn id="26" dur="1822" tmFilter="0,0; 0.14,0.36; 0.43,0.73; 0.71,0.91; 1.0,1.0">
                                          <p:stCondLst>
                                            <p:cond delay="0"/>
                                          </p:stCondLst>
                                        </p:cTn>
                                        <p:tgtEl>
                                          <p:spTgt spid="5">
                                            <p:graphicEl>
                                              <a:dgm id="{D5997FB6-A5FE-4C06-BF9E-64807667A1D9}"/>
                                            </p:graphic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graphicEl>
                                              <a:dgm id="{D5997FB6-A5FE-4C06-BF9E-64807667A1D9}"/>
                                            </p:graphic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graphicEl>
                                              <a:dgm id="{D5997FB6-A5FE-4C06-BF9E-64807667A1D9}"/>
                                            </p:graphic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graphicEl>
                                              <a:dgm id="{D5997FB6-A5FE-4C06-BF9E-64807667A1D9}"/>
                                            </p:graphic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graphicEl>
                                              <a:dgm id="{D5997FB6-A5FE-4C06-BF9E-64807667A1D9}"/>
                                            </p:graphic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graphicEl>
                                              <a:dgm id="{D5997FB6-A5FE-4C06-BF9E-64807667A1D9}"/>
                                            </p:graphicEl>
                                          </p:spTgt>
                                        </p:tgtEl>
                                      </p:cBhvr>
                                      <p:to x="100000" y="60000"/>
                                    </p:animScale>
                                    <p:animScale>
                                      <p:cBhvr>
                                        <p:cTn id="32" dur="166" decel="50000">
                                          <p:stCondLst>
                                            <p:cond delay="676"/>
                                          </p:stCondLst>
                                        </p:cTn>
                                        <p:tgtEl>
                                          <p:spTgt spid="5">
                                            <p:graphicEl>
                                              <a:dgm id="{D5997FB6-A5FE-4C06-BF9E-64807667A1D9}"/>
                                            </p:graphicEl>
                                          </p:spTgt>
                                        </p:tgtEl>
                                      </p:cBhvr>
                                      <p:to x="100000" y="100000"/>
                                    </p:animScale>
                                    <p:animScale>
                                      <p:cBhvr>
                                        <p:cTn id="33" dur="26">
                                          <p:stCondLst>
                                            <p:cond delay="1312"/>
                                          </p:stCondLst>
                                        </p:cTn>
                                        <p:tgtEl>
                                          <p:spTgt spid="5">
                                            <p:graphicEl>
                                              <a:dgm id="{D5997FB6-A5FE-4C06-BF9E-64807667A1D9}"/>
                                            </p:graphicEl>
                                          </p:spTgt>
                                        </p:tgtEl>
                                      </p:cBhvr>
                                      <p:to x="100000" y="80000"/>
                                    </p:animScale>
                                    <p:animScale>
                                      <p:cBhvr>
                                        <p:cTn id="34" dur="166" decel="50000">
                                          <p:stCondLst>
                                            <p:cond delay="1338"/>
                                          </p:stCondLst>
                                        </p:cTn>
                                        <p:tgtEl>
                                          <p:spTgt spid="5">
                                            <p:graphicEl>
                                              <a:dgm id="{D5997FB6-A5FE-4C06-BF9E-64807667A1D9}"/>
                                            </p:graphicEl>
                                          </p:spTgt>
                                        </p:tgtEl>
                                      </p:cBhvr>
                                      <p:to x="100000" y="100000"/>
                                    </p:animScale>
                                    <p:animScale>
                                      <p:cBhvr>
                                        <p:cTn id="35" dur="26">
                                          <p:stCondLst>
                                            <p:cond delay="1642"/>
                                          </p:stCondLst>
                                        </p:cTn>
                                        <p:tgtEl>
                                          <p:spTgt spid="5">
                                            <p:graphicEl>
                                              <a:dgm id="{D5997FB6-A5FE-4C06-BF9E-64807667A1D9}"/>
                                            </p:graphicEl>
                                          </p:spTgt>
                                        </p:tgtEl>
                                      </p:cBhvr>
                                      <p:to x="100000" y="90000"/>
                                    </p:animScale>
                                    <p:animScale>
                                      <p:cBhvr>
                                        <p:cTn id="36" dur="166" decel="50000">
                                          <p:stCondLst>
                                            <p:cond delay="1668"/>
                                          </p:stCondLst>
                                        </p:cTn>
                                        <p:tgtEl>
                                          <p:spTgt spid="5">
                                            <p:graphicEl>
                                              <a:dgm id="{D5997FB6-A5FE-4C06-BF9E-64807667A1D9}"/>
                                            </p:graphicEl>
                                          </p:spTgt>
                                        </p:tgtEl>
                                      </p:cBhvr>
                                      <p:to x="100000" y="100000"/>
                                    </p:animScale>
                                    <p:animScale>
                                      <p:cBhvr>
                                        <p:cTn id="37" dur="26">
                                          <p:stCondLst>
                                            <p:cond delay="1808"/>
                                          </p:stCondLst>
                                        </p:cTn>
                                        <p:tgtEl>
                                          <p:spTgt spid="5">
                                            <p:graphicEl>
                                              <a:dgm id="{D5997FB6-A5FE-4C06-BF9E-64807667A1D9}"/>
                                            </p:graphicEl>
                                          </p:spTgt>
                                        </p:tgtEl>
                                      </p:cBhvr>
                                      <p:to x="100000" y="95000"/>
                                    </p:animScale>
                                    <p:animScale>
                                      <p:cBhvr>
                                        <p:cTn id="38" dur="166" decel="50000">
                                          <p:stCondLst>
                                            <p:cond delay="1834"/>
                                          </p:stCondLst>
                                        </p:cTn>
                                        <p:tgtEl>
                                          <p:spTgt spid="5">
                                            <p:graphicEl>
                                              <a:dgm id="{D5997FB6-A5FE-4C06-BF9E-64807667A1D9}"/>
                                            </p:graphicEl>
                                          </p:spTgt>
                                        </p:tgtEl>
                                      </p:cBhvr>
                                      <p:to x="100000" y="100000"/>
                                    </p:animScale>
                                  </p:childTnLst>
                                </p:cTn>
                              </p:par>
                              <p:par>
                                <p:cTn id="39" presetID="26" presetClass="entr" presetSubtype="0" fill="hold" grpId="0" nodeType="withEffect">
                                  <p:stCondLst>
                                    <p:cond delay="0"/>
                                  </p:stCondLst>
                                  <p:childTnLst>
                                    <p:set>
                                      <p:cBhvr>
                                        <p:cTn id="40" dur="1" fill="hold">
                                          <p:stCondLst>
                                            <p:cond delay="0"/>
                                          </p:stCondLst>
                                        </p:cTn>
                                        <p:tgtEl>
                                          <p:spTgt spid="5">
                                            <p:graphicEl>
                                              <a:dgm id="{918FF342-9837-4234-8DD7-A0A2BD624B00}"/>
                                            </p:graphicEl>
                                          </p:spTgt>
                                        </p:tgtEl>
                                        <p:attrNameLst>
                                          <p:attrName>style.visibility</p:attrName>
                                        </p:attrNameLst>
                                      </p:cBhvr>
                                      <p:to>
                                        <p:strVal val="visible"/>
                                      </p:to>
                                    </p:set>
                                    <p:animEffect transition="in" filter="wipe(down)">
                                      <p:cBhvr>
                                        <p:cTn id="41" dur="580">
                                          <p:stCondLst>
                                            <p:cond delay="0"/>
                                          </p:stCondLst>
                                        </p:cTn>
                                        <p:tgtEl>
                                          <p:spTgt spid="5">
                                            <p:graphicEl>
                                              <a:dgm id="{918FF342-9837-4234-8DD7-A0A2BD624B00}"/>
                                            </p:graphicEl>
                                          </p:spTgt>
                                        </p:tgtEl>
                                      </p:cBhvr>
                                    </p:animEffect>
                                    <p:anim calcmode="lin" valueType="num">
                                      <p:cBhvr>
                                        <p:cTn id="42" dur="1822" tmFilter="0,0; 0.14,0.36; 0.43,0.73; 0.71,0.91; 1.0,1.0">
                                          <p:stCondLst>
                                            <p:cond delay="0"/>
                                          </p:stCondLst>
                                        </p:cTn>
                                        <p:tgtEl>
                                          <p:spTgt spid="5">
                                            <p:graphicEl>
                                              <a:dgm id="{918FF342-9837-4234-8DD7-A0A2BD624B00}"/>
                                            </p:graphic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5">
                                            <p:graphicEl>
                                              <a:dgm id="{918FF342-9837-4234-8DD7-A0A2BD624B00}"/>
                                            </p:graphic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5">
                                            <p:graphicEl>
                                              <a:dgm id="{918FF342-9837-4234-8DD7-A0A2BD624B00}"/>
                                            </p:graphic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5">
                                            <p:graphicEl>
                                              <a:dgm id="{918FF342-9837-4234-8DD7-A0A2BD624B00}"/>
                                            </p:graphic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5">
                                            <p:graphicEl>
                                              <a:dgm id="{918FF342-9837-4234-8DD7-A0A2BD624B00}"/>
                                            </p:graphic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5">
                                            <p:graphicEl>
                                              <a:dgm id="{918FF342-9837-4234-8DD7-A0A2BD624B00}"/>
                                            </p:graphicEl>
                                          </p:spTgt>
                                        </p:tgtEl>
                                      </p:cBhvr>
                                      <p:to x="100000" y="60000"/>
                                    </p:animScale>
                                    <p:animScale>
                                      <p:cBhvr>
                                        <p:cTn id="48" dur="166" decel="50000">
                                          <p:stCondLst>
                                            <p:cond delay="676"/>
                                          </p:stCondLst>
                                        </p:cTn>
                                        <p:tgtEl>
                                          <p:spTgt spid="5">
                                            <p:graphicEl>
                                              <a:dgm id="{918FF342-9837-4234-8DD7-A0A2BD624B00}"/>
                                            </p:graphicEl>
                                          </p:spTgt>
                                        </p:tgtEl>
                                      </p:cBhvr>
                                      <p:to x="100000" y="100000"/>
                                    </p:animScale>
                                    <p:animScale>
                                      <p:cBhvr>
                                        <p:cTn id="49" dur="26">
                                          <p:stCondLst>
                                            <p:cond delay="1312"/>
                                          </p:stCondLst>
                                        </p:cTn>
                                        <p:tgtEl>
                                          <p:spTgt spid="5">
                                            <p:graphicEl>
                                              <a:dgm id="{918FF342-9837-4234-8DD7-A0A2BD624B00}"/>
                                            </p:graphicEl>
                                          </p:spTgt>
                                        </p:tgtEl>
                                      </p:cBhvr>
                                      <p:to x="100000" y="80000"/>
                                    </p:animScale>
                                    <p:animScale>
                                      <p:cBhvr>
                                        <p:cTn id="50" dur="166" decel="50000">
                                          <p:stCondLst>
                                            <p:cond delay="1338"/>
                                          </p:stCondLst>
                                        </p:cTn>
                                        <p:tgtEl>
                                          <p:spTgt spid="5">
                                            <p:graphicEl>
                                              <a:dgm id="{918FF342-9837-4234-8DD7-A0A2BD624B00}"/>
                                            </p:graphicEl>
                                          </p:spTgt>
                                        </p:tgtEl>
                                      </p:cBhvr>
                                      <p:to x="100000" y="100000"/>
                                    </p:animScale>
                                    <p:animScale>
                                      <p:cBhvr>
                                        <p:cTn id="51" dur="26">
                                          <p:stCondLst>
                                            <p:cond delay="1642"/>
                                          </p:stCondLst>
                                        </p:cTn>
                                        <p:tgtEl>
                                          <p:spTgt spid="5">
                                            <p:graphicEl>
                                              <a:dgm id="{918FF342-9837-4234-8DD7-A0A2BD624B00}"/>
                                            </p:graphicEl>
                                          </p:spTgt>
                                        </p:tgtEl>
                                      </p:cBhvr>
                                      <p:to x="100000" y="90000"/>
                                    </p:animScale>
                                    <p:animScale>
                                      <p:cBhvr>
                                        <p:cTn id="52" dur="166" decel="50000">
                                          <p:stCondLst>
                                            <p:cond delay="1668"/>
                                          </p:stCondLst>
                                        </p:cTn>
                                        <p:tgtEl>
                                          <p:spTgt spid="5">
                                            <p:graphicEl>
                                              <a:dgm id="{918FF342-9837-4234-8DD7-A0A2BD624B00}"/>
                                            </p:graphicEl>
                                          </p:spTgt>
                                        </p:tgtEl>
                                      </p:cBhvr>
                                      <p:to x="100000" y="100000"/>
                                    </p:animScale>
                                    <p:animScale>
                                      <p:cBhvr>
                                        <p:cTn id="53" dur="26">
                                          <p:stCondLst>
                                            <p:cond delay="1808"/>
                                          </p:stCondLst>
                                        </p:cTn>
                                        <p:tgtEl>
                                          <p:spTgt spid="5">
                                            <p:graphicEl>
                                              <a:dgm id="{918FF342-9837-4234-8DD7-A0A2BD624B00}"/>
                                            </p:graphicEl>
                                          </p:spTgt>
                                        </p:tgtEl>
                                      </p:cBhvr>
                                      <p:to x="100000" y="95000"/>
                                    </p:animScale>
                                    <p:animScale>
                                      <p:cBhvr>
                                        <p:cTn id="54" dur="166" decel="50000">
                                          <p:stCondLst>
                                            <p:cond delay="1834"/>
                                          </p:stCondLst>
                                        </p:cTn>
                                        <p:tgtEl>
                                          <p:spTgt spid="5">
                                            <p:graphicEl>
                                              <a:dgm id="{918FF342-9837-4234-8DD7-A0A2BD624B00}"/>
                                            </p:graphicEl>
                                          </p:spTgt>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grpId="0" nodeType="clickEffect">
                                  <p:stCondLst>
                                    <p:cond delay="0"/>
                                  </p:stCondLst>
                                  <p:childTnLst>
                                    <p:set>
                                      <p:cBhvr>
                                        <p:cTn id="58" dur="1" fill="hold">
                                          <p:stCondLst>
                                            <p:cond delay="0"/>
                                          </p:stCondLst>
                                        </p:cTn>
                                        <p:tgtEl>
                                          <p:spTgt spid="5">
                                            <p:graphicEl>
                                              <a:dgm id="{AE1BFBB7-50E2-4D16-953E-843707232272}"/>
                                            </p:graphicEl>
                                          </p:spTgt>
                                        </p:tgtEl>
                                        <p:attrNameLst>
                                          <p:attrName>style.visibility</p:attrName>
                                        </p:attrNameLst>
                                      </p:cBhvr>
                                      <p:to>
                                        <p:strVal val="visible"/>
                                      </p:to>
                                    </p:set>
                                    <p:animEffect transition="in" filter="wipe(down)">
                                      <p:cBhvr>
                                        <p:cTn id="59" dur="580">
                                          <p:stCondLst>
                                            <p:cond delay="0"/>
                                          </p:stCondLst>
                                        </p:cTn>
                                        <p:tgtEl>
                                          <p:spTgt spid="5">
                                            <p:graphicEl>
                                              <a:dgm id="{AE1BFBB7-50E2-4D16-953E-843707232272}"/>
                                            </p:graphicEl>
                                          </p:spTgt>
                                        </p:tgtEl>
                                      </p:cBhvr>
                                    </p:animEffect>
                                    <p:anim calcmode="lin" valueType="num">
                                      <p:cBhvr>
                                        <p:cTn id="60" dur="1822" tmFilter="0,0; 0.14,0.36; 0.43,0.73; 0.71,0.91; 1.0,1.0">
                                          <p:stCondLst>
                                            <p:cond delay="0"/>
                                          </p:stCondLst>
                                        </p:cTn>
                                        <p:tgtEl>
                                          <p:spTgt spid="5">
                                            <p:graphicEl>
                                              <a:dgm id="{AE1BFBB7-50E2-4D16-953E-843707232272}"/>
                                            </p:graphicEl>
                                          </p:spTgt>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5">
                                            <p:graphicEl>
                                              <a:dgm id="{AE1BFBB7-50E2-4D16-953E-843707232272}"/>
                                            </p:graphicEl>
                                          </p:spTgt>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5">
                                            <p:graphicEl>
                                              <a:dgm id="{AE1BFBB7-50E2-4D16-953E-843707232272}"/>
                                            </p:graphicEl>
                                          </p:spTgt>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5">
                                            <p:graphicEl>
                                              <a:dgm id="{AE1BFBB7-50E2-4D16-953E-843707232272}"/>
                                            </p:graphicEl>
                                          </p:spTgt>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5">
                                            <p:graphicEl>
                                              <a:dgm id="{AE1BFBB7-50E2-4D16-953E-843707232272}"/>
                                            </p:graphicEl>
                                          </p:spTgt>
                                        </p:tgtEl>
                                        <p:attrNameLst>
                                          <p:attrName>ppt_y</p:attrName>
                                        </p:attrNameLst>
                                      </p:cBhvr>
                                      <p:tavLst>
                                        <p:tav tm="0" fmla="#ppt_y-sin(pi*$)/81">
                                          <p:val>
                                            <p:fltVal val="0"/>
                                          </p:val>
                                        </p:tav>
                                        <p:tav tm="100000">
                                          <p:val>
                                            <p:fltVal val="1"/>
                                          </p:val>
                                        </p:tav>
                                      </p:tavLst>
                                    </p:anim>
                                    <p:animScale>
                                      <p:cBhvr>
                                        <p:cTn id="65" dur="26">
                                          <p:stCondLst>
                                            <p:cond delay="650"/>
                                          </p:stCondLst>
                                        </p:cTn>
                                        <p:tgtEl>
                                          <p:spTgt spid="5">
                                            <p:graphicEl>
                                              <a:dgm id="{AE1BFBB7-50E2-4D16-953E-843707232272}"/>
                                            </p:graphicEl>
                                          </p:spTgt>
                                        </p:tgtEl>
                                      </p:cBhvr>
                                      <p:to x="100000" y="60000"/>
                                    </p:animScale>
                                    <p:animScale>
                                      <p:cBhvr>
                                        <p:cTn id="66" dur="166" decel="50000">
                                          <p:stCondLst>
                                            <p:cond delay="676"/>
                                          </p:stCondLst>
                                        </p:cTn>
                                        <p:tgtEl>
                                          <p:spTgt spid="5">
                                            <p:graphicEl>
                                              <a:dgm id="{AE1BFBB7-50E2-4D16-953E-843707232272}"/>
                                            </p:graphicEl>
                                          </p:spTgt>
                                        </p:tgtEl>
                                      </p:cBhvr>
                                      <p:to x="100000" y="100000"/>
                                    </p:animScale>
                                    <p:animScale>
                                      <p:cBhvr>
                                        <p:cTn id="67" dur="26">
                                          <p:stCondLst>
                                            <p:cond delay="1312"/>
                                          </p:stCondLst>
                                        </p:cTn>
                                        <p:tgtEl>
                                          <p:spTgt spid="5">
                                            <p:graphicEl>
                                              <a:dgm id="{AE1BFBB7-50E2-4D16-953E-843707232272}"/>
                                            </p:graphicEl>
                                          </p:spTgt>
                                        </p:tgtEl>
                                      </p:cBhvr>
                                      <p:to x="100000" y="80000"/>
                                    </p:animScale>
                                    <p:animScale>
                                      <p:cBhvr>
                                        <p:cTn id="68" dur="166" decel="50000">
                                          <p:stCondLst>
                                            <p:cond delay="1338"/>
                                          </p:stCondLst>
                                        </p:cTn>
                                        <p:tgtEl>
                                          <p:spTgt spid="5">
                                            <p:graphicEl>
                                              <a:dgm id="{AE1BFBB7-50E2-4D16-953E-843707232272}"/>
                                            </p:graphicEl>
                                          </p:spTgt>
                                        </p:tgtEl>
                                      </p:cBhvr>
                                      <p:to x="100000" y="100000"/>
                                    </p:animScale>
                                    <p:animScale>
                                      <p:cBhvr>
                                        <p:cTn id="69" dur="26">
                                          <p:stCondLst>
                                            <p:cond delay="1642"/>
                                          </p:stCondLst>
                                        </p:cTn>
                                        <p:tgtEl>
                                          <p:spTgt spid="5">
                                            <p:graphicEl>
                                              <a:dgm id="{AE1BFBB7-50E2-4D16-953E-843707232272}"/>
                                            </p:graphicEl>
                                          </p:spTgt>
                                        </p:tgtEl>
                                      </p:cBhvr>
                                      <p:to x="100000" y="90000"/>
                                    </p:animScale>
                                    <p:animScale>
                                      <p:cBhvr>
                                        <p:cTn id="70" dur="166" decel="50000">
                                          <p:stCondLst>
                                            <p:cond delay="1668"/>
                                          </p:stCondLst>
                                        </p:cTn>
                                        <p:tgtEl>
                                          <p:spTgt spid="5">
                                            <p:graphicEl>
                                              <a:dgm id="{AE1BFBB7-50E2-4D16-953E-843707232272}"/>
                                            </p:graphicEl>
                                          </p:spTgt>
                                        </p:tgtEl>
                                      </p:cBhvr>
                                      <p:to x="100000" y="100000"/>
                                    </p:animScale>
                                    <p:animScale>
                                      <p:cBhvr>
                                        <p:cTn id="71" dur="26">
                                          <p:stCondLst>
                                            <p:cond delay="1808"/>
                                          </p:stCondLst>
                                        </p:cTn>
                                        <p:tgtEl>
                                          <p:spTgt spid="5">
                                            <p:graphicEl>
                                              <a:dgm id="{AE1BFBB7-50E2-4D16-953E-843707232272}"/>
                                            </p:graphicEl>
                                          </p:spTgt>
                                        </p:tgtEl>
                                      </p:cBhvr>
                                      <p:to x="100000" y="95000"/>
                                    </p:animScale>
                                    <p:animScale>
                                      <p:cBhvr>
                                        <p:cTn id="72" dur="166" decel="50000">
                                          <p:stCondLst>
                                            <p:cond delay="1834"/>
                                          </p:stCondLst>
                                        </p:cTn>
                                        <p:tgtEl>
                                          <p:spTgt spid="5">
                                            <p:graphicEl>
                                              <a:dgm id="{AE1BFBB7-50E2-4D16-953E-843707232272}"/>
                                            </p:graphicEl>
                                          </p:spTgt>
                                        </p:tgtEl>
                                      </p:cBhvr>
                                      <p:to x="100000" y="100000"/>
                                    </p:animScale>
                                  </p:childTnLst>
                                </p:cTn>
                              </p:par>
                              <p:par>
                                <p:cTn id="73" presetID="26" presetClass="entr" presetSubtype="0" fill="hold" grpId="0" nodeType="withEffect">
                                  <p:stCondLst>
                                    <p:cond delay="0"/>
                                  </p:stCondLst>
                                  <p:childTnLst>
                                    <p:set>
                                      <p:cBhvr>
                                        <p:cTn id="74" dur="1" fill="hold">
                                          <p:stCondLst>
                                            <p:cond delay="0"/>
                                          </p:stCondLst>
                                        </p:cTn>
                                        <p:tgtEl>
                                          <p:spTgt spid="5">
                                            <p:graphicEl>
                                              <a:dgm id="{AC77514B-0541-443E-AFE6-08C360B90EC1}"/>
                                            </p:graphicEl>
                                          </p:spTgt>
                                        </p:tgtEl>
                                        <p:attrNameLst>
                                          <p:attrName>style.visibility</p:attrName>
                                        </p:attrNameLst>
                                      </p:cBhvr>
                                      <p:to>
                                        <p:strVal val="visible"/>
                                      </p:to>
                                    </p:set>
                                    <p:animEffect transition="in" filter="wipe(down)">
                                      <p:cBhvr>
                                        <p:cTn id="75" dur="580">
                                          <p:stCondLst>
                                            <p:cond delay="0"/>
                                          </p:stCondLst>
                                        </p:cTn>
                                        <p:tgtEl>
                                          <p:spTgt spid="5">
                                            <p:graphicEl>
                                              <a:dgm id="{AC77514B-0541-443E-AFE6-08C360B90EC1}"/>
                                            </p:graphicEl>
                                          </p:spTgt>
                                        </p:tgtEl>
                                      </p:cBhvr>
                                    </p:animEffect>
                                    <p:anim calcmode="lin" valueType="num">
                                      <p:cBhvr>
                                        <p:cTn id="76" dur="1822" tmFilter="0,0; 0.14,0.36; 0.43,0.73; 0.71,0.91; 1.0,1.0">
                                          <p:stCondLst>
                                            <p:cond delay="0"/>
                                          </p:stCondLst>
                                        </p:cTn>
                                        <p:tgtEl>
                                          <p:spTgt spid="5">
                                            <p:graphicEl>
                                              <a:dgm id="{AC77514B-0541-443E-AFE6-08C360B90EC1}"/>
                                            </p:graphicEl>
                                          </p:spTgt>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5">
                                            <p:graphicEl>
                                              <a:dgm id="{AC77514B-0541-443E-AFE6-08C360B90EC1}"/>
                                            </p:graphicEl>
                                          </p:spTgt>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5">
                                            <p:graphicEl>
                                              <a:dgm id="{AC77514B-0541-443E-AFE6-08C360B90EC1}"/>
                                            </p:graphicEl>
                                          </p:spTgt>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5">
                                            <p:graphicEl>
                                              <a:dgm id="{AC77514B-0541-443E-AFE6-08C360B90EC1}"/>
                                            </p:graphicEl>
                                          </p:spTgt>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5">
                                            <p:graphicEl>
                                              <a:dgm id="{AC77514B-0541-443E-AFE6-08C360B90EC1}"/>
                                            </p:graphicEl>
                                          </p:spTgt>
                                        </p:tgtEl>
                                        <p:attrNameLst>
                                          <p:attrName>ppt_y</p:attrName>
                                        </p:attrNameLst>
                                      </p:cBhvr>
                                      <p:tavLst>
                                        <p:tav tm="0" fmla="#ppt_y-sin(pi*$)/81">
                                          <p:val>
                                            <p:fltVal val="0"/>
                                          </p:val>
                                        </p:tav>
                                        <p:tav tm="100000">
                                          <p:val>
                                            <p:fltVal val="1"/>
                                          </p:val>
                                        </p:tav>
                                      </p:tavLst>
                                    </p:anim>
                                    <p:animScale>
                                      <p:cBhvr>
                                        <p:cTn id="81" dur="26">
                                          <p:stCondLst>
                                            <p:cond delay="650"/>
                                          </p:stCondLst>
                                        </p:cTn>
                                        <p:tgtEl>
                                          <p:spTgt spid="5">
                                            <p:graphicEl>
                                              <a:dgm id="{AC77514B-0541-443E-AFE6-08C360B90EC1}"/>
                                            </p:graphicEl>
                                          </p:spTgt>
                                        </p:tgtEl>
                                      </p:cBhvr>
                                      <p:to x="100000" y="60000"/>
                                    </p:animScale>
                                    <p:animScale>
                                      <p:cBhvr>
                                        <p:cTn id="82" dur="166" decel="50000">
                                          <p:stCondLst>
                                            <p:cond delay="676"/>
                                          </p:stCondLst>
                                        </p:cTn>
                                        <p:tgtEl>
                                          <p:spTgt spid="5">
                                            <p:graphicEl>
                                              <a:dgm id="{AC77514B-0541-443E-AFE6-08C360B90EC1}"/>
                                            </p:graphicEl>
                                          </p:spTgt>
                                        </p:tgtEl>
                                      </p:cBhvr>
                                      <p:to x="100000" y="100000"/>
                                    </p:animScale>
                                    <p:animScale>
                                      <p:cBhvr>
                                        <p:cTn id="83" dur="26">
                                          <p:stCondLst>
                                            <p:cond delay="1312"/>
                                          </p:stCondLst>
                                        </p:cTn>
                                        <p:tgtEl>
                                          <p:spTgt spid="5">
                                            <p:graphicEl>
                                              <a:dgm id="{AC77514B-0541-443E-AFE6-08C360B90EC1}"/>
                                            </p:graphicEl>
                                          </p:spTgt>
                                        </p:tgtEl>
                                      </p:cBhvr>
                                      <p:to x="100000" y="80000"/>
                                    </p:animScale>
                                    <p:animScale>
                                      <p:cBhvr>
                                        <p:cTn id="84" dur="166" decel="50000">
                                          <p:stCondLst>
                                            <p:cond delay="1338"/>
                                          </p:stCondLst>
                                        </p:cTn>
                                        <p:tgtEl>
                                          <p:spTgt spid="5">
                                            <p:graphicEl>
                                              <a:dgm id="{AC77514B-0541-443E-AFE6-08C360B90EC1}"/>
                                            </p:graphicEl>
                                          </p:spTgt>
                                        </p:tgtEl>
                                      </p:cBhvr>
                                      <p:to x="100000" y="100000"/>
                                    </p:animScale>
                                    <p:animScale>
                                      <p:cBhvr>
                                        <p:cTn id="85" dur="26">
                                          <p:stCondLst>
                                            <p:cond delay="1642"/>
                                          </p:stCondLst>
                                        </p:cTn>
                                        <p:tgtEl>
                                          <p:spTgt spid="5">
                                            <p:graphicEl>
                                              <a:dgm id="{AC77514B-0541-443E-AFE6-08C360B90EC1}"/>
                                            </p:graphicEl>
                                          </p:spTgt>
                                        </p:tgtEl>
                                      </p:cBhvr>
                                      <p:to x="100000" y="90000"/>
                                    </p:animScale>
                                    <p:animScale>
                                      <p:cBhvr>
                                        <p:cTn id="86" dur="166" decel="50000">
                                          <p:stCondLst>
                                            <p:cond delay="1668"/>
                                          </p:stCondLst>
                                        </p:cTn>
                                        <p:tgtEl>
                                          <p:spTgt spid="5">
                                            <p:graphicEl>
                                              <a:dgm id="{AC77514B-0541-443E-AFE6-08C360B90EC1}"/>
                                            </p:graphicEl>
                                          </p:spTgt>
                                        </p:tgtEl>
                                      </p:cBhvr>
                                      <p:to x="100000" y="100000"/>
                                    </p:animScale>
                                    <p:animScale>
                                      <p:cBhvr>
                                        <p:cTn id="87" dur="26">
                                          <p:stCondLst>
                                            <p:cond delay="1808"/>
                                          </p:stCondLst>
                                        </p:cTn>
                                        <p:tgtEl>
                                          <p:spTgt spid="5">
                                            <p:graphicEl>
                                              <a:dgm id="{AC77514B-0541-443E-AFE6-08C360B90EC1}"/>
                                            </p:graphicEl>
                                          </p:spTgt>
                                        </p:tgtEl>
                                      </p:cBhvr>
                                      <p:to x="100000" y="95000"/>
                                    </p:animScale>
                                    <p:animScale>
                                      <p:cBhvr>
                                        <p:cTn id="88" dur="166" decel="50000">
                                          <p:stCondLst>
                                            <p:cond delay="1834"/>
                                          </p:stCondLst>
                                        </p:cTn>
                                        <p:tgtEl>
                                          <p:spTgt spid="5">
                                            <p:graphicEl>
                                              <a:dgm id="{AC77514B-0541-443E-AFE6-08C360B90EC1}"/>
                                            </p:graphic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C8004-498D-43AA-8773-6DA5F041EA1F}"/>
              </a:ext>
            </a:extLst>
          </p:cNvPr>
          <p:cNvSpPr>
            <a:spLocks noGrp="1"/>
          </p:cNvSpPr>
          <p:nvPr>
            <p:ph type="title"/>
          </p:nvPr>
        </p:nvSpPr>
        <p:spPr>
          <a:xfrm>
            <a:off x="1295402" y="982132"/>
            <a:ext cx="9601196" cy="1303867"/>
          </a:xfrm>
        </p:spPr>
        <p:txBody>
          <a:bodyPr>
            <a:normAutofit/>
          </a:bodyPr>
          <a:lstStyle/>
          <a:p>
            <a:pPr rtl="1"/>
            <a:r>
              <a:rPr lang="ar-SA" dirty="0">
                <a:solidFill>
                  <a:srgbClr val="262626"/>
                </a:solidFill>
                <a:latin typeface="Sakkal Majalla" panose="02000000000000000000" pitchFamily="2" charset="-78"/>
                <a:cs typeface="Sakkal Majalla" panose="02000000000000000000" pitchFamily="2" charset="-78"/>
              </a:rPr>
              <a:t>للحفاظ (3)</a:t>
            </a:r>
            <a:endParaRPr lang="en-US" dirty="0">
              <a:solidFill>
                <a:srgbClr val="262626"/>
              </a:solidFill>
              <a:latin typeface="Sakkal Majalla" panose="02000000000000000000" pitchFamily="2" charset="-78"/>
              <a:cs typeface="Sakkal Majalla" panose="02000000000000000000" pitchFamily="2" charset="-78"/>
            </a:endParaRPr>
          </a:p>
        </p:txBody>
      </p:sp>
      <p:graphicFrame>
        <p:nvGraphicFramePr>
          <p:cNvPr id="5" name="Content Placeholder 2">
            <a:extLst>
              <a:ext uri="{FF2B5EF4-FFF2-40B4-BE49-F238E27FC236}">
                <a16:creationId xmlns:a16="http://schemas.microsoft.com/office/drawing/2014/main" id="{88FA6B1A-F6A5-4314-BDAC-CE9DCE055B28}"/>
              </a:ext>
            </a:extLst>
          </p:cNvPr>
          <p:cNvGraphicFramePr>
            <a:graphicFrameLocks noGrp="1"/>
          </p:cNvGraphicFramePr>
          <p:nvPr>
            <p:ph idx="1"/>
            <p:extLst>
              <p:ext uri="{D42A27DB-BD31-4B8C-83A1-F6EECF244321}">
                <p14:modId xmlns:p14="http://schemas.microsoft.com/office/powerpoint/2010/main" val="2795464131"/>
              </p:ext>
            </p:extLst>
          </p:nvPr>
        </p:nvGraphicFramePr>
        <p:xfrm>
          <a:off x="1295401" y="2675822"/>
          <a:ext cx="9601197" cy="2985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780524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graphicEl>
                                              <a:dgm id="{1BEC1CC2-7978-46CE-8A75-67A769C03883}"/>
                                            </p:graphicEl>
                                          </p:spTgt>
                                        </p:tgtEl>
                                        <p:attrNameLst>
                                          <p:attrName>style.visibility</p:attrName>
                                        </p:attrNameLst>
                                      </p:cBhvr>
                                      <p:to>
                                        <p:strVal val="visible"/>
                                      </p:to>
                                    </p:set>
                                    <p:animEffect transition="in" filter="wipe(down)">
                                      <p:cBhvr>
                                        <p:cTn id="7" dur="580">
                                          <p:stCondLst>
                                            <p:cond delay="0"/>
                                          </p:stCondLst>
                                        </p:cTn>
                                        <p:tgtEl>
                                          <p:spTgt spid="5">
                                            <p:graphicEl>
                                              <a:dgm id="{1BEC1CC2-7978-46CE-8A75-67A769C03883}"/>
                                            </p:graphicEl>
                                          </p:spTgt>
                                        </p:tgtEl>
                                      </p:cBhvr>
                                    </p:animEffect>
                                    <p:anim calcmode="lin" valueType="num">
                                      <p:cBhvr>
                                        <p:cTn id="8" dur="1822" tmFilter="0,0; 0.14,0.36; 0.43,0.73; 0.71,0.91; 1.0,1.0">
                                          <p:stCondLst>
                                            <p:cond delay="0"/>
                                          </p:stCondLst>
                                        </p:cTn>
                                        <p:tgtEl>
                                          <p:spTgt spid="5">
                                            <p:graphicEl>
                                              <a:dgm id="{1BEC1CC2-7978-46CE-8A75-67A769C03883}"/>
                                            </p:graphic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graphicEl>
                                              <a:dgm id="{1BEC1CC2-7978-46CE-8A75-67A769C03883}"/>
                                            </p:graphic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graphicEl>
                                              <a:dgm id="{1BEC1CC2-7978-46CE-8A75-67A769C03883}"/>
                                            </p:graphic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graphicEl>
                                              <a:dgm id="{1BEC1CC2-7978-46CE-8A75-67A769C03883}"/>
                                            </p:graphic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graphicEl>
                                              <a:dgm id="{1BEC1CC2-7978-46CE-8A75-67A769C03883}"/>
                                            </p:graphic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graphicEl>
                                              <a:dgm id="{1BEC1CC2-7978-46CE-8A75-67A769C03883}"/>
                                            </p:graphicEl>
                                          </p:spTgt>
                                        </p:tgtEl>
                                      </p:cBhvr>
                                      <p:to x="100000" y="60000"/>
                                    </p:animScale>
                                    <p:animScale>
                                      <p:cBhvr>
                                        <p:cTn id="14" dur="166" decel="50000">
                                          <p:stCondLst>
                                            <p:cond delay="676"/>
                                          </p:stCondLst>
                                        </p:cTn>
                                        <p:tgtEl>
                                          <p:spTgt spid="5">
                                            <p:graphicEl>
                                              <a:dgm id="{1BEC1CC2-7978-46CE-8A75-67A769C03883}"/>
                                            </p:graphicEl>
                                          </p:spTgt>
                                        </p:tgtEl>
                                      </p:cBhvr>
                                      <p:to x="100000" y="100000"/>
                                    </p:animScale>
                                    <p:animScale>
                                      <p:cBhvr>
                                        <p:cTn id="15" dur="26">
                                          <p:stCondLst>
                                            <p:cond delay="1312"/>
                                          </p:stCondLst>
                                        </p:cTn>
                                        <p:tgtEl>
                                          <p:spTgt spid="5">
                                            <p:graphicEl>
                                              <a:dgm id="{1BEC1CC2-7978-46CE-8A75-67A769C03883}"/>
                                            </p:graphicEl>
                                          </p:spTgt>
                                        </p:tgtEl>
                                      </p:cBhvr>
                                      <p:to x="100000" y="80000"/>
                                    </p:animScale>
                                    <p:animScale>
                                      <p:cBhvr>
                                        <p:cTn id="16" dur="166" decel="50000">
                                          <p:stCondLst>
                                            <p:cond delay="1338"/>
                                          </p:stCondLst>
                                        </p:cTn>
                                        <p:tgtEl>
                                          <p:spTgt spid="5">
                                            <p:graphicEl>
                                              <a:dgm id="{1BEC1CC2-7978-46CE-8A75-67A769C03883}"/>
                                            </p:graphicEl>
                                          </p:spTgt>
                                        </p:tgtEl>
                                      </p:cBhvr>
                                      <p:to x="100000" y="100000"/>
                                    </p:animScale>
                                    <p:animScale>
                                      <p:cBhvr>
                                        <p:cTn id="17" dur="26">
                                          <p:stCondLst>
                                            <p:cond delay="1642"/>
                                          </p:stCondLst>
                                        </p:cTn>
                                        <p:tgtEl>
                                          <p:spTgt spid="5">
                                            <p:graphicEl>
                                              <a:dgm id="{1BEC1CC2-7978-46CE-8A75-67A769C03883}"/>
                                            </p:graphicEl>
                                          </p:spTgt>
                                        </p:tgtEl>
                                      </p:cBhvr>
                                      <p:to x="100000" y="90000"/>
                                    </p:animScale>
                                    <p:animScale>
                                      <p:cBhvr>
                                        <p:cTn id="18" dur="166" decel="50000">
                                          <p:stCondLst>
                                            <p:cond delay="1668"/>
                                          </p:stCondLst>
                                        </p:cTn>
                                        <p:tgtEl>
                                          <p:spTgt spid="5">
                                            <p:graphicEl>
                                              <a:dgm id="{1BEC1CC2-7978-46CE-8A75-67A769C03883}"/>
                                            </p:graphicEl>
                                          </p:spTgt>
                                        </p:tgtEl>
                                      </p:cBhvr>
                                      <p:to x="100000" y="100000"/>
                                    </p:animScale>
                                    <p:animScale>
                                      <p:cBhvr>
                                        <p:cTn id="19" dur="26">
                                          <p:stCondLst>
                                            <p:cond delay="1808"/>
                                          </p:stCondLst>
                                        </p:cTn>
                                        <p:tgtEl>
                                          <p:spTgt spid="5">
                                            <p:graphicEl>
                                              <a:dgm id="{1BEC1CC2-7978-46CE-8A75-67A769C03883}"/>
                                            </p:graphicEl>
                                          </p:spTgt>
                                        </p:tgtEl>
                                      </p:cBhvr>
                                      <p:to x="100000" y="95000"/>
                                    </p:animScale>
                                    <p:animScale>
                                      <p:cBhvr>
                                        <p:cTn id="20" dur="166" decel="50000">
                                          <p:stCondLst>
                                            <p:cond delay="1834"/>
                                          </p:stCondLst>
                                        </p:cTn>
                                        <p:tgtEl>
                                          <p:spTgt spid="5">
                                            <p:graphicEl>
                                              <a:dgm id="{1BEC1CC2-7978-46CE-8A75-67A769C03883}"/>
                                            </p:graphic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graphicEl>
                                              <a:dgm id="{D5997FB6-A5FE-4C06-BF9E-64807667A1D9}"/>
                                            </p:graphicEl>
                                          </p:spTgt>
                                        </p:tgtEl>
                                        <p:attrNameLst>
                                          <p:attrName>style.visibility</p:attrName>
                                        </p:attrNameLst>
                                      </p:cBhvr>
                                      <p:to>
                                        <p:strVal val="visible"/>
                                      </p:to>
                                    </p:set>
                                    <p:animEffect transition="in" filter="wipe(down)">
                                      <p:cBhvr>
                                        <p:cTn id="25" dur="580">
                                          <p:stCondLst>
                                            <p:cond delay="0"/>
                                          </p:stCondLst>
                                        </p:cTn>
                                        <p:tgtEl>
                                          <p:spTgt spid="5">
                                            <p:graphicEl>
                                              <a:dgm id="{D5997FB6-A5FE-4C06-BF9E-64807667A1D9}"/>
                                            </p:graphicEl>
                                          </p:spTgt>
                                        </p:tgtEl>
                                      </p:cBhvr>
                                    </p:animEffect>
                                    <p:anim calcmode="lin" valueType="num">
                                      <p:cBhvr>
                                        <p:cTn id="26" dur="1822" tmFilter="0,0; 0.14,0.36; 0.43,0.73; 0.71,0.91; 1.0,1.0">
                                          <p:stCondLst>
                                            <p:cond delay="0"/>
                                          </p:stCondLst>
                                        </p:cTn>
                                        <p:tgtEl>
                                          <p:spTgt spid="5">
                                            <p:graphicEl>
                                              <a:dgm id="{D5997FB6-A5FE-4C06-BF9E-64807667A1D9}"/>
                                            </p:graphic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graphicEl>
                                              <a:dgm id="{D5997FB6-A5FE-4C06-BF9E-64807667A1D9}"/>
                                            </p:graphic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graphicEl>
                                              <a:dgm id="{D5997FB6-A5FE-4C06-BF9E-64807667A1D9}"/>
                                            </p:graphic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graphicEl>
                                              <a:dgm id="{D5997FB6-A5FE-4C06-BF9E-64807667A1D9}"/>
                                            </p:graphic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graphicEl>
                                              <a:dgm id="{D5997FB6-A5FE-4C06-BF9E-64807667A1D9}"/>
                                            </p:graphic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graphicEl>
                                              <a:dgm id="{D5997FB6-A5FE-4C06-BF9E-64807667A1D9}"/>
                                            </p:graphicEl>
                                          </p:spTgt>
                                        </p:tgtEl>
                                      </p:cBhvr>
                                      <p:to x="100000" y="60000"/>
                                    </p:animScale>
                                    <p:animScale>
                                      <p:cBhvr>
                                        <p:cTn id="32" dur="166" decel="50000">
                                          <p:stCondLst>
                                            <p:cond delay="676"/>
                                          </p:stCondLst>
                                        </p:cTn>
                                        <p:tgtEl>
                                          <p:spTgt spid="5">
                                            <p:graphicEl>
                                              <a:dgm id="{D5997FB6-A5FE-4C06-BF9E-64807667A1D9}"/>
                                            </p:graphicEl>
                                          </p:spTgt>
                                        </p:tgtEl>
                                      </p:cBhvr>
                                      <p:to x="100000" y="100000"/>
                                    </p:animScale>
                                    <p:animScale>
                                      <p:cBhvr>
                                        <p:cTn id="33" dur="26">
                                          <p:stCondLst>
                                            <p:cond delay="1312"/>
                                          </p:stCondLst>
                                        </p:cTn>
                                        <p:tgtEl>
                                          <p:spTgt spid="5">
                                            <p:graphicEl>
                                              <a:dgm id="{D5997FB6-A5FE-4C06-BF9E-64807667A1D9}"/>
                                            </p:graphicEl>
                                          </p:spTgt>
                                        </p:tgtEl>
                                      </p:cBhvr>
                                      <p:to x="100000" y="80000"/>
                                    </p:animScale>
                                    <p:animScale>
                                      <p:cBhvr>
                                        <p:cTn id="34" dur="166" decel="50000">
                                          <p:stCondLst>
                                            <p:cond delay="1338"/>
                                          </p:stCondLst>
                                        </p:cTn>
                                        <p:tgtEl>
                                          <p:spTgt spid="5">
                                            <p:graphicEl>
                                              <a:dgm id="{D5997FB6-A5FE-4C06-BF9E-64807667A1D9}"/>
                                            </p:graphicEl>
                                          </p:spTgt>
                                        </p:tgtEl>
                                      </p:cBhvr>
                                      <p:to x="100000" y="100000"/>
                                    </p:animScale>
                                    <p:animScale>
                                      <p:cBhvr>
                                        <p:cTn id="35" dur="26">
                                          <p:stCondLst>
                                            <p:cond delay="1642"/>
                                          </p:stCondLst>
                                        </p:cTn>
                                        <p:tgtEl>
                                          <p:spTgt spid="5">
                                            <p:graphicEl>
                                              <a:dgm id="{D5997FB6-A5FE-4C06-BF9E-64807667A1D9}"/>
                                            </p:graphicEl>
                                          </p:spTgt>
                                        </p:tgtEl>
                                      </p:cBhvr>
                                      <p:to x="100000" y="90000"/>
                                    </p:animScale>
                                    <p:animScale>
                                      <p:cBhvr>
                                        <p:cTn id="36" dur="166" decel="50000">
                                          <p:stCondLst>
                                            <p:cond delay="1668"/>
                                          </p:stCondLst>
                                        </p:cTn>
                                        <p:tgtEl>
                                          <p:spTgt spid="5">
                                            <p:graphicEl>
                                              <a:dgm id="{D5997FB6-A5FE-4C06-BF9E-64807667A1D9}"/>
                                            </p:graphicEl>
                                          </p:spTgt>
                                        </p:tgtEl>
                                      </p:cBhvr>
                                      <p:to x="100000" y="100000"/>
                                    </p:animScale>
                                    <p:animScale>
                                      <p:cBhvr>
                                        <p:cTn id="37" dur="26">
                                          <p:stCondLst>
                                            <p:cond delay="1808"/>
                                          </p:stCondLst>
                                        </p:cTn>
                                        <p:tgtEl>
                                          <p:spTgt spid="5">
                                            <p:graphicEl>
                                              <a:dgm id="{D5997FB6-A5FE-4C06-BF9E-64807667A1D9}"/>
                                            </p:graphicEl>
                                          </p:spTgt>
                                        </p:tgtEl>
                                      </p:cBhvr>
                                      <p:to x="100000" y="95000"/>
                                    </p:animScale>
                                    <p:animScale>
                                      <p:cBhvr>
                                        <p:cTn id="38" dur="166" decel="50000">
                                          <p:stCondLst>
                                            <p:cond delay="1834"/>
                                          </p:stCondLst>
                                        </p:cTn>
                                        <p:tgtEl>
                                          <p:spTgt spid="5">
                                            <p:graphicEl>
                                              <a:dgm id="{D5997FB6-A5FE-4C06-BF9E-64807667A1D9}"/>
                                            </p:graphicEl>
                                          </p:spTgt>
                                        </p:tgtEl>
                                      </p:cBhvr>
                                      <p:to x="100000" y="100000"/>
                                    </p:animScale>
                                  </p:childTnLst>
                                </p:cTn>
                              </p:par>
                              <p:par>
                                <p:cTn id="39" presetID="26" presetClass="entr" presetSubtype="0" fill="hold" grpId="0" nodeType="withEffect">
                                  <p:stCondLst>
                                    <p:cond delay="0"/>
                                  </p:stCondLst>
                                  <p:childTnLst>
                                    <p:set>
                                      <p:cBhvr>
                                        <p:cTn id="40" dur="1" fill="hold">
                                          <p:stCondLst>
                                            <p:cond delay="0"/>
                                          </p:stCondLst>
                                        </p:cTn>
                                        <p:tgtEl>
                                          <p:spTgt spid="5">
                                            <p:graphicEl>
                                              <a:dgm id="{918FF342-9837-4234-8DD7-A0A2BD624B00}"/>
                                            </p:graphicEl>
                                          </p:spTgt>
                                        </p:tgtEl>
                                        <p:attrNameLst>
                                          <p:attrName>style.visibility</p:attrName>
                                        </p:attrNameLst>
                                      </p:cBhvr>
                                      <p:to>
                                        <p:strVal val="visible"/>
                                      </p:to>
                                    </p:set>
                                    <p:animEffect transition="in" filter="wipe(down)">
                                      <p:cBhvr>
                                        <p:cTn id="41" dur="580">
                                          <p:stCondLst>
                                            <p:cond delay="0"/>
                                          </p:stCondLst>
                                        </p:cTn>
                                        <p:tgtEl>
                                          <p:spTgt spid="5">
                                            <p:graphicEl>
                                              <a:dgm id="{918FF342-9837-4234-8DD7-A0A2BD624B00}"/>
                                            </p:graphicEl>
                                          </p:spTgt>
                                        </p:tgtEl>
                                      </p:cBhvr>
                                    </p:animEffect>
                                    <p:anim calcmode="lin" valueType="num">
                                      <p:cBhvr>
                                        <p:cTn id="42" dur="1822" tmFilter="0,0; 0.14,0.36; 0.43,0.73; 0.71,0.91; 1.0,1.0">
                                          <p:stCondLst>
                                            <p:cond delay="0"/>
                                          </p:stCondLst>
                                        </p:cTn>
                                        <p:tgtEl>
                                          <p:spTgt spid="5">
                                            <p:graphicEl>
                                              <a:dgm id="{918FF342-9837-4234-8DD7-A0A2BD624B00}"/>
                                            </p:graphic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5">
                                            <p:graphicEl>
                                              <a:dgm id="{918FF342-9837-4234-8DD7-A0A2BD624B00}"/>
                                            </p:graphic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5">
                                            <p:graphicEl>
                                              <a:dgm id="{918FF342-9837-4234-8DD7-A0A2BD624B00}"/>
                                            </p:graphic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5">
                                            <p:graphicEl>
                                              <a:dgm id="{918FF342-9837-4234-8DD7-A0A2BD624B00}"/>
                                            </p:graphic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5">
                                            <p:graphicEl>
                                              <a:dgm id="{918FF342-9837-4234-8DD7-A0A2BD624B00}"/>
                                            </p:graphic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5">
                                            <p:graphicEl>
                                              <a:dgm id="{918FF342-9837-4234-8DD7-A0A2BD624B00}"/>
                                            </p:graphicEl>
                                          </p:spTgt>
                                        </p:tgtEl>
                                      </p:cBhvr>
                                      <p:to x="100000" y="60000"/>
                                    </p:animScale>
                                    <p:animScale>
                                      <p:cBhvr>
                                        <p:cTn id="48" dur="166" decel="50000">
                                          <p:stCondLst>
                                            <p:cond delay="676"/>
                                          </p:stCondLst>
                                        </p:cTn>
                                        <p:tgtEl>
                                          <p:spTgt spid="5">
                                            <p:graphicEl>
                                              <a:dgm id="{918FF342-9837-4234-8DD7-A0A2BD624B00}"/>
                                            </p:graphicEl>
                                          </p:spTgt>
                                        </p:tgtEl>
                                      </p:cBhvr>
                                      <p:to x="100000" y="100000"/>
                                    </p:animScale>
                                    <p:animScale>
                                      <p:cBhvr>
                                        <p:cTn id="49" dur="26">
                                          <p:stCondLst>
                                            <p:cond delay="1312"/>
                                          </p:stCondLst>
                                        </p:cTn>
                                        <p:tgtEl>
                                          <p:spTgt spid="5">
                                            <p:graphicEl>
                                              <a:dgm id="{918FF342-9837-4234-8DD7-A0A2BD624B00}"/>
                                            </p:graphicEl>
                                          </p:spTgt>
                                        </p:tgtEl>
                                      </p:cBhvr>
                                      <p:to x="100000" y="80000"/>
                                    </p:animScale>
                                    <p:animScale>
                                      <p:cBhvr>
                                        <p:cTn id="50" dur="166" decel="50000">
                                          <p:stCondLst>
                                            <p:cond delay="1338"/>
                                          </p:stCondLst>
                                        </p:cTn>
                                        <p:tgtEl>
                                          <p:spTgt spid="5">
                                            <p:graphicEl>
                                              <a:dgm id="{918FF342-9837-4234-8DD7-A0A2BD624B00}"/>
                                            </p:graphicEl>
                                          </p:spTgt>
                                        </p:tgtEl>
                                      </p:cBhvr>
                                      <p:to x="100000" y="100000"/>
                                    </p:animScale>
                                    <p:animScale>
                                      <p:cBhvr>
                                        <p:cTn id="51" dur="26">
                                          <p:stCondLst>
                                            <p:cond delay="1642"/>
                                          </p:stCondLst>
                                        </p:cTn>
                                        <p:tgtEl>
                                          <p:spTgt spid="5">
                                            <p:graphicEl>
                                              <a:dgm id="{918FF342-9837-4234-8DD7-A0A2BD624B00}"/>
                                            </p:graphicEl>
                                          </p:spTgt>
                                        </p:tgtEl>
                                      </p:cBhvr>
                                      <p:to x="100000" y="90000"/>
                                    </p:animScale>
                                    <p:animScale>
                                      <p:cBhvr>
                                        <p:cTn id="52" dur="166" decel="50000">
                                          <p:stCondLst>
                                            <p:cond delay="1668"/>
                                          </p:stCondLst>
                                        </p:cTn>
                                        <p:tgtEl>
                                          <p:spTgt spid="5">
                                            <p:graphicEl>
                                              <a:dgm id="{918FF342-9837-4234-8DD7-A0A2BD624B00}"/>
                                            </p:graphicEl>
                                          </p:spTgt>
                                        </p:tgtEl>
                                      </p:cBhvr>
                                      <p:to x="100000" y="100000"/>
                                    </p:animScale>
                                    <p:animScale>
                                      <p:cBhvr>
                                        <p:cTn id="53" dur="26">
                                          <p:stCondLst>
                                            <p:cond delay="1808"/>
                                          </p:stCondLst>
                                        </p:cTn>
                                        <p:tgtEl>
                                          <p:spTgt spid="5">
                                            <p:graphicEl>
                                              <a:dgm id="{918FF342-9837-4234-8DD7-A0A2BD624B00}"/>
                                            </p:graphicEl>
                                          </p:spTgt>
                                        </p:tgtEl>
                                      </p:cBhvr>
                                      <p:to x="100000" y="95000"/>
                                    </p:animScale>
                                    <p:animScale>
                                      <p:cBhvr>
                                        <p:cTn id="54" dur="166" decel="50000">
                                          <p:stCondLst>
                                            <p:cond delay="1834"/>
                                          </p:stCondLst>
                                        </p:cTn>
                                        <p:tgtEl>
                                          <p:spTgt spid="5">
                                            <p:graphicEl>
                                              <a:dgm id="{918FF342-9837-4234-8DD7-A0A2BD624B00}"/>
                                            </p:graphicEl>
                                          </p:spTgt>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grpId="0" nodeType="clickEffect">
                                  <p:stCondLst>
                                    <p:cond delay="0"/>
                                  </p:stCondLst>
                                  <p:childTnLst>
                                    <p:set>
                                      <p:cBhvr>
                                        <p:cTn id="58" dur="1" fill="hold">
                                          <p:stCondLst>
                                            <p:cond delay="0"/>
                                          </p:stCondLst>
                                        </p:cTn>
                                        <p:tgtEl>
                                          <p:spTgt spid="5">
                                            <p:graphicEl>
                                              <a:dgm id="{AE1BFBB7-50E2-4D16-953E-843707232272}"/>
                                            </p:graphicEl>
                                          </p:spTgt>
                                        </p:tgtEl>
                                        <p:attrNameLst>
                                          <p:attrName>style.visibility</p:attrName>
                                        </p:attrNameLst>
                                      </p:cBhvr>
                                      <p:to>
                                        <p:strVal val="visible"/>
                                      </p:to>
                                    </p:set>
                                    <p:animEffect transition="in" filter="wipe(down)">
                                      <p:cBhvr>
                                        <p:cTn id="59" dur="580">
                                          <p:stCondLst>
                                            <p:cond delay="0"/>
                                          </p:stCondLst>
                                        </p:cTn>
                                        <p:tgtEl>
                                          <p:spTgt spid="5">
                                            <p:graphicEl>
                                              <a:dgm id="{AE1BFBB7-50E2-4D16-953E-843707232272}"/>
                                            </p:graphicEl>
                                          </p:spTgt>
                                        </p:tgtEl>
                                      </p:cBhvr>
                                    </p:animEffect>
                                    <p:anim calcmode="lin" valueType="num">
                                      <p:cBhvr>
                                        <p:cTn id="60" dur="1822" tmFilter="0,0; 0.14,0.36; 0.43,0.73; 0.71,0.91; 1.0,1.0">
                                          <p:stCondLst>
                                            <p:cond delay="0"/>
                                          </p:stCondLst>
                                        </p:cTn>
                                        <p:tgtEl>
                                          <p:spTgt spid="5">
                                            <p:graphicEl>
                                              <a:dgm id="{AE1BFBB7-50E2-4D16-953E-843707232272}"/>
                                            </p:graphicEl>
                                          </p:spTgt>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5">
                                            <p:graphicEl>
                                              <a:dgm id="{AE1BFBB7-50E2-4D16-953E-843707232272}"/>
                                            </p:graphicEl>
                                          </p:spTgt>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5">
                                            <p:graphicEl>
                                              <a:dgm id="{AE1BFBB7-50E2-4D16-953E-843707232272}"/>
                                            </p:graphicEl>
                                          </p:spTgt>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5">
                                            <p:graphicEl>
                                              <a:dgm id="{AE1BFBB7-50E2-4D16-953E-843707232272}"/>
                                            </p:graphicEl>
                                          </p:spTgt>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5">
                                            <p:graphicEl>
                                              <a:dgm id="{AE1BFBB7-50E2-4D16-953E-843707232272}"/>
                                            </p:graphicEl>
                                          </p:spTgt>
                                        </p:tgtEl>
                                        <p:attrNameLst>
                                          <p:attrName>ppt_y</p:attrName>
                                        </p:attrNameLst>
                                      </p:cBhvr>
                                      <p:tavLst>
                                        <p:tav tm="0" fmla="#ppt_y-sin(pi*$)/81">
                                          <p:val>
                                            <p:fltVal val="0"/>
                                          </p:val>
                                        </p:tav>
                                        <p:tav tm="100000">
                                          <p:val>
                                            <p:fltVal val="1"/>
                                          </p:val>
                                        </p:tav>
                                      </p:tavLst>
                                    </p:anim>
                                    <p:animScale>
                                      <p:cBhvr>
                                        <p:cTn id="65" dur="26">
                                          <p:stCondLst>
                                            <p:cond delay="650"/>
                                          </p:stCondLst>
                                        </p:cTn>
                                        <p:tgtEl>
                                          <p:spTgt spid="5">
                                            <p:graphicEl>
                                              <a:dgm id="{AE1BFBB7-50E2-4D16-953E-843707232272}"/>
                                            </p:graphicEl>
                                          </p:spTgt>
                                        </p:tgtEl>
                                      </p:cBhvr>
                                      <p:to x="100000" y="60000"/>
                                    </p:animScale>
                                    <p:animScale>
                                      <p:cBhvr>
                                        <p:cTn id="66" dur="166" decel="50000">
                                          <p:stCondLst>
                                            <p:cond delay="676"/>
                                          </p:stCondLst>
                                        </p:cTn>
                                        <p:tgtEl>
                                          <p:spTgt spid="5">
                                            <p:graphicEl>
                                              <a:dgm id="{AE1BFBB7-50E2-4D16-953E-843707232272}"/>
                                            </p:graphicEl>
                                          </p:spTgt>
                                        </p:tgtEl>
                                      </p:cBhvr>
                                      <p:to x="100000" y="100000"/>
                                    </p:animScale>
                                    <p:animScale>
                                      <p:cBhvr>
                                        <p:cTn id="67" dur="26">
                                          <p:stCondLst>
                                            <p:cond delay="1312"/>
                                          </p:stCondLst>
                                        </p:cTn>
                                        <p:tgtEl>
                                          <p:spTgt spid="5">
                                            <p:graphicEl>
                                              <a:dgm id="{AE1BFBB7-50E2-4D16-953E-843707232272}"/>
                                            </p:graphicEl>
                                          </p:spTgt>
                                        </p:tgtEl>
                                      </p:cBhvr>
                                      <p:to x="100000" y="80000"/>
                                    </p:animScale>
                                    <p:animScale>
                                      <p:cBhvr>
                                        <p:cTn id="68" dur="166" decel="50000">
                                          <p:stCondLst>
                                            <p:cond delay="1338"/>
                                          </p:stCondLst>
                                        </p:cTn>
                                        <p:tgtEl>
                                          <p:spTgt spid="5">
                                            <p:graphicEl>
                                              <a:dgm id="{AE1BFBB7-50E2-4D16-953E-843707232272}"/>
                                            </p:graphicEl>
                                          </p:spTgt>
                                        </p:tgtEl>
                                      </p:cBhvr>
                                      <p:to x="100000" y="100000"/>
                                    </p:animScale>
                                    <p:animScale>
                                      <p:cBhvr>
                                        <p:cTn id="69" dur="26">
                                          <p:stCondLst>
                                            <p:cond delay="1642"/>
                                          </p:stCondLst>
                                        </p:cTn>
                                        <p:tgtEl>
                                          <p:spTgt spid="5">
                                            <p:graphicEl>
                                              <a:dgm id="{AE1BFBB7-50E2-4D16-953E-843707232272}"/>
                                            </p:graphicEl>
                                          </p:spTgt>
                                        </p:tgtEl>
                                      </p:cBhvr>
                                      <p:to x="100000" y="90000"/>
                                    </p:animScale>
                                    <p:animScale>
                                      <p:cBhvr>
                                        <p:cTn id="70" dur="166" decel="50000">
                                          <p:stCondLst>
                                            <p:cond delay="1668"/>
                                          </p:stCondLst>
                                        </p:cTn>
                                        <p:tgtEl>
                                          <p:spTgt spid="5">
                                            <p:graphicEl>
                                              <a:dgm id="{AE1BFBB7-50E2-4D16-953E-843707232272}"/>
                                            </p:graphicEl>
                                          </p:spTgt>
                                        </p:tgtEl>
                                      </p:cBhvr>
                                      <p:to x="100000" y="100000"/>
                                    </p:animScale>
                                    <p:animScale>
                                      <p:cBhvr>
                                        <p:cTn id="71" dur="26">
                                          <p:stCondLst>
                                            <p:cond delay="1808"/>
                                          </p:stCondLst>
                                        </p:cTn>
                                        <p:tgtEl>
                                          <p:spTgt spid="5">
                                            <p:graphicEl>
                                              <a:dgm id="{AE1BFBB7-50E2-4D16-953E-843707232272}"/>
                                            </p:graphicEl>
                                          </p:spTgt>
                                        </p:tgtEl>
                                      </p:cBhvr>
                                      <p:to x="100000" y="95000"/>
                                    </p:animScale>
                                    <p:animScale>
                                      <p:cBhvr>
                                        <p:cTn id="72" dur="166" decel="50000">
                                          <p:stCondLst>
                                            <p:cond delay="1834"/>
                                          </p:stCondLst>
                                        </p:cTn>
                                        <p:tgtEl>
                                          <p:spTgt spid="5">
                                            <p:graphicEl>
                                              <a:dgm id="{AE1BFBB7-50E2-4D16-953E-843707232272}"/>
                                            </p:graphicEl>
                                          </p:spTgt>
                                        </p:tgtEl>
                                      </p:cBhvr>
                                      <p:to x="100000" y="100000"/>
                                    </p:animScale>
                                  </p:childTnLst>
                                </p:cTn>
                              </p:par>
                              <p:par>
                                <p:cTn id="73" presetID="26" presetClass="entr" presetSubtype="0" fill="hold" grpId="0" nodeType="withEffect">
                                  <p:stCondLst>
                                    <p:cond delay="0"/>
                                  </p:stCondLst>
                                  <p:childTnLst>
                                    <p:set>
                                      <p:cBhvr>
                                        <p:cTn id="74" dur="1" fill="hold">
                                          <p:stCondLst>
                                            <p:cond delay="0"/>
                                          </p:stCondLst>
                                        </p:cTn>
                                        <p:tgtEl>
                                          <p:spTgt spid="5">
                                            <p:graphicEl>
                                              <a:dgm id="{AC77514B-0541-443E-AFE6-08C360B90EC1}"/>
                                            </p:graphicEl>
                                          </p:spTgt>
                                        </p:tgtEl>
                                        <p:attrNameLst>
                                          <p:attrName>style.visibility</p:attrName>
                                        </p:attrNameLst>
                                      </p:cBhvr>
                                      <p:to>
                                        <p:strVal val="visible"/>
                                      </p:to>
                                    </p:set>
                                    <p:animEffect transition="in" filter="wipe(down)">
                                      <p:cBhvr>
                                        <p:cTn id="75" dur="580">
                                          <p:stCondLst>
                                            <p:cond delay="0"/>
                                          </p:stCondLst>
                                        </p:cTn>
                                        <p:tgtEl>
                                          <p:spTgt spid="5">
                                            <p:graphicEl>
                                              <a:dgm id="{AC77514B-0541-443E-AFE6-08C360B90EC1}"/>
                                            </p:graphicEl>
                                          </p:spTgt>
                                        </p:tgtEl>
                                      </p:cBhvr>
                                    </p:animEffect>
                                    <p:anim calcmode="lin" valueType="num">
                                      <p:cBhvr>
                                        <p:cTn id="76" dur="1822" tmFilter="0,0; 0.14,0.36; 0.43,0.73; 0.71,0.91; 1.0,1.0">
                                          <p:stCondLst>
                                            <p:cond delay="0"/>
                                          </p:stCondLst>
                                        </p:cTn>
                                        <p:tgtEl>
                                          <p:spTgt spid="5">
                                            <p:graphicEl>
                                              <a:dgm id="{AC77514B-0541-443E-AFE6-08C360B90EC1}"/>
                                            </p:graphicEl>
                                          </p:spTgt>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5">
                                            <p:graphicEl>
                                              <a:dgm id="{AC77514B-0541-443E-AFE6-08C360B90EC1}"/>
                                            </p:graphicEl>
                                          </p:spTgt>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5">
                                            <p:graphicEl>
                                              <a:dgm id="{AC77514B-0541-443E-AFE6-08C360B90EC1}"/>
                                            </p:graphicEl>
                                          </p:spTgt>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5">
                                            <p:graphicEl>
                                              <a:dgm id="{AC77514B-0541-443E-AFE6-08C360B90EC1}"/>
                                            </p:graphicEl>
                                          </p:spTgt>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5">
                                            <p:graphicEl>
                                              <a:dgm id="{AC77514B-0541-443E-AFE6-08C360B90EC1}"/>
                                            </p:graphicEl>
                                          </p:spTgt>
                                        </p:tgtEl>
                                        <p:attrNameLst>
                                          <p:attrName>ppt_y</p:attrName>
                                        </p:attrNameLst>
                                      </p:cBhvr>
                                      <p:tavLst>
                                        <p:tav tm="0" fmla="#ppt_y-sin(pi*$)/81">
                                          <p:val>
                                            <p:fltVal val="0"/>
                                          </p:val>
                                        </p:tav>
                                        <p:tav tm="100000">
                                          <p:val>
                                            <p:fltVal val="1"/>
                                          </p:val>
                                        </p:tav>
                                      </p:tavLst>
                                    </p:anim>
                                    <p:animScale>
                                      <p:cBhvr>
                                        <p:cTn id="81" dur="26">
                                          <p:stCondLst>
                                            <p:cond delay="650"/>
                                          </p:stCondLst>
                                        </p:cTn>
                                        <p:tgtEl>
                                          <p:spTgt spid="5">
                                            <p:graphicEl>
                                              <a:dgm id="{AC77514B-0541-443E-AFE6-08C360B90EC1}"/>
                                            </p:graphicEl>
                                          </p:spTgt>
                                        </p:tgtEl>
                                      </p:cBhvr>
                                      <p:to x="100000" y="60000"/>
                                    </p:animScale>
                                    <p:animScale>
                                      <p:cBhvr>
                                        <p:cTn id="82" dur="166" decel="50000">
                                          <p:stCondLst>
                                            <p:cond delay="676"/>
                                          </p:stCondLst>
                                        </p:cTn>
                                        <p:tgtEl>
                                          <p:spTgt spid="5">
                                            <p:graphicEl>
                                              <a:dgm id="{AC77514B-0541-443E-AFE6-08C360B90EC1}"/>
                                            </p:graphicEl>
                                          </p:spTgt>
                                        </p:tgtEl>
                                      </p:cBhvr>
                                      <p:to x="100000" y="100000"/>
                                    </p:animScale>
                                    <p:animScale>
                                      <p:cBhvr>
                                        <p:cTn id="83" dur="26">
                                          <p:stCondLst>
                                            <p:cond delay="1312"/>
                                          </p:stCondLst>
                                        </p:cTn>
                                        <p:tgtEl>
                                          <p:spTgt spid="5">
                                            <p:graphicEl>
                                              <a:dgm id="{AC77514B-0541-443E-AFE6-08C360B90EC1}"/>
                                            </p:graphicEl>
                                          </p:spTgt>
                                        </p:tgtEl>
                                      </p:cBhvr>
                                      <p:to x="100000" y="80000"/>
                                    </p:animScale>
                                    <p:animScale>
                                      <p:cBhvr>
                                        <p:cTn id="84" dur="166" decel="50000">
                                          <p:stCondLst>
                                            <p:cond delay="1338"/>
                                          </p:stCondLst>
                                        </p:cTn>
                                        <p:tgtEl>
                                          <p:spTgt spid="5">
                                            <p:graphicEl>
                                              <a:dgm id="{AC77514B-0541-443E-AFE6-08C360B90EC1}"/>
                                            </p:graphicEl>
                                          </p:spTgt>
                                        </p:tgtEl>
                                      </p:cBhvr>
                                      <p:to x="100000" y="100000"/>
                                    </p:animScale>
                                    <p:animScale>
                                      <p:cBhvr>
                                        <p:cTn id="85" dur="26">
                                          <p:stCondLst>
                                            <p:cond delay="1642"/>
                                          </p:stCondLst>
                                        </p:cTn>
                                        <p:tgtEl>
                                          <p:spTgt spid="5">
                                            <p:graphicEl>
                                              <a:dgm id="{AC77514B-0541-443E-AFE6-08C360B90EC1}"/>
                                            </p:graphicEl>
                                          </p:spTgt>
                                        </p:tgtEl>
                                      </p:cBhvr>
                                      <p:to x="100000" y="90000"/>
                                    </p:animScale>
                                    <p:animScale>
                                      <p:cBhvr>
                                        <p:cTn id="86" dur="166" decel="50000">
                                          <p:stCondLst>
                                            <p:cond delay="1668"/>
                                          </p:stCondLst>
                                        </p:cTn>
                                        <p:tgtEl>
                                          <p:spTgt spid="5">
                                            <p:graphicEl>
                                              <a:dgm id="{AC77514B-0541-443E-AFE6-08C360B90EC1}"/>
                                            </p:graphicEl>
                                          </p:spTgt>
                                        </p:tgtEl>
                                      </p:cBhvr>
                                      <p:to x="100000" y="100000"/>
                                    </p:animScale>
                                    <p:animScale>
                                      <p:cBhvr>
                                        <p:cTn id="87" dur="26">
                                          <p:stCondLst>
                                            <p:cond delay="1808"/>
                                          </p:stCondLst>
                                        </p:cTn>
                                        <p:tgtEl>
                                          <p:spTgt spid="5">
                                            <p:graphicEl>
                                              <a:dgm id="{AC77514B-0541-443E-AFE6-08C360B90EC1}"/>
                                            </p:graphicEl>
                                          </p:spTgt>
                                        </p:tgtEl>
                                      </p:cBhvr>
                                      <p:to x="100000" y="95000"/>
                                    </p:animScale>
                                    <p:animScale>
                                      <p:cBhvr>
                                        <p:cTn id="88" dur="166" decel="50000">
                                          <p:stCondLst>
                                            <p:cond delay="1834"/>
                                          </p:stCondLst>
                                        </p:cTn>
                                        <p:tgtEl>
                                          <p:spTgt spid="5">
                                            <p:graphicEl>
                                              <a:dgm id="{AC77514B-0541-443E-AFE6-08C360B90EC1}"/>
                                            </p:graphic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E7DEDD00-5E71-418B-9C3C-9B71B018221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20" name="Picture 19">
              <a:extLst>
                <a:ext uri="{FF2B5EF4-FFF2-40B4-BE49-F238E27FC236}">
                  <a16:creationId xmlns:a16="http://schemas.microsoft.com/office/drawing/2014/main" id="{F08AA894-60A7-4A09-919E-54EF7C3EC82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1" name="Rectangle 20">
              <a:extLst>
                <a:ext uri="{FF2B5EF4-FFF2-40B4-BE49-F238E27FC236}">
                  <a16:creationId xmlns:a16="http://schemas.microsoft.com/office/drawing/2014/main" id="{44680684-9D82-4E2B-9E9A-778390DA9E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2" name="Picture 21">
              <a:extLst>
                <a:ext uri="{FF2B5EF4-FFF2-40B4-BE49-F238E27FC236}">
                  <a16:creationId xmlns:a16="http://schemas.microsoft.com/office/drawing/2014/main" id="{E28899EB-8201-46DC-A208-67136E6BA1A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3" name="Picture 22">
              <a:extLst>
                <a:ext uri="{FF2B5EF4-FFF2-40B4-BE49-F238E27FC236}">
                  <a16:creationId xmlns:a16="http://schemas.microsoft.com/office/drawing/2014/main" id="{58681DBB-DB5A-40DF-8333-C7E1C945B5B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E77C8004-498D-43AA-8773-6DA5F041EA1F}"/>
              </a:ext>
            </a:extLst>
          </p:cNvPr>
          <p:cNvSpPr>
            <a:spLocks noGrp="1"/>
          </p:cNvSpPr>
          <p:nvPr>
            <p:ph type="title"/>
          </p:nvPr>
        </p:nvSpPr>
        <p:spPr>
          <a:xfrm>
            <a:off x="1295402" y="982132"/>
            <a:ext cx="9601196" cy="1303867"/>
          </a:xfrm>
        </p:spPr>
        <p:txBody>
          <a:bodyPr>
            <a:normAutofit/>
          </a:bodyPr>
          <a:lstStyle/>
          <a:p>
            <a:pPr rtl="1"/>
            <a:r>
              <a:rPr lang="ar-SA" dirty="0">
                <a:solidFill>
                  <a:srgbClr val="262626"/>
                </a:solidFill>
                <a:latin typeface="Sakkal Majalla" panose="02000000000000000000" pitchFamily="2" charset="-78"/>
                <a:cs typeface="Sakkal Majalla" panose="02000000000000000000" pitchFamily="2" charset="-78"/>
              </a:rPr>
              <a:t>للحفاظ (1)</a:t>
            </a:r>
            <a:endParaRPr lang="en-US" dirty="0">
              <a:solidFill>
                <a:srgbClr val="262626"/>
              </a:solidFill>
              <a:latin typeface="Sakkal Majalla" panose="02000000000000000000" pitchFamily="2" charset="-78"/>
              <a:cs typeface="Sakkal Majalla" panose="02000000000000000000" pitchFamily="2" charset="-78"/>
            </a:endParaRPr>
          </a:p>
        </p:txBody>
      </p:sp>
      <p:graphicFrame>
        <p:nvGraphicFramePr>
          <p:cNvPr id="5" name="Content Placeholder 2">
            <a:extLst>
              <a:ext uri="{FF2B5EF4-FFF2-40B4-BE49-F238E27FC236}">
                <a16:creationId xmlns:a16="http://schemas.microsoft.com/office/drawing/2014/main" id="{88FA6B1A-F6A5-4314-BDAC-CE9DCE055B28}"/>
              </a:ext>
            </a:extLst>
          </p:cNvPr>
          <p:cNvGraphicFramePr>
            <a:graphicFrameLocks noGrp="1"/>
          </p:cNvGraphicFramePr>
          <p:nvPr>
            <p:ph idx="1"/>
            <p:extLst>
              <p:ext uri="{D42A27DB-BD31-4B8C-83A1-F6EECF244321}">
                <p14:modId xmlns:p14="http://schemas.microsoft.com/office/powerpoint/2010/main" val="308267975"/>
              </p:ext>
            </p:extLst>
          </p:nvPr>
        </p:nvGraphicFramePr>
        <p:xfrm>
          <a:off x="1295401" y="2675822"/>
          <a:ext cx="9601197" cy="298567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9316513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graphicEl>
                                              <a:dgm id="{1BEC1CC2-7978-46CE-8A75-67A769C03883}"/>
                                            </p:graphicEl>
                                          </p:spTgt>
                                        </p:tgtEl>
                                        <p:attrNameLst>
                                          <p:attrName>style.visibility</p:attrName>
                                        </p:attrNameLst>
                                      </p:cBhvr>
                                      <p:to>
                                        <p:strVal val="visible"/>
                                      </p:to>
                                    </p:set>
                                    <p:animEffect transition="in" filter="wipe(down)">
                                      <p:cBhvr>
                                        <p:cTn id="7" dur="580">
                                          <p:stCondLst>
                                            <p:cond delay="0"/>
                                          </p:stCondLst>
                                        </p:cTn>
                                        <p:tgtEl>
                                          <p:spTgt spid="5">
                                            <p:graphicEl>
                                              <a:dgm id="{1BEC1CC2-7978-46CE-8A75-67A769C03883}"/>
                                            </p:graphicEl>
                                          </p:spTgt>
                                        </p:tgtEl>
                                      </p:cBhvr>
                                    </p:animEffect>
                                    <p:anim calcmode="lin" valueType="num">
                                      <p:cBhvr>
                                        <p:cTn id="8" dur="1822" tmFilter="0,0; 0.14,0.36; 0.43,0.73; 0.71,0.91; 1.0,1.0">
                                          <p:stCondLst>
                                            <p:cond delay="0"/>
                                          </p:stCondLst>
                                        </p:cTn>
                                        <p:tgtEl>
                                          <p:spTgt spid="5">
                                            <p:graphicEl>
                                              <a:dgm id="{1BEC1CC2-7978-46CE-8A75-67A769C03883}"/>
                                            </p:graphic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graphicEl>
                                              <a:dgm id="{1BEC1CC2-7978-46CE-8A75-67A769C03883}"/>
                                            </p:graphic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graphicEl>
                                              <a:dgm id="{1BEC1CC2-7978-46CE-8A75-67A769C03883}"/>
                                            </p:graphic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graphicEl>
                                              <a:dgm id="{1BEC1CC2-7978-46CE-8A75-67A769C03883}"/>
                                            </p:graphic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graphicEl>
                                              <a:dgm id="{1BEC1CC2-7978-46CE-8A75-67A769C03883}"/>
                                            </p:graphic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graphicEl>
                                              <a:dgm id="{1BEC1CC2-7978-46CE-8A75-67A769C03883}"/>
                                            </p:graphicEl>
                                          </p:spTgt>
                                        </p:tgtEl>
                                      </p:cBhvr>
                                      <p:to x="100000" y="60000"/>
                                    </p:animScale>
                                    <p:animScale>
                                      <p:cBhvr>
                                        <p:cTn id="14" dur="166" decel="50000">
                                          <p:stCondLst>
                                            <p:cond delay="676"/>
                                          </p:stCondLst>
                                        </p:cTn>
                                        <p:tgtEl>
                                          <p:spTgt spid="5">
                                            <p:graphicEl>
                                              <a:dgm id="{1BEC1CC2-7978-46CE-8A75-67A769C03883}"/>
                                            </p:graphicEl>
                                          </p:spTgt>
                                        </p:tgtEl>
                                      </p:cBhvr>
                                      <p:to x="100000" y="100000"/>
                                    </p:animScale>
                                    <p:animScale>
                                      <p:cBhvr>
                                        <p:cTn id="15" dur="26">
                                          <p:stCondLst>
                                            <p:cond delay="1312"/>
                                          </p:stCondLst>
                                        </p:cTn>
                                        <p:tgtEl>
                                          <p:spTgt spid="5">
                                            <p:graphicEl>
                                              <a:dgm id="{1BEC1CC2-7978-46CE-8A75-67A769C03883}"/>
                                            </p:graphicEl>
                                          </p:spTgt>
                                        </p:tgtEl>
                                      </p:cBhvr>
                                      <p:to x="100000" y="80000"/>
                                    </p:animScale>
                                    <p:animScale>
                                      <p:cBhvr>
                                        <p:cTn id="16" dur="166" decel="50000">
                                          <p:stCondLst>
                                            <p:cond delay="1338"/>
                                          </p:stCondLst>
                                        </p:cTn>
                                        <p:tgtEl>
                                          <p:spTgt spid="5">
                                            <p:graphicEl>
                                              <a:dgm id="{1BEC1CC2-7978-46CE-8A75-67A769C03883}"/>
                                            </p:graphicEl>
                                          </p:spTgt>
                                        </p:tgtEl>
                                      </p:cBhvr>
                                      <p:to x="100000" y="100000"/>
                                    </p:animScale>
                                    <p:animScale>
                                      <p:cBhvr>
                                        <p:cTn id="17" dur="26">
                                          <p:stCondLst>
                                            <p:cond delay="1642"/>
                                          </p:stCondLst>
                                        </p:cTn>
                                        <p:tgtEl>
                                          <p:spTgt spid="5">
                                            <p:graphicEl>
                                              <a:dgm id="{1BEC1CC2-7978-46CE-8A75-67A769C03883}"/>
                                            </p:graphicEl>
                                          </p:spTgt>
                                        </p:tgtEl>
                                      </p:cBhvr>
                                      <p:to x="100000" y="90000"/>
                                    </p:animScale>
                                    <p:animScale>
                                      <p:cBhvr>
                                        <p:cTn id="18" dur="166" decel="50000">
                                          <p:stCondLst>
                                            <p:cond delay="1668"/>
                                          </p:stCondLst>
                                        </p:cTn>
                                        <p:tgtEl>
                                          <p:spTgt spid="5">
                                            <p:graphicEl>
                                              <a:dgm id="{1BEC1CC2-7978-46CE-8A75-67A769C03883}"/>
                                            </p:graphicEl>
                                          </p:spTgt>
                                        </p:tgtEl>
                                      </p:cBhvr>
                                      <p:to x="100000" y="100000"/>
                                    </p:animScale>
                                    <p:animScale>
                                      <p:cBhvr>
                                        <p:cTn id="19" dur="26">
                                          <p:stCondLst>
                                            <p:cond delay="1808"/>
                                          </p:stCondLst>
                                        </p:cTn>
                                        <p:tgtEl>
                                          <p:spTgt spid="5">
                                            <p:graphicEl>
                                              <a:dgm id="{1BEC1CC2-7978-46CE-8A75-67A769C03883}"/>
                                            </p:graphicEl>
                                          </p:spTgt>
                                        </p:tgtEl>
                                      </p:cBhvr>
                                      <p:to x="100000" y="95000"/>
                                    </p:animScale>
                                    <p:animScale>
                                      <p:cBhvr>
                                        <p:cTn id="20" dur="166" decel="50000">
                                          <p:stCondLst>
                                            <p:cond delay="1834"/>
                                          </p:stCondLst>
                                        </p:cTn>
                                        <p:tgtEl>
                                          <p:spTgt spid="5">
                                            <p:graphicEl>
                                              <a:dgm id="{1BEC1CC2-7978-46CE-8A75-67A769C03883}"/>
                                            </p:graphic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graphicEl>
                                              <a:dgm id="{D5997FB6-A5FE-4C06-BF9E-64807667A1D9}"/>
                                            </p:graphicEl>
                                          </p:spTgt>
                                        </p:tgtEl>
                                        <p:attrNameLst>
                                          <p:attrName>style.visibility</p:attrName>
                                        </p:attrNameLst>
                                      </p:cBhvr>
                                      <p:to>
                                        <p:strVal val="visible"/>
                                      </p:to>
                                    </p:set>
                                    <p:animEffect transition="in" filter="wipe(down)">
                                      <p:cBhvr>
                                        <p:cTn id="25" dur="580">
                                          <p:stCondLst>
                                            <p:cond delay="0"/>
                                          </p:stCondLst>
                                        </p:cTn>
                                        <p:tgtEl>
                                          <p:spTgt spid="5">
                                            <p:graphicEl>
                                              <a:dgm id="{D5997FB6-A5FE-4C06-BF9E-64807667A1D9}"/>
                                            </p:graphicEl>
                                          </p:spTgt>
                                        </p:tgtEl>
                                      </p:cBhvr>
                                    </p:animEffect>
                                    <p:anim calcmode="lin" valueType="num">
                                      <p:cBhvr>
                                        <p:cTn id="26" dur="1822" tmFilter="0,0; 0.14,0.36; 0.43,0.73; 0.71,0.91; 1.0,1.0">
                                          <p:stCondLst>
                                            <p:cond delay="0"/>
                                          </p:stCondLst>
                                        </p:cTn>
                                        <p:tgtEl>
                                          <p:spTgt spid="5">
                                            <p:graphicEl>
                                              <a:dgm id="{D5997FB6-A5FE-4C06-BF9E-64807667A1D9}"/>
                                            </p:graphic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graphicEl>
                                              <a:dgm id="{D5997FB6-A5FE-4C06-BF9E-64807667A1D9}"/>
                                            </p:graphic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graphicEl>
                                              <a:dgm id="{D5997FB6-A5FE-4C06-BF9E-64807667A1D9}"/>
                                            </p:graphic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graphicEl>
                                              <a:dgm id="{D5997FB6-A5FE-4C06-BF9E-64807667A1D9}"/>
                                            </p:graphic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graphicEl>
                                              <a:dgm id="{D5997FB6-A5FE-4C06-BF9E-64807667A1D9}"/>
                                            </p:graphic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graphicEl>
                                              <a:dgm id="{D5997FB6-A5FE-4C06-BF9E-64807667A1D9}"/>
                                            </p:graphicEl>
                                          </p:spTgt>
                                        </p:tgtEl>
                                      </p:cBhvr>
                                      <p:to x="100000" y="60000"/>
                                    </p:animScale>
                                    <p:animScale>
                                      <p:cBhvr>
                                        <p:cTn id="32" dur="166" decel="50000">
                                          <p:stCondLst>
                                            <p:cond delay="676"/>
                                          </p:stCondLst>
                                        </p:cTn>
                                        <p:tgtEl>
                                          <p:spTgt spid="5">
                                            <p:graphicEl>
                                              <a:dgm id="{D5997FB6-A5FE-4C06-BF9E-64807667A1D9}"/>
                                            </p:graphicEl>
                                          </p:spTgt>
                                        </p:tgtEl>
                                      </p:cBhvr>
                                      <p:to x="100000" y="100000"/>
                                    </p:animScale>
                                    <p:animScale>
                                      <p:cBhvr>
                                        <p:cTn id="33" dur="26">
                                          <p:stCondLst>
                                            <p:cond delay="1312"/>
                                          </p:stCondLst>
                                        </p:cTn>
                                        <p:tgtEl>
                                          <p:spTgt spid="5">
                                            <p:graphicEl>
                                              <a:dgm id="{D5997FB6-A5FE-4C06-BF9E-64807667A1D9}"/>
                                            </p:graphicEl>
                                          </p:spTgt>
                                        </p:tgtEl>
                                      </p:cBhvr>
                                      <p:to x="100000" y="80000"/>
                                    </p:animScale>
                                    <p:animScale>
                                      <p:cBhvr>
                                        <p:cTn id="34" dur="166" decel="50000">
                                          <p:stCondLst>
                                            <p:cond delay="1338"/>
                                          </p:stCondLst>
                                        </p:cTn>
                                        <p:tgtEl>
                                          <p:spTgt spid="5">
                                            <p:graphicEl>
                                              <a:dgm id="{D5997FB6-A5FE-4C06-BF9E-64807667A1D9}"/>
                                            </p:graphicEl>
                                          </p:spTgt>
                                        </p:tgtEl>
                                      </p:cBhvr>
                                      <p:to x="100000" y="100000"/>
                                    </p:animScale>
                                    <p:animScale>
                                      <p:cBhvr>
                                        <p:cTn id="35" dur="26">
                                          <p:stCondLst>
                                            <p:cond delay="1642"/>
                                          </p:stCondLst>
                                        </p:cTn>
                                        <p:tgtEl>
                                          <p:spTgt spid="5">
                                            <p:graphicEl>
                                              <a:dgm id="{D5997FB6-A5FE-4C06-BF9E-64807667A1D9}"/>
                                            </p:graphicEl>
                                          </p:spTgt>
                                        </p:tgtEl>
                                      </p:cBhvr>
                                      <p:to x="100000" y="90000"/>
                                    </p:animScale>
                                    <p:animScale>
                                      <p:cBhvr>
                                        <p:cTn id="36" dur="166" decel="50000">
                                          <p:stCondLst>
                                            <p:cond delay="1668"/>
                                          </p:stCondLst>
                                        </p:cTn>
                                        <p:tgtEl>
                                          <p:spTgt spid="5">
                                            <p:graphicEl>
                                              <a:dgm id="{D5997FB6-A5FE-4C06-BF9E-64807667A1D9}"/>
                                            </p:graphicEl>
                                          </p:spTgt>
                                        </p:tgtEl>
                                      </p:cBhvr>
                                      <p:to x="100000" y="100000"/>
                                    </p:animScale>
                                    <p:animScale>
                                      <p:cBhvr>
                                        <p:cTn id="37" dur="26">
                                          <p:stCondLst>
                                            <p:cond delay="1808"/>
                                          </p:stCondLst>
                                        </p:cTn>
                                        <p:tgtEl>
                                          <p:spTgt spid="5">
                                            <p:graphicEl>
                                              <a:dgm id="{D5997FB6-A5FE-4C06-BF9E-64807667A1D9}"/>
                                            </p:graphicEl>
                                          </p:spTgt>
                                        </p:tgtEl>
                                      </p:cBhvr>
                                      <p:to x="100000" y="95000"/>
                                    </p:animScale>
                                    <p:animScale>
                                      <p:cBhvr>
                                        <p:cTn id="38" dur="166" decel="50000">
                                          <p:stCondLst>
                                            <p:cond delay="1834"/>
                                          </p:stCondLst>
                                        </p:cTn>
                                        <p:tgtEl>
                                          <p:spTgt spid="5">
                                            <p:graphicEl>
                                              <a:dgm id="{D5997FB6-A5FE-4C06-BF9E-64807667A1D9}"/>
                                            </p:graphicEl>
                                          </p:spTgt>
                                        </p:tgtEl>
                                      </p:cBhvr>
                                      <p:to x="100000" y="100000"/>
                                    </p:animScale>
                                  </p:childTnLst>
                                </p:cTn>
                              </p:par>
                              <p:par>
                                <p:cTn id="39" presetID="26" presetClass="entr" presetSubtype="0" fill="hold" grpId="0" nodeType="withEffect">
                                  <p:stCondLst>
                                    <p:cond delay="0"/>
                                  </p:stCondLst>
                                  <p:childTnLst>
                                    <p:set>
                                      <p:cBhvr>
                                        <p:cTn id="40" dur="1" fill="hold">
                                          <p:stCondLst>
                                            <p:cond delay="0"/>
                                          </p:stCondLst>
                                        </p:cTn>
                                        <p:tgtEl>
                                          <p:spTgt spid="5">
                                            <p:graphicEl>
                                              <a:dgm id="{918FF342-9837-4234-8DD7-A0A2BD624B00}"/>
                                            </p:graphicEl>
                                          </p:spTgt>
                                        </p:tgtEl>
                                        <p:attrNameLst>
                                          <p:attrName>style.visibility</p:attrName>
                                        </p:attrNameLst>
                                      </p:cBhvr>
                                      <p:to>
                                        <p:strVal val="visible"/>
                                      </p:to>
                                    </p:set>
                                    <p:animEffect transition="in" filter="wipe(down)">
                                      <p:cBhvr>
                                        <p:cTn id="41" dur="580">
                                          <p:stCondLst>
                                            <p:cond delay="0"/>
                                          </p:stCondLst>
                                        </p:cTn>
                                        <p:tgtEl>
                                          <p:spTgt spid="5">
                                            <p:graphicEl>
                                              <a:dgm id="{918FF342-9837-4234-8DD7-A0A2BD624B00}"/>
                                            </p:graphicEl>
                                          </p:spTgt>
                                        </p:tgtEl>
                                      </p:cBhvr>
                                    </p:animEffect>
                                    <p:anim calcmode="lin" valueType="num">
                                      <p:cBhvr>
                                        <p:cTn id="42" dur="1822" tmFilter="0,0; 0.14,0.36; 0.43,0.73; 0.71,0.91; 1.0,1.0">
                                          <p:stCondLst>
                                            <p:cond delay="0"/>
                                          </p:stCondLst>
                                        </p:cTn>
                                        <p:tgtEl>
                                          <p:spTgt spid="5">
                                            <p:graphicEl>
                                              <a:dgm id="{918FF342-9837-4234-8DD7-A0A2BD624B00}"/>
                                            </p:graphic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5">
                                            <p:graphicEl>
                                              <a:dgm id="{918FF342-9837-4234-8DD7-A0A2BD624B00}"/>
                                            </p:graphic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5">
                                            <p:graphicEl>
                                              <a:dgm id="{918FF342-9837-4234-8DD7-A0A2BD624B00}"/>
                                            </p:graphic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5">
                                            <p:graphicEl>
                                              <a:dgm id="{918FF342-9837-4234-8DD7-A0A2BD624B00}"/>
                                            </p:graphic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5">
                                            <p:graphicEl>
                                              <a:dgm id="{918FF342-9837-4234-8DD7-A0A2BD624B00}"/>
                                            </p:graphic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5">
                                            <p:graphicEl>
                                              <a:dgm id="{918FF342-9837-4234-8DD7-A0A2BD624B00}"/>
                                            </p:graphicEl>
                                          </p:spTgt>
                                        </p:tgtEl>
                                      </p:cBhvr>
                                      <p:to x="100000" y="60000"/>
                                    </p:animScale>
                                    <p:animScale>
                                      <p:cBhvr>
                                        <p:cTn id="48" dur="166" decel="50000">
                                          <p:stCondLst>
                                            <p:cond delay="676"/>
                                          </p:stCondLst>
                                        </p:cTn>
                                        <p:tgtEl>
                                          <p:spTgt spid="5">
                                            <p:graphicEl>
                                              <a:dgm id="{918FF342-9837-4234-8DD7-A0A2BD624B00}"/>
                                            </p:graphicEl>
                                          </p:spTgt>
                                        </p:tgtEl>
                                      </p:cBhvr>
                                      <p:to x="100000" y="100000"/>
                                    </p:animScale>
                                    <p:animScale>
                                      <p:cBhvr>
                                        <p:cTn id="49" dur="26">
                                          <p:stCondLst>
                                            <p:cond delay="1312"/>
                                          </p:stCondLst>
                                        </p:cTn>
                                        <p:tgtEl>
                                          <p:spTgt spid="5">
                                            <p:graphicEl>
                                              <a:dgm id="{918FF342-9837-4234-8DD7-A0A2BD624B00}"/>
                                            </p:graphicEl>
                                          </p:spTgt>
                                        </p:tgtEl>
                                      </p:cBhvr>
                                      <p:to x="100000" y="80000"/>
                                    </p:animScale>
                                    <p:animScale>
                                      <p:cBhvr>
                                        <p:cTn id="50" dur="166" decel="50000">
                                          <p:stCondLst>
                                            <p:cond delay="1338"/>
                                          </p:stCondLst>
                                        </p:cTn>
                                        <p:tgtEl>
                                          <p:spTgt spid="5">
                                            <p:graphicEl>
                                              <a:dgm id="{918FF342-9837-4234-8DD7-A0A2BD624B00}"/>
                                            </p:graphicEl>
                                          </p:spTgt>
                                        </p:tgtEl>
                                      </p:cBhvr>
                                      <p:to x="100000" y="100000"/>
                                    </p:animScale>
                                    <p:animScale>
                                      <p:cBhvr>
                                        <p:cTn id="51" dur="26">
                                          <p:stCondLst>
                                            <p:cond delay="1642"/>
                                          </p:stCondLst>
                                        </p:cTn>
                                        <p:tgtEl>
                                          <p:spTgt spid="5">
                                            <p:graphicEl>
                                              <a:dgm id="{918FF342-9837-4234-8DD7-A0A2BD624B00}"/>
                                            </p:graphicEl>
                                          </p:spTgt>
                                        </p:tgtEl>
                                      </p:cBhvr>
                                      <p:to x="100000" y="90000"/>
                                    </p:animScale>
                                    <p:animScale>
                                      <p:cBhvr>
                                        <p:cTn id="52" dur="166" decel="50000">
                                          <p:stCondLst>
                                            <p:cond delay="1668"/>
                                          </p:stCondLst>
                                        </p:cTn>
                                        <p:tgtEl>
                                          <p:spTgt spid="5">
                                            <p:graphicEl>
                                              <a:dgm id="{918FF342-9837-4234-8DD7-A0A2BD624B00}"/>
                                            </p:graphicEl>
                                          </p:spTgt>
                                        </p:tgtEl>
                                      </p:cBhvr>
                                      <p:to x="100000" y="100000"/>
                                    </p:animScale>
                                    <p:animScale>
                                      <p:cBhvr>
                                        <p:cTn id="53" dur="26">
                                          <p:stCondLst>
                                            <p:cond delay="1808"/>
                                          </p:stCondLst>
                                        </p:cTn>
                                        <p:tgtEl>
                                          <p:spTgt spid="5">
                                            <p:graphicEl>
                                              <a:dgm id="{918FF342-9837-4234-8DD7-A0A2BD624B00}"/>
                                            </p:graphicEl>
                                          </p:spTgt>
                                        </p:tgtEl>
                                      </p:cBhvr>
                                      <p:to x="100000" y="95000"/>
                                    </p:animScale>
                                    <p:animScale>
                                      <p:cBhvr>
                                        <p:cTn id="54" dur="166" decel="50000">
                                          <p:stCondLst>
                                            <p:cond delay="1834"/>
                                          </p:stCondLst>
                                        </p:cTn>
                                        <p:tgtEl>
                                          <p:spTgt spid="5">
                                            <p:graphicEl>
                                              <a:dgm id="{918FF342-9837-4234-8DD7-A0A2BD624B00}"/>
                                            </p:graphicEl>
                                          </p:spTgt>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grpId="0" nodeType="clickEffect">
                                  <p:stCondLst>
                                    <p:cond delay="0"/>
                                  </p:stCondLst>
                                  <p:childTnLst>
                                    <p:set>
                                      <p:cBhvr>
                                        <p:cTn id="58" dur="1" fill="hold">
                                          <p:stCondLst>
                                            <p:cond delay="0"/>
                                          </p:stCondLst>
                                        </p:cTn>
                                        <p:tgtEl>
                                          <p:spTgt spid="5">
                                            <p:graphicEl>
                                              <a:dgm id="{AE1BFBB7-50E2-4D16-953E-843707232272}"/>
                                            </p:graphicEl>
                                          </p:spTgt>
                                        </p:tgtEl>
                                        <p:attrNameLst>
                                          <p:attrName>style.visibility</p:attrName>
                                        </p:attrNameLst>
                                      </p:cBhvr>
                                      <p:to>
                                        <p:strVal val="visible"/>
                                      </p:to>
                                    </p:set>
                                    <p:animEffect transition="in" filter="wipe(down)">
                                      <p:cBhvr>
                                        <p:cTn id="59" dur="580">
                                          <p:stCondLst>
                                            <p:cond delay="0"/>
                                          </p:stCondLst>
                                        </p:cTn>
                                        <p:tgtEl>
                                          <p:spTgt spid="5">
                                            <p:graphicEl>
                                              <a:dgm id="{AE1BFBB7-50E2-4D16-953E-843707232272}"/>
                                            </p:graphicEl>
                                          </p:spTgt>
                                        </p:tgtEl>
                                      </p:cBhvr>
                                    </p:animEffect>
                                    <p:anim calcmode="lin" valueType="num">
                                      <p:cBhvr>
                                        <p:cTn id="60" dur="1822" tmFilter="0,0; 0.14,0.36; 0.43,0.73; 0.71,0.91; 1.0,1.0">
                                          <p:stCondLst>
                                            <p:cond delay="0"/>
                                          </p:stCondLst>
                                        </p:cTn>
                                        <p:tgtEl>
                                          <p:spTgt spid="5">
                                            <p:graphicEl>
                                              <a:dgm id="{AE1BFBB7-50E2-4D16-953E-843707232272}"/>
                                            </p:graphicEl>
                                          </p:spTgt>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5">
                                            <p:graphicEl>
                                              <a:dgm id="{AE1BFBB7-50E2-4D16-953E-843707232272}"/>
                                            </p:graphicEl>
                                          </p:spTgt>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5">
                                            <p:graphicEl>
                                              <a:dgm id="{AE1BFBB7-50E2-4D16-953E-843707232272}"/>
                                            </p:graphicEl>
                                          </p:spTgt>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5">
                                            <p:graphicEl>
                                              <a:dgm id="{AE1BFBB7-50E2-4D16-953E-843707232272}"/>
                                            </p:graphicEl>
                                          </p:spTgt>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5">
                                            <p:graphicEl>
                                              <a:dgm id="{AE1BFBB7-50E2-4D16-953E-843707232272}"/>
                                            </p:graphicEl>
                                          </p:spTgt>
                                        </p:tgtEl>
                                        <p:attrNameLst>
                                          <p:attrName>ppt_y</p:attrName>
                                        </p:attrNameLst>
                                      </p:cBhvr>
                                      <p:tavLst>
                                        <p:tav tm="0" fmla="#ppt_y-sin(pi*$)/81">
                                          <p:val>
                                            <p:fltVal val="0"/>
                                          </p:val>
                                        </p:tav>
                                        <p:tav tm="100000">
                                          <p:val>
                                            <p:fltVal val="1"/>
                                          </p:val>
                                        </p:tav>
                                      </p:tavLst>
                                    </p:anim>
                                    <p:animScale>
                                      <p:cBhvr>
                                        <p:cTn id="65" dur="26">
                                          <p:stCondLst>
                                            <p:cond delay="650"/>
                                          </p:stCondLst>
                                        </p:cTn>
                                        <p:tgtEl>
                                          <p:spTgt spid="5">
                                            <p:graphicEl>
                                              <a:dgm id="{AE1BFBB7-50E2-4D16-953E-843707232272}"/>
                                            </p:graphicEl>
                                          </p:spTgt>
                                        </p:tgtEl>
                                      </p:cBhvr>
                                      <p:to x="100000" y="60000"/>
                                    </p:animScale>
                                    <p:animScale>
                                      <p:cBhvr>
                                        <p:cTn id="66" dur="166" decel="50000">
                                          <p:stCondLst>
                                            <p:cond delay="676"/>
                                          </p:stCondLst>
                                        </p:cTn>
                                        <p:tgtEl>
                                          <p:spTgt spid="5">
                                            <p:graphicEl>
                                              <a:dgm id="{AE1BFBB7-50E2-4D16-953E-843707232272}"/>
                                            </p:graphicEl>
                                          </p:spTgt>
                                        </p:tgtEl>
                                      </p:cBhvr>
                                      <p:to x="100000" y="100000"/>
                                    </p:animScale>
                                    <p:animScale>
                                      <p:cBhvr>
                                        <p:cTn id="67" dur="26">
                                          <p:stCondLst>
                                            <p:cond delay="1312"/>
                                          </p:stCondLst>
                                        </p:cTn>
                                        <p:tgtEl>
                                          <p:spTgt spid="5">
                                            <p:graphicEl>
                                              <a:dgm id="{AE1BFBB7-50E2-4D16-953E-843707232272}"/>
                                            </p:graphicEl>
                                          </p:spTgt>
                                        </p:tgtEl>
                                      </p:cBhvr>
                                      <p:to x="100000" y="80000"/>
                                    </p:animScale>
                                    <p:animScale>
                                      <p:cBhvr>
                                        <p:cTn id="68" dur="166" decel="50000">
                                          <p:stCondLst>
                                            <p:cond delay="1338"/>
                                          </p:stCondLst>
                                        </p:cTn>
                                        <p:tgtEl>
                                          <p:spTgt spid="5">
                                            <p:graphicEl>
                                              <a:dgm id="{AE1BFBB7-50E2-4D16-953E-843707232272}"/>
                                            </p:graphicEl>
                                          </p:spTgt>
                                        </p:tgtEl>
                                      </p:cBhvr>
                                      <p:to x="100000" y="100000"/>
                                    </p:animScale>
                                    <p:animScale>
                                      <p:cBhvr>
                                        <p:cTn id="69" dur="26">
                                          <p:stCondLst>
                                            <p:cond delay="1642"/>
                                          </p:stCondLst>
                                        </p:cTn>
                                        <p:tgtEl>
                                          <p:spTgt spid="5">
                                            <p:graphicEl>
                                              <a:dgm id="{AE1BFBB7-50E2-4D16-953E-843707232272}"/>
                                            </p:graphicEl>
                                          </p:spTgt>
                                        </p:tgtEl>
                                      </p:cBhvr>
                                      <p:to x="100000" y="90000"/>
                                    </p:animScale>
                                    <p:animScale>
                                      <p:cBhvr>
                                        <p:cTn id="70" dur="166" decel="50000">
                                          <p:stCondLst>
                                            <p:cond delay="1668"/>
                                          </p:stCondLst>
                                        </p:cTn>
                                        <p:tgtEl>
                                          <p:spTgt spid="5">
                                            <p:graphicEl>
                                              <a:dgm id="{AE1BFBB7-50E2-4D16-953E-843707232272}"/>
                                            </p:graphicEl>
                                          </p:spTgt>
                                        </p:tgtEl>
                                      </p:cBhvr>
                                      <p:to x="100000" y="100000"/>
                                    </p:animScale>
                                    <p:animScale>
                                      <p:cBhvr>
                                        <p:cTn id="71" dur="26">
                                          <p:stCondLst>
                                            <p:cond delay="1808"/>
                                          </p:stCondLst>
                                        </p:cTn>
                                        <p:tgtEl>
                                          <p:spTgt spid="5">
                                            <p:graphicEl>
                                              <a:dgm id="{AE1BFBB7-50E2-4D16-953E-843707232272}"/>
                                            </p:graphicEl>
                                          </p:spTgt>
                                        </p:tgtEl>
                                      </p:cBhvr>
                                      <p:to x="100000" y="95000"/>
                                    </p:animScale>
                                    <p:animScale>
                                      <p:cBhvr>
                                        <p:cTn id="72" dur="166" decel="50000">
                                          <p:stCondLst>
                                            <p:cond delay="1834"/>
                                          </p:stCondLst>
                                        </p:cTn>
                                        <p:tgtEl>
                                          <p:spTgt spid="5">
                                            <p:graphicEl>
                                              <a:dgm id="{AE1BFBB7-50E2-4D16-953E-843707232272}"/>
                                            </p:graphicEl>
                                          </p:spTgt>
                                        </p:tgtEl>
                                      </p:cBhvr>
                                      <p:to x="100000" y="100000"/>
                                    </p:animScale>
                                  </p:childTnLst>
                                </p:cTn>
                              </p:par>
                              <p:par>
                                <p:cTn id="73" presetID="26" presetClass="entr" presetSubtype="0" fill="hold" grpId="0" nodeType="withEffect">
                                  <p:stCondLst>
                                    <p:cond delay="0"/>
                                  </p:stCondLst>
                                  <p:childTnLst>
                                    <p:set>
                                      <p:cBhvr>
                                        <p:cTn id="74" dur="1" fill="hold">
                                          <p:stCondLst>
                                            <p:cond delay="0"/>
                                          </p:stCondLst>
                                        </p:cTn>
                                        <p:tgtEl>
                                          <p:spTgt spid="5">
                                            <p:graphicEl>
                                              <a:dgm id="{AC77514B-0541-443E-AFE6-08C360B90EC1}"/>
                                            </p:graphicEl>
                                          </p:spTgt>
                                        </p:tgtEl>
                                        <p:attrNameLst>
                                          <p:attrName>style.visibility</p:attrName>
                                        </p:attrNameLst>
                                      </p:cBhvr>
                                      <p:to>
                                        <p:strVal val="visible"/>
                                      </p:to>
                                    </p:set>
                                    <p:animEffect transition="in" filter="wipe(down)">
                                      <p:cBhvr>
                                        <p:cTn id="75" dur="580">
                                          <p:stCondLst>
                                            <p:cond delay="0"/>
                                          </p:stCondLst>
                                        </p:cTn>
                                        <p:tgtEl>
                                          <p:spTgt spid="5">
                                            <p:graphicEl>
                                              <a:dgm id="{AC77514B-0541-443E-AFE6-08C360B90EC1}"/>
                                            </p:graphicEl>
                                          </p:spTgt>
                                        </p:tgtEl>
                                      </p:cBhvr>
                                    </p:animEffect>
                                    <p:anim calcmode="lin" valueType="num">
                                      <p:cBhvr>
                                        <p:cTn id="76" dur="1822" tmFilter="0,0; 0.14,0.36; 0.43,0.73; 0.71,0.91; 1.0,1.0">
                                          <p:stCondLst>
                                            <p:cond delay="0"/>
                                          </p:stCondLst>
                                        </p:cTn>
                                        <p:tgtEl>
                                          <p:spTgt spid="5">
                                            <p:graphicEl>
                                              <a:dgm id="{AC77514B-0541-443E-AFE6-08C360B90EC1}"/>
                                            </p:graphicEl>
                                          </p:spTgt>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5">
                                            <p:graphicEl>
                                              <a:dgm id="{AC77514B-0541-443E-AFE6-08C360B90EC1}"/>
                                            </p:graphicEl>
                                          </p:spTgt>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5">
                                            <p:graphicEl>
                                              <a:dgm id="{AC77514B-0541-443E-AFE6-08C360B90EC1}"/>
                                            </p:graphicEl>
                                          </p:spTgt>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5">
                                            <p:graphicEl>
                                              <a:dgm id="{AC77514B-0541-443E-AFE6-08C360B90EC1}"/>
                                            </p:graphicEl>
                                          </p:spTgt>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5">
                                            <p:graphicEl>
                                              <a:dgm id="{AC77514B-0541-443E-AFE6-08C360B90EC1}"/>
                                            </p:graphicEl>
                                          </p:spTgt>
                                        </p:tgtEl>
                                        <p:attrNameLst>
                                          <p:attrName>ppt_y</p:attrName>
                                        </p:attrNameLst>
                                      </p:cBhvr>
                                      <p:tavLst>
                                        <p:tav tm="0" fmla="#ppt_y-sin(pi*$)/81">
                                          <p:val>
                                            <p:fltVal val="0"/>
                                          </p:val>
                                        </p:tav>
                                        <p:tav tm="100000">
                                          <p:val>
                                            <p:fltVal val="1"/>
                                          </p:val>
                                        </p:tav>
                                      </p:tavLst>
                                    </p:anim>
                                    <p:animScale>
                                      <p:cBhvr>
                                        <p:cTn id="81" dur="26">
                                          <p:stCondLst>
                                            <p:cond delay="650"/>
                                          </p:stCondLst>
                                        </p:cTn>
                                        <p:tgtEl>
                                          <p:spTgt spid="5">
                                            <p:graphicEl>
                                              <a:dgm id="{AC77514B-0541-443E-AFE6-08C360B90EC1}"/>
                                            </p:graphicEl>
                                          </p:spTgt>
                                        </p:tgtEl>
                                      </p:cBhvr>
                                      <p:to x="100000" y="60000"/>
                                    </p:animScale>
                                    <p:animScale>
                                      <p:cBhvr>
                                        <p:cTn id="82" dur="166" decel="50000">
                                          <p:stCondLst>
                                            <p:cond delay="676"/>
                                          </p:stCondLst>
                                        </p:cTn>
                                        <p:tgtEl>
                                          <p:spTgt spid="5">
                                            <p:graphicEl>
                                              <a:dgm id="{AC77514B-0541-443E-AFE6-08C360B90EC1}"/>
                                            </p:graphicEl>
                                          </p:spTgt>
                                        </p:tgtEl>
                                      </p:cBhvr>
                                      <p:to x="100000" y="100000"/>
                                    </p:animScale>
                                    <p:animScale>
                                      <p:cBhvr>
                                        <p:cTn id="83" dur="26">
                                          <p:stCondLst>
                                            <p:cond delay="1312"/>
                                          </p:stCondLst>
                                        </p:cTn>
                                        <p:tgtEl>
                                          <p:spTgt spid="5">
                                            <p:graphicEl>
                                              <a:dgm id="{AC77514B-0541-443E-AFE6-08C360B90EC1}"/>
                                            </p:graphicEl>
                                          </p:spTgt>
                                        </p:tgtEl>
                                      </p:cBhvr>
                                      <p:to x="100000" y="80000"/>
                                    </p:animScale>
                                    <p:animScale>
                                      <p:cBhvr>
                                        <p:cTn id="84" dur="166" decel="50000">
                                          <p:stCondLst>
                                            <p:cond delay="1338"/>
                                          </p:stCondLst>
                                        </p:cTn>
                                        <p:tgtEl>
                                          <p:spTgt spid="5">
                                            <p:graphicEl>
                                              <a:dgm id="{AC77514B-0541-443E-AFE6-08C360B90EC1}"/>
                                            </p:graphicEl>
                                          </p:spTgt>
                                        </p:tgtEl>
                                      </p:cBhvr>
                                      <p:to x="100000" y="100000"/>
                                    </p:animScale>
                                    <p:animScale>
                                      <p:cBhvr>
                                        <p:cTn id="85" dur="26">
                                          <p:stCondLst>
                                            <p:cond delay="1642"/>
                                          </p:stCondLst>
                                        </p:cTn>
                                        <p:tgtEl>
                                          <p:spTgt spid="5">
                                            <p:graphicEl>
                                              <a:dgm id="{AC77514B-0541-443E-AFE6-08C360B90EC1}"/>
                                            </p:graphicEl>
                                          </p:spTgt>
                                        </p:tgtEl>
                                      </p:cBhvr>
                                      <p:to x="100000" y="90000"/>
                                    </p:animScale>
                                    <p:animScale>
                                      <p:cBhvr>
                                        <p:cTn id="86" dur="166" decel="50000">
                                          <p:stCondLst>
                                            <p:cond delay="1668"/>
                                          </p:stCondLst>
                                        </p:cTn>
                                        <p:tgtEl>
                                          <p:spTgt spid="5">
                                            <p:graphicEl>
                                              <a:dgm id="{AC77514B-0541-443E-AFE6-08C360B90EC1}"/>
                                            </p:graphicEl>
                                          </p:spTgt>
                                        </p:tgtEl>
                                      </p:cBhvr>
                                      <p:to x="100000" y="100000"/>
                                    </p:animScale>
                                    <p:animScale>
                                      <p:cBhvr>
                                        <p:cTn id="87" dur="26">
                                          <p:stCondLst>
                                            <p:cond delay="1808"/>
                                          </p:stCondLst>
                                        </p:cTn>
                                        <p:tgtEl>
                                          <p:spTgt spid="5">
                                            <p:graphicEl>
                                              <a:dgm id="{AC77514B-0541-443E-AFE6-08C360B90EC1}"/>
                                            </p:graphicEl>
                                          </p:spTgt>
                                        </p:tgtEl>
                                      </p:cBhvr>
                                      <p:to x="100000" y="95000"/>
                                    </p:animScale>
                                    <p:animScale>
                                      <p:cBhvr>
                                        <p:cTn id="88" dur="166" decel="50000">
                                          <p:stCondLst>
                                            <p:cond delay="1834"/>
                                          </p:stCondLst>
                                        </p:cTn>
                                        <p:tgtEl>
                                          <p:spTgt spid="5">
                                            <p:graphicEl>
                                              <a:dgm id="{AC77514B-0541-443E-AFE6-08C360B90EC1}"/>
                                            </p:graphic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C8004-498D-43AA-8773-6DA5F041EA1F}"/>
              </a:ext>
            </a:extLst>
          </p:cNvPr>
          <p:cNvSpPr>
            <a:spLocks noGrp="1"/>
          </p:cNvSpPr>
          <p:nvPr>
            <p:ph type="title"/>
          </p:nvPr>
        </p:nvSpPr>
        <p:spPr>
          <a:xfrm>
            <a:off x="1295402" y="982132"/>
            <a:ext cx="9601196" cy="1303867"/>
          </a:xfrm>
        </p:spPr>
        <p:txBody>
          <a:bodyPr>
            <a:normAutofit/>
          </a:bodyPr>
          <a:lstStyle/>
          <a:p>
            <a:pPr rtl="1"/>
            <a:r>
              <a:rPr lang="ar-SA" dirty="0">
                <a:solidFill>
                  <a:srgbClr val="262626"/>
                </a:solidFill>
                <a:latin typeface="Sakkal Majalla" panose="02000000000000000000" pitchFamily="2" charset="-78"/>
                <a:cs typeface="Sakkal Majalla" panose="02000000000000000000" pitchFamily="2" charset="-78"/>
              </a:rPr>
              <a:t>للحفاظ (4)</a:t>
            </a:r>
            <a:endParaRPr lang="en-US" dirty="0">
              <a:solidFill>
                <a:srgbClr val="262626"/>
              </a:solidFill>
              <a:latin typeface="Sakkal Majalla" panose="02000000000000000000" pitchFamily="2" charset="-78"/>
              <a:cs typeface="Sakkal Majalla" panose="02000000000000000000" pitchFamily="2" charset="-78"/>
            </a:endParaRPr>
          </a:p>
        </p:txBody>
      </p:sp>
      <p:graphicFrame>
        <p:nvGraphicFramePr>
          <p:cNvPr id="5" name="Content Placeholder 2">
            <a:extLst>
              <a:ext uri="{FF2B5EF4-FFF2-40B4-BE49-F238E27FC236}">
                <a16:creationId xmlns:a16="http://schemas.microsoft.com/office/drawing/2014/main" id="{88FA6B1A-F6A5-4314-BDAC-CE9DCE055B28}"/>
              </a:ext>
            </a:extLst>
          </p:cNvPr>
          <p:cNvGraphicFramePr>
            <a:graphicFrameLocks noGrp="1"/>
          </p:cNvGraphicFramePr>
          <p:nvPr>
            <p:ph idx="1"/>
            <p:extLst>
              <p:ext uri="{D42A27DB-BD31-4B8C-83A1-F6EECF244321}">
                <p14:modId xmlns:p14="http://schemas.microsoft.com/office/powerpoint/2010/main" val="4020075597"/>
              </p:ext>
            </p:extLst>
          </p:nvPr>
        </p:nvGraphicFramePr>
        <p:xfrm>
          <a:off x="1295401" y="2675822"/>
          <a:ext cx="9601197" cy="2985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961356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graphicEl>
                                              <a:dgm id="{1BEC1CC2-7978-46CE-8A75-67A769C03883}"/>
                                            </p:graphicEl>
                                          </p:spTgt>
                                        </p:tgtEl>
                                        <p:attrNameLst>
                                          <p:attrName>style.visibility</p:attrName>
                                        </p:attrNameLst>
                                      </p:cBhvr>
                                      <p:to>
                                        <p:strVal val="visible"/>
                                      </p:to>
                                    </p:set>
                                    <p:animEffect transition="in" filter="wipe(down)">
                                      <p:cBhvr>
                                        <p:cTn id="7" dur="580">
                                          <p:stCondLst>
                                            <p:cond delay="0"/>
                                          </p:stCondLst>
                                        </p:cTn>
                                        <p:tgtEl>
                                          <p:spTgt spid="5">
                                            <p:graphicEl>
                                              <a:dgm id="{1BEC1CC2-7978-46CE-8A75-67A769C03883}"/>
                                            </p:graphicEl>
                                          </p:spTgt>
                                        </p:tgtEl>
                                      </p:cBhvr>
                                    </p:animEffect>
                                    <p:anim calcmode="lin" valueType="num">
                                      <p:cBhvr>
                                        <p:cTn id="8" dur="1822" tmFilter="0,0; 0.14,0.36; 0.43,0.73; 0.71,0.91; 1.0,1.0">
                                          <p:stCondLst>
                                            <p:cond delay="0"/>
                                          </p:stCondLst>
                                        </p:cTn>
                                        <p:tgtEl>
                                          <p:spTgt spid="5">
                                            <p:graphicEl>
                                              <a:dgm id="{1BEC1CC2-7978-46CE-8A75-67A769C03883}"/>
                                            </p:graphic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graphicEl>
                                              <a:dgm id="{1BEC1CC2-7978-46CE-8A75-67A769C03883}"/>
                                            </p:graphic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graphicEl>
                                              <a:dgm id="{1BEC1CC2-7978-46CE-8A75-67A769C03883}"/>
                                            </p:graphic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graphicEl>
                                              <a:dgm id="{1BEC1CC2-7978-46CE-8A75-67A769C03883}"/>
                                            </p:graphic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graphicEl>
                                              <a:dgm id="{1BEC1CC2-7978-46CE-8A75-67A769C03883}"/>
                                            </p:graphic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graphicEl>
                                              <a:dgm id="{1BEC1CC2-7978-46CE-8A75-67A769C03883}"/>
                                            </p:graphicEl>
                                          </p:spTgt>
                                        </p:tgtEl>
                                      </p:cBhvr>
                                      <p:to x="100000" y="60000"/>
                                    </p:animScale>
                                    <p:animScale>
                                      <p:cBhvr>
                                        <p:cTn id="14" dur="166" decel="50000">
                                          <p:stCondLst>
                                            <p:cond delay="676"/>
                                          </p:stCondLst>
                                        </p:cTn>
                                        <p:tgtEl>
                                          <p:spTgt spid="5">
                                            <p:graphicEl>
                                              <a:dgm id="{1BEC1CC2-7978-46CE-8A75-67A769C03883}"/>
                                            </p:graphicEl>
                                          </p:spTgt>
                                        </p:tgtEl>
                                      </p:cBhvr>
                                      <p:to x="100000" y="100000"/>
                                    </p:animScale>
                                    <p:animScale>
                                      <p:cBhvr>
                                        <p:cTn id="15" dur="26">
                                          <p:stCondLst>
                                            <p:cond delay="1312"/>
                                          </p:stCondLst>
                                        </p:cTn>
                                        <p:tgtEl>
                                          <p:spTgt spid="5">
                                            <p:graphicEl>
                                              <a:dgm id="{1BEC1CC2-7978-46CE-8A75-67A769C03883}"/>
                                            </p:graphicEl>
                                          </p:spTgt>
                                        </p:tgtEl>
                                      </p:cBhvr>
                                      <p:to x="100000" y="80000"/>
                                    </p:animScale>
                                    <p:animScale>
                                      <p:cBhvr>
                                        <p:cTn id="16" dur="166" decel="50000">
                                          <p:stCondLst>
                                            <p:cond delay="1338"/>
                                          </p:stCondLst>
                                        </p:cTn>
                                        <p:tgtEl>
                                          <p:spTgt spid="5">
                                            <p:graphicEl>
                                              <a:dgm id="{1BEC1CC2-7978-46CE-8A75-67A769C03883}"/>
                                            </p:graphicEl>
                                          </p:spTgt>
                                        </p:tgtEl>
                                      </p:cBhvr>
                                      <p:to x="100000" y="100000"/>
                                    </p:animScale>
                                    <p:animScale>
                                      <p:cBhvr>
                                        <p:cTn id="17" dur="26">
                                          <p:stCondLst>
                                            <p:cond delay="1642"/>
                                          </p:stCondLst>
                                        </p:cTn>
                                        <p:tgtEl>
                                          <p:spTgt spid="5">
                                            <p:graphicEl>
                                              <a:dgm id="{1BEC1CC2-7978-46CE-8A75-67A769C03883}"/>
                                            </p:graphicEl>
                                          </p:spTgt>
                                        </p:tgtEl>
                                      </p:cBhvr>
                                      <p:to x="100000" y="90000"/>
                                    </p:animScale>
                                    <p:animScale>
                                      <p:cBhvr>
                                        <p:cTn id="18" dur="166" decel="50000">
                                          <p:stCondLst>
                                            <p:cond delay="1668"/>
                                          </p:stCondLst>
                                        </p:cTn>
                                        <p:tgtEl>
                                          <p:spTgt spid="5">
                                            <p:graphicEl>
                                              <a:dgm id="{1BEC1CC2-7978-46CE-8A75-67A769C03883}"/>
                                            </p:graphicEl>
                                          </p:spTgt>
                                        </p:tgtEl>
                                      </p:cBhvr>
                                      <p:to x="100000" y="100000"/>
                                    </p:animScale>
                                    <p:animScale>
                                      <p:cBhvr>
                                        <p:cTn id="19" dur="26">
                                          <p:stCondLst>
                                            <p:cond delay="1808"/>
                                          </p:stCondLst>
                                        </p:cTn>
                                        <p:tgtEl>
                                          <p:spTgt spid="5">
                                            <p:graphicEl>
                                              <a:dgm id="{1BEC1CC2-7978-46CE-8A75-67A769C03883}"/>
                                            </p:graphicEl>
                                          </p:spTgt>
                                        </p:tgtEl>
                                      </p:cBhvr>
                                      <p:to x="100000" y="95000"/>
                                    </p:animScale>
                                    <p:animScale>
                                      <p:cBhvr>
                                        <p:cTn id="20" dur="166" decel="50000">
                                          <p:stCondLst>
                                            <p:cond delay="1834"/>
                                          </p:stCondLst>
                                        </p:cTn>
                                        <p:tgtEl>
                                          <p:spTgt spid="5">
                                            <p:graphicEl>
                                              <a:dgm id="{1BEC1CC2-7978-46CE-8A75-67A769C03883}"/>
                                            </p:graphic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graphicEl>
                                              <a:dgm id="{D5997FB6-A5FE-4C06-BF9E-64807667A1D9}"/>
                                            </p:graphicEl>
                                          </p:spTgt>
                                        </p:tgtEl>
                                        <p:attrNameLst>
                                          <p:attrName>style.visibility</p:attrName>
                                        </p:attrNameLst>
                                      </p:cBhvr>
                                      <p:to>
                                        <p:strVal val="visible"/>
                                      </p:to>
                                    </p:set>
                                    <p:animEffect transition="in" filter="wipe(down)">
                                      <p:cBhvr>
                                        <p:cTn id="25" dur="580">
                                          <p:stCondLst>
                                            <p:cond delay="0"/>
                                          </p:stCondLst>
                                        </p:cTn>
                                        <p:tgtEl>
                                          <p:spTgt spid="5">
                                            <p:graphicEl>
                                              <a:dgm id="{D5997FB6-A5FE-4C06-BF9E-64807667A1D9}"/>
                                            </p:graphicEl>
                                          </p:spTgt>
                                        </p:tgtEl>
                                      </p:cBhvr>
                                    </p:animEffect>
                                    <p:anim calcmode="lin" valueType="num">
                                      <p:cBhvr>
                                        <p:cTn id="26" dur="1822" tmFilter="0,0; 0.14,0.36; 0.43,0.73; 0.71,0.91; 1.0,1.0">
                                          <p:stCondLst>
                                            <p:cond delay="0"/>
                                          </p:stCondLst>
                                        </p:cTn>
                                        <p:tgtEl>
                                          <p:spTgt spid="5">
                                            <p:graphicEl>
                                              <a:dgm id="{D5997FB6-A5FE-4C06-BF9E-64807667A1D9}"/>
                                            </p:graphic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graphicEl>
                                              <a:dgm id="{D5997FB6-A5FE-4C06-BF9E-64807667A1D9}"/>
                                            </p:graphic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graphicEl>
                                              <a:dgm id="{D5997FB6-A5FE-4C06-BF9E-64807667A1D9}"/>
                                            </p:graphic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graphicEl>
                                              <a:dgm id="{D5997FB6-A5FE-4C06-BF9E-64807667A1D9}"/>
                                            </p:graphic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graphicEl>
                                              <a:dgm id="{D5997FB6-A5FE-4C06-BF9E-64807667A1D9}"/>
                                            </p:graphic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graphicEl>
                                              <a:dgm id="{D5997FB6-A5FE-4C06-BF9E-64807667A1D9}"/>
                                            </p:graphicEl>
                                          </p:spTgt>
                                        </p:tgtEl>
                                      </p:cBhvr>
                                      <p:to x="100000" y="60000"/>
                                    </p:animScale>
                                    <p:animScale>
                                      <p:cBhvr>
                                        <p:cTn id="32" dur="166" decel="50000">
                                          <p:stCondLst>
                                            <p:cond delay="676"/>
                                          </p:stCondLst>
                                        </p:cTn>
                                        <p:tgtEl>
                                          <p:spTgt spid="5">
                                            <p:graphicEl>
                                              <a:dgm id="{D5997FB6-A5FE-4C06-BF9E-64807667A1D9}"/>
                                            </p:graphicEl>
                                          </p:spTgt>
                                        </p:tgtEl>
                                      </p:cBhvr>
                                      <p:to x="100000" y="100000"/>
                                    </p:animScale>
                                    <p:animScale>
                                      <p:cBhvr>
                                        <p:cTn id="33" dur="26">
                                          <p:stCondLst>
                                            <p:cond delay="1312"/>
                                          </p:stCondLst>
                                        </p:cTn>
                                        <p:tgtEl>
                                          <p:spTgt spid="5">
                                            <p:graphicEl>
                                              <a:dgm id="{D5997FB6-A5FE-4C06-BF9E-64807667A1D9}"/>
                                            </p:graphicEl>
                                          </p:spTgt>
                                        </p:tgtEl>
                                      </p:cBhvr>
                                      <p:to x="100000" y="80000"/>
                                    </p:animScale>
                                    <p:animScale>
                                      <p:cBhvr>
                                        <p:cTn id="34" dur="166" decel="50000">
                                          <p:stCondLst>
                                            <p:cond delay="1338"/>
                                          </p:stCondLst>
                                        </p:cTn>
                                        <p:tgtEl>
                                          <p:spTgt spid="5">
                                            <p:graphicEl>
                                              <a:dgm id="{D5997FB6-A5FE-4C06-BF9E-64807667A1D9}"/>
                                            </p:graphicEl>
                                          </p:spTgt>
                                        </p:tgtEl>
                                      </p:cBhvr>
                                      <p:to x="100000" y="100000"/>
                                    </p:animScale>
                                    <p:animScale>
                                      <p:cBhvr>
                                        <p:cTn id="35" dur="26">
                                          <p:stCondLst>
                                            <p:cond delay="1642"/>
                                          </p:stCondLst>
                                        </p:cTn>
                                        <p:tgtEl>
                                          <p:spTgt spid="5">
                                            <p:graphicEl>
                                              <a:dgm id="{D5997FB6-A5FE-4C06-BF9E-64807667A1D9}"/>
                                            </p:graphicEl>
                                          </p:spTgt>
                                        </p:tgtEl>
                                      </p:cBhvr>
                                      <p:to x="100000" y="90000"/>
                                    </p:animScale>
                                    <p:animScale>
                                      <p:cBhvr>
                                        <p:cTn id="36" dur="166" decel="50000">
                                          <p:stCondLst>
                                            <p:cond delay="1668"/>
                                          </p:stCondLst>
                                        </p:cTn>
                                        <p:tgtEl>
                                          <p:spTgt spid="5">
                                            <p:graphicEl>
                                              <a:dgm id="{D5997FB6-A5FE-4C06-BF9E-64807667A1D9}"/>
                                            </p:graphicEl>
                                          </p:spTgt>
                                        </p:tgtEl>
                                      </p:cBhvr>
                                      <p:to x="100000" y="100000"/>
                                    </p:animScale>
                                    <p:animScale>
                                      <p:cBhvr>
                                        <p:cTn id="37" dur="26">
                                          <p:stCondLst>
                                            <p:cond delay="1808"/>
                                          </p:stCondLst>
                                        </p:cTn>
                                        <p:tgtEl>
                                          <p:spTgt spid="5">
                                            <p:graphicEl>
                                              <a:dgm id="{D5997FB6-A5FE-4C06-BF9E-64807667A1D9}"/>
                                            </p:graphicEl>
                                          </p:spTgt>
                                        </p:tgtEl>
                                      </p:cBhvr>
                                      <p:to x="100000" y="95000"/>
                                    </p:animScale>
                                    <p:animScale>
                                      <p:cBhvr>
                                        <p:cTn id="38" dur="166" decel="50000">
                                          <p:stCondLst>
                                            <p:cond delay="1834"/>
                                          </p:stCondLst>
                                        </p:cTn>
                                        <p:tgtEl>
                                          <p:spTgt spid="5">
                                            <p:graphicEl>
                                              <a:dgm id="{D5997FB6-A5FE-4C06-BF9E-64807667A1D9}"/>
                                            </p:graphicEl>
                                          </p:spTgt>
                                        </p:tgtEl>
                                      </p:cBhvr>
                                      <p:to x="100000" y="100000"/>
                                    </p:animScale>
                                  </p:childTnLst>
                                </p:cTn>
                              </p:par>
                              <p:par>
                                <p:cTn id="39" presetID="26" presetClass="entr" presetSubtype="0" fill="hold" grpId="0" nodeType="withEffect">
                                  <p:stCondLst>
                                    <p:cond delay="0"/>
                                  </p:stCondLst>
                                  <p:childTnLst>
                                    <p:set>
                                      <p:cBhvr>
                                        <p:cTn id="40" dur="1" fill="hold">
                                          <p:stCondLst>
                                            <p:cond delay="0"/>
                                          </p:stCondLst>
                                        </p:cTn>
                                        <p:tgtEl>
                                          <p:spTgt spid="5">
                                            <p:graphicEl>
                                              <a:dgm id="{918FF342-9837-4234-8DD7-A0A2BD624B00}"/>
                                            </p:graphicEl>
                                          </p:spTgt>
                                        </p:tgtEl>
                                        <p:attrNameLst>
                                          <p:attrName>style.visibility</p:attrName>
                                        </p:attrNameLst>
                                      </p:cBhvr>
                                      <p:to>
                                        <p:strVal val="visible"/>
                                      </p:to>
                                    </p:set>
                                    <p:animEffect transition="in" filter="wipe(down)">
                                      <p:cBhvr>
                                        <p:cTn id="41" dur="580">
                                          <p:stCondLst>
                                            <p:cond delay="0"/>
                                          </p:stCondLst>
                                        </p:cTn>
                                        <p:tgtEl>
                                          <p:spTgt spid="5">
                                            <p:graphicEl>
                                              <a:dgm id="{918FF342-9837-4234-8DD7-A0A2BD624B00}"/>
                                            </p:graphicEl>
                                          </p:spTgt>
                                        </p:tgtEl>
                                      </p:cBhvr>
                                    </p:animEffect>
                                    <p:anim calcmode="lin" valueType="num">
                                      <p:cBhvr>
                                        <p:cTn id="42" dur="1822" tmFilter="0,0; 0.14,0.36; 0.43,0.73; 0.71,0.91; 1.0,1.0">
                                          <p:stCondLst>
                                            <p:cond delay="0"/>
                                          </p:stCondLst>
                                        </p:cTn>
                                        <p:tgtEl>
                                          <p:spTgt spid="5">
                                            <p:graphicEl>
                                              <a:dgm id="{918FF342-9837-4234-8DD7-A0A2BD624B00}"/>
                                            </p:graphic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5">
                                            <p:graphicEl>
                                              <a:dgm id="{918FF342-9837-4234-8DD7-A0A2BD624B00}"/>
                                            </p:graphic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5">
                                            <p:graphicEl>
                                              <a:dgm id="{918FF342-9837-4234-8DD7-A0A2BD624B00}"/>
                                            </p:graphic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5">
                                            <p:graphicEl>
                                              <a:dgm id="{918FF342-9837-4234-8DD7-A0A2BD624B00}"/>
                                            </p:graphic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5">
                                            <p:graphicEl>
                                              <a:dgm id="{918FF342-9837-4234-8DD7-A0A2BD624B00}"/>
                                            </p:graphic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5">
                                            <p:graphicEl>
                                              <a:dgm id="{918FF342-9837-4234-8DD7-A0A2BD624B00}"/>
                                            </p:graphicEl>
                                          </p:spTgt>
                                        </p:tgtEl>
                                      </p:cBhvr>
                                      <p:to x="100000" y="60000"/>
                                    </p:animScale>
                                    <p:animScale>
                                      <p:cBhvr>
                                        <p:cTn id="48" dur="166" decel="50000">
                                          <p:stCondLst>
                                            <p:cond delay="676"/>
                                          </p:stCondLst>
                                        </p:cTn>
                                        <p:tgtEl>
                                          <p:spTgt spid="5">
                                            <p:graphicEl>
                                              <a:dgm id="{918FF342-9837-4234-8DD7-A0A2BD624B00}"/>
                                            </p:graphicEl>
                                          </p:spTgt>
                                        </p:tgtEl>
                                      </p:cBhvr>
                                      <p:to x="100000" y="100000"/>
                                    </p:animScale>
                                    <p:animScale>
                                      <p:cBhvr>
                                        <p:cTn id="49" dur="26">
                                          <p:stCondLst>
                                            <p:cond delay="1312"/>
                                          </p:stCondLst>
                                        </p:cTn>
                                        <p:tgtEl>
                                          <p:spTgt spid="5">
                                            <p:graphicEl>
                                              <a:dgm id="{918FF342-9837-4234-8DD7-A0A2BD624B00}"/>
                                            </p:graphicEl>
                                          </p:spTgt>
                                        </p:tgtEl>
                                      </p:cBhvr>
                                      <p:to x="100000" y="80000"/>
                                    </p:animScale>
                                    <p:animScale>
                                      <p:cBhvr>
                                        <p:cTn id="50" dur="166" decel="50000">
                                          <p:stCondLst>
                                            <p:cond delay="1338"/>
                                          </p:stCondLst>
                                        </p:cTn>
                                        <p:tgtEl>
                                          <p:spTgt spid="5">
                                            <p:graphicEl>
                                              <a:dgm id="{918FF342-9837-4234-8DD7-A0A2BD624B00}"/>
                                            </p:graphicEl>
                                          </p:spTgt>
                                        </p:tgtEl>
                                      </p:cBhvr>
                                      <p:to x="100000" y="100000"/>
                                    </p:animScale>
                                    <p:animScale>
                                      <p:cBhvr>
                                        <p:cTn id="51" dur="26">
                                          <p:stCondLst>
                                            <p:cond delay="1642"/>
                                          </p:stCondLst>
                                        </p:cTn>
                                        <p:tgtEl>
                                          <p:spTgt spid="5">
                                            <p:graphicEl>
                                              <a:dgm id="{918FF342-9837-4234-8DD7-A0A2BD624B00}"/>
                                            </p:graphicEl>
                                          </p:spTgt>
                                        </p:tgtEl>
                                      </p:cBhvr>
                                      <p:to x="100000" y="90000"/>
                                    </p:animScale>
                                    <p:animScale>
                                      <p:cBhvr>
                                        <p:cTn id="52" dur="166" decel="50000">
                                          <p:stCondLst>
                                            <p:cond delay="1668"/>
                                          </p:stCondLst>
                                        </p:cTn>
                                        <p:tgtEl>
                                          <p:spTgt spid="5">
                                            <p:graphicEl>
                                              <a:dgm id="{918FF342-9837-4234-8DD7-A0A2BD624B00}"/>
                                            </p:graphicEl>
                                          </p:spTgt>
                                        </p:tgtEl>
                                      </p:cBhvr>
                                      <p:to x="100000" y="100000"/>
                                    </p:animScale>
                                    <p:animScale>
                                      <p:cBhvr>
                                        <p:cTn id="53" dur="26">
                                          <p:stCondLst>
                                            <p:cond delay="1808"/>
                                          </p:stCondLst>
                                        </p:cTn>
                                        <p:tgtEl>
                                          <p:spTgt spid="5">
                                            <p:graphicEl>
                                              <a:dgm id="{918FF342-9837-4234-8DD7-A0A2BD624B00}"/>
                                            </p:graphicEl>
                                          </p:spTgt>
                                        </p:tgtEl>
                                      </p:cBhvr>
                                      <p:to x="100000" y="95000"/>
                                    </p:animScale>
                                    <p:animScale>
                                      <p:cBhvr>
                                        <p:cTn id="54" dur="166" decel="50000">
                                          <p:stCondLst>
                                            <p:cond delay="1834"/>
                                          </p:stCondLst>
                                        </p:cTn>
                                        <p:tgtEl>
                                          <p:spTgt spid="5">
                                            <p:graphicEl>
                                              <a:dgm id="{918FF342-9837-4234-8DD7-A0A2BD624B00}"/>
                                            </p:graphicEl>
                                          </p:spTgt>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grpId="0" nodeType="clickEffect">
                                  <p:stCondLst>
                                    <p:cond delay="0"/>
                                  </p:stCondLst>
                                  <p:childTnLst>
                                    <p:set>
                                      <p:cBhvr>
                                        <p:cTn id="58" dur="1" fill="hold">
                                          <p:stCondLst>
                                            <p:cond delay="0"/>
                                          </p:stCondLst>
                                        </p:cTn>
                                        <p:tgtEl>
                                          <p:spTgt spid="5">
                                            <p:graphicEl>
                                              <a:dgm id="{AE1BFBB7-50E2-4D16-953E-843707232272}"/>
                                            </p:graphicEl>
                                          </p:spTgt>
                                        </p:tgtEl>
                                        <p:attrNameLst>
                                          <p:attrName>style.visibility</p:attrName>
                                        </p:attrNameLst>
                                      </p:cBhvr>
                                      <p:to>
                                        <p:strVal val="visible"/>
                                      </p:to>
                                    </p:set>
                                    <p:animEffect transition="in" filter="wipe(down)">
                                      <p:cBhvr>
                                        <p:cTn id="59" dur="580">
                                          <p:stCondLst>
                                            <p:cond delay="0"/>
                                          </p:stCondLst>
                                        </p:cTn>
                                        <p:tgtEl>
                                          <p:spTgt spid="5">
                                            <p:graphicEl>
                                              <a:dgm id="{AE1BFBB7-50E2-4D16-953E-843707232272}"/>
                                            </p:graphicEl>
                                          </p:spTgt>
                                        </p:tgtEl>
                                      </p:cBhvr>
                                    </p:animEffect>
                                    <p:anim calcmode="lin" valueType="num">
                                      <p:cBhvr>
                                        <p:cTn id="60" dur="1822" tmFilter="0,0; 0.14,0.36; 0.43,0.73; 0.71,0.91; 1.0,1.0">
                                          <p:stCondLst>
                                            <p:cond delay="0"/>
                                          </p:stCondLst>
                                        </p:cTn>
                                        <p:tgtEl>
                                          <p:spTgt spid="5">
                                            <p:graphicEl>
                                              <a:dgm id="{AE1BFBB7-50E2-4D16-953E-843707232272}"/>
                                            </p:graphicEl>
                                          </p:spTgt>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5">
                                            <p:graphicEl>
                                              <a:dgm id="{AE1BFBB7-50E2-4D16-953E-843707232272}"/>
                                            </p:graphicEl>
                                          </p:spTgt>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5">
                                            <p:graphicEl>
                                              <a:dgm id="{AE1BFBB7-50E2-4D16-953E-843707232272}"/>
                                            </p:graphicEl>
                                          </p:spTgt>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5">
                                            <p:graphicEl>
                                              <a:dgm id="{AE1BFBB7-50E2-4D16-953E-843707232272}"/>
                                            </p:graphicEl>
                                          </p:spTgt>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5">
                                            <p:graphicEl>
                                              <a:dgm id="{AE1BFBB7-50E2-4D16-953E-843707232272}"/>
                                            </p:graphicEl>
                                          </p:spTgt>
                                        </p:tgtEl>
                                        <p:attrNameLst>
                                          <p:attrName>ppt_y</p:attrName>
                                        </p:attrNameLst>
                                      </p:cBhvr>
                                      <p:tavLst>
                                        <p:tav tm="0" fmla="#ppt_y-sin(pi*$)/81">
                                          <p:val>
                                            <p:fltVal val="0"/>
                                          </p:val>
                                        </p:tav>
                                        <p:tav tm="100000">
                                          <p:val>
                                            <p:fltVal val="1"/>
                                          </p:val>
                                        </p:tav>
                                      </p:tavLst>
                                    </p:anim>
                                    <p:animScale>
                                      <p:cBhvr>
                                        <p:cTn id="65" dur="26">
                                          <p:stCondLst>
                                            <p:cond delay="650"/>
                                          </p:stCondLst>
                                        </p:cTn>
                                        <p:tgtEl>
                                          <p:spTgt spid="5">
                                            <p:graphicEl>
                                              <a:dgm id="{AE1BFBB7-50E2-4D16-953E-843707232272}"/>
                                            </p:graphicEl>
                                          </p:spTgt>
                                        </p:tgtEl>
                                      </p:cBhvr>
                                      <p:to x="100000" y="60000"/>
                                    </p:animScale>
                                    <p:animScale>
                                      <p:cBhvr>
                                        <p:cTn id="66" dur="166" decel="50000">
                                          <p:stCondLst>
                                            <p:cond delay="676"/>
                                          </p:stCondLst>
                                        </p:cTn>
                                        <p:tgtEl>
                                          <p:spTgt spid="5">
                                            <p:graphicEl>
                                              <a:dgm id="{AE1BFBB7-50E2-4D16-953E-843707232272}"/>
                                            </p:graphicEl>
                                          </p:spTgt>
                                        </p:tgtEl>
                                      </p:cBhvr>
                                      <p:to x="100000" y="100000"/>
                                    </p:animScale>
                                    <p:animScale>
                                      <p:cBhvr>
                                        <p:cTn id="67" dur="26">
                                          <p:stCondLst>
                                            <p:cond delay="1312"/>
                                          </p:stCondLst>
                                        </p:cTn>
                                        <p:tgtEl>
                                          <p:spTgt spid="5">
                                            <p:graphicEl>
                                              <a:dgm id="{AE1BFBB7-50E2-4D16-953E-843707232272}"/>
                                            </p:graphicEl>
                                          </p:spTgt>
                                        </p:tgtEl>
                                      </p:cBhvr>
                                      <p:to x="100000" y="80000"/>
                                    </p:animScale>
                                    <p:animScale>
                                      <p:cBhvr>
                                        <p:cTn id="68" dur="166" decel="50000">
                                          <p:stCondLst>
                                            <p:cond delay="1338"/>
                                          </p:stCondLst>
                                        </p:cTn>
                                        <p:tgtEl>
                                          <p:spTgt spid="5">
                                            <p:graphicEl>
                                              <a:dgm id="{AE1BFBB7-50E2-4D16-953E-843707232272}"/>
                                            </p:graphicEl>
                                          </p:spTgt>
                                        </p:tgtEl>
                                      </p:cBhvr>
                                      <p:to x="100000" y="100000"/>
                                    </p:animScale>
                                    <p:animScale>
                                      <p:cBhvr>
                                        <p:cTn id="69" dur="26">
                                          <p:stCondLst>
                                            <p:cond delay="1642"/>
                                          </p:stCondLst>
                                        </p:cTn>
                                        <p:tgtEl>
                                          <p:spTgt spid="5">
                                            <p:graphicEl>
                                              <a:dgm id="{AE1BFBB7-50E2-4D16-953E-843707232272}"/>
                                            </p:graphicEl>
                                          </p:spTgt>
                                        </p:tgtEl>
                                      </p:cBhvr>
                                      <p:to x="100000" y="90000"/>
                                    </p:animScale>
                                    <p:animScale>
                                      <p:cBhvr>
                                        <p:cTn id="70" dur="166" decel="50000">
                                          <p:stCondLst>
                                            <p:cond delay="1668"/>
                                          </p:stCondLst>
                                        </p:cTn>
                                        <p:tgtEl>
                                          <p:spTgt spid="5">
                                            <p:graphicEl>
                                              <a:dgm id="{AE1BFBB7-50E2-4D16-953E-843707232272}"/>
                                            </p:graphicEl>
                                          </p:spTgt>
                                        </p:tgtEl>
                                      </p:cBhvr>
                                      <p:to x="100000" y="100000"/>
                                    </p:animScale>
                                    <p:animScale>
                                      <p:cBhvr>
                                        <p:cTn id="71" dur="26">
                                          <p:stCondLst>
                                            <p:cond delay="1808"/>
                                          </p:stCondLst>
                                        </p:cTn>
                                        <p:tgtEl>
                                          <p:spTgt spid="5">
                                            <p:graphicEl>
                                              <a:dgm id="{AE1BFBB7-50E2-4D16-953E-843707232272}"/>
                                            </p:graphicEl>
                                          </p:spTgt>
                                        </p:tgtEl>
                                      </p:cBhvr>
                                      <p:to x="100000" y="95000"/>
                                    </p:animScale>
                                    <p:animScale>
                                      <p:cBhvr>
                                        <p:cTn id="72" dur="166" decel="50000">
                                          <p:stCondLst>
                                            <p:cond delay="1834"/>
                                          </p:stCondLst>
                                        </p:cTn>
                                        <p:tgtEl>
                                          <p:spTgt spid="5">
                                            <p:graphicEl>
                                              <a:dgm id="{AE1BFBB7-50E2-4D16-953E-843707232272}"/>
                                            </p:graphicEl>
                                          </p:spTgt>
                                        </p:tgtEl>
                                      </p:cBhvr>
                                      <p:to x="100000" y="100000"/>
                                    </p:animScale>
                                  </p:childTnLst>
                                </p:cTn>
                              </p:par>
                              <p:par>
                                <p:cTn id="73" presetID="26" presetClass="entr" presetSubtype="0" fill="hold" grpId="0" nodeType="withEffect">
                                  <p:stCondLst>
                                    <p:cond delay="0"/>
                                  </p:stCondLst>
                                  <p:childTnLst>
                                    <p:set>
                                      <p:cBhvr>
                                        <p:cTn id="74" dur="1" fill="hold">
                                          <p:stCondLst>
                                            <p:cond delay="0"/>
                                          </p:stCondLst>
                                        </p:cTn>
                                        <p:tgtEl>
                                          <p:spTgt spid="5">
                                            <p:graphicEl>
                                              <a:dgm id="{AC77514B-0541-443E-AFE6-08C360B90EC1}"/>
                                            </p:graphicEl>
                                          </p:spTgt>
                                        </p:tgtEl>
                                        <p:attrNameLst>
                                          <p:attrName>style.visibility</p:attrName>
                                        </p:attrNameLst>
                                      </p:cBhvr>
                                      <p:to>
                                        <p:strVal val="visible"/>
                                      </p:to>
                                    </p:set>
                                    <p:animEffect transition="in" filter="wipe(down)">
                                      <p:cBhvr>
                                        <p:cTn id="75" dur="580">
                                          <p:stCondLst>
                                            <p:cond delay="0"/>
                                          </p:stCondLst>
                                        </p:cTn>
                                        <p:tgtEl>
                                          <p:spTgt spid="5">
                                            <p:graphicEl>
                                              <a:dgm id="{AC77514B-0541-443E-AFE6-08C360B90EC1}"/>
                                            </p:graphicEl>
                                          </p:spTgt>
                                        </p:tgtEl>
                                      </p:cBhvr>
                                    </p:animEffect>
                                    <p:anim calcmode="lin" valueType="num">
                                      <p:cBhvr>
                                        <p:cTn id="76" dur="1822" tmFilter="0,0; 0.14,0.36; 0.43,0.73; 0.71,0.91; 1.0,1.0">
                                          <p:stCondLst>
                                            <p:cond delay="0"/>
                                          </p:stCondLst>
                                        </p:cTn>
                                        <p:tgtEl>
                                          <p:spTgt spid="5">
                                            <p:graphicEl>
                                              <a:dgm id="{AC77514B-0541-443E-AFE6-08C360B90EC1}"/>
                                            </p:graphicEl>
                                          </p:spTgt>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5">
                                            <p:graphicEl>
                                              <a:dgm id="{AC77514B-0541-443E-AFE6-08C360B90EC1}"/>
                                            </p:graphicEl>
                                          </p:spTgt>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5">
                                            <p:graphicEl>
                                              <a:dgm id="{AC77514B-0541-443E-AFE6-08C360B90EC1}"/>
                                            </p:graphicEl>
                                          </p:spTgt>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5">
                                            <p:graphicEl>
                                              <a:dgm id="{AC77514B-0541-443E-AFE6-08C360B90EC1}"/>
                                            </p:graphicEl>
                                          </p:spTgt>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5">
                                            <p:graphicEl>
                                              <a:dgm id="{AC77514B-0541-443E-AFE6-08C360B90EC1}"/>
                                            </p:graphicEl>
                                          </p:spTgt>
                                        </p:tgtEl>
                                        <p:attrNameLst>
                                          <p:attrName>ppt_y</p:attrName>
                                        </p:attrNameLst>
                                      </p:cBhvr>
                                      <p:tavLst>
                                        <p:tav tm="0" fmla="#ppt_y-sin(pi*$)/81">
                                          <p:val>
                                            <p:fltVal val="0"/>
                                          </p:val>
                                        </p:tav>
                                        <p:tav tm="100000">
                                          <p:val>
                                            <p:fltVal val="1"/>
                                          </p:val>
                                        </p:tav>
                                      </p:tavLst>
                                    </p:anim>
                                    <p:animScale>
                                      <p:cBhvr>
                                        <p:cTn id="81" dur="26">
                                          <p:stCondLst>
                                            <p:cond delay="650"/>
                                          </p:stCondLst>
                                        </p:cTn>
                                        <p:tgtEl>
                                          <p:spTgt spid="5">
                                            <p:graphicEl>
                                              <a:dgm id="{AC77514B-0541-443E-AFE6-08C360B90EC1}"/>
                                            </p:graphicEl>
                                          </p:spTgt>
                                        </p:tgtEl>
                                      </p:cBhvr>
                                      <p:to x="100000" y="60000"/>
                                    </p:animScale>
                                    <p:animScale>
                                      <p:cBhvr>
                                        <p:cTn id="82" dur="166" decel="50000">
                                          <p:stCondLst>
                                            <p:cond delay="676"/>
                                          </p:stCondLst>
                                        </p:cTn>
                                        <p:tgtEl>
                                          <p:spTgt spid="5">
                                            <p:graphicEl>
                                              <a:dgm id="{AC77514B-0541-443E-AFE6-08C360B90EC1}"/>
                                            </p:graphicEl>
                                          </p:spTgt>
                                        </p:tgtEl>
                                      </p:cBhvr>
                                      <p:to x="100000" y="100000"/>
                                    </p:animScale>
                                    <p:animScale>
                                      <p:cBhvr>
                                        <p:cTn id="83" dur="26">
                                          <p:stCondLst>
                                            <p:cond delay="1312"/>
                                          </p:stCondLst>
                                        </p:cTn>
                                        <p:tgtEl>
                                          <p:spTgt spid="5">
                                            <p:graphicEl>
                                              <a:dgm id="{AC77514B-0541-443E-AFE6-08C360B90EC1}"/>
                                            </p:graphicEl>
                                          </p:spTgt>
                                        </p:tgtEl>
                                      </p:cBhvr>
                                      <p:to x="100000" y="80000"/>
                                    </p:animScale>
                                    <p:animScale>
                                      <p:cBhvr>
                                        <p:cTn id="84" dur="166" decel="50000">
                                          <p:stCondLst>
                                            <p:cond delay="1338"/>
                                          </p:stCondLst>
                                        </p:cTn>
                                        <p:tgtEl>
                                          <p:spTgt spid="5">
                                            <p:graphicEl>
                                              <a:dgm id="{AC77514B-0541-443E-AFE6-08C360B90EC1}"/>
                                            </p:graphicEl>
                                          </p:spTgt>
                                        </p:tgtEl>
                                      </p:cBhvr>
                                      <p:to x="100000" y="100000"/>
                                    </p:animScale>
                                    <p:animScale>
                                      <p:cBhvr>
                                        <p:cTn id="85" dur="26">
                                          <p:stCondLst>
                                            <p:cond delay="1642"/>
                                          </p:stCondLst>
                                        </p:cTn>
                                        <p:tgtEl>
                                          <p:spTgt spid="5">
                                            <p:graphicEl>
                                              <a:dgm id="{AC77514B-0541-443E-AFE6-08C360B90EC1}"/>
                                            </p:graphicEl>
                                          </p:spTgt>
                                        </p:tgtEl>
                                      </p:cBhvr>
                                      <p:to x="100000" y="90000"/>
                                    </p:animScale>
                                    <p:animScale>
                                      <p:cBhvr>
                                        <p:cTn id="86" dur="166" decel="50000">
                                          <p:stCondLst>
                                            <p:cond delay="1668"/>
                                          </p:stCondLst>
                                        </p:cTn>
                                        <p:tgtEl>
                                          <p:spTgt spid="5">
                                            <p:graphicEl>
                                              <a:dgm id="{AC77514B-0541-443E-AFE6-08C360B90EC1}"/>
                                            </p:graphicEl>
                                          </p:spTgt>
                                        </p:tgtEl>
                                      </p:cBhvr>
                                      <p:to x="100000" y="100000"/>
                                    </p:animScale>
                                    <p:animScale>
                                      <p:cBhvr>
                                        <p:cTn id="87" dur="26">
                                          <p:stCondLst>
                                            <p:cond delay="1808"/>
                                          </p:stCondLst>
                                        </p:cTn>
                                        <p:tgtEl>
                                          <p:spTgt spid="5">
                                            <p:graphicEl>
                                              <a:dgm id="{AC77514B-0541-443E-AFE6-08C360B90EC1}"/>
                                            </p:graphicEl>
                                          </p:spTgt>
                                        </p:tgtEl>
                                      </p:cBhvr>
                                      <p:to x="100000" y="95000"/>
                                    </p:animScale>
                                    <p:animScale>
                                      <p:cBhvr>
                                        <p:cTn id="88" dur="166" decel="50000">
                                          <p:stCondLst>
                                            <p:cond delay="1834"/>
                                          </p:stCondLst>
                                        </p:cTn>
                                        <p:tgtEl>
                                          <p:spTgt spid="5">
                                            <p:graphicEl>
                                              <a:dgm id="{AC77514B-0541-443E-AFE6-08C360B90EC1}"/>
                                            </p:graphic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F8F189C-050A-473E-8C2C-DBE3D27C340A}"/>
              </a:ext>
            </a:extLst>
          </p:cNvPr>
          <p:cNvSpPr>
            <a:spLocks noGrp="1"/>
          </p:cNvSpPr>
          <p:nvPr>
            <p:ph type="title" idx="4294967295"/>
          </p:nvPr>
        </p:nvSpPr>
        <p:spPr>
          <a:xfrm>
            <a:off x="1222375" y="924464"/>
            <a:ext cx="9747250" cy="3370262"/>
          </a:xfrm>
        </p:spPr>
        <p:txBody>
          <a:bodyPr>
            <a:noAutofit/>
          </a:bodyPr>
          <a:lstStyle/>
          <a:p>
            <a:pPr rtl="1"/>
            <a:r>
              <a:rPr lang="ar-SA" sz="2400" dirty="0">
                <a:latin typeface="Sakkal Majalla" panose="02000000000000000000" pitchFamily="2" charset="-78"/>
                <a:cs typeface="Sakkal Majalla" panose="02000000000000000000" pitchFamily="2" charset="-78"/>
              </a:rPr>
              <a:t>ووجدوا ما عملوا حاضرا </a:t>
            </a:r>
            <a:br>
              <a:rPr lang="ar-SA" sz="2400" dirty="0">
                <a:latin typeface="Sakkal Majalla" panose="02000000000000000000" pitchFamily="2" charset="-78"/>
                <a:cs typeface="Sakkal Majalla" panose="02000000000000000000" pitchFamily="2" charset="-78"/>
              </a:rPr>
            </a:br>
            <a:r>
              <a:rPr lang="ar-SA" sz="2400" dirty="0">
                <a:latin typeface="Sakkal Majalla" panose="02000000000000000000" pitchFamily="2" charset="-78"/>
                <a:cs typeface="Sakkal Majalla" panose="02000000000000000000" pitchFamily="2" charset="-78"/>
              </a:rPr>
              <a:t>إذا كان قلبك حاضرا فلن أتوقع منه إلا أن يمكث عندها دهرا .. </a:t>
            </a:r>
            <a:br>
              <a:rPr lang="ar-SA" sz="2400" dirty="0">
                <a:latin typeface="Sakkal Majalla" panose="02000000000000000000" pitchFamily="2" charset="-78"/>
                <a:cs typeface="Sakkal Majalla" panose="02000000000000000000" pitchFamily="2" charset="-78"/>
              </a:rPr>
            </a:br>
            <a:r>
              <a:rPr lang="ar-SA" sz="2400" dirty="0">
                <a:latin typeface="Sakkal Majalla" panose="02000000000000000000" pitchFamily="2" charset="-78"/>
                <a:cs typeface="Sakkal Majalla" panose="02000000000000000000" pitchFamily="2" charset="-78"/>
              </a:rPr>
              <a:t>فلتكن هذه الآية عنوان هذا الأسبوع </a:t>
            </a:r>
            <a:br>
              <a:rPr lang="ar-SA" sz="2400" dirty="0">
                <a:latin typeface="Sakkal Majalla" panose="02000000000000000000" pitchFamily="2" charset="-78"/>
                <a:cs typeface="Sakkal Majalla" panose="02000000000000000000" pitchFamily="2" charset="-78"/>
              </a:rPr>
            </a:br>
            <a:r>
              <a:rPr lang="ar-SA" sz="2400" dirty="0">
                <a:latin typeface="Sakkal Majalla" panose="02000000000000000000" pitchFamily="2" charset="-78"/>
                <a:cs typeface="Sakkal Majalla" panose="02000000000000000000" pitchFamily="2" charset="-78"/>
              </a:rPr>
              <a:t>تعمل في رحابها .. وبمقتضاها </a:t>
            </a:r>
            <a:br>
              <a:rPr lang="ar-SA" sz="2400" dirty="0">
                <a:latin typeface="Sakkal Majalla" panose="02000000000000000000" pitchFamily="2" charset="-78"/>
                <a:cs typeface="Sakkal Majalla" panose="02000000000000000000" pitchFamily="2" charset="-78"/>
              </a:rPr>
            </a:br>
            <a:r>
              <a:rPr lang="ar-SA" sz="2400" dirty="0">
                <a:latin typeface="Sakkal Majalla" panose="02000000000000000000" pitchFamily="2" charset="-78"/>
                <a:cs typeface="Sakkal Majalla" panose="02000000000000000000" pitchFamily="2" charset="-78"/>
              </a:rPr>
              <a:t>ستصنعك من جديد .. </a:t>
            </a:r>
            <a:br>
              <a:rPr lang="ar-SA" sz="2400" dirty="0">
                <a:latin typeface="Sakkal Majalla" panose="02000000000000000000" pitchFamily="2" charset="-78"/>
                <a:cs typeface="Sakkal Majalla" panose="02000000000000000000" pitchFamily="2" charset="-78"/>
              </a:rPr>
            </a:br>
            <a:r>
              <a:rPr lang="ar-SA" sz="2400" dirty="0">
                <a:latin typeface="Sakkal Majalla" panose="02000000000000000000" pitchFamily="2" charset="-78"/>
                <a:cs typeface="Sakkal Majalla" panose="02000000000000000000" pitchFamily="2" charset="-78"/>
              </a:rPr>
              <a:t>فقط افتح لها قلبك .. وأفسح لها الطريق ...</a:t>
            </a:r>
            <a:br>
              <a:rPr lang="ar-SA" sz="2400" dirty="0">
                <a:latin typeface="Sakkal Majalla" panose="02000000000000000000" pitchFamily="2" charset="-78"/>
                <a:cs typeface="Sakkal Majalla" panose="02000000000000000000" pitchFamily="2" charset="-78"/>
              </a:rPr>
            </a:br>
            <a:r>
              <a:rPr lang="ar-SA" sz="2400" dirty="0">
                <a:latin typeface="Sakkal Majalla" panose="02000000000000000000" pitchFamily="2" charset="-78"/>
                <a:cs typeface="Sakkal Majalla" panose="02000000000000000000" pitchFamily="2" charset="-78"/>
              </a:rPr>
              <a:t>اكتبها في كل مكان .. </a:t>
            </a:r>
            <a:br>
              <a:rPr lang="ar-SA" sz="2400" dirty="0">
                <a:latin typeface="Sakkal Majalla" panose="02000000000000000000" pitchFamily="2" charset="-78"/>
                <a:cs typeface="Sakkal Majalla" panose="02000000000000000000" pitchFamily="2" charset="-78"/>
              </a:rPr>
            </a:br>
            <a:r>
              <a:rPr lang="ar-SA" sz="2400" dirty="0">
                <a:latin typeface="Sakkal Majalla" panose="02000000000000000000" pitchFamily="2" charset="-78"/>
                <a:cs typeface="Sakkal Majalla" panose="02000000000000000000" pitchFamily="2" charset="-78"/>
              </a:rPr>
              <a:t>جوالك .. حائط حسابك بالفيس .. الواتس .. على مكتبك .. </a:t>
            </a:r>
            <a:br>
              <a:rPr lang="ar-SA" sz="2400" dirty="0">
                <a:latin typeface="Sakkal Majalla" panose="02000000000000000000" pitchFamily="2" charset="-78"/>
                <a:cs typeface="Sakkal Majalla" panose="02000000000000000000" pitchFamily="2" charset="-78"/>
              </a:rPr>
            </a:br>
            <a:r>
              <a:rPr lang="ar-SA" sz="2400" dirty="0">
                <a:latin typeface="Sakkal Majalla" panose="02000000000000000000" pitchFamily="2" charset="-78"/>
                <a:cs typeface="Sakkal Majalla" panose="02000000000000000000" pitchFamily="2" charset="-78"/>
              </a:rPr>
              <a:t>احفرها حفرا في فؤادك .. اغمر فيها كيانك </a:t>
            </a:r>
            <a:br>
              <a:rPr lang="ar-SA" sz="2400" dirty="0">
                <a:latin typeface="Sakkal Majalla" panose="02000000000000000000" pitchFamily="2" charset="-78"/>
                <a:cs typeface="Sakkal Majalla" panose="02000000000000000000" pitchFamily="2" charset="-78"/>
              </a:rPr>
            </a:br>
            <a:r>
              <a:rPr lang="ar-SA" sz="2400" dirty="0">
                <a:latin typeface="Sakkal Majalla" panose="02000000000000000000" pitchFamily="2" charset="-78"/>
                <a:cs typeface="Sakkal Majalla" panose="02000000000000000000" pitchFamily="2" charset="-78"/>
              </a:rPr>
              <a:t>صدقني .. ستولد من جديد</a:t>
            </a:r>
            <a:endParaRPr lang="en-US" sz="2400" dirty="0">
              <a:latin typeface="Sakkal Majalla" panose="02000000000000000000" pitchFamily="2" charset="-78"/>
              <a:cs typeface="Sakkal Majalla" panose="02000000000000000000" pitchFamily="2" charset="-78"/>
            </a:endParaRPr>
          </a:p>
        </p:txBody>
      </p:sp>
      <p:sp>
        <p:nvSpPr>
          <p:cNvPr id="5" name="Text Placeholder 4">
            <a:extLst>
              <a:ext uri="{FF2B5EF4-FFF2-40B4-BE49-F238E27FC236}">
                <a16:creationId xmlns:a16="http://schemas.microsoft.com/office/drawing/2014/main" id="{95881728-162F-47E4-BE28-592F3894B7FE}"/>
              </a:ext>
            </a:extLst>
          </p:cNvPr>
          <p:cNvSpPr>
            <a:spLocks noGrp="1"/>
          </p:cNvSpPr>
          <p:nvPr>
            <p:ph type="body" idx="4294967295"/>
          </p:nvPr>
        </p:nvSpPr>
        <p:spPr>
          <a:xfrm>
            <a:off x="1299369" y="5140210"/>
            <a:ext cx="9593262" cy="593725"/>
          </a:xfrm>
        </p:spPr>
        <p:txBody>
          <a:bodyPr>
            <a:normAutofit/>
          </a:bodyPr>
          <a:lstStyle/>
          <a:p>
            <a:pPr marL="0" indent="0" algn="ctr" rtl="1">
              <a:buNone/>
            </a:pPr>
            <a:r>
              <a:rPr lang="ar-EG" sz="2000" dirty="0">
                <a:latin typeface="Sakkal Majalla" panose="02000000000000000000" pitchFamily="2" charset="-78"/>
                <a:cs typeface="Sakkal Majalla" panose="02000000000000000000" pitchFamily="2" charset="-78"/>
              </a:rPr>
              <a:t>د. سعيد حمزة</a:t>
            </a:r>
            <a:endParaRPr lang="en-US" sz="2000" dirty="0">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31095030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68180F-1715-49D5-B297-712C05654FD3}"/>
              </a:ext>
            </a:extLst>
          </p:cNvPr>
          <p:cNvSpPr>
            <a:spLocks noGrp="1"/>
          </p:cNvSpPr>
          <p:nvPr>
            <p:ph type="ctrTitle"/>
          </p:nvPr>
        </p:nvSpPr>
        <p:spPr/>
        <p:txBody>
          <a:bodyPr/>
          <a:lstStyle/>
          <a:p>
            <a:pPr rtl="1"/>
            <a:r>
              <a:rPr lang="ar-SA" dirty="0">
                <a:latin typeface="Sakkal Majalla" panose="02000000000000000000" pitchFamily="2" charset="-78"/>
                <a:cs typeface="Sakkal Majalla" panose="02000000000000000000" pitchFamily="2" charset="-78"/>
              </a:rPr>
              <a:t>سورة المائدة</a:t>
            </a:r>
            <a:endParaRPr lang="en-US" dirty="0">
              <a:latin typeface="Sakkal Majalla" panose="02000000000000000000" pitchFamily="2" charset="-78"/>
              <a:cs typeface="Sakkal Majalla" panose="02000000000000000000" pitchFamily="2" charset="-78"/>
            </a:endParaRPr>
          </a:p>
        </p:txBody>
      </p:sp>
      <p:sp>
        <p:nvSpPr>
          <p:cNvPr id="5" name="Subtitle 4">
            <a:extLst>
              <a:ext uri="{FF2B5EF4-FFF2-40B4-BE49-F238E27FC236}">
                <a16:creationId xmlns:a16="http://schemas.microsoft.com/office/drawing/2014/main" id="{3E06E2B7-4FA7-48E9-AEA1-ACC98468180E}"/>
              </a:ext>
            </a:extLst>
          </p:cNvPr>
          <p:cNvSpPr>
            <a:spLocks noGrp="1"/>
          </p:cNvSpPr>
          <p:nvPr>
            <p:ph type="subTitle" idx="1"/>
          </p:nvPr>
        </p:nvSpPr>
        <p:spPr/>
        <p:txBody>
          <a:bodyPr>
            <a:normAutofit/>
          </a:bodyPr>
          <a:lstStyle/>
          <a:p>
            <a:r>
              <a:rPr lang="ar-SA" sz="2800" dirty="0">
                <a:latin typeface="Sakkal Majalla" panose="02000000000000000000" pitchFamily="2" charset="-78"/>
                <a:cs typeface="Sakkal Majalla" panose="02000000000000000000" pitchFamily="2" charset="-78"/>
              </a:rPr>
              <a:t>وفيها (8) تنبيهات للحفاظ</a:t>
            </a:r>
            <a:endParaRPr lang="en-US" sz="2800" dirty="0">
              <a:latin typeface="Sakkal Majalla" panose="02000000000000000000" pitchFamily="2" charset="-78"/>
              <a:cs typeface="Sakkal Majalla" panose="02000000000000000000" pitchFamily="2" charset="-78"/>
            </a:endParaRPr>
          </a:p>
        </p:txBody>
      </p:sp>
      <p:pic>
        <p:nvPicPr>
          <p:cNvPr id="6" name="Graphic 5" descr="Open Book">
            <a:extLst>
              <a:ext uri="{FF2B5EF4-FFF2-40B4-BE49-F238E27FC236}">
                <a16:creationId xmlns:a16="http://schemas.microsoft.com/office/drawing/2014/main" id="{87BC4B83-1FB4-45D2-B76B-CE433075058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33436" y="4046566"/>
            <a:ext cx="1325128" cy="1325128"/>
          </a:xfrm>
          <a:prstGeom prst="rect">
            <a:avLst/>
          </a:prstGeom>
        </p:spPr>
      </p:pic>
    </p:spTree>
    <p:extLst>
      <p:ext uri="{BB962C8B-B14F-4D97-AF65-F5344CB8AC3E}">
        <p14:creationId xmlns:p14="http://schemas.microsoft.com/office/powerpoint/2010/main" val="199618613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C8004-498D-43AA-8773-6DA5F041EA1F}"/>
              </a:ext>
            </a:extLst>
          </p:cNvPr>
          <p:cNvSpPr>
            <a:spLocks noGrp="1"/>
          </p:cNvSpPr>
          <p:nvPr>
            <p:ph type="title"/>
          </p:nvPr>
        </p:nvSpPr>
        <p:spPr>
          <a:xfrm>
            <a:off x="1295402" y="982132"/>
            <a:ext cx="9601196" cy="1303867"/>
          </a:xfrm>
        </p:spPr>
        <p:txBody>
          <a:bodyPr>
            <a:normAutofit/>
          </a:bodyPr>
          <a:lstStyle/>
          <a:p>
            <a:pPr rtl="1"/>
            <a:r>
              <a:rPr lang="ar-SA" dirty="0">
                <a:solidFill>
                  <a:srgbClr val="262626"/>
                </a:solidFill>
                <a:latin typeface="Sakkal Majalla" panose="02000000000000000000" pitchFamily="2" charset="-78"/>
                <a:cs typeface="Sakkal Majalla" panose="02000000000000000000" pitchFamily="2" charset="-78"/>
              </a:rPr>
              <a:t>للحفاظ (1)</a:t>
            </a:r>
            <a:endParaRPr lang="en-US" dirty="0">
              <a:solidFill>
                <a:srgbClr val="262626"/>
              </a:solidFill>
              <a:latin typeface="Sakkal Majalla" panose="02000000000000000000" pitchFamily="2" charset="-78"/>
              <a:cs typeface="Sakkal Majalla" panose="02000000000000000000" pitchFamily="2" charset="-78"/>
            </a:endParaRPr>
          </a:p>
        </p:txBody>
      </p:sp>
      <p:graphicFrame>
        <p:nvGraphicFramePr>
          <p:cNvPr id="5" name="Content Placeholder 2">
            <a:extLst>
              <a:ext uri="{FF2B5EF4-FFF2-40B4-BE49-F238E27FC236}">
                <a16:creationId xmlns:a16="http://schemas.microsoft.com/office/drawing/2014/main" id="{88FA6B1A-F6A5-4314-BDAC-CE9DCE055B28}"/>
              </a:ext>
            </a:extLst>
          </p:cNvPr>
          <p:cNvGraphicFramePr>
            <a:graphicFrameLocks noGrp="1"/>
          </p:cNvGraphicFramePr>
          <p:nvPr>
            <p:ph idx="1"/>
            <p:extLst>
              <p:ext uri="{D42A27DB-BD31-4B8C-83A1-F6EECF244321}">
                <p14:modId xmlns:p14="http://schemas.microsoft.com/office/powerpoint/2010/main" val="2013275793"/>
              </p:ext>
            </p:extLst>
          </p:nvPr>
        </p:nvGraphicFramePr>
        <p:xfrm>
          <a:off x="1295401" y="2675822"/>
          <a:ext cx="9601197" cy="2985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510363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graphicEl>
                                              <a:dgm id="{1BEC1CC2-7978-46CE-8A75-67A769C03883}"/>
                                            </p:graphicEl>
                                          </p:spTgt>
                                        </p:tgtEl>
                                        <p:attrNameLst>
                                          <p:attrName>style.visibility</p:attrName>
                                        </p:attrNameLst>
                                      </p:cBhvr>
                                      <p:to>
                                        <p:strVal val="visible"/>
                                      </p:to>
                                    </p:set>
                                    <p:animEffect transition="in" filter="wipe(down)">
                                      <p:cBhvr>
                                        <p:cTn id="7" dur="580">
                                          <p:stCondLst>
                                            <p:cond delay="0"/>
                                          </p:stCondLst>
                                        </p:cTn>
                                        <p:tgtEl>
                                          <p:spTgt spid="5">
                                            <p:graphicEl>
                                              <a:dgm id="{1BEC1CC2-7978-46CE-8A75-67A769C03883}"/>
                                            </p:graphicEl>
                                          </p:spTgt>
                                        </p:tgtEl>
                                      </p:cBhvr>
                                    </p:animEffect>
                                    <p:anim calcmode="lin" valueType="num">
                                      <p:cBhvr>
                                        <p:cTn id="8" dur="1822" tmFilter="0,0; 0.14,0.36; 0.43,0.73; 0.71,0.91; 1.0,1.0">
                                          <p:stCondLst>
                                            <p:cond delay="0"/>
                                          </p:stCondLst>
                                        </p:cTn>
                                        <p:tgtEl>
                                          <p:spTgt spid="5">
                                            <p:graphicEl>
                                              <a:dgm id="{1BEC1CC2-7978-46CE-8A75-67A769C03883}"/>
                                            </p:graphic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graphicEl>
                                              <a:dgm id="{1BEC1CC2-7978-46CE-8A75-67A769C03883}"/>
                                            </p:graphic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graphicEl>
                                              <a:dgm id="{1BEC1CC2-7978-46CE-8A75-67A769C03883}"/>
                                            </p:graphic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graphicEl>
                                              <a:dgm id="{1BEC1CC2-7978-46CE-8A75-67A769C03883}"/>
                                            </p:graphic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graphicEl>
                                              <a:dgm id="{1BEC1CC2-7978-46CE-8A75-67A769C03883}"/>
                                            </p:graphic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graphicEl>
                                              <a:dgm id="{1BEC1CC2-7978-46CE-8A75-67A769C03883}"/>
                                            </p:graphicEl>
                                          </p:spTgt>
                                        </p:tgtEl>
                                      </p:cBhvr>
                                      <p:to x="100000" y="60000"/>
                                    </p:animScale>
                                    <p:animScale>
                                      <p:cBhvr>
                                        <p:cTn id="14" dur="166" decel="50000">
                                          <p:stCondLst>
                                            <p:cond delay="676"/>
                                          </p:stCondLst>
                                        </p:cTn>
                                        <p:tgtEl>
                                          <p:spTgt spid="5">
                                            <p:graphicEl>
                                              <a:dgm id="{1BEC1CC2-7978-46CE-8A75-67A769C03883}"/>
                                            </p:graphicEl>
                                          </p:spTgt>
                                        </p:tgtEl>
                                      </p:cBhvr>
                                      <p:to x="100000" y="100000"/>
                                    </p:animScale>
                                    <p:animScale>
                                      <p:cBhvr>
                                        <p:cTn id="15" dur="26">
                                          <p:stCondLst>
                                            <p:cond delay="1312"/>
                                          </p:stCondLst>
                                        </p:cTn>
                                        <p:tgtEl>
                                          <p:spTgt spid="5">
                                            <p:graphicEl>
                                              <a:dgm id="{1BEC1CC2-7978-46CE-8A75-67A769C03883}"/>
                                            </p:graphicEl>
                                          </p:spTgt>
                                        </p:tgtEl>
                                      </p:cBhvr>
                                      <p:to x="100000" y="80000"/>
                                    </p:animScale>
                                    <p:animScale>
                                      <p:cBhvr>
                                        <p:cTn id="16" dur="166" decel="50000">
                                          <p:stCondLst>
                                            <p:cond delay="1338"/>
                                          </p:stCondLst>
                                        </p:cTn>
                                        <p:tgtEl>
                                          <p:spTgt spid="5">
                                            <p:graphicEl>
                                              <a:dgm id="{1BEC1CC2-7978-46CE-8A75-67A769C03883}"/>
                                            </p:graphicEl>
                                          </p:spTgt>
                                        </p:tgtEl>
                                      </p:cBhvr>
                                      <p:to x="100000" y="100000"/>
                                    </p:animScale>
                                    <p:animScale>
                                      <p:cBhvr>
                                        <p:cTn id="17" dur="26">
                                          <p:stCondLst>
                                            <p:cond delay="1642"/>
                                          </p:stCondLst>
                                        </p:cTn>
                                        <p:tgtEl>
                                          <p:spTgt spid="5">
                                            <p:graphicEl>
                                              <a:dgm id="{1BEC1CC2-7978-46CE-8A75-67A769C03883}"/>
                                            </p:graphicEl>
                                          </p:spTgt>
                                        </p:tgtEl>
                                      </p:cBhvr>
                                      <p:to x="100000" y="90000"/>
                                    </p:animScale>
                                    <p:animScale>
                                      <p:cBhvr>
                                        <p:cTn id="18" dur="166" decel="50000">
                                          <p:stCondLst>
                                            <p:cond delay="1668"/>
                                          </p:stCondLst>
                                        </p:cTn>
                                        <p:tgtEl>
                                          <p:spTgt spid="5">
                                            <p:graphicEl>
                                              <a:dgm id="{1BEC1CC2-7978-46CE-8A75-67A769C03883}"/>
                                            </p:graphicEl>
                                          </p:spTgt>
                                        </p:tgtEl>
                                      </p:cBhvr>
                                      <p:to x="100000" y="100000"/>
                                    </p:animScale>
                                    <p:animScale>
                                      <p:cBhvr>
                                        <p:cTn id="19" dur="26">
                                          <p:stCondLst>
                                            <p:cond delay="1808"/>
                                          </p:stCondLst>
                                        </p:cTn>
                                        <p:tgtEl>
                                          <p:spTgt spid="5">
                                            <p:graphicEl>
                                              <a:dgm id="{1BEC1CC2-7978-46CE-8A75-67A769C03883}"/>
                                            </p:graphicEl>
                                          </p:spTgt>
                                        </p:tgtEl>
                                      </p:cBhvr>
                                      <p:to x="100000" y="95000"/>
                                    </p:animScale>
                                    <p:animScale>
                                      <p:cBhvr>
                                        <p:cTn id="20" dur="166" decel="50000">
                                          <p:stCondLst>
                                            <p:cond delay="1834"/>
                                          </p:stCondLst>
                                        </p:cTn>
                                        <p:tgtEl>
                                          <p:spTgt spid="5">
                                            <p:graphicEl>
                                              <a:dgm id="{1BEC1CC2-7978-46CE-8A75-67A769C03883}"/>
                                            </p:graphic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graphicEl>
                                              <a:dgm id="{D5997FB6-A5FE-4C06-BF9E-64807667A1D9}"/>
                                            </p:graphicEl>
                                          </p:spTgt>
                                        </p:tgtEl>
                                        <p:attrNameLst>
                                          <p:attrName>style.visibility</p:attrName>
                                        </p:attrNameLst>
                                      </p:cBhvr>
                                      <p:to>
                                        <p:strVal val="visible"/>
                                      </p:to>
                                    </p:set>
                                    <p:animEffect transition="in" filter="wipe(down)">
                                      <p:cBhvr>
                                        <p:cTn id="25" dur="580">
                                          <p:stCondLst>
                                            <p:cond delay="0"/>
                                          </p:stCondLst>
                                        </p:cTn>
                                        <p:tgtEl>
                                          <p:spTgt spid="5">
                                            <p:graphicEl>
                                              <a:dgm id="{D5997FB6-A5FE-4C06-BF9E-64807667A1D9}"/>
                                            </p:graphicEl>
                                          </p:spTgt>
                                        </p:tgtEl>
                                      </p:cBhvr>
                                    </p:animEffect>
                                    <p:anim calcmode="lin" valueType="num">
                                      <p:cBhvr>
                                        <p:cTn id="26" dur="1822" tmFilter="0,0; 0.14,0.36; 0.43,0.73; 0.71,0.91; 1.0,1.0">
                                          <p:stCondLst>
                                            <p:cond delay="0"/>
                                          </p:stCondLst>
                                        </p:cTn>
                                        <p:tgtEl>
                                          <p:spTgt spid="5">
                                            <p:graphicEl>
                                              <a:dgm id="{D5997FB6-A5FE-4C06-BF9E-64807667A1D9}"/>
                                            </p:graphic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graphicEl>
                                              <a:dgm id="{D5997FB6-A5FE-4C06-BF9E-64807667A1D9}"/>
                                            </p:graphic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graphicEl>
                                              <a:dgm id="{D5997FB6-A5FE-4C06-BF9E-64807667A1D9}"/>
                                            </p:graphic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graphicEl>
                                              <a:dgm id="{D5997FB6-A5FE-4C06-BF9E-64807667A1D9}"/>
                                            </p:graphic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graphicEl>
                                              <a:dgm id="{D5997FB6-A5FE-4C06-BF9E-64807667A1D9}"/>
                                            </p:graphic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graphicEl>
                                              <a:dgm id="{D5997FB6-A5FE-4C06-BF9E-64807667A1D9}"/>
                                            </p:graphicEl>
                                          </p:spTgt>
                                        </p:tgtEl>
                                      </p:cBhvr>
                                      <p:to x="100000" y="60000"/>
                                    </p:animScale>
                                    <p:animScale>
                                      <p:cBhvr>
                                        <p:cTn id="32" dur="166" decel="50000">
                                          <p:stCondLst>
                                            <p:cond delay="676"/>
                                          </p:stCondLst>
                                        </p:cTn>
                                        <p:tgtEl>
                                          <p:spTgt spid="5">
                                            <p:graphicEl>
                                              <a:dgm id="{D5997FB6-A5FE-4C06-BF9E-64807667A1D9}"/>
                                            </p:graphicEl>
                                          </p:spTgt>
                                        </p:tgtEl>
                                      </p:cBhvr>
                                      <p:to x="100000" y="100000"/>
                                    </p:animScale>
                                    <p:animScale>
                                      <p:cBhvr>
                                        <p:cTn id="33" dur="26">
                                          <p:stCondLst>
                                            <p:cond delay="1312"/>
                                          </p:stCondLst>
                                        </p:cTn>
                                        <p:tgtEl>
                                          <p:spTgt spid="5">
                                            <p:graphicEl>
                                              <a:dgm id="{D5997FB6-A5FE-4C06-BF9E-64807667A1D9}"/>
                                            </p:graphicEl>
                                          </p:spTgt>
                                        </p:tgtEl>
                                      </p:cBhvr>
                                      <p:to x="100000" y="80000"/>
                                    </p:animScale>
                                    <p:animScale>
                                      <p:cBhvr>
                                        <p:cTn id="34" dur="166" decel="50000">
                                          <p:stCondLst>
                                            <p:cond delay="1338"/>
                                          </p:stCondLst>
                                        </p:cTn>
                                        <p:tgtEl>
                                          <p:spTgt spid="5">
                                            <p:graphicEl>
                                              <a:dgm id="{D5997FB6-A5FE-4C06-BF9E-64807667A1D9}"/>
                                            </p:graphicEl>
                                          </p:spTgt>
                                        </p:tgtEl>
                                      </p:cBhvr>
                                      <p:to x="100000" y="100000"/>
                                    </p:animScale>
                                    <p:animScale>
                                      <p:cBhvr>
                                        <p:cTn id="35" dur="26">
                                          <p:stCondLst>
                                            <p:cond delay="1642"/>
                                          </p:stCondLst>
                                        </p:cTn>
                                        <p:tgtEl>
                                          <p:spTgt spid="5">
                                            <p:graphicEl>
                                              <a:dgm id="{D5997FB6-A5FE-4C06-BF9E-64807667A1D9}"/>
                                            </p:graphicEl>
                                          </p:spTgt>
                                        </p:tgtEl>
                                      </p:cBhvr>
                                      <p:to x="100000" y="90000"/>
                                    </p:animScale>
                                    <p:animScale>
                                      <p:cBhvr>
                                        <p:cTn id="36" dur="166" decel="50000">
                                          <p:stCondLst>
                                            <p:cond delay="1668"/>
                                          </p:stCondLst>
                                        </p:cTn>
                                        <p:tgtEl>
                                          <p:spTgt spid="5">
                                            <p:graphicEl>
                                              <a:dgm id="{D5997FB6-A5FE-4C06-BF9E-64807667A1D9}"/>
                                            </p:graphicEl>
                                          </p:spTgt>
                                        </p:tgtEl>
                                      </p:cBhvr>
                                      <p:to x="100000" y="100000"/>
                                    </p:animScale>
                                    <p:animScale>
                                      <p:cBhvr>
                                        <p:cTn id="37" dur="26">
                                          <p:stCondLst>
                                            <p:cond delay="1808"/>
                                          </p:stCondLst>
                                        </p:cTn>
                                        <p:tgtEl>
                                          <p:spTgt spid="5">
                                            <p:graphicEl>
                                              <a:dgm id="{D5997FB6-A5FE-4C06-BF9E-64807667A1D9}"/>
                                            </p:graphicEl>
                                          </p:spTgt>
                                        </p:tgtEl>
                                      </p:cBhvr>
                                      <p:to x="100000" y="95000"/>
                                    </p:animScale>
                                    <p:animScale>
                                      <p:cBhvr>
                                        <p:cTn id="38" dur="166" decel="50000">
                                          <p:stCondLst>
                                            <p:cond delay="1834"/>
                                          </p:stCondLst>
                                        </p:cTn>
                                        <p:tgtEl>
                                          <p:spTgt spid="5">
                                            <p:graphicEl>
                                              <a:dgm id="{D5997FB6-A5FE-4C06-BF9E-64807667A1D9}"/>
                                            </p:graphicEl>
                                          </p:spTgt>
                                        </p:tgtEl>
                                      </p:cBhvr>
                                      <p:to x="100000" y="100000"/>
                                    </p:animScale>
                                  </p:childTnLst>
                                </p:cTn>
                              </p:par>
                              <p:par>
                                <p:cTn id="39" presetID="26" presetClass="entr" presetSubtype="0" fill="hold" grpId="0" nodeType="withEffect">
                                  <p:stCondLst>
                                    <p:cond delay="0"/>
                                  </p:stCondLst>
                                  <p:childTnLst>
                                    <p:set>
                                      <p:cBhvr>
                                        <p:cTn id="40" dur="1" fill="hold">
                                          <p:stCondLst>
                                            <p:cond delay="0"/>
                                          </p:stCondLst>
                                        </p:cTn>
                                        <p:tgtEl>
                                          <p:spTgt spid="5">
                                            <p:graphicEl>
                                              <a:dgm id="{918FF342-9837-4234-8DD7-A0A2BD624B00}"/>
                                            </p:graphicEl>
                                          </p:spTgt>
                                        </p:tgtEl>
                                        <p:attrNameLst>
                                          <p:attrName>style.visibility</p:attrName>
                                        </p:attrNameLst>
                                      </p:cBhvr>
                                      <p:to>
                                        <p:strVal val="visible"/>
                                      </p:to>
                                    </p:set>
                                    <p:animEffect transition="in" filter="wipe(down)">
                                      <p:cBhvr>
                                        <p:cTn id="41" dur="580">
                                          <p:stCondLst>
                                            <p:cond delay="0"/>
                                          </p:stCondLst>
                                        </p:cTn>
                                        <p:tgtEl>
                                          <p:spTgt spid="5">
                                            <p:graphicEl>
                                              <a:dgm id="{918FF342-9837-4234-8DD7-A0A2BD624B00}"/>
                                            </p:graphicEl>
                                          </p:spTgt>
                                        </p:tgtEl>
                                      </p:cBhvr>
                                    </p:animEffect>
                                    <p:anim calcmode="lin" valueType="num">
                                      <p:cBhvr>
                                        <p:cTn id="42" dur="1822" tmFilter="0,0; 0.14,0.36; 0.43,0.73; 0.71,0.91; 1.0,1.0">
                                          <p:stCondLst>
                                            <p:cond delay="0"/>
                                          </p:stCondLst>
                                        </p:cTn>
                                        <p:tgtEl>
                                          <p:spTgt spid="5">
                                            <p:graphicEl>
                                              <a:dgm id="{918FF342-9837-4234-8DD7-A0A2BD624B00}"/>
                                            </p:graphic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5">
                                            <p:graphicEl>
                                              <a:dgm id="{918FF342-9837-4234-8DD7-A0A2BD624B00}"/>
                                            </p:graphic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5">
                                            <p:graphicEl>
                                              <a:dgm id="{918FF342-9837-4234-8DD7-A0A2BD624B00}"/>
                                            </p:graphic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5">
                                            <p:graphicEl>
                                              <a:dgm id="{918FF342-9837-4234-8DD7-A0A2BD624B00}"/>
                                            </p:graphic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5">
                                            <p:graphicEl>
                                              <a:dgm id="{918FF342-9837-4234-8DD7-A0A2BD624B00}"/>
                                            </p:graphic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5">
                                            <p:graphicEl>
                                              <a:dgm id="{918FF342-9837-4234-8DD7-A0A2BD624B00}"/>
                                            </p:graphicEl>
                                          </p:spTgt>
                                        </p:tgtEl>
                                      </p:cBhvr>
                                      <p:to x="100000" y="60000"/>
                                    </p:animScale>
                                    <p:animScale>
                                      <p:cBhvr>
                                        <p:cTn id="48" dur="166" decel="50000">
                                          <p:stCondLst>
                                            <p:cond delay="676"/>
                                          </p:stCondLst>
                                        </p:cTn>
                                        <p:tgtEl>
                                          <p:spTgt spid="5">
                                            <p:graphicEl>
                                              <a:dgm id="{918FF342-9837-4234-8DD7-A0A2BD624B00}"/>
                                            </p:graphicEl>
                                          </p:spTgt>
                                        </p:tgtEl>
                                      </p:cBhvr>
                                      <p:to x="100000" y="100000"/>
                                    </p:animScale>
                                    <p:animScale>
                                      <p:cBhvr>
                                        <p:cTn id="49" dur="26">
                                          <p:stCondLst>
                                            <p:cond delay="1312"/>
                                          </p:stCondLst>
                                        </p:cTn>
                                        <p:tgtEl>
                                          <p:spTgt spid="5">
                                            <p:graphicEl>
                                              <a:dgm id="{918FF342-9837-4234-8DD7-A0A2BD624B00}"/>
                                            </p:graphicEl>
                                          </p:spTgt>
                                        </p:tgtEl>
                                      </p:cBhvr>
                                      <p:to x="100000" y="80000"/>
                                    </p:animScale>
                                    <p:animScale>
                                      <p:cBhvr>
                                        <p:cTn id="50" dur="166" decel="50000">
                                          <p:stCondLst>
                                            <p:cond delay="1338"/>
                                          </p:stCondLst>
                                        </p:cTn>
                                        <p:tgtEl>
                                          <p:spTgt spid="5">
                                            <p:graphicEl>
                                              <a:dgm id="{918FF342-9837-4234-8DD7-A0A2BD624B00}"/>
                                            </p:graphicEl>
                                          </p:spTgt>
                                        </p:tgtEl>
                                      </p:cBhvr>
                                      <p:to x="100000" y="100000"/>
                                    </p:animScale>
                                    <p:animScale>
                                      <p:cBhvr>
                                        <p:cTn id="51" dur="26">
                                          <p:stCondLst>
                                            <p:cond delay="1642"/>
                                          </p:stCondLst>
                                        </p:cTn>
                                        <p:tgtEl>
                                          <p:spTgt spid="5">
                                            <p:graphicEl>
                                              <a:dgm id="{918FF342-9837-4234-8DD7-A0A2BD624B00}"/>
                                            </p:graphicEl>
                                          </p:spTgt>
                                        </p:tgtEl>
                                      </p:cBhvr>
                                      <p:to x="100000" y="90000"/>
                                    </p:animScale>
                                    <p:animScale>
                                      <p:cBhvr>
                                        <p:cTn id="52" dur="166" decel="50000">
                                          <p:stCondLst>
                                            <p:cond delay="1668"/>
                                          </p:stCondLst>
                                        </p:cTn>
                                        <p:tgtEl>
                                          <p:spTgt spid="5">
                                            <p:graphicEl>
                                              <a:dgm id="{918FF342-9837-4234-8DD7-A0A2BD624B00}"/>
                                            </p:graphicEl>
                                          </p:spTgt>
                                        </p:tgtEl>
                                      </p:cBhvr>
                                      <p:to x="100000" y="100000"/>
                                    </p:animScale>
                                    <p:animScale>
                                      <p:cBhvr>
                                        <p:cTn id="53" dur="26">
                                          <p:stCondLst>
                                            <p:cond delay="1808"/>
                                          </p:stCondLst>
                                        </p:cTn>
                                        <p:tgtEl>
                                          <p:spTgt spid="5">
                                            <p:graphicEl>
                                              <a:dgm id="{918FF342-9837-4234-8DD7-A0A2BD624B00}"/>
                                            </p:graphicEl>
                                          </p:spTgt>
                                        </p:tgtEl>
                                      </p:cBhvr>
                                      <p:to x="100000" y="95000"/>
                                    </p:animScale>
                                    <p:animScale>
                                      <p:cBhvr>
                                        <p:cTn id="54" dur="166" decel="50000">
                                          <p:stCondLst>
                                            <p:cond delay="1834"/>
                                          </p:stCondLst>
                                        </p:cTn>
                                        <p:tgtEl>
                                          <p:spTgt spid="5">
                                            <p:graphicEl>
                                              <a:dgm id="{918FF342-9837-4234-8DD7-A0A2BD624B00}"/>
                                            </p:graphicEl>
                                          </p:spTgt>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grpId="0" nodeType="clickEffect">
                                  <p:stCondLst>
                                    <p:cond delay="0"/>
                                  </p:stCondLst>
                                  <p:childTnLst>
                                    <p:set>
                                      <p:cBhvr>
                                        <p:cTn id="58" dur="1" fill="hold">
                                          <p:stCondLst>
                                            <p:cond delay="0"/>
                                          </p:stCondLst>
                                        </p:cTn>
                                        <p:tgtEl>
                                          <p:spTgt spid="5">
                                            <p:graphicEl>
                                              <a:dgm id="{AE1BFBB7-50E2-4D16-953E-843707232272}"/>
                                            </p:graphicEl>
                                          </p:spTgt>
                                        </p:tgtEl>
                                        <p:attrNameLst>
                                          <p:attrName>style.visibility</p:attrName>
                                        </p:attrNameLst>
                                      </p:cBhvr>
                                      <p:to>
                                        <p:strVal val="visible"/>
                                      </p:to>
                                    </p:set>
                                    <p:animEffect transition="in" filter="wipe(down)">
                                      <p:cBhvr>
                                        <p:cTn id="59" dur="580">
                                          <p:stCondLst>
                                            <p:cond delay="0"/>
                                          </p:stCondLst>
                                        </p:cTn>
                                        <p:tgtEl>
                                          <p:spTgt spid="5">
                                            <p:graphicEl>
                                              <a:dgm id="{AE1BFBB7-50E2-4D16-953E-843707232272}"/>
                                            </p:graphicEl>
                                          </p:spTgt>
                                        </p:tgtEl>
                                      </p:cBhvr>
                                    </p:animEffect>
                                    <p:anim calcmode="lin" valueType="num">
                                      <p:cBhvr>
                                        <p:cTn id="60" dur="1822" tmFilter="0,0; 0.14,0.36; 0.43,0.73; 0.71,0.91; 1.0,1.0">
                                          <p:stCondLst>
                                            <p:cond delay="0"/>
                                          </p:stCondLst>
                                        </p:cTn>
                                        <p:tgtEl>
                                          <p:spTgt spid="5">
                                            <p:graphicEl>
                                              <a:dgm id="{AE1BFBB7-50E2-4D16-953E-843707232272}"/>
                                            </p:graphicEl>
                                          </p:spTgt>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5">
                                            <p:graphicEl>
                                              <a:dgm id="{AE1BFBB7-50E2-4D16-953E-843707232272}"/>
                                            </p:graphicEl>
                                          </p:spTgt>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5">
                                            <p:graphicEl>
                                              <a:dgm id="{AE1BFBB7-50E2-4D16-953E-843707232272}"/>
                                            </p:graphicEl>
                                          </p:spTgt>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5">
                                            <p:graphicEl>
                                              <a:dgm id="{AE1BFBB7-50E2-4D16-953E-843707232272}"/>
                                            </p:graphicEl>
                                          </p:spTgt>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5">
                                            <p:graphicEl>
                                              <a:dgm id="{AE1BFBB7-50E2-4D16-953E-843707232272}"/>
                                            </p:graphicEl>
                                          </p:spTgt>
                                        </p:tgtEl>
                                        <p:attrNameLst>
                                          <p:attrName>ppt_y</p:attrName>
                                        </p:attrNameLst>
                                      </p:cBhvr>
                                      <p:tavLst>
                                        <p:tav tm="0" fmla="#ppt_y-sin(pi*$)/81">
                                          <p:val>
                                            <p:fltVal val="0"/>
                                          </p:val>
                                        </p:tav>
                                        <p:tav tm="100000">
                                          <p:val>
                                            <p:fltVal val="1"/>
                                          </p:val>
                                        </p:tav>
                                      </p:tavLst>
                                    </p:anim>
                                    <p:animScale>
                                      <p:cBhvr>
                                        <p:cTn id="65" dur="26">
                                          <p:stCondLst>
                                            <p:cond delay="650"/>
                                          </p:stCondLst>
                                        </p:cTn>
                                        <p:tgtEl>
                                          <p:spTgt spid="5">
                                            <p:graphicEl>
                                              <a:dgm id="{AE1BFBB7-50E2-4D16-953E-843707232272}"/>
                                            </p:graphicEl>
                                          </p:spTgt>
                                        </p:tgtEl>
                                      </p:cBhvr>
                                      <p:to x="100000" y="60000"/>
                                    </p:animScale>
                                    <p:animScale>
                                      <p:cBhvr>
                                        <p:cTn id="66" dur="166" decel="50000">
                                          <p:stCondLst>
                                            <p:cond delay="676"/>
                                          </p:stCondLst>
                                        </p:cTn>
                                        <p:tgtEl>
                                          <p:spTgt spid="5">
                                            <p:graphicEl>
                                              <a:dgm id="{AE1BFBB7-50E2-4D16-953E-843707232272}"/>
                                            </p:graphicEl>
                                          </p:spTgt>
                                        </p:tgtEl>
                                      </p:cBhvr>
                                      <p:to x="100000" y="100000"/>
                                    </p:animScale>
                                    <p:animScale>
                                      <p:cBhvr>
                                        <p:cTn id="67" dur="26">
                                          <p:stCondLst>
                                            <p:cond delay="1312"/>
                                          </p:stCondLst>
                                        </p:cTn>
                                        <p:tgtEl>
                                          <p:spTgt spid="5">
                                            <p:graphicEl>
                                              <a:dgm id="{AE1BFBB7-50E2-4D16-953E-843707232272}"/>
                                            </p:graphicEl>
                                          </p:spTgt>
                                        </p:tgtEl>
                                      </p:cBhvr>
                                      <p:to x="100000" y="80000"/>
                                    </p:animScale>
                                    <p:animScale>
                                      <p:cBhvr>
                                        <p:cTn id="68" dur="166" decel="50000">
                                          <p:stCondLst>
                                            <p:cond delay="1338"/>
                                          </p:stCondLst>
                                        </p:cTn>
                                        <p:tgtEl>
                                          <p:spTgt spid="5">
                                            <p:graphicEl>
                                              <a:dgm id="{AE1BFBB7-50E2-4D16-953E-843707232272}"/>
                                            </p:graphicEl>
                                          </p:spTgt>
                                        </p:tgtEl>
                                      </p:cBhvr>
                                      <p:to x="100000" y="100000"/>
                                    </p:animScale>
                                    <p:animScale>
                                      <p:cBhvr>
                                        <p:cTn id="69" dur="26">
                                          <p:stCondLst>
                                            <p:cond delay="1642"/>
                                          </p:stCondLst>
                                        </p:cTn>
                                        <p:tgtEl>
                                          <p:spTgt spid="5">
                                            <p:graphicEl>
                                              <a:dgm id="{AE1BFBB7-50E2-4D16-953E-843707232272}"/>
                                            </p:graphicEl>
                                          </p:spTgt>
                                        </p:tgtEl>
                                      </p:cBhvr>
                                      <p:to x="100000" y="90000"/>
                                    </p:animScale>
                                    <p:animScale>
                                      <p:cBhvr>
                                        <p:cTn id="70" dur="166" decel="50000">
                                          <p:stCondLst>
                                            <p:cond delay="1668"/>
                                          </p:stCondLst>
                                        </p:cTn>
                                        <p:tgtEl>
                                          <p:spTgt spid="5">
                                            <p:graphicEl>
                                              <a:dgm id="{AE1BFBB7-50E2-4D16-953E-843707232272}"/>
                                            </p:graphicEl>
                                          </p:spTgt>
                                        </p:tgtEl>
                                      </p:cBhvr>
                                      <p:to x="100000" y="100000"/>
                                    </p:animScale>
                                    <p:animScale>
                                      <p:cBhvr>
                                        <p:cTn id="71" dur="26">
                                          <p:stCondLst>
                                            <p:cond delay="1808"/>
                                          </p:stCondLst>
                                        </p:cTn>
                                        <p:tgtEl>
                                          <p:spTgt spid="5">
                                            <p:graphicEl>
                                              <a:dgm id="{AE1BFBB7-50E2-4D16-953E-843707232272}"/>
                                            </p:graphicEl>
                                          </p:spTgt>
                                        </p:tgtEl>
                                      </p:cBhvr>
                                      <p:to x="100000" y="95000"/>
                                    </p:animScale>
                                    <p:animScale>
                                      <p:cBhvr>
                                        <p:cTn id="72" dur="166" decel="50000">
                                          <p:stCondLst>
                                            <p:cond delay="1834"/>
                                          </p:stCondLst>
                                        </p:cTn>
                                        <p:tgtEl>
                                          <p:spTgt spid="5">
                                            <p:graphicEl>
                                              <a:dgm id="{AE1BFBB7-50E2-4D16-953E-843707232272}"/>
                                            </p:graphicEl>
                                          </p:spTgt>
                                        </p:tgtEl>
                                      </p:cBhvr>
                                      <p:to x="100000" y="100000"/>
                                    </p:animScale>
                                  </p:childTnLst>
                                </p:cTn>
                              </p:par>
                              <p:par>
                                <p:cTn id="73" presetID="26" presetClass="entr" presetSubtype="0" fill="hold" grpId="0" nodeType="withEffect">
                                  <p:stCondLst>
                                    <p:cond delay="0"/>
                                  </p:stCondLst>
                                  <p:childTnLst>
                                    <p:set>
                                      <p:cBhvr>
                                        <p:cTn id="74" dur="1" fill="hold">
                                          <p:stCondLst>
                                            <p:cond delay="0"/>
                                          </p:stCondLst>
                                        </p:cTn>
                                        <p:tgtEl>
                                          <p:spTgt spid="5">
                                            <p:graphicEl>
                                              <a:dgm id="{AC77514B-0541-443E-AFE6-08C360B90EC1}"/>
                                            </p:graphicEl>
                                          </p:spTgt>
                                        </p:tgtEl>
                                        <p:attrNameLst>
                                          <p:attrName>style.visibility</p:attrName>
                                        </p:attrNameLst>
                                      </p:cBhvr>
                                      <p:to>
                                        <p:strVal val="visible"/>
                                      </p:to>
                                    </p:set>
                                    <p:animEffect transition="in" filter="wipe(down)">
                                      <p:cBhvr>
                                        <p:cTn id="75" dur="580">
                                          <p:stCondLst>
                                            <p:cond delay="0"/>
                                          </p:stCondLst>
                                        </p:cTn>
                                        <p:tgtEl>
                                          <p:spTgt spid="5">
                                            <p:graphicEl>
                                              <a:dgm id="{AC77514B-0541-443E-AFE6-08C360B90EC1}"/>
                                            </p:graphicEl>
                                          </p:spTgt>
                                        </p:tgtEl>
                                      </p:cBhvr>
                                    </p:animEffect>
                                    <p:anim calcmode="lin" valueType="num">
                                      <p:cBhvr>
                                        <p:cTn id="76" dur="1822" tmFilter="0,0; 0.14,0.36; 0.43,0.73; 0.71,0.91; 1.0,1.0">
                                          <p:stCondLst>
                                            <p:cond delay="0"/>
                                          </p:stCondLst>
                                        </p:cTn>
                                        <p:tgtEl>
                                          <p:spTgt spid="5">
                                            <p:graphicEl>
                                              <a:dgm id="{AC77514B-0541-443E-AFE6-08C360B90EC1}"/>
                                            </p:graphicEl>
                                          </p:spTgt>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5">
                                            <p:graphicEl>
                                              <a:dgm id="{AC77514B-0541-443E-AFE6-08C360B90EC1}"/>
                                            </p:graphicEl>
                                          </p:spTgt>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5">
                                            <p:graphicEl>
                                              <a:dgm id="{AC77514B-0541-443E-AFE6-08C360B90EC1}"/>
                                            </p:graphicEl>
                                          </p:spTgt>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5">
                                            <p:graphicEl>
                                              <a:dgm id="{AC77514B-0541-443E-AFE6-08C360B90EC1}"/>
                                            </p:graphicEl>
                                          </p:spTgt>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5">
                                            <p:graphicEl>
                                              <a:dgm id="{AC77514B-0541-443E-AFE6-08C360B90EC1}"/>
                                            </p:graphicEl>
                                          </p:spTgt>
                                        </p:tgtEl>
                                        <p:attrNameLst>
                                          <p:attrName>ppt_y</p:attrName>
                                        </p:attrNameLst>
                                      </p:cBhvr>
                                      <p:tavLst>
                                        <p:tav tm="0" fmla="#ppt_y-sin(pi*$)/81">
                                          <p:val>
                                            <p:fltVal val="0"/>
                                          </p:val>
                                        </p:tav>
                                        <p:tav tm="100000">
                                          <p:val>
                                            <p:fltVal val="1"/>
                                          </p:val>
                                        </p:tav>
                                      </p:tavLst>
                                    </p:anim>
                                    <p:animScale>
                                      <p:cBhvr>
                                        <p:cTn id="81" dur="26">
                                          <p:stCondLst>
                                            <p:cond delay="650"/>
                                          </p:stCondLst>
                                        </p:cTn>
                                        <p:tgtEl>
                                          <p:spTgt spid="5">
                                            <p:graphicEl>
                                              <a:dgm id="{AC77514B-0541-443E-AFE6-08C360B90EC1}"/>
                                            </p:graphicEl>
                                          </p:spTgt>
                                        </p:tgtEl>
                                      </p:cBhvr>
                                      <p:to x="100000" y="60000"/>
                                    </p:animScale>
                                    <p:animScale>
                                      <p:cBhvr>
                                        <p:cTn id="82" dur="166" decel="50000">
                                          <p:stCondLst>
                                            <p:cond delay="676"/>
                                          </p:stCondLst>
                                        </p:cTn>
                                        <p:tgtEl>
                                          <p:spTgt spid="5">
                                            <p:graphicEl>
                                              <a:dgm id="{AC77514B-0541-443E-AFE6-08C360B90EC1}"/>
                                            </p:graphicEl>
                                          </p:spTgt>
                                        </p:tgtEl>
                                      </p:cBhvr>
                                      <p:to x="100000" y="100000"/>
                                    </p:animScale>
                                    <p:animScale>
                                      <p:cBhvr>
                                        <p:cTn id="83" dur="26">
                                          <p:stCondLst>
                                            <p:cond delay="1312"/>
                                          </p:stCondLst>
                                        </p:cTn>
                                        <p:tgtEl>
                                          <p:spTgt spid="5">
                                            <p:graphicEl>
                                              <a:dgm id="{AC77514B-0541-443E-AFE6-08C360B90EC1}"/>
                                            </p:graphicEl>
                                          </p:spTgt>
                                        </p:tgtEl>
                                      </p:cBhvr>
                                      <p:to x="100000" y="80000"/>
                                    </p:animScale>
                                    <p:animScale>
                                      <p:cBhvr>
                                        <p:cTn id="84" dur="166" decel="50000">
                                          <p:stCondLst>
                                            <p:cond delay="1338"/>
                                          </p:stCondLst>
                                        </p:cTn>
                                        <p:tgtEl>
                                          <p:spTgt spid="5">
                                            <p:graphicEl>
                                              <a:dgm id="{AC77514B-0541-443E-AFE6-08C360B90EC1}"/>
                                            </p:graphicEl>
                                          </p:spTgt>
                                        </p:tgtEl>
                                      </p:cBhvr>
                                      <p:to x="100000" y="100000"/>
                                    </p:animScale>
                                    <p:animScale>
                                      <p:cBhvr>
                                        <p:cTn id="85" dur="26">
                                          <p:stCondLst>
                                            <p:cond delay="1642"/>
                                          </p:stCondLst>
                                        </p:cTn>
                                        <p:tgtEl>
                                          <p:spTgt spid="5">
                                            <p:graphicEl>
                                              <a:dgm id="{AC77514B-0541-443E-AFE6-08C360B90EC1}"/>
                                            </p:graphicEl>
                                          </p:spTgt>
                                        </p:tgtEl>
                                      </p:cBhvr>
                                      <p:to x="100000" y="90000"/>
                                    </p:animScale>
                                    <p:animScale>
                                      <p:cBhvr>
                                        <p:cTn id="86" dur="166" decel="50000">
                                          <p:stCondLst>
                                            <p:cond delay="1668"/>
                                          </p:stCondLst>
                                        </p:cTn>
                                        <p:tgtEl>
                                          <p:spTgt spid="5">
                                            <p:graphicEl>
                                              <a:dgm id="{AC77514B-0541-443E-AFE6-08C360B90EC1}"/>
                                            </p:graphicEl>
                                          </p:spTgt>
                                        </p:tgtEl>
                                      </p:cBhvr>
                                      <p:to x="100000" y="100000"/>
                                    </p:animScale>
                                    <p:animScale>
                                      <p:cBhvr>
                                        <p:cTn id="87" dur="26">
                                          <p:stCondLst>
                                            <p:cond delay="1808"/>
                                          </p:stCondLst>
                                        </p:cTn>
                                        <p:tgtEl>
                                          <p:spTgt spid="5">
                                            <p:graphicEl>
                                              <a:dgm id="{AC77514B-0541-443E-AFE6-08C360B90EC1}"/>
                                            </p:graphicEl>
                                          </p:spTgt>
                                        </p:tgtEl>
                                      </p:cBhvr>
                                      <p:to x="100000" y="95000"/>
                                    </p:animScale>
                                    <p:animScale>
                                      <p:cBhvr>
                                        <p:cTn id="88" dur="166" decel="50000">
                                          <p:stCondLst>
                                            <p:cond delay="1834"/>
                                          </p:stCondLst>
                                        </p:cTn>
                                        <p:tgtEl>
                                          <p:spTgt spid="5">
                                            <p:graphicEl>
                                              <a:dgm id="{AC77514B-0541-443E-AFE6-08C360B90EC1}"/>
                                            </p:graphic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C8004-498D-43AA-8773-6DA5F041EA1F}"/>
              </a:ext>
            </a:extLst>
          </p:cNvPr>
          <p:cNvSpPr>
            <a:spLocks noGrp="1"/>
          </p:cNvSpPr>
          <p:nvPr>
            <p:ph type="title"/>
          </p:nvPr>
        </p:nvSpPr>
        <p:spPr>
          <a:xfrm>
            <a:off x="1295402" y="982132"/>
            <a:ext cx="9601196" cy="1303867"/>
          </a:xfrm>
        </p:spPr>
        <p:txBody>
          <a:bodyPr>
            <a:normAutofit/>
          </a:bodyPr>
          <a:lstStyle/>
          <a:p>
            <a:pPr rtl="1"/>
            <a:r>
              <a:rPr lang="ar-SA" dirty="0">
                <a:solidFill>
                  <a:srgbClr val="262626"/>
                </a:solidFill>
                <a:latin typeface="Sakkal Majalla" panose="02000000000000000000" pitchFamily="2" charset="-78"/>
                <a:cs typeface="Sakkal Majalla" panose="02000000000000000000" pitchFamily="2" charset="-78"/>
              </a:rPr>
              <a:t>للحفاظ (2)</a:t>
            </a:r>
            <a:endParaRPr lang="en-US" dirty="0">
              <a:solidFill>
                <a:srgbClr val="262626"/>
              </a:solidFill>
              <a:latin typeface="Sakkal Majalla" panose="02000000000000000000" pitchFamily="2" charset="-78"/>
              <a:cs typeface="Sakkal Majalla" panose="02000000000000000000" pitchFamily="2" charset="-78"/>
            </a:endParaRPr>
          </a:p>
        </p:txBody>
      </p:sp>
      <p:graphicFrame>
        <p:nvGraphicFramePr>
          <p:cNvPr id="5" name="Content Placeholder 2">
            <a:extLst>
              <a:ext uri="{FF2B5EF4-FFF2-40B4-BE49-F238E27FC236}">
                <a16:creationId xmlns:a16="http://schemas.microsoft.com/office/drawing/2014/main" id="{88FA6B1A-F6A5-4314-BDAC-CE9DCE055B28}"/>
              </a:ext>
            </a:extLst>
          </p:cNvPr>
          <p:cNvGraphicFramePr>
            <a:graphicFrameLocks noGrp="1"/>
          </p:cNvGraphicFramePr>
          <p:nvPr>
            <p:ph idx="1"/>
            <p:extLst>
              <p:ext uri="{D42A27DB-BD31-4B8C-83A1-F6EECF244321}">
                <p14:modId xmlns:p14="http://schemas.microsoft.com/office/powerpoint/2010/main" val="3869052071"/>
              </p:ext>
            </p:extLst>
          </p:nvPr>
        </p:nvGraphicFramePr>
        <p:xfrm>
          <a:off x="1295401" y="2675822"/>
          <a:ext cx="9601197" cy="2985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07637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graphicEl>
                                              <a:dgm id="{1BEC1CC2-7978-46CE-8A75-67A769C03883}"/>
                                            </p:graphicEl>
                                          </p:spTgt>
                                        </p:tgtEl>
                                        <p:attrNameLst>
                                          <p:attrName>style.visibility</p:attrName>
                                        </p:attrNameLst>
                                      </p:cBhvr>
                                      <p:to>
                                        <p:strVal val="visible"/>
                                      </p:to>
                                    </p:set>
                                    <p:animEffect transition="in" filter="wipe(down)">
                                      <p:cBhvr>
                                        <p:cTn id="7" dur="580">
                                          <p:stCondLst>
                                            <p:cond delay="0"/>
                                          </p:stCondLst>
                                        </p:cTn>
                                        <p:tgtEl>
                                          <p:spTgt spid="5">
                                            <p:graphicEl>
                                              <a:dgm id="{1BEC1CC2-7978-46CE-8A75-67A769C03883}"/>
                                            </p:graphicEl>
                                          </p:spTgt>
                                        </p:tgtEl>
                                      </p:cBhvr>
                                    </p:animEffect>
                                    <p:anim calcmode="lin" valueType="num">
                                      <p:cBhvr>
                                        <p:cTn id="8" dur="1822" tmFilter="0,0; 0.14,0.36; 0.43,0.73; 0.71,0.91; 1.0,1.0">
                                          <p:stCondLst>
                                            <p:cond delay="0"/>
                                          </p:stCondLst>
                                        </p:cTn>
                                        <p:tgtEl>
                                          <p:spTgt spid="5">
                                            <p:graphicEl>
                                              <a:dgm id="{1BEC1CC2-7978-46CE-8A75-67A769C03883}"/>
                                            </p:graphic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graphicEl>
                                              <a:dgm id="{1BEC1CC2-7978-46CE-8A75-67A769C03883}"/>
                                            </p:graphic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graphicEl>
                                              <a:dgm id="{1BEC1CC2-7978-46CE-8A75-67A769C03883}"/>
                                            </p:graphic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graphicEl>
                                              <a:dgm id="{1BEC1CC2-7978-46CE-8A75-67A769C03883}"/>
                                            </p:graphic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graphicEl>
                                              <a:dgm id="{1BEC1CC2-7978-46CE-8A75-67A769C03883}"/>
                                            </p:graphic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graphicEl>
                                              <a:dgm id="{1BEC1CC2-7978-46CE-8A75-67A769C03883}"/>
                                            </p:graphicEl>
                                          </p:spTgt>
                                        </p:tgtEl>
                                      </p:cBhvr>
                                      <p:to x="100000" y="60000"/>
                                    </p:animScale>
                                    <p:animScale>
                                      <p:cBhvr>
                                        <p:cTn id="14" dur="166" decel="50000">
                                          <p:stCondLst>
                                            <p:cond delay="676"/>
                                          </p:stCondLst>
                                        </p:cTn>
                                        <p:tgtEl>
                                          <p:spTgt spid="5">
                                            <p:graphicEl>
                                              <a:dgm id="{1BEC1CC2-7978-46CE-8A75-67A769C03883}"/>
                                            </p:graphicEl>
                                          </p:spTgt>
                                        </p:tgtEl>
                                      </p:cBhvr>
                                      <p:to x="100000" y="100000"/>
                                    </p:animScale>
                                    <p:animScale>
                                      <p:cBhvr>
                                        <p:cTn id="15" dur="26">
                                          <p:stCondLst>
                                            <p:cond delay="1312"/>
                                          </p:stCondLst>
                                        </p:cTn>
                                        <p:tgtEl>
                                          <p:spTgt spid="5">
                                            <p:graphicEl>
                                              <a:dgm id="{1BEC1CC2-7978-46CE-8A75-67A769C03883}"/>
                                            </p:graphicEl>
                                          </p:spTgt>
                                        </p:tgtEl>
                                      </p:cBhvr>
                                      <p:to x="100000" y="80000"/>
                                    </p:animScale>
                                    <p:animScale>
                                      <p:cBhvr>
                                        <p:cTn id="16" dur="166" decel="50000">
                                          <p:stCondLst>
                                            <p:cond delay="1338"/>
                                          </p:stCondLst>
                                        </p:cTn>
                                        <p:tgtEl>
                                          <p:spTgt spid="5">
                                            <p:graphicEl>
                                              <a:dgm id="{1BEC1CC2-7978-46CE-8A75-67A769C03883}"/>
                                            </p:graphicEl>
                                          </p:spTgt>
                                        </p:tgtEl>
                                      </p:cBhvr>
                                      <p:to x="100000" y="100000"/>
                                    </p:animScale>
                                    <p:animScale>
                                      <p:cBhvr>
                                        <p:cTn id="17" dur="26">
                                          <p:stCondLst>
                                            <p:cond delay="1642"/>
                                          </p:stCondLst>
                                        </p:cTn>
                                        <p:tgtEl>
                                          <p:spTgt spid="5">
                                            <p:graphicEl>
                                              <a:dgm id="{1BEC1CC2-7978-46CE-8A75-67A769C03883}"/>
                                            </p:graphicEl>
                                          </p:spTgt>
                                        </p:tgtEl>
                                      </p:cBhvr>
                                      <p:to x="100000" y="90000"/>
                                    </p:animScale>
                                    <p:animScale>
                                      <p:cBhvr>
                                        <p:cTn id="18" dur="166" decel="50000">
                                          <p:stCondLst>
                                            <p:cond delay="1668"/>
                                          </p:stCondLst>
                                        </p:cTn>
                                        <p:tgtEl>
                                          <p:spTgt spid="5">
                                            <p:graphicEl>
                                              <a:dgm id="{1BEC1CC2-7978-46CE-8A75-67A769C03883}"/>
                                            </p:graphicEl>
                                          </p:spTgt>
                                        </p:tgtEl>
                                      </p:cBhvr>
                                      <p:to x="100000" y="100000"/>
                                    </p:animScale>
                                    <p:animScale>
                                      <p:cBhvr>
                                        <p:cTn id="19" dur="26">
                                          <p:stCondLst>
                                            <p:cond delay="1808"/>
                                          </p:stCondLst>
                                        </p:cTn>
                                        <p:tgtEl>
                                          <p:spTgt spid="5">
                                            <p:graphicEl>
                                              <a:dgm id="{1BEC1CC2-7978-46CE-8A75-67A769C03883}"/>
                                            </p:graphicEl>
                                          </p:spTgt>
                                        </p:tgtEl>
                                      </p:cBhvr>
                                      <p:to x="100000" y="95000"/>
                                    </p:animScale>
                                    <p:animScale>
                                      <p:cBhvr>
                                        <p:cTn id="20" dur="166" decel="50000">
                                          <p:stCondLst>
                                            <p:cond delay="1834"/>
                                          </p:stCondLst>
                                        </p:cTn>
                                        <p:tgtEl>
                                          <p:spTgt spid="5">
                                            <p:graphicEl>
                                              <a:dgm id="{1BEC1CC2-7978-46CE-8A75-67A769C03883}"/>
                                            </p:graphic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graphicEl>
                                              <a:dgm id="{D5997FB6-A5FE-4C06-BF9E-64807667A1D9}"/>
                                            </p:graphicEl>
                                          </p:spTgt>
                                        </p:tgtEl>
                                        <p:attrNameLst>
                                          <p:attrName>style.visibility</p:attrName>
                                        </p:attrNameLst>
                                      </p:cBhvr>
                                      <p:to>
                                        <p:strVal val="visible"/>
                                      </p:to>
                                    </p:set>
                                    <p:animEffect transition="in" filter="wipe(down)">
                                      <p:cBhvr>
                                        <p:cTn id="25" dur="580">
                                          <p:stCondLst>
                                            <p:cond delay="0"/>
                                          </p:stCondLst>
                                        </p:cTn>
                                        <p:tgtEl>
                                          <p:spTgt spid="5">
                                            <p:graphicEl>
                                              <a:dgm id="{D5997FB6-A5FE-4C06-BF9E-64807667A1D9}"/>
                                            </p:graphicEl>
                                          </p:spTgt>
                                        </p:tgtEl>
                                      </p:cBhvr>
                                    </p:animEffect>
                                    <p:anim calcmode="lin" valueType="num">
                                      <p:cBhvr>
                                        <p:cTn id="26" dur="1822" tmFilter="0,0; 0.14,0.36; 0.43,0.73; 0.71,0.91; 1.0,1.0">
                                          <p:stCondLst>
                                            <p:cond delay="0"/>
                                          </p:stCondLst>
                                        </p:cTn>
                                        <p:tgtEl>
                                          <p:spTgt spid="5">
                                            <p:graphicEl>
                                              <a:dgm id="{D5997FB6-A5FE-4C06-BF9E-64807667A1D9}"/>
                                            </p:graphic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graphicEl>
                                              <a:dgm id="{D5997FB6-A5FE-4C06-BF9E-64807667A1D9}"/>
                                            </p:graphic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graphicEl>
                                              <a:dgm id="{D5997FB6-A5FE-4C06-BF9E-64807667A1D9}"/>
                                            </p:graphic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graphicEl>
                                              <a:dgm id="{D5997FB6-A5FE-4C06-BF9E-64807667A1D9}"/>
                                            </p:graphic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graphicEl>
                                              <a:dgm id="{D5997FB6-A5FE-4C06-BF9E-64807667A1D9}"/>
                                            </p:graphic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graphicEl>
                                              <a:dgm id="{D5997FB6-A5FE-4C06-BF9E-64807667A1D9}"/>
                                            </p:graphicEl>
                                          </p:spTgt>
                                        </p:tgtEl>
                                      </p:cBhvr>
                                      <p:to x="100000" y="60000"/>
                                    </p:animScale>
                                    <p:animScale>
                                      <p:cBhvr>
                                        <p:cTn id="32" dur="166" decel="50000">
                                          <p:stCondLst>
                                            <p:cond delay="676"/>
                                          </p:stCondLst>
                                        </p:cTn>
                                        <p:tgtEl>
                                          <p:spTgt spid="5">
                                            <p:graphicEl>
                                              <a:dgm id="{D5997FB6-A5FE-4C06-BF9E-64807667A1D9}"/>
                                            </p:graphicEl>
                                          </p:spTgt>
                                        </p:tgtEl>
                                      </p:cBhvr>
                                      <p:to x="100000" y="100000"/>
                                    </p:animScale>
                                    <p:animScale>
                                      <p:cBhvr>
                                        <p:cTn id="33" dur="26">
                                          <p:stCondLst>
                                            <p:cond delay="1312"/>
                                          </p:stCondLst>
                                        </p:cTn>
                                        <p:tgtEl>
                                          <p:spTgt spid="5">
                                            <p:graphicEl>
                                              <a:dgm id="{D5997FB6-A5FE-4C06-BF9E-64807667A1D9}"/>
                                            </p:graphicEl>
                                          </p:spTgt>
                                        </p:tgtEl>
                                      </p:cBhvr>
                                      <p:to x="100000" y="80000"/>
                                    </p:animScale>
                                    <p:animScale>
                                      <p:cBhvr>
                                        <p:cTn id="34" dur="166" decel="50000">
                                          <p:stCondLst>
                                            <p:cond delay="1338"/>
                                          </p:stCondLst>
                                        </p:cTn>
                                        <p:tgtEl>
                                          <p:spTgt spid="5">
                                            <p:graphicEl>
                                              <a:dgm id="{D5997FB6-A5FE-4C06-BF9E-64807667A1D9}"/>
                                            </p:graphicEl>
                                          </p:spTgt>
                                        </p:tgtEl>
                                      </p:cBhvr>
                                      <p:to x="100000" y="100000"/>
                                    </p:animScale>
                                    <p:animScale>
                                      <p:cBhvr>
                                        <p:cTn id="35" dur="26">
                                          <p:stCondLst>
                                            <p:cond delay="1642"/>
                                          </p:stCondLst>
                                        </p:cTn>
                                        <p:tgtEl>
                                          <p:spTgt spid="5">
                                            <p:graphicEl>
                                              <a:dgm id="{D5997FB6-A5FE-4C06-BF9E-64807667A1D9}"/>
                                            </p:graphicEl>
                                          </p:spTgt>
                                        </p:tgtEl>
                                      </p:cBhvr>
                                      <p:to x="100000" y="90000"/>
                                    </p:animScale>
                                    <p:animScale>
                                      <p:cBhvr>
                                        <p:cTn id="36" dur="166" decel="50000">
                                          <p:stCondLst>
                                            <p:cond delay="1668"/>
                                          </p:stCondLst>
                                        </p:cTn>
                                        <p:tgtEl>
                                          <p:spTgt spid="5">
                                            <p:graphicEl>
                                              <a:dgm id="{D5997FB6-A5FE-4C06-BF9E-64807667A1D9}"/>
                                            </p:graphicEl>
                                          </p:spTgt>
                                        </p:tgtEl>
                                      </p:cBhvr>
                                      <p:to x="100000" y="100000"/>
                                    </p:animScale>
                                    <p:animScale>
                                      <p:cBhvr>
                                        <p:cTn id="37" dur="26">
                                          <p:stCondLst>
                                            <p:cond delay="1808"/>
                                          </p:stCondLst>
                                        </p:cTn>
                                        <p:tgtEl>
                                          <p:spTgt spid="5">
                                            <p:graphicEl>
                                              <a:dgm id="{D5997FB6-A5FE-4C06-BF9E-64807667A1D9}"/>
                                            </p:graphicEl>
                                          </p:spTgt>
                                        </p:tgtEl>
                                      </p:cBhvr>
                                      <p:to x="100000" y="95000"/>
                                    </p:animScale>
                                    <p:animScale>
                                      <p:cBhvr>
                                        <p:cTn id="38" dur="166" decel="50000">
                                          <p:stCondLst>
                                            <p:cond delay="1834"/>
                                          </p:stCondLst>
                                        </p:cTn>
                                        <p:tgtEl>
                                          <p:spTgt spid="5">
                                            <p:graphicEl>
                                              <a:dgm id="{D5997FB6-A5FE-4C06-BF9E-64807667A1D9}"/>
                                            </p:graphicEl>
                                          </p:spTgt>
                                        </p:tgtEl>
                                      </p:cBhvr>
                                      <p:to x="100000" y="100000"/>
                                    </p:animScale>
                                  </p:childTnLst>
                                </p:cTn>
                              </p:par>
                              <p:par>
                                <p:cTn id="39" presetID="26" presetClass="entr" presetSubtype="0" fill="hold" grpId="0" nodeType="withEffect">
                                  <p:stCondLst>
                                    <p:cond delay="0"/>
                                  </p:stCondLst>
                                  <p:childTnLst>
                                    <p:set>
                                      <p:cBhvr>
                                        <p:cTn id="40" dur="1" fill="hold">
                                          <p:stCondLst>
                                            <p:cond delay="0"/>
                                          </p:stCondLst>
                                        </p:cTn>
                                        <p:tgtEl>
                                          <p:spTgt spid="5">
                                            <p:graphicEl>
                                              <a:dgm id="{918FF342-9837-4234-8DD7-A0A2BD624B00}"/>
                                            </p:graphicEl>
                                          </p:spTgt>
                                        </p:tgtEl>
                                        <p:attrNameLst>
                                          <p:attrName>style.visibility</p:attrName>
                                        </p:attrNameLst>
                                      </p:cBhvr>
                                      <p:to>
                                        <p:strVal val="visible"/>
                                      </p:to>
                                    </p:set>
                                    <p:animEffect transition="in" filter="wipe(down)">
                                      <p:cBhvr>
                                        <p:cTn id="41" dur="580">
                                          <p:stCondLst>
                                            <p:cond delay="0"/>
                                          </p:stCondLst>
                                        </p:cTn>
                                        <p:tgtEl>
                                          <p:spTgt spid="5">
                                            <p:graphicEl>
                                              <a:dgm id="{918FF342-9837-4234-8DD7-A0A2BD624B00}"/>
                                            </p:graphicEl>
                                          </p:spTgt>
                                        </p:tgtEl>
                                      </p:cBhvr>
                                    </p:animEffect>
                                    <p:anim calcmode="lin" valueType="num">
                                      <p:cBhvr>
                                        <p:cTn id="42" dur="1822" tmFilter="0,0; 0.14,0.36; 0.43,0.73; 0.71,0.91; 1.0,1.0">
                                          <p:stCondLst>
                                            <p:cond delay="0"/>
                                          </p:stCondLst>
                                        </p:cTn>
                                        <p:tgtEl>
                                          <p:spTgt spid="5">
                                            <p:graphicEl>
                                              <a:dgm id="{918FF342-9837-4234-8DD7-A0A2BD624B00}"/>
                                            </p:graphic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5">
                                            <p:graphicEl>
                                              <a:dgm id="{918FF342-9837-4234-8DD7-A0A2BD624B00}"/>
                                            </p:graphic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5">
                                            <p:graphicEl>
                                              <a:dgm id="{918FF342-9837-4234-8DD7-A0A2BD624B00}"/>
                                            </p:graphic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5">
                                            <p:graphicEl>
                                              <a:dgm id="{918FF342-9837-4234-8DD7-A0A2BD624B00}"/>
                                            </p:graphic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5">
                                            <p:graphicEl>
                                              <a:dgm id="{918FF342-9837-4234-8DD7-A0A2BD624B00}"/>
                                            </p:graphic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5">
                                            <p:graphicEl>
                                              <a:dgm id="{918FF342-9837-4234-8DD7-A0A2BD624B00}"/>
                                            </p:graphicEl>
                                          </p:spTgt>
                                        </p:tgtEl>
                                      </p:cBhvr>
                                      <p:to x="100000" y="60000"/>
                                    </p:animScale>
                                    <p:animScale>
                                      <p:cBhvr>
                                        <p:cTn id="48" dur="166" decel="50000">
                                          <p:stCondLst>
                                            <p:cond delay="676"/>
                                          </p:stCondLst>
                                        </p:cTn>
                                        <p:tgtEl>
                                          <p:spTgt spid="5">
                                            <p:graphicEl>
                                              <a:dgm id="{918FF342-9837-4234-8DD7-A0A2BD624B00}"/>
                                            </p:graphicEl>
                                          </p:spTgt>
                                        </p:tgtEl>
                                      </p:cBhvr>
                                      <p:to x="100000" y="100000"/>
                                    </p:animScale>
                                    <p:animScale>
                                      <p:cBhvr>
                                        <p:cTn id="49" dur="26">
                                          <p:stCondLst>
                                            <p:cond delay="1312"/>
                                          </p:stCondLst>
                                        </p:cTn>
                                        <p:tgtEl>
                                          <p:spTgt spid="5">
                                            <p:graphicEl>
                                              <a:dgm id="{918FF342-9837-4234-8DD7-A0A2BD624B00}"/>
                                            </p:graphicEl>
                                          </p:spTgt>
                                        </p:tgtEl>
                                      </p:cBhvr>
                                      <p:to x="100000" y="80000"/>
                                    </p:animScale>
                                    <p:animScale>
                                      <p:cBhvr>
                                        <p:cTn id="50" dur="166" decel="50000">
                                          <p:stCondLst>
                                            <p:cond delay="1338"/>
                                          </p:stCondLst>
                                        </p:cTn>
                                        <p:tgtEl>
                                          <p:spTgt spid="5">
                                            <p:graphicEl>
                                              <a:dgm id="{918FF342-9837-4234-8DD7-A0A2BD624B00}"/>
                                            </p:graphicEl>
                                          </p:spTgt>
                                        </p:tgtEl>
                                      </p:cBhvr>
                                      <p:to x="100000" y="100000"/>
                                    </p:animScale>
                                    <p:animScale>
                                      <p:cBhvr>
                                        <p:cTn id="51" dur="26">
                                          <p:stCondLst>
                                            <p:cond delay="1642"/>
                                          </p:stCondLst>
                                        </p:cTn>
                                        <p:tgtEl>
                                          <p:spTgt spid="5">
                                            <p:graphicEl>
                                              <a:dgm id="{918FF342-9837-4234-8DD7-A0A2BD624B00}"/>
                                            </p:graphicEl>
                                          </p:spTgt>
                                        </p:tgtEl>
                                      </p:cBhvr>
                                      <p:to x="100000" y="90000"/>
                                    </p:animScale>
                                    <p:animScale>
                                      <p:cBhvr>
                                        <p:cTn id="52" dur="166" decel="50000">
                                          <p:stCondLst>
                                            <p:cond delay="1668"/>
                                          </p:stCondLst>
                                        </p:cTn>
                                        <p:tgtEl>
                                          <p:spTgt spid="5">
                                            <p:graphicEl>
                                              <a:dgm id="{918FF342-9837-4234-8DD7-A0A2BD624B00}"/>
                                            </p:graphicEl>
                                          </p:spTgt>
                                        </p:tgtEl>
                                      </p:cBhvr>
                                      <p:to x="100000" y="100000"/>
                                    </p:animScale>
                                    <p:animScale>
                                      <p:cBhvr>
                                        <p:cTn id="53" dur="26">
                                          <p:stCondLst>
                                            <p:cond delay="1808"/>
                                          </p:stCondLst>
                                        </p:cTn>
                                        <p:tgtEl>
                                          <p:spTgt spid="5">
                                            <p:graphicEl>
                                              <a:dgm id="{918FF342-9837-4234-8DD7-A0A2BD624B00}"/>
                                            </p:graphicEl>
                                          </p:spTgt>
                                        </p:tgtEl>
                                      </p:cBhvr>
                                      <p:to x="100000" y="95000"/>
                                    </p:animScale>
                                    <p:animScale>
                                      <p:cBhvr>
                                        <p:cTn id="54" dur="166" decel="50000">
                                          <p:stCondLst>
                                            <p:cond delay="1834"/>
                                          </p:stCondLst>
                                        </p:cTn>
                                        <p:tgtEl>
                                          <p:spTgt spid="5">
                                            <p:graphicEl>
                                              <a:dgm id="{918FF342-9837-4234-8DD7-A0A2BD624B00}"/>
                                            </p:graphicEl>
                                          </p:spTgt>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grpId="0" nodeType="clickEffect">
                                  <p:stCondLst>
                                    <p:cond delay="0"/>
                                  </p:stCondLst>
                                  <p:childTnLst>
                                    <p:set>
                                      <p:cBhvr>
                                        <p:cTn id="58" dur="1" fill="hold">
                                          <p:stCondLst>
                                            <p:cond delay="0"/>
                                          </p:stCondLst>
                                        </p:cTn>
                                        <p:tgtEl>
                                          <p:spTgt spid="5">
                                            <p:graphicEl>
                                              <a:dgm id="{AE1BFBB7-50E2-4D16-953E-843707232272}"/>
                                            </p:graphicEl>
                                          </p:spTgt>
                                        </p:tgtEl>
                                        <p:attrNameLst>
                                          <p:attrName>style.visibility</p:attrName>
                                        </p:attrNameLst>
                                      </p:cBhvr>
                                      <p:to>
                                        <p:strVal val="visible"/>
                                      </p:to>
                                    </p:set>
                                    <p:animEffect transition="in" filter="wipe(down)">
                                      <p:cBhvr>
                                        <p:cTn id="59" dur="580">
                                          <p:stCondLst>
                                            <p:cond delay="0"/>
                                          </p:stCondLst>
                                        </p:cTn>
                                        <p:tgtEl>
                                          <p:spTgt spid="5">
                                            <p:graphicEl>
                                              <a:dgm id="{AE1BFBB7-50E2-4D16-953E-843707232272}"/>
                                            </p:graphicEl>
                                          </p:spTgt>
                                        </p:tgtEl>
                                      </p:cBhvr>
                                    </p:animEffect>
                                    <p:anim calcmode="lin" valueType="num">
                                      <p:cBhvr>
                                        <p:cTn id="60" dur="1822" tmFilter="0,0; 0.14,0.36; 0.43,0.73; 0.71,0.91; 1.0,1.0">
                                          <p:stCondLst>
                                            <p:cond delay="0"/>
                                          </p:stCondLst>
                                        </p:cTn>
                                        <p:tgtEl>
                                          <p:spTgt spid="5">
                                            <p:graphicEl>
                                              <a:dgm id="{AE1BFBB7-50E2-4D16-953E-843707232272}"/>
                                            </p:graphicEl>
                                          </p:spTgt>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5">
                                            <p:graphicEl>
                                              <a:dgm id="{AE1BFBB7-50E2-4D16-953E-843707232272}"/>
                                            </p:graphicEl>
                                          </p:spTgt>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5">
                                            <p:graphicEl>
                                              <a:dgm id="{AE1BFBB7-50E2-4D16-953E-843707232272}"/>
                                            </p:graphicEl>
                                          </p:spTgt>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5">
                                            <p:graphicEl>
                                              <a:dgm id="{AE1BFBB7-50E2-4D16-953E-843707232272}"/>
                                            </p:graphicEl>
                                          </p:spTgt>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5">
                                            <p:graphicEl>
                                              <a:dgm id="{AE1BFBB7-50E2-4D16-953E-843707232272}"/>
                                            </p:graphicEl>
                                          </p:spTgt>
                                        </p:tgtEl>
                                        <p:attrNameLst>
                                          <p:attrName>ppt_y</p:attrName>
                                        </p:attrNameLst>
                                      </p:cBhvr>
                                      <p:tavLst>
                                        <p:tav tm="0" fmla="#ppt_y-sin(pi*$)/81">
                                          <p:val>
                                            <p:fltVal val="0"/>
                                          </p:val>
                                        </p:tav>
                                        <p:tav tm="100000">
                                          <p:val>
                                            <p:fltVal val="1"/>
                                          </p:val>
                                        </p:tav>
                                      </p:tavLst>
                                    </p:anim>
                                    <p:animScale>
                                      <p:cBhvr>
                                        <p:cTn id="65" dur="26">
                                          <p:stCondLst>
                                            <p:cond delay="650"/>
                                          </p:stCondLst>
                                        </p:cTn>
                                        <p:tgtEl>
                                          <p:spTgt spid="5">
                                            <p:graphicEl>
                                              <a:dgm id="{AE1BFBB7-50E2-4D16-953E-843707232272}"/>
                                            </p:graphicEl>
                                          </p:spTgt>
                                        </p:tgtEl>
                                      </p:cBhvr>
                                      <p:to x="100000" y="60000"/>
                                    </p:animScale>
                                    <p:animScale>
                                      <p:cBhvr>
                                        <p:cTn id="66" dur="166" decel="50000">
                                          <p:stCondLst>
                                            <p:cond delay="676"/>
                                          </p:stCondLst>
                                        </p:cTn>
                                        <p:tgtEl>
                                          <p:spTgt spid="5">
                                            <p:graphicEl>
                                              <a:dgm id="{AE1BFBB7-50E2-4D16-953E-843707232272}"/>
                                            </p:graphicEl>
                                          </p:spTgt>
                                        </p:tgtEl>
                                      </p:cBhvr>
                                      <p:to x="100000" y="100000"/>
                                    </p:animScale>
                                    <p:animScale>
                                      <p:cBhvr>
                                        <p:cTn id="67" dur="26">
                                          <p:stCondLst>
                                            <p:cond delay="1312"/>
                                          </p:stCondLst>
                                        </p:cTn>
                                        <p:tgtEl>
                                          <p:spTgt spid="5">
                                            <p:graphicEl>
                                              <a:dgm id="{AE1BFBB7-50E2-4D16-953E-843707232272}"/>
                                            </p:graphicEl>
                                          </p:spTgt>
                                        </p:tgtEl>
                                      </p:cBhvr>
                                      <p:to x="100000" y="80000"/>
                                    </p:animScale>
                                    <p:animScale>
                                      <p:cBhvr>
                                        <p:cTn id="68" dur="166" decel="50000">
                                          <p:stCondLst>
                                            <p:cond delay="1338"/>
                                          </p:stCondLst>
                                        </p:cTn>
                                        <p:tgtEl>
                                          <p:spTgt spid="5">
                                            <p:graphicEl>
                                              <a:dgm id="{AE1BFBB7-50E2-4D16-953E-843707232272}"/>
                                            </p:graphicEl>
                                          </p:spTgt>
                                        </p:tgtEl>
                                      </p:cBhvr>
                                      <p:to x="100000" y="100000"/>
                                    </p:animScale>
                                    <p:animScale>
                                      <p:cBhvr>
                                        <p:cTn id="69" dur="26">
                                          <p:stCondLst>
                                            <p:cond delay="1642"/>
                                          </p:stCondLst>
                                        </p:cTn>
                                        <p:tgtEl>
                                          <p:spTgt spid="5">
                                            <p:graphicEl>
                                              <a:dgm id="{AE1BFBB7-50E2-4D16-953E-843707232272}"/>
                                            </p:graphicEl>
                                          </p:spTgt>
                                        </p:tgtEl>
                                      </p:cBhvr>
                                      <p:to x="100000" y="90000"/>
                                    </p:animScale>
                                    <p:animScale>
                                      <p:cBhvr>
                                        <p:cTn id="70" dur="166" decel="50000">
                                          <p:stCondLst>
                                            <p:cond delay="1668"/>
                                          </p:stCondLst>
                                        </p:cTn>
                                        <p:tgtEl>
                                          <p:spTgt spid="5">
                                            <p:graphicEl>
                                              <a:dgm id="{AE1BFBB7-50E2-4D16-953E-843707232272}"/>
                                            </p:graphicEl>
                                          </p:spTgt>
                                        </p:tgtEl>
                                      </p:cBhvr>
                                      <p:to x="100000" y="100000"/>
                                    </p:animScale>
                                    <p:animScale>
                                      <p:cBhvr>
                                        <p:cTn id="71" dur="26">
                                          <p:stCondLst>
                                            <p:cond delay="1808"/>
                                          </p:stCondLst>
                                        </p:cTn>
                                        <p:tgtEl>
                                          <p:spTgt spid="5">
                                            <p:graphicEl>
                                              <a:dgm id="{AE1BFBB7-50E2-4D16-953E-843707232272}"/>
                                            </p:graphicEl>
                                          </p:spTgt>
                                        </p:tgtEl>
                                      </p:cBhvr>
                                      <p:to x="100000" y="95000"/>
                                    </p:animScale>
                                    <p:animScale>
                                      <p:cBhvr>
                                        <p:cTn id="72" dur="166" decel="50000">
                                          <p:stCondLst>
                                            <p:cond delay="1834"/>
                                          </p:stCondLst>
                                        </p:cTn>
                                        <p:tgtEl>
                                          <p:spTgt spid="5">
                                            <p:graphicEl>
                                              <a:dgm id="{AE1BFBB7-50E2-4D16-953E-843707232272}"/>
                                            </p:graphicEl>
                                          </p:spTgt>
                                        </p:tgtEl>
                                      </p:cBhvr>
                                      <p:to x="100000" y="100000"/>
                                    </p:animScale>
                                  </p:childTnLst>
                                </p:cTn>
                              </p:par>
                              <p:par>
                                <p:cTn id="73" presetID="26" presetClass="entr" presetSubtype="0" fill="hold" grpId="0" nodeType="withEffect">
                                  <p:stCondLst>
                                    <p:cond delay="0"/>
                                  </p:stCondLst>
                                  <p:childTnLst>
                                    <p:set>
                                      <p:cBhvr>
                                        <p:cTn id="74" dur="1" fill="hold">
                                          <p:stCondLst>
                                            <p:cond delay="0"/>
                                          </p:stCondLst>
                                        </p:cTn>
                                        <p:tgtEl>
                                          <p:spTgt spid="5">
                                            <p:graphicEl>
                                              <a:dgm id="{AC77514B-0541-443E-AFE6-08C360B90EC1}"/>
                                            </p:graphicEl>
                                          </p:spTgt>
                                        </p:tgtEl>
                                        <p:attrNameLst>
                                          <p:attrName>style.visibility</p:attrName>
                                        </p:attrNameLst>
                                      </p:cBhvr>
                                      <p:to>
                                        <p:strVal val="visible"/>
                                      </p:to>
                                    </p:set>
                                    <p:animEffect transition="in" filter="wipe(down)">
                                      <p:cBhvr>
                                        <p:cTn id="75" dur="580">
                                          <p:stCondLst>
                                            <p:cond delay="0"/>
                                          </p:stCondLst>
                                        </p:cTn>
                                        <p:tgtEl>
                                          <p:spTgt spid="5">
                                            <p:graphicEl>
                                              <a:dgm id="{AC77514B-0541-443E-AFE6-08C360B90EC1}"/>
                                            </p:graphicEl>
                                          </p:spTgt>
                                        </p:tgtEl>
                                      </p:cBhvr>
                                    </p:animEffect>
                                    <p:anim calcmode="lin" valueType="num">
                                      <p:cBhvr>
                                        <p:cTn id="76" dur="1822" tmFilter="0,0; 0.14,0.36; 0.43,0.73; 0.71,0.91; 1.0,1.0">
                                          <p:stCondLst>
                                            <p:cond delay="0"/>
                                          </p:stCondLst>
                                        </p:cTn>
                                        <p:tgtEl>
                                          <p:spTgt spid="5">
                                            <p:graphicEl>
                                              <a:dgm id="{AC77514B-0541-443E-AFE6-08C360B90EC1}"/>
                                            </p:graphicEl>
                                          </p:spTgt>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5">
                                            <p:graphicEl>
                                              <a:dgm id="{AC77514B-0541-443E-AFE6-08C360B90EC1}"/>
                                            </p:graphicEl>
                                          </p:spTgt>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5">
                                            <p:graphicEl>
                                              <a:dgm id="{AC77514B-0541-443E-AFE6-08C360B90EC1}"/>
                                            </p:graphicEl>
                                          </p:spTgt>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5">
                                            <p:graphicEl>
                                              <a:dgm id="{AC77514B-0541-443E-AFE6-08C360B90EC1}"/>
                                            </p:graphicEl>
                                          </p:spTgt>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5">
                                            <p:graphicEl>
                                              <a:dgm id="{AC77514B-0541-443E-AFE6-08C360B90EC1}"/>
                                            </p:graphicEl>
                                          </p:spTgt>
                                        </p:tgtEl>
                                        <p:attrNameLst>
                                          <p:attrName>ppt_y</p:attrName>
                                        </p:attrNameLst>
                                      </p:cBhvr>
                                      <p:tavLst>
                                        <p:tav tm="0" fmla="#ppt_y-sin(pi*$)/81">
                                          <p:val>
                                            <p:fltVal val="0"/>
                                          </p:val>
                                        </p:tav>
                                        <p:tav tm="100000">
                                          <p:val>
                                            <p:fltVal val="1"/>
                                          </p:val>
                                        </p:tav>
                                      </p:tavLst>
                                    </p:anim>
                                    <p:animScale>
                                      <p:cBhvr>
                                        <p:cTn id="81" dur="26">
                                          <p:stCondLst>
                                            <p:cond delay="650"/>
                                          </p:stCondLst>
                                        </p:cTn>
                                        <p:tgtEl>
                                          <p:spTgt spid="5">
                                            <p:graphicEl>
                                              <a:dgm id="{AC77514B-0541-443E-AFE6-08C360B90EC1}"/>
                                            </p:graphicEl>
                                          </p:spTgt>
                                        </p:tgtEl>
                                      </p:cBhvr>
                                      <p:to x="100000" y="60000"/>
                                    </p:animScale>
                                    <p:animScale>
                                      <p:cBhvr>
                                        <p:cTn id="82" dur="166" decel="50000">
                                          <p:stCondLst>
                                            <p:cond delay="676"/>
                                          </p:stCondLst>
                                        </p:cTn>
                                        <p:tgtEl>
                                          <p:spTgt spid="5">
                                            <p:graphicEl>
                                              <a:dgm id="{AC77514B-0541-443E-AFE6-08C360B90EC1}"/>
                                            </p:graphicEl>
                                          </p:spTgt>
                                        </p:tgtEl>
                                      </p:cBhvr>
                                      <p:to x="100000" y="100000"/>
                                    </p:animScale>
                                    <p:animScale>
                                      <p:cBhvr>
                                        <p:cTn id="83" dur="26">
                                          <p:stCondLst>
                                            <p:cond delay="1312"/>
                                          </p:stCondLst>
                                        </p:cTn>
                                        <p:tgtEl>
                                          <p:spTgt spid="5">
                                            <p:graphicEl>
                                              <a:dgm id="{AC77514B-0541-443E-AFE6-08C360B90EC1}"/>
                                            </p:graphicEl>
                                          </p:spTgt>
                                        </p:tgtEl>
                                      </p:cBhvr>
                                      <p:to x="100000" y="80000"/>
                                    </p:animScale>
                                    <p:animScale>
                                      <p:cBhvr>
                                        <p:cTn id="84" dur="166" decel="50000">
                                          <p:stCondLst>
                                            <p:cond delay="1338"/>
                                          </p:stCondLst>
                                        </p:cTn>
                                        <p:tgtEl>
                                          <p:spTgt spid="5">
                                            <p:graphicEl>
                                              <a:dgm id="{AC77514B-0541-443E-AFE6-08C360B90EC1}"/>
                                            </p:graphicEl>
                                          </p:spTgt>
                                        </p:tgtEl>
                                      </p:cBhvr>
                                      <p:to x="100000" y="100000"/>
                                    </p:animScale>
                                    <p:animScale>
                                      <p:cBhvr>
                                        <p:cTn id="85" dur="26">
                                          <p:stCondLst>
                                            <p:cond delay="1642"/>
                                          </p:stCondLst>
                                        </p:cTn>
                                        <p:tgtEl>
                                          <p:spTgt spid="5">
                                            <p:graphicEl>
                                              <a:dgm id="{AC77514B-0541-443E-AFE6-08C360B90EC1}"/>
                                            </p:graphicEl>
                                          </p:spTgt>
                                        </p:tgtEl>
                                      </p:cBhvr>
                                      <p:to x="100000" y="90000"/>
                                    </p:animScale>
                                    <p:animScale>
                                      <p:cBhvr>
                                        <p:cTn id="86" dur="166" decel="50000">
                                          <p:stCondLst>
                                            <p:cond delay="1668"/>
                                          </p:stCondLst>
                                        </p:cTn>
                                        <p:tgtEl>
                                          <p:spTgt spid="5">
                                            <p:graphicEl>
                                              <a:dgm id="{AC77514B-0541-443E-AFE6-08C360B90EC1}"/>
                                            </p:graphicEl>
                                          </p:spTgt>
                                        </p:tgtEl>
                                      </p:cBhvr>
                                      <p:to x="100000" y="100000"/>
                                    </p:animScale>
                                    <p:animScale>
                                      <p:cBhvr>
                                        <p:cTn id="87" dur="26">
                                          <p:stCondLst>
                                            <p:cond delay="1808"/>
                                          </p:stCondLst>
                                        </p:cTn>
                                        <p:tgtEl>
                                          <p:spTgt spid="5">
                                            <p:graphicEl>
                                              <a:dgm id="{AC77514B-0541-443E-AFE6-08C360B90EC1}"/>
                                            </p:graphicEl>
                                          </p:spTgt>
                                        </p:tgtEl>
                                      </p:cBhvr>
                                      <p:to x="100000" y="95000"/>
                                    </p:animScale>
                                    <p:animScale>
                                      <p:cBhvr>
                                        <p:cTn id="88" dur="166" decel="50000">
                                          <p:stCondLst>
                                            <p:cond delay="1834"/>
                                          </p:stCondLst>
                                        </p:cTn>
                                        <p:tgtEl>
                                          <p:spTgt spid="5">
                                            <p:graphicEl>
                                              <a:dgm id="{AC77514B-0541-443E-AFE6-08C360B90EC1}"/>
                                            </p:graphic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C8004-498D-43AA-8773-6DA5F041EA1F}"/>
              </a:ext>
            </a:extLst>
          </p:cNvPr>
          <p:cNvSpPr>
            <a:spLocks noGrp="1"/>
          </p:cNvSpPr>
          <p:nvPr>
            <p:ph type="title"/>
          </p:nvPr>
        </p:nvSpPr>
        <p:spPr>
          <a:xfrm>
            <a:off x="1295402" y="982132"/>
            <a:ext cx="9601196" cy="1303867"/>
          </a:xfrm>
        </p:spPr>
        <p:txBody>
          <a:bodyPr>
            <a:normAutofit/>
          </a:bodyPr>
          <a:lstStyle/>
          <a:p>
            <a:pPr rtl="1"/>
            <a:r>
              <a:rPr lang="ar-SA">
                <a:solidFill>
                  <a:srgbClr val="262626"/>
                </a:solidFill>
                <a:latin typeface="Sakkal Majalla" panose="02000000000000000000" pitchFamily="2" charset="-78"/>
                <a:cs typeface="Sakkal Majalla" panose="02000000000000000000" pitchFamily="2" charset="-78"/>
              </a:rPr>
              <a:t>للحفاظ (3)</a:t>
            </a:r>
            <a:endParaRPr lang="en-US" dirty="0">
              <a:solidFill>
                <a:srgbClr val="262626"/>
              </a:solidFill>
              <a:latin typeface="Sakkal Majalla" panose="02000000000000000000" pitchFamily="2" charset="-78"/>
              <a:cs typeface="Sakkal Majalla" panose="02000000000000000000" pitchFamily="2" charset="-78"/>
            </a:endParaRPr>
          </a:p>
        </p:txBody>
      </p:sp>
      <p:graphicFrame>
        <p:nvGraphicFramePr>
          <p:cNvPr id="5" name="Content Placeholder 2">
            <a:extLst>
              <a:ext uri="{FF2B5EF4-FFF2-40B4-BE49-F238E27FC236}">
                <a16:creationId xmlns:a16="http://schemas.microsoft.com/office/drawing/2014/main" id="{88FA6B1A-F6A5-4314-BDAC-CE9DCE055B28}"/>
              </a:ext>
            </a:extLst>
          </p:cNvPr>
          <p:cNvGraphicFramePr>
            <a:graphicFrameLocks noGrp="1"/>
          </p:cNvGraphicFramePr>
          <p:nvPr>
            <p:ph idx="1"/>
            <p:extLst>
              <p:ext uri="{D42A27DB-BD31-4B8C-83A1-F6EECF244321}">
                <p14:modId xmlns:p14="http://schemas.microsoft.com/office/powerpoint/2010/main" val="1498751678"/>
              </p:ext>
            </p:extLst>
          </p:nvPr>
        </p:nvGraphicFramePr>
        <p:xfrm>
          <a:off x="1295401" y="2675822"/>
          <a:ext cx="9601197" cy="2985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3" name="Group 2">
            <a:extLst>
              <a:ext uri="{FF2B5EF4-FFF2-40B4-BE49-F238E27FC236}">
                <a16:creationId xmlns:a16="http://schemas.microsoft.com/office/drawing/2014/main" id="{71B016E2-E571-4082-B0D8-C398520F7CA6}"/>
              </a:ext>
            </a:extLst>
          </p:cNvPr>
          <p:cNvGrpSpPr/>
          <p:nvPr/>
        </p:nvGrpSpPr>
        <p:grpSpPr>
          <a:xfrm>
            <a:off x="1988635" y="3211282"/>
            <a:ext cx="8377288" cy="1730510"/>
            <a:chOff x="2477692" y="4308510"/>
            <a:chExt cx="8862216" cy="1527928"/>
          </a:xfrm>
        </p:grpSpPr>
        <p:grpSp>
          <p:nvGrpSpPr>
            <p:cNvPr id="11" name="Group 10">
              <a:extLst>
                <a:ext uri="{FF2B5EF4-FFF2-40B4-BE49-F238E27FC236}">
                  <a16:creationId xmlns:a16="http://schemas.microsoft.com/office/drawing/2014/main" id="{DA285E82-F777-4263-9A11-0D6922C53A28}"/>
                </a:ext>
              </a:extLst>
            </p:cNvPr>
            <p:cNvGrpSpPr/>
            <p:nvPr/>
          </p:nvGrpSpPr>
          <p:grpSpPr>
            <a:xfrm>
              <a:off x="2477692" y="4590854"/>
              <a:ext cx="8862216" cy="1245584"/>
              <a:chOff x="1157969" y="1915031"/>
              <a:chExt cx="8862216" cy="1245584"/>
            </a:xfrm>
          </p:grpSpPr>
          <p:sp>
            <p:nvSpPr>
              <p:cNvPr id="15" name="Rectangle: Rounded Corners 14">
                <a:extLst>
                  <a:ext uri="{FF2B5EF4-FFF2-40B4-BE49-F238E27FC236}">
                    <a16:creationId xmlns:a16="http://schemas.microsoft.com/office/drawing/2014/main" id="{FF256F36-1583-48B9-9845-22C7C4F9CC25}"/>
                  </a:ext>
                </a:extLst>
              </p:cNvPr>
              <p:cNvSpPr/>
              <p:nvPr/>
            </p:nvSpPr>
            <p:spPr>
              <a:xfrm>
                <a:off x="1157969" y="1915031"/>
                <a:ext cx="8862216" cy="1245584"/>
              </a:xfrm>
              <a:prstGeom prst="roundRect">
                <a:avLst>
                  <a:gd name="adj" fmla="val 10000"/>
                </a:avLst>
              </a:prstGeom>
            </p:spPr>
            <p:style>
              <a:lnRef idx="2">
                <a:schemeClr val="lt1">
                  <a:hueOff val="0"/>
                  <a:satOff val="0"/>
                  <a:lumOff val="0"/>
                  <a:alphaOff val="0"/>
                </a:schemeClr>
              </a:lnRef>
              <a:fillRef idx="1">
                <a:schemeClr val="accent2">
                  <a:hueOff val="3363155"/>
                  <a:satOff val="-3572"/>
                  <a:lumOff val="2745"/>
                  <a:alphaOff val="0"/>
                </a:schemeClr>
              </a:fillRef>
              <a:effectRef idx="0">
                <a:schemeClr val="accent2">
                  <a:hueOff val="3363155"/>
                  <a:satOff val="-3572"/>
                  <a:lumOff val="2745"/>
                  <a:alphaOff val="0"/>
                </a:schemeClr>
              </a:effectRef>
              <a:fontRef idx="minor">
                <a:schemeClr val="lt1"/>
              </a:fontRef>
            </p:style>
          </p:sp>
          <p:sp>
            <p:nvSpPr>
              <p:cNvPr id="16" name="Rectangle: Rounded Corners 4">
                <a:extLst>
                  <a:ext uri="{FF2B5EF4-FFF2-40B4-BE49-F238E27FC236}">
                    <a16:creationId xmlns:a16="http://schemas.microsoft.com/office/drawing/2014/main" id="{83D1E355-2ECD-481F-A83A-3401C9FC7B07}"/>
                  </a:ext>
                </a:extLst>
              </p:cNvPr>
              <p:cNvSpPr txBox="1"/>
              <p:nvPr/>
            </p:nvSpPr>
            <p:spPr>
              <a:xfrm>
                <a:off x="1534802" y="2116206"/>
                <a:ext cx="6806253" cy="84323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lvl="0" algn="ctr" defTabSz="1244600" rtl="1">
                  <a:lnSpc>
                    <a:spcPct val="90000"/>
                  </a:lnSpc>
                  <a:spcBef>
                    <a:spcPct val="0"/>
                  </a:spcBef>
                  <a:spcAft>
                    <a:spcPct val="35000"/>
                  </a:spcAft>
                </a:pPr>
                <a:r>
                  <a:rPr lang="ar-SA" sz="2000" kern="1200" dirty="0">
                    <a:latin typeface="Sakkal Majalla" panose="02000000000000000000" pitchFamily="2" charset="-78"/>
                    <a:cs typeface="Sakkal Majalla" panose="02000000000000000000" pitchFamily="2" charset="-78"/>
                  </a:rPr>
                  <a:t>(</a:t>
                </a:r>
                <a:r>
                  <a:rPr lang="ar-SA" sz="2000" dirty="0" err="1">
                    <a:latin typeface="Sakkal Majalla" panose="02000000000000000000" pitchFamily="2" charset="-78"/>
                    <a:cs typeface="Sakkal Majalla" panose="02000000000000000000" pitchFamily="2" charset="-78"/>
                  </a:rPr>
                  <a:t>فَمَنۡ</a:t>
                </a:r>
                <a:r>
                  <a:rPr lang="ar-SA" sz="2000" dirty="0">
                    <a:latin typeface="Sakkal Majalla" panose="02000000000000000000" pitchFamily="2" charset="-78"/>
                    <a:cs typeface="Sakkal Majalla" panose="02000000000000000000" pitchFamily="2" charset="-78"/>
                  </a:rPr>
                  <a:t> </a:t>
                </a:r>
                <a:r>
                  <a:rPr lang="ar-SA" sz="2000" dirty="0" err="1">
                    <a:latin typeface="Sakkal Majalla" panose="02000000000000000000" pitchFamily="2" charset="-78"/>
                    <a:cs typeface="Sakkal Majalla" panose="02000000000000000000" pitchFamily="2" charset="-78"/>
                  </a:rPr>
                  <a:t>أَظۡلَمُ</a:t>
                </a:r>
                <a:r>
                  <a:rPr lang="ar-SA" sz="2000" dirty="0">
                    <a:latin typeface="Sakkal Majalla" panose="02000000000000000000" pitchFamily="2" charset="-78"/>
                    <a:cs typeface="Sakkal Majalla" panose="02000000000000000000" pitchFamily="2" charset="-78"/>
                  </a:rPr>
                  <a:t> مِمَّنِ </a:t>
                </a:r>
                <a:r>
                  <a:rPr lang="ar-SA" sz="2000" dirty="0" err="1">
                    <a:latin typeface="Sakkal Majalla" panose="02000000000000000000" pitchFamily="2" charset="-78"/>
                    <a:cs typeface="Sakkal Majalla" panose="02000000000000000000" pitchFamily="2" charset="-78"/>
                  </a:rPr>
                  <a:t>ٱفۡتَرَىٰ</a:t>
                </a:r>
                <a:r>
                  <a:rPr lang="ar-SA" sz="2000" dirty="0">
                    <a:latin typeface="Sakkal Majalla" panose="02000000000000000000" pitchFamily="2" charset="-78"/>
                    <a:cs typeface="Sakkal Majalla" panose="02000000000000000000" pitchFamily="2" charset="-78"/>
                  </a:rPr>
                  <a:t> عَلَى </a:t>
                </a:r>
                <a:r>
                  <a:rPr lang="ar-SA" sz="2000" dirty="0" err="1">
                    <a:latin typeface="Sakkal Majalla" panose="02000000000000000000" pitchFamily="2" charset="-78"/>
                    <a:cs typeface="Sakkal Majalla" panose="02000000000000000000" pitchFamily="2" charset="-78"/>
                  </a:rPr>
                  <a:t>ٱللَّهِ</a:t>
                </a:r>
                <a:r>
                  <a:rPr lang="ar-SA" sz="2000" dirty="0">
                    <a:latin typeface="Sakkal Majalla" panose="02000000000000000000" pitchFamily="2" charset="-78"/>
                    <a:cs typeface="Sakkal Majalla" panose="02000000000000000000" pitchFamily="2" charset="-78"/>
                  </a:rPr>
                  <a:t> كَذِبًا </a:t>
                </a:r>
                <a:r>
                  <a:rPr lang="ar-SA" sz="2000" dirty="0" err="1">
                    <a:latin typeface="Sakkal Majalla" panose="02000000000000000000" pitchFamily="2" charset="-78"/>
                    <a:cs typeface="Sakkal Majalla" panose="02000000000000000000" pitchFamily="2" charset="-78"/>
                  </a:rPr>
                  <a:t>أَوۡ</a:t>
                </a:r>
                <a:r>
                  <a:rPr lang="ar-SA" sz="2000" dirty="0">
                    <a:latin typeface="Sakkal Majalla" panose="02000000000000000000" pitchFamily="2" charset="-78"/>
                    <a:cs typeface="Sakkal Majalla" panose="02000000000000000000" pitchFamily="2" charset="-78"/>
                  </a:rPr>
                  <a:t> كَذَّبَ </a:t>
                </a:r>
                <a:r>
                  <a:rPr lang="ar-SA" sz="2000" dirty="0" err="1">
                    <a:latin typeface="Sakkal Majalla" panose="02000000000000000000" pitchFamily="2" charset="-78"/>
                    <a:cs typeface="Sakkal Majalla" panose="02000000000000000000" pitchFamily="2" charset="-78"/>
                  </a:rPr>
                  <a:t>بِـَٔایَـٰتِهِۦۤۚ</a:t>
                </a:r>
                <a:r>
                  <a:rPr lang="ar-SA" sz="2000" dirty="0">
                    <a:latin typeface="Sakkal Majalla" panose="02000000000000000000" pitchFamily="2" charset="-78"/>
                    <a:cs typeface="Sakkal Majalla" panose="02000000000000000000" pitchFamily="2" charset="-78"/>
                  </a:rPr>
                  <a:t> </a:t>
                </a:r>
                <a:r>
                  <a:rPr lang="ar-SA" sz="2000" dirty="0" err="1">
                    <a:latin typeface="Sakkal Majalla" panose="02000000000000000000" pitchFamily="2" charset="-78"/>
                    <a:cs typeface="Sakkal Majalla" panose="02000000000000000000" pitchFamily="2" charset="-78"/>
                  </a:rPr>
                  <a:t>أُو۟لَـٰۤىِٕكَ</a:t>
                </a:r>
                <a:r>
                  <a:rPr lang="ar-SA" sz="2000" dirty="0">
                    <a:latin typeface="Sakkal Majalla" panose="02000000000000000000" pitchFamily="2" charset="-78"/>
                    <a:cs typeface="Sakkal Majalla" panose="02000000000000000000" pitchFamily="2" charset="-78"/>
                  </a:rPr>
                  <a:t> </a:t>
                </a:r>
                <a:r>
                  <a:rPr lang="ar-SA" sz="2000" dirty="0" err="1">
                    <a:latin typeface="Sakkal Majalla" panose="02000000000000000000" pitchFamily="2" charset="-78"/>
                    <a:cs typeface="Sakkal Majalla" panose="02000000000000000000" pitchFamily="2" charset="-78"/>
                  </a:rPr>
                  <a:t>یَنَالُهُمۡ</a:t>
                </a:r>
                <a:r>
                  <a:rPr lang="ar-SA" sz="2000" dirty="0">
                    <a:latin typeface="Sakkal Majalla" panose="02000000000000000000" pitchFamily="2" charset="-78"/>
                    <a:cs typeface="Sakkal Majalla" panose="02000000000000000000" pitchFamily="2" charset="-78"/>
                  </a:rPr>
                  <a:t> </a:t>
                </a:r>
                <a:r>
                  <a:rPr lang="ar-SA" sz="2000" dirty="0" err="1">
                    <a:latin typeface="Sakkal Majalla" panose="02000000000000000000" pitchFamily="2" charset="-78"/>
                    <a:cs typeface="Sakkal Majalla" panose="02000000000000000000" pitchFamily="2" charset="-78"/>
                  </a:rPr>
                  <a:t>نَصِیبُهُم</a:t>
                </a:r>
                <a:r>
                  <a:rPr lang="ar-SA" sz="2000" dirty="0">
                    <a:latin typeface="Sakkal Majalla" panose="02000000000000000000" pitchFamily="2" charset="-78"/>
                    <a:cs typeface="Sakkal Majalla" panose="02000000000000000000" pitchFamily="2" charset="-78"/>
                  </a:rPr>
                  <a:t> مِّنَ </a:t>
                </a:r>
                <a:r>
                  <a:rPr lang="ar-SA" sz="2000" dirty="0" err="1">
                    <a:latin typeface="Sakkal Majalla" panose="02000000000000000000" pitchFamily="2" charset="-78"/>
                    <a:cs typeface="Sakkal Majalla" panose="02000000000000000000" pitchFamily="2" charset="-78"/>
                  </a:rPr>
                  <a:t>ٱلۡكِتَـٰبِۖ</a:t>
                </a:r>
                <a:r>
                  <a:rPr lang="ar-SA" sz="2000" dirty="0">
                    <a:latin typeface="Sakkal Majalla" panose="02000000000000000000" pitchFamily="2" charset="-78"/>
                    <a:cs typeface="Sakkal Majalla" panose="02000000000000000000" pitchFamily="2" charset="-78"/>
                  </a:rPr>
                  <a:t> </a:t>
                </a:r>
                <a:r>
                  <a:rPr lang="ar-SA" sz="2000" dirty="0" err="1">
                    <a:latin typeface="Sakkal Majalla" panose="02000000000000000000" pitchFamily="2" charset="-78"/>
                    <a:cs typeface="Sakkal Majalla" panose="02000000000000000000" pitchFamily="2" charset="-78"/>
                  </a:rPr>
                  <a:t>حَتَّىٰۤ</a:t>
                </a:r>
                <a:r>
                  <a:rPr lang="ar-SA" sz="2000" dirty="0">
                    <a:latin typeface="Sakkal Majalla" panose="02000000000000000000" pitchFamily="2" charset="-78"/>
                    <a:cs typeface="Sakkal Majalla" panose="02000000000000000000" pitchFamily="2" charset="-78"/>
                  </a:rPr>
                  <a:t> إِذَا </a:t>
                </a:r>
                <a:r>
                  <a:rPr lang="ar-SA" sz="2000" u="sng" dirty="0" err="1">
                    <a:solidFill>
                      <a:schemeClr val="tx1"/>
                    </a:solidFill>
                    <a:latin typeface="Sakkal Majalla" panose="02000000000000000000" pitchFamily="2" charset="-78"/>
                    <a:cs typeface="Sakkal Majalla" panose="02000000000000000000" pitchFamily="2" charset="-78"/>
                  </a:rPr>
                  <a:t>جَاۤءَتۡهُمۡ</a:t>
                </a:r>
                <a:r>
                  <a:rPr lang="ar-SA" sz="2000" u="sng" dirty="0">
                    <a:solidFill>
                      <a:schemeClr val="tx1"/>
                    </a:solidFill>
                    <a:latin typeface="Sakkal Majalla" panose="02000000000000000000" pitchFamily="2" charset="-78"/>
                    <a:cs typeface="Sakkal Majalla" panose="02000000000000000000" pitchFamily="2" charset="-78"/>
                  </a:rPr>
                  <a:t> رُسُلُنَا </a:t>
                </a:r>
                <a:r>
                  <a:rPr lang="ar-SA" sz="2000" dirty="0" err="1">
                    <a:latin typeface="Sakkal Majalla" panose="02000000000000000000" pitchFamily="2" charset="-78"/>
                    <a:cs typeface="Sakkal Majalla" panose="02000000000000000000" pitchFamily="2" charset="-78"/>
                  </a:rPr>
                  <a:t>یَتَوَفَّوۡنَهُمۡ</a:t>
                </a:r>
                <a:r>
                  <a:rPr lang="ar-SA" sz="2000" dirty="0">
                    <a:latin typeface="Sakkal Majalla" panose="02000000000000000000" pitchFamily="2" charset="-78"/>
                    <a:cs typeface="Sakkal Majalla" panose="02000000000000000000" pitchFamily="2" charset="-78"/>
                  </a:rPr>
                  <a:t> </a:t>
                </a:r>
                <a:r>
                  <a:rPr lang="ar-SA" sz="2000" dirty="0" err="1">
                    <a:latin typeface="Sakkal Majalla" panose="02000000000000000000" pitchFamily="2" charset="-78"/>
                    <a:cs typeface="Sakkal Majalla" panose="02000000000000000000" pitchFamily="2" charset="-78"/>
                  </a:rPr>
                  <a:t>قَالُوۤا</a:t>
                </a:r>
                <a:r>
                  <a:rPr lang="ar-SA" sz="2000" dirty="0">
                    <a:latin typeface="Sakkal Majalla" panose="02000000000000000000" pitchFamily="2" charset="-78"/>
                    <a:cs typeface="Sakkal Majalla" panose="02000000000000000000" pitchFamily="2" charset="-78"/>
                  </a:rPr>
                  <a:t>۟ </a:t>
                </a:r>
                <a:r>
                  <a:rPr lang="ar-SA" sz="2000" dirty="0" err="1">
                    <a:latin typeface="Sakkal Majalla" panose="02000000000000000000" pitchFamily="2" charset="-78"/>
                    <a:cs typeface="Sakkal Majalla" panose="02000000000000000000" pitchFamily="2" charset="-78"/>
                  </a:rPr>
                  <a:t>أَیۡنَ</a:t>
                </a:r>
                <a:r>
                  <a:rPr lang="ar-SA" sz="2000" dirty="0">
                    <a:latin typeface="Sakkal Majalla" panose="02000000000000000000" pitchFamily="2" charset="-78"/>
                    <a:cs typeface="Sakkal Majalla" panose="02000000000000000000" pitchFamily="2" charset="-78"/>
                  </a:rPr>
                  <a:t> مَا </a:t>
                </a:r>
                <a:r>
                  <a:rPr lang="ar-SA" sz="2000" dirty="0" err="1">
                    <a:latin typeface="Sakkal Majalla" panose="02000000000000000000" pitchFamily="2" charset="-78"/>
                    <a:cs typeface="Sakkal Majalla" panose="02000000000000000000" pitchFamily="2" charset="-78"/>
                  </a:rPr>
                  <a:t>كُنتُمۡ</a:t>
                </a:r>
                <a:r>
                  <a:rPr lang="ar-SA" sz="2000" dirty="0">
                    <a:latin typeface="Sakkal Majalla" panose="02000000000000000000" pitchFamily="2" charset="-78"/>
                    <a:cs typeface="Sakkal Majalla" panose="02000000000000000000" pitchFamily="2" charset="-78"/>
                  </a:rPr>
                  <a:t> </a:t>
                </a:r>
                <a:r>
                  <a:rPr lang="ar-SA" sz="2000" dirty="0" err="1">
                    <a:latin typeface="Sakkal Majalla" panose="02000000000000000000" pitchFamily="2" charset="-78"/>
                    <a:cs typeface="Sakkal Majalla" panose="02000000000000000000" pitchFamily="2" charset="-78"/>
                  </a:rPr>
                  <a:t>تَدۡعُونَ</a:t>
                </a:r>
                <a:r>
                  <a:rPr lang="ar-SA" sz="2000" dirty="0">
                    <a:latin typeface="Sakkal Majalla" panose="02000000000000000000" pitchFamily="2" charset="-78"/>
                    <a:cs typeface="Sakkal Majalla" panose="02000000000000000000" pitchFamily="2" charset="-78"/>
                  </a:rPr>
                  <a:t> مِن دُونِ </a:t>
                </a:r>
                <a:r>
                  <a:rPr lang="ar-SA" sz="2000" dirty="0" err="1">
                    <a:latin typeface="Sakkal Majalla" panose="02000000000000000000" pitchFamily="2" charset="-78"/>
                    <a:cs typeface="Sakkal Majalla" panose="02000000000000000000" pitchFamily="2" charset="-78"/>
                  </a:rPr>
                  <a:t>ٱللَّهِۖ</a:t>
                </a:r>
                <a:r>
                  <a:rPr lang="ar-SA" sz="2000" dirty="0">
                    <a:latin typeface="Sakkal Majalla" panose="02000000000000000000" pitchFamily="2" charset="-78"/>
                    <a:cs typeface="Sakkal Majalla" panose="02000000000000000000" pitchFamily="2" charset="-78"/>
                  </a:rPr>
                  <a:t> قَالُوا۟ ضَلُّوا۟ عَنَّا وَشَهِدُوا۟ </a:t>
                </a:r>
                <a:r>
                  <a:rPr lang="ar-SA" sz="2000" dirty="0" err="1">
                    <a:latin typeface="Sakkal Majalla" panose="02000000000000000000" pitchFamily="2" charset="-78"/>
                    <a:cs typeface="Sakkal Majalla" panose="02000000000000000000" pitchFamily="2" charset="-78"/>
                  </a:rPr>
                  <a:t>عَلَىٰۤ</a:t>
                </a:r>
                <a:r>
                  <a:rPr lang="ar-SA" sz="2000" dirty="0">
                    <a:latin typeface="Sakkal Majalla" panose="02000000000000000000" pitchFamily="2" charset="-78"/>
                    <a:cs typeface="Sakkal Majalla" panose="02000000000000000000" pitchFamily="2" charset="-78"/>
                  </a:rPr>
                  <a:t> </a:t>
                </a:r>
                <a:r>
                  <a:rPr lang="ar-SA" sz="2000" dirty="0" err="1">
                    <a:latin typeface="Sakkal Majalla" panose="02000000000000000000" pitchFamily="2" charset="-78"/>
                    <a:cs typeface="Sakkal Majalla" panose="02000000000000000000" pitchFamily="2" charset="-78"/>
                  </a:rPr>
                  <a:t>أَنفُسِهِمۡ</a:t>
                </a:r>
                <a:r>
                  <a:rPr lang="ar-SA" sz="2000" dirty="0">
                    <a:latin typeface="Sakkal Majalla" panose="02000000000000000000" pitchFamily="2" charset="-78"/>
                    <a:cs typeface="Sakkal Majalla" panose="02000000000000000000" pitchFamily="2" charset="-78"/>
                  </a:rPr>
                  <a:t> </a:t>
                </a:r>
                <a:r>
                  <a:rPr lang="ar-SA" sz="2000" dirty="0" err="1">
                    <a:latin typeface="Sakkal Majalla" panose="02000000000000000000" pitchFamily="2" charset="-78"/>
                    <a:cs typeface="Sakkal Majalla" panose="02000000000000000000" pitchFamily="2" charset="-78"/>
                  </a:rPr>
                  <a:t>أَنَّهُمۡ</a:t>
                </a:r>
                <a:r>
                  <a:rPr lang="ar-SA" sz="2000" dirty="0">
                    <a:latin typeface="Sakkal Majalla" panose="02000000000000000000" pitchFamily="2" charset="-78"/>
                    <a:cs typeface="Sakkal Majalla" panose="02000000000000000000" pitchFamily="2" charset="-78"/>
                  </a:rPr>
                  <a:t> كَانُوا۟ </a:t>
                </a:r>
                <a:r>
                  <a:rPr lang="ar-SA" sz="2000" dirty="0" err="1">
                    <a:latin typeface="Sakkal Majalla" panose="02000000000000000000" pitchFamily="2" charset="-78"/>
                    <a:cs typeface="Sakkal Majalla" panose="02000000000000000000" pitchFamily="2" charset="-78"/>
                  </a:rPr>
                  <a:t>كَـٰفِرِینَ</a:t>
                </a:r>
                <a:r>
                  <a:rPr lang="ar-SA" sz="2000" dirty="0">
                    <a:latin typeface="Sakkal Majalla" panose="02000000000000000000" pitchFamily="2" charset="-78"/>
                    <a:cs typeface="Sakkal Majalla" panose="02000000000000000000" pitchFamily="2" charset="-78"/>
                  </a:rPr>
                  <a:t>(37)</a:t>
                </a:r>
                <a:r>
                  <a:rPr lang="ar-SA" sz="2000" kern="1200" dirty="0">
                    <a:latin typeface="Sakkal Majalla" panose="02000000000000000000" pitchFamily="2" charset="-78"/>
                    <a:cs typeface="Sakkal Majalla" panose="02000000000000000000" pitchFamily="2" charset="-78"/>
                  </a:rPr>
                  <a:t>) سورة الأعراف</a:t>
                </a:r>
                <a:endParaRPr lang="en-US" sz="2000" kern="1200" dirty="0">
                  <a:latin typeface="Sakkal Majalla" panose="02000000000000000000" pitchFamily="2" charset="-78"/>
                  <a:cs typeface="Sakkal Majalla" panose="02000000000000000000" pitchFamily="2" charset="-78"/>
                </a:endParaRPr>
              </a:p>
            </p:txBody>
          </p:sp>
        </p:grpSp>
        <p:grpSp>
          <p:nvGrpSpPr>
            <p:cNvPr id="12" name="Group 11">
              <a:extLst>
                <a:ext uri="{FF2B5EF4-FFF2-40B4-BE49-F238E27FC236}">
                  <a16:creationId xmlns:a16="http://schemas.microsoft.com/office/drawing/2014/main" id="{E3CD14FB-8161-4E88-BDD9-DB3B5E9C39B1}"/>
                </a:ext>
              </a:extLst>
            </p:cNvPr>
            <p:cNvGrpSpPr/>
            <p:nvPr/>
          </p:nvGrpSpPr>
          <p:grpSpPr>
            <a:xfrm>
              <a:off x="9687012" y="4308510"/>
              <a:ext cx="582206" cy="667774"/>
              <a:chOff x="8367289" y="1632687"/>
              <a:chExt cx="582206" cy="667774"/>
            </a:xfrm>
          </p:grpSpPr>
          <p:sp>
            <p:nvSpPr>
              <p:cNvPr id="13" name="Arrow: Down 12">
                <a:extLst>
                  <a:ext uri="{FF2B5EF4-FFF2-40B4-BE49-F238E27FC236}">
                    <a16:creationId xmlns:a16="http://schemas.microsoft.com/office/drawing/2014/main" id="{2855C1FB-124C-4D08-9BCD-146D350BB843}"/>
                  </a:ext>
                </a:extLst>
              </p:cNvPr>
              <p:cNvSpPr/>
              <p:nvPr/>
            </p:nvSpPr>
            <p:spPr>
              <a:xfrm>
                <a:off x="8367289" y="1718255"/>
                <a:ext cx="582206" cy="582206"/>
              </a:xfrm>
              <a:prstGeom prst="downArrow">
                <a:avLst>
                  <a:gd name="adj1" fmla="val 55000"/>
                  <a:gd name="adj2" fmla="val 45000"/>
                </a:avLst>
              </a:prstGeom>
            </p:spPr>
            <p:style>
              <a:lnRef idx="2">
                <a:schemeClr val="accent2">
                  <a:tint val="40000"/>
                  <a:alpha val="90000"/>
                  <a:hueOff val="4183470"/>
                  <a:satOff val="1428"/>
                  <a:lumOff val="439"/>
                  <a:alphaOff val="0"/>
                </a:schemeClr>
              </a:lnRef>
              <a:fillRef idx="1">
                <a:schemeClr val="accent2">
                  <a:tint val="40000"/>
                  <a:alpha val="90000"/>
                  <a:hueOff val="4183470"/>
                  <a:satOff val="1428"/>
                  <a:lumOff val="439"/>
                  <a:alphaOff val="0"/>
                </a:schemeClr>
              </a:fillRef>
              <a:effectRef idx="0">
                <a:schemeClr val="accent2">
                  <a:tint val="40000"/>
                  <a:alpha val="90000"/>
                  <a:hueOff val="4183470"/>
                  <a:satOff val="1428"/>
                  <a:lumOff val="439"/>
                  <a:alphaOff val="0"/>
                </a:schemeClr>
              </a:effectRef>
              <a:fontRef idx="minor">
                <a:schemeClr val="dk1">
                  <a:hueOff val="0"/>
                  <a:satOff val="0"/>
                  <a:lumOff val="0"/>
                  <a:alphaOff val="0"/>
                </a:schemeClr>
              </a:fontRef>
            </p:style>
          </p:sp>
          <p:sp>
            <p:nvSpPr>
              <p:cNvPr id="14" name="Arrow: Down 6">
                <a:extLst>
                  <a:ext uri="{FF2B5EF4-FFF2-40B4-BE49-F238E27FC236}">
                    <a16:creationId xmlns:a16="http://schemas.microsoft.com/office/drawing/2014/main" id="{3CF7C485-44FF-44FD-A624-2E913D043C6D}"/>
                  </a:ext>
                </a:extLst>
              </p:cNvPr>
              <p:cNvSpPr txBox="1"/>
              <p:nvPr/>
            </p:nvSpPr>
            <p:spPr>
              <a:xfrm>
                <a:off x="8484529" y="1632687"/>
                <a:ext cx="347726" cy="60924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p:txBody>
          </p:sp>
        </p:grpSp>
      </p:grpSp>
    </p:spTree>
    <p:extLst>
      <p:ext uri="{BB962C8B-B14F-4D97-AF65-F5344CB8AC3E}">
        <p14:creationId xmlns:p14="http://schemas.microsoft.com/office/powerpoint/2010/main" val="22874921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graphicEl>
                                              <a:dgm id="{1BEC1CC2-7978-46CE-8A75-67A769C03883}"/>
                                            </p:graphicEl>
                                          </p:spTgt>
                                        </p:tgtEl>
                                        <p:attrNameLst>
                                          <p:attrName>style.visibility</p:attrName>
                                        </p:attrNameLst>
                                      </p:cBhvr>
                                      <p:to>
                                        <p:strVal val="visible"/>
                                      </p:to>
                                    </p:set>
                                    <p:animEffect transition="in" filter="wipe(down)">
                                      <p:cBhvr>
                                        <p:cTn id="7" dur="580">
                                          <p:stCondLst>
                                            <p:cond delay="0"/>
                                          </p:stCondLst>
                                        </p:cTn>
                                        <p:tgtEl>
                                          <p:spTgt spid="5">
                                            <p:graphicEl>
                                              <a:dgm id="{1BEC1CC2-7978-46CE-8A75-67A769C03883}"/>
                                            </p:graphicEl>
                                          </p:spTgt>
                                        </p:tgtEl>
                                      </p:cBhvr>
                                    </p:animEffect>
                                    <p:anim calcmode="lin" valueType="num">
                                      <p:cBhvr>
                                        <p:cTn id="8" dur="1822" tmFilter="0,0; 0.14,0.36; 0.43,0.73; 0.71,0.91; 1.0,1.0">
                                          <p:stCondLst>
                                            <p:cond delay="0"/>
                                          </p:stCondLst>
                                        </p:cTn>
                                        <p:tgtEl>
                                          <p:spTgt spid="5">
                                            <p:graphicEl>
                                              <a:dgm id="{1BEC1CC2-7978-46CE-8A75-67A769C03883}"/>
                                            </p:graphic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graphicEl>
                                              <a:dgm id="{1BEC1CC2-7978-46CE-8A75-67A769C03883}"/>
                                            </p:graphic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graphicEl>
                                              <a:dgm id="{1BEC1CC2-7978-46CE-8A75-67A769C03883}"/>
                                            </p:graphic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graphicEl>
                                              <a:dgm id="{1BEC1CC2-7978-46CE-8A75-67A769C03883}"/>
                                            </p:graphic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graphicEl>
                                              <a:dgm id="{1BEC1CC2-7978-46CE-8A75-67A769C03883}"/>
                                            </p:graphic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graphicEl>
                                              <a:dgm id="{1BEC1CC2-7978-46CE-8A75-67A769C03883}"/>
                                            </p:graphicEl>
                                          </p:spTgt>
                                        </p:tgtEl>
                                      </p:cBhvr>
                                      <p:to x="100000" y="60000"/>
                                    </p:animScale>
                                    <p:animScale>
                                      <p:cBhvr>
                                        <p:cTn id="14" dur="166" decel="50000">
                                          <p:stCondLst>
                                            <p:cond delay="676"/>
                                          </p:stCondLst>
                                        </p:cTn>
                                        <p:tgtEl>
                                          <p:spTgt spid="5">
                                            <p:graphicEl>
                                              <a:dgm id="{1BEC1CC2-7978-46CE-8A75-67A769C03883}"/>
                                            </p:graphicEl>
                                          </p:spTgt>
                                        </p:tgtEl>
                                      </p:cBhvr>
                                      <p:to x="100000" y="100000"/>
                                    </p:animScale>
                                    <p:animScale>
                                      <p:cBhvr>
                                        <p:cTn id="15" dur="26">
                                          <p:stCondLst>
                                            <p:cond delay="1312"/>
                                          </p:stCondLst>
                                        </p:cTn>
                                        <p:tgtEl>
                                          <p:spTgt spid="5">
                                            <p:graphicEl>
                                              <a:dgm id="{1BEC1CC2-7978-46CE-8A75-67A769C03883}"/>
                                            </p:graphicEl>
                                          </p:spTgt>
                                        </p:tgtEl>
                                      </p:cBhvr>
                                      <p:to x="100000" y="80000"/>
                                    </p:animScale>
                                    <p:animScale>
                                      <p:cBhvr>
                                        <p:cTn id="16" dur="166" decel="50000">
                                          <p:stCondLst>
                                            <p:cond delay="1338"/>
                                          </p:stCondLst>
                                        </p:cTn>
                                        <p:tgtEl>
                                          <p:spTgt spid="5">
                                            <p:graphicEl>
                                              <a:dgm id="{1BEC1CC2-7978-46CE-8A75-67A769C03883}"/>
                                            </p:graphicEl>
                                          </p:spTgt>
                                        </p:tgtEl>
                                      </p:cBhvr>
                                      <p:to x="100000" y="100000"/>
                                    </p:animScale>
                                    <p:animScale>
                                      <p:cBhvr>
                                        <p:cTn id="17" dur="26">
                                          <p:stCondLst>
                                            <p:cond delay="1642"/>
                                          </p:stCondLst>
                                        </p:cTn>
                                        <p:tgtEl>
                                          <p:spTgt spid="5">
                                            <p:graphicEl>
                                              <a:dgm id="{1BEC1CC2-7978-46CE-8A75-67A769C03883}"/>
                                            </p:graphicEl>
                                          </p:spTgt>
                                        </p:tgtEl>
                                      </p:cBhvr>
                                      <p:to x="100000" y="90000"/>
                                    </p:animScale>
                                    <p:animScale>
                                      <p:cBhvr>
                                        <p:cTn id="18" dur="166" decel="50000">
                                          <p:stCondLst>
                                            <p:cond delay="1668"/>
                                          </p:stCondLst>
                                        </p:cTn>
                                        <p:tgtEl>
                                          <p:spTgt spid="5">
                                            <p:graphicEl>
                                              <a:dgm id="{1BEC1CC2-7978-46CE-8A75-67A769C03883}"/>
                                            </p:graphicEl>
                                          </p:spTgt>
                                        </p:tgtEl>
                                      </p:cBhvr>
                                      <p:to x="100000" y="100000"/>
                                    </p:animScale>
                                    <p:animScale>
                                      <p:cBhvr>
                                        <p:cTn id="19" dur="26">
                                          <p:stCondLst>
                                            <p:cond delay="1808"/>
                                          </p:stCondLst>
                                        </p:cTn>
                                        <p:tgtEl>
                                          <p:spTgt spid="5">
                                            <p:graphicEl>
                                              <a:dgm id="{1BEC1CC2-7978-46CE-8A75-67A769C03883}"/>
                                            </p:graphicEl>
                                          </p:spTgt>
                                        </p:tgtEl>
                                      </p:cBhvr>
                                      <p:to x="100000" y="95000"/>
                                    </p:animScale>
                                    <p:animScale>
                                      <p:cBhvr>
                                        <p:cTn id="20" dur="166" decel="50000">
                                          <p:stCondLst>
                                            <p:cond delay="1834"/>
                                          </p:stCondLst>
                                        </p:cTn>
                                        <p:tgtEl>
                                          <p:spTgt spid="5">
                                            <p:graphicEl>
                                              <a:dgm id="{1BEC1CC2-7978-46CE-8A75-67A769C03883}"/>
                                            </p:graphic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graphicEl>
                                              <a:dgm id="{D5997FB6-A5FE-4C06-BF9E-64807667A1D9}"/>
                                            </p:graphicEl>
                                          </p:spTgt>
                                        </p:tgtEl>
                                        <p:attrNameLst>
                                          <p:attrName>style.visibility</p:attrName>
                                        </p:attrNameLst>
                                      </p:cBhvr>
                                      <p:to>
                                        <p:strVal val="visible"/>
                                      </p:to>
                                    </p:set>
                                    <p:animEffect transition="in" filter="wipe(down)">
                                      <p:cBhvr>
                                        <p:cTn id="25" dur="580">
                                          <p:stCondLst>
                                            <p:cond delay="0"/>
                                          </p:stCondLst>
                                        </p:cTn>
                                        <p:tgtEl>
                                          <p:spTgt spid="5">
                                            <p:graphicEl>
                                              <a:dgm id="{D5997FB6-A5FE-4C06-BF9E-64807667A1D9}"/>
                                            </p:graphicEl>
                                          </p:spTgt>
                                        </p:tgtEl>
                                      </p:cBhvr>
                                    </p:animEffect>
                                    <p:anim calcmode="lin" valueType="num">
                                      <p:cBhvr>
                                        <p:cTn id="26" dur="1822" tmFilter="0,0; 0.14,0.36; 0.43,0.73; 0.71,0.91; 1.0,1.0">
                                          <p:stCondLst>
                                            <p:cond delay="0"/>
                                          </p:stCondLst>
                                        </p:cTn>
                                        <p:tgtEl>
                                          <p:spTgt spid="5">
                                            <p:graphicEl>
                                              <a:dgm id="{D5997FB6-A5FE-4C06-BF9E-64807667A1D9}"/>
                                            </p:graphic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graphicEl>
                                              <a:dgm id="{D5997FB6-A5FE-4C06-BF9E-64807667A1D9}"/>
                                            </p:graphic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graphicEl>
                                              <a:dgm id="{D5997FB6-A5FE-4C06-BF9E-64807667A1D9}"/>
                                            </p:graphic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graphicEl>
                                              <a:dgm id="{D5997FB6-A5FE-4C06-BF9E-64807667A1D9}"/>
                                            </p:graphic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graphicEl>
                                              <a:dgm id="{D5997FB6-A5FE-4C06-BF9E-64807667A1D9}"/>
                                            </p:graphic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graphicEl>
                                              <a:dgm id="{D5997FB6-A5FE-4C06-BF9E-64807667A1D9}"/>
                                            </p:graphicEl>
                                          </p:spTgt>
                                        </p:tgtEl>
                                      </p:cBhvr>
                                      <p:to x="100000" y="60000"/>
                                    </p:animScale>
                                    <p:animScale>
                                      <p:cBhvr>
                                        <p:cTn id="32" dur="166" decel="50000">
                                          <p:stCondLst>
                                            <p:cond delay="676"/>
                                          </p:stCondLst>
                                        </p:cTn>
                                        <p:tgtEl>
                                          <p:spTgt spid="5">
                                            <p:graphicEl>
                                              <a:dgm id="{D5997FB6-A5FE-4C06-BF9E-64807667A1D9}"/>
                                            </p:graphicEl>
                                          </p:spTgt>
                                        </p:tgtEl>
                                      </p:cBhvr>
                                      <p:to x="100000" y="100000"/>
                                    </p:animScale>
                                    <p:animScale>
                                      <p:cBhvr>
                                        <p:cTn id="33" dur="26">
                                          <p:stCondLst>
                                            <p:cond delay="1312"/>
                                          </p:stCondLst>
                                        </p:cTn>
                                        <p:tgtEl>
                                          <p:spTgt spid="5">
                                            <p:graphicEl>
                                              <a:dgm id="{D5997FB6-A5FE-4C06-BF9E-64807667A1D9}"/>
                                            </p:graphicEl>
                                          </p:spTgt>
                                        </p:tgtEl>
                                      </p:cBhvr>
                                      <p:to x="100000" y="80000"/>
                                    </p:animScale>
                                    <p:animScale>
                                      <p:cBhvr>
                                        <p:cTn id="34" dur="166" decel="50000">
                                          <p:stCondLst>
                                            <p:cond delay="1338"/>
                                          </p:stCondLst>
                                        </p:cTn>
                                        <p:tgtEl>
                                          <p:spTgt spid="5">
                                            <p:graphicEl>
                                              <a:dgm id="{D5997FB6-A5FE-4C06-BF9E-64807667A1D9}"/>
                                            </p:graphicEl>
                                          </p:spTgt>
                                        </p:tgtEl>
                                      </p:cBhvr>
                                      <p:to x="100000" y="100000"/>
                                    </p:animScale>
                                    <p:animScale>
                                      <p:cBhvr>
                                        <p:cTn id="35" dur="26">
                                          <p:stCondLst>
                                            <p:cond delay="1642"/>
                                          </p:stCondLst>
                                        </p:cTn>
                                        <p:tgtEl>
                                          <p:spTgt spid="5">
                                            <p:graphicEl>
                                              <a:dgm id="{D5997FB6-A5FE-4C06-BF9E-64807667A1D9}"/>
                                            </p:graphicEl>
                                          </p:spTgt>
                                        </p:tgtEl>
                                      </p:cBhvr>
                                      <p:to x="100000" y="90000"/>
                                    </p:animScale>
                                    <p:animScale>
                                      <p:cBhvr>
                                        <p:cTn id="36" dur="166" decel="50000">
                                          <p:stCondLst>
                                            <p:cond delay="1668"/>
                                          </p:stCondLst>
                                        </p:cTn>
                                        <p:tgtEl>
                                          <p:spTgt spid="5">
                                            <p:graphicEl>
                                              <a:dgm id="{D5997FB6-A5FE-4C06-BF9E-64807667A1D9}"/>
                                            </p:graphicEl>
                                          </p:spTgt>
                                        </p:tgtEl>
                                      </p:cBhvr>
                                      <p:to x="100000" y="100000"/>
                                    </p:animScale>
                                    <p:animScale>
                                      <p:cBhvr>
                                        <p:cTn id="37" dur="26">
                                          <p:stCondLst>
                                            <p:cond delay="1808"/>
                                          </p:stCondLst>
                                        </p:cTn>
                                        <p:tgtEl>
                                          <p:spTgt spid="5">
                                            <p:graphicEl>
                                              <a:dgm id="{D5997FB6-A5FE-4C06-BF9E-64807667A1D9}"/>
                                            </p:graphicEl>
                                          </p:spTgt>
                                        </p:tgtEl>
                                      </p:cBhvr>
                                      <p:to x="100000" y="95000"/>
                                    </p:animScale>
                                    <p:animScale>
                                      <p:cBhvr>
                                        <p:cTn id="38" dur="166" decel="50000">
                                          <p:stCondLst>
                                            <p:cond delay="1834"/>
                                          </p:stCondLst>
                                        </p:cTn>
                                        <p:tgtEl>
                                          <p:spTgt spid="5">
                                            <p:graphicEl>
                                              <a:dgm id="{D5997FB6-A5FE-4C06-BF9E-64807667A1D9}"/>
                                            </p:graphicEl>
                                          </p:spTgt>
                                        </p:tgtEl>
                                      </p:cBhvr>
                                      <p:to x="100000" y="100000"/>
                                    </p:animScale>
                                  </p:childTnLst>
                                </p:cTn>
                              </p:par>
                              <p:par>
                                <p:cTn id="39" presetID="26" presetClass="entr" presetSubtype="0" fill="hold" grpId="0" nodeType="withEffect">
                                  <p:stCondLst>
                                    <p:cond delay="0"/>
                                  </p:stCondLst>
                                  <p:childTnLst>
                                    <p:set>
                                      <p:cBhvr>
                                        <p:cTn id="40" dur="1" fill="hold">
                                          <p:stCondLst>
                                            <p:cond delay="0"/>
                                          </p:stCondLst>
                                        </p:cTn>
                                        <p:tgtEl>
                                          <p:spTgt spid="5">
                                            <p:graphicEl>
                                              <a:dgm id="{918FF342-9837-4234-8DD7-A0A2BD624B00}"/>
                                            </p:graphicEl>
                                          </p:spTgt>
                                        </p:tgtEl>
                                        <p:attrNameLst>
                                          <p:attrName>style.visibility</p:attrName>
                                        </p:attrNameLst>
                                      </p:cBhvr>
                                      <p:to>
                                        <p:strVal val="visible"/>
                                      </p:to>
                                    </p:set>
                                    <p:animEffect transition="in" filter="wipe(down)">
                                      <p:cBhvr>
                                        <p:cTn id="41" dur="580">
                                          <p:stCondLst>
                                            <p:cond delay="0"/>
                                          </p:stCondLst>
                                        </p:cTn>
                                        <p:tgtEl>
                                          <p:spTgt spid="5">
                                            <p:graphicEl>
                                              <a:dgm id="{918FF342-9837-4234-8DD7-A0A2BD624B00}"/>
                                            </p:graphicEl>
                                          </p:spTgt>
                                        </p:tgtEl>
                                      </p:cBhvr>
                                    </p:animEffect>
                                    <p:anim calcmode="lin" valueType="num">
                                      <p:cBhvr>
                                        <p:cTn id="42" dur="1822" tmFilter="0,0; 0.14,0.36; 0.43,0.73; 0.71,0.91; 1.0,1.0">
                                          <p:stCondLst>
                                            <p:cond delay="0"/>
                                          </p:stCondLst>
                                        </p:cTn>
                                        <p:tgtEl>
                                          <p:spTgt spid="5">
                                            <p:graphicEl>
                                              <a:dgm id="{918FF342-9837-4234-8DD7-A0A2BD624B00}"/>
                                            </p:graphic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5">
                                            <p:graphicEl>
                                              <a:dgm id="{918FF342-9837-4234-8DD7-A0A2BD624B00}"/>
                                            </p:graphic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5">
                                            <p:graphicEl>
                                              <a:dgm id="{918FF342-9837-4234-8DD7-A0A2BD624B00}"/>
                                            </p:graphic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5">
                                            <p:graphicEl>
                                              <a:dgm id="{918FF342-9837-4234-8DD7-A0A2BD624B00}"/>
                                            </p:graphic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5">
                                            <p:graphicEl>
                                              <a:dgm id="{918FF342-9837-4234-8DD7-A0A2BD624B00}"/>
                                            </p:graphic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5">
                                            <p:graphicEl>
                                              <a:dgm id="{918FF342-9837-4234-8DD7-A0A2BD624B00}"/>
                                            </p:graphicEl>
                                          </p:spTgt>
                                        </p:tgtEl>
                                      </p:cBhvr>
                                      <p:to x="100000" y="60000"/>
                                    </p:animScale>
                                    <p:animScale>
                                      <p:cBhvr>
                                        <p:cTn id="48" dur="166" decel="50000">
                                          <p:stCondLst>
                                            <p:cond delay="676"/>
                                          </p:stCondLst>
                                        </p:cTn>
                                        <p:tgtEl>
                                          <p:spTgt spid="5">
                                            <p:graphicEl>
                                              <a:dgm id="{918FF342-9837-4234-8DD7-A0A2BD624B00}"/>
                                            </p:graphicEl>
                                          </p:spTgt>
                                        </p:tgtEl>
                                      </p:cBhvr>
                                      <p:to x="100000" y="100000"/>
                                    </p:animScale>
                                    <p:animScale>
                                      <p:cBhvr>
                                        <p:cTn id="49" dur="26">
                                          <p:stCondLst>
                                            <p:cond delay="1312"/>
                                          </p:stCondLst>
                                        </p:cTn>
                                        <p:tgtEl>
                                          <p:spTgt spid="5">
                                            <p:graphicEl>
                                              <a:dgm id="{918FF342-9837-4234-8DD7-A0A2BD624B00}"/>
                                            </p:graphicEl>
                                          </p:spTgt>
                                        </p:tgtEl>
                                      </p:cBhvr>
                                      <p:to x="100000" y="80000"/>
                                    </p:animScale>
                                    <p:animScale>
                                      <p:cBhvr>
                                        <p:cTn id="50" dur="166" decel="50000">
                                          <p:stCondLst>
                                            <p:cond delay="1338"/>
                                          </p:stCondLst>
                                        </p:cTn>
                                        <p:tgtEl>
                                          <p:spTgt spid="5">
                                            <p:graphicEl>
                                              <a:dgm id="{918FF342-9837-4234-8DD7-A0A2BD624B00}"/>
                                            </p:graphicEl>
                                          </p:spTgt>
                                        </p:tgtEl>
                                      </p:cBhvr>
                                      <p:to x="100000" y="100000"/>
                                    </p:animScale>
                                    <p:animScale>
                                      <p:cBhvr>
                                        <p:cTn id="51" dur="26">
                                          <p:stCondLst>
                                            <p:cond delay="1642"/>
                                          </p:stCondLst>
                                        </p:cTn>
                                        <p:tgtEl>
                                          <p:spTgt spid="5">
                                            <p:graphicEl>
                                              <a:dgm id="{918FF342-9837-4234-8DD7-A0A2BD624B00}"/>
                                            </p:graphicEl>
                                          </p:spTgt>
                                        </p:tgtEl>
                                      </p:cBhvr>
                                      <p:to x="100000" y="90000"/>
                                    </p:animScale>
                                    <p:animScale>
                                      <p:cBhvr>
                                        <p:cTn id="52" dur="166" decel="50000">
                                          <p:stCondLst>
                                            <p:cond delay="1668"/>
                                          </p:stCondLst>
                                        </p:cTn>
                                        <p:tgtEl>
                                          <p:spTgt spid="5">
                                            <p:graphicEl>
                                              <a:dgm id="{918FF342-9837-4234-8DD7-A0A2BD624B00}"/>
                                            </p:graphicEl>
                                          </p:spTgt>
                                        </p:tgtEl>
                                      </p:cBhvr>
                                      <p:to x="100000" y="100000"/>
                                    </p:animScale>
                                    <p:animScale>
                                      <p:cBhvr>
                                        <p:cTn id="53" dur="26">
                                          <p:stCondLst>
                                            <p:cond delay="1808"/>
                                          </p:stCondLst>
                                        </p:cTn>
                                        <p:tgtEl>
                                          <p:spTgt spid="5">
                                            <p:graphicEl>
                                              <a:dgm id="{918FF342-9837-4234-8DD7-A0A2BD624B00}"/>
                                            </p:graphicEl>
                                          </p:spTgt>
                                        </p:tgtEl>
                                      </p:cBhvr>
                                      <p:to x="100000" y="95000"/>
                                    </p:animScale>
                                    <p:animScale>
                                      <p:cBhvr>
                                        <p:cTn id="54" dur="166" decel="50000">
                                          <p:stCondLst>
                                            <p:cond delay="1834"/>
                                          </p:stCondLst>
                                        </p:cTn>
                                        <p:tgtEl>
                                          <p:spTgt spid="5">
                                            <p:graphicEl>
                                              <a:dgm id="{918FF342-9837-4234-8DD7-A0A2BD624B00}"/>
                                            </p:graphicEl>
                                          </p:spTgt>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grpId="0" nodeType="clickEffect">
                                  <p:stCondLst>
                                    <p:cond delay="0"/>
                                  </p:stCondLst>
                                  <p:childTnLst>
                                    <p:set>
                                      <p:cBhvr>
                                        <p:cTn id="58" dur="1" fill="hold">
                                          <p:stCondLst>
                                            <p:cond delay="0"/>
                                          </p:stCondLst>
                                        </p:cTn>
                                        <p:tgtEl>
                                          <p:spTgt spid="5">
                                            <p:graphicEl>
                                              <a:dgm id="{AE1BFBB7-50E2-4D16-953E-843707232272}"/>
                                            </p:graphicEl>
                                          </p:spTgt>
                                        </p:tgtEl>
                                        <p:attrNameLst>
                                          <p:attrName>style.visibility</p:attrName>
                                        </p:attrNameLst>
                                      </p:cBhvr>
                                      <p:to>
                                        <p:strVal val="visible"/>
                                      </p:to>
                                    </p:set>
                                    <p:animEffect transition="in" filter="wipe(down)">
                                      <p:cBhvr>
                                        <p:cTn id="59" dur="580">
                                          <p:stCondLst>
                                            <p:cond delay="0"/>
                                          </p:stCondLst>
                                        </p:cTn>
                                        <p:tgtEl>
                                          <p:spTgt spid="5">
                                            <p:graphicEl>
                                              <a:dgm id="{AE1BFBB7-50E2-4D16-953E-843707232272}"/>
                                            </p:graphicEl>
                                          </p:spTgt>
                                        </p:tgtEl>
                                      </p:cBhvr>
                                    </p:animEffect>
                                    <p:anim calcmode="lin" valueType="num">
                                      <p:cBhvr>
                                        <p:cTn id="60" dur="1822" tmFilter="0,0; 0.14,0.36; 0.43,0.73; 0.71,0.91; 1.0,1.0">
                                          <p:stCondLst>
                                            <p:cond delay="0"/>
                                          </p:stCondLst>
                                        </p:cTn>
                                        <p:tgtEl>
                                          <p:spTgt spid="5">
                                            <p:graphicEl>
                                              <a:dgm id="{AE1BFBB7-50E2-4D16-953E-843707232272}"/>
                                            </p:graphicEl>
                                          </p:spTgt>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5">
                                            <p:graphicEl>
                                              <a:dgm id="{AE1BFBB7-50E2-4D16-953E-843707232272}"/>
                                            </p:graphicEl>
                                          </p:spTgt>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5">
                                            <p:graphicEl>
                                              <a:dgm id="{AE1BFBB7-50E2-4D16-953E-843707232272}"/>
                                            </p:graphicEl>
                                          </p:spTgt>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5">
                                            <p:graphicEl>
                                              <a:dgm id="{AE1BFBB7-50E2-4D16-953E-843707232272}"/>
                                            </p:graphicEl>
                                          </p:spTgt>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5">
                                            <p:graphicEl>
                                              <a:dgm id="{AE1BFBB7-50E2-4D16-953E-843707232272}"/>
                                            </p:graphicEl>
                                          </p:spTgt>
                                        </p:tgtEl>
                                        <p:attrNameLst>
                                          <p:attrName>ppt_y</p:attrName>
                                        </p:attrNameLst>
                                      </p:cBhvr>
                                      <p:tavLst>
                                        <p:tav tm="0" fmla="#ppt_y-sin(pi*$)/81">
                                          <p:val>
                                            <p:fltVal val="0"/>
                                          </p:val>
                                        </p:tav>
                                        <p:tav tm="100000">
                                          <p:val>
                                            <p:fltVal val="1"/>
                                          </p:val>
                                        </p:tav>
                                      </p:tavLst>
                                    </p:anim>
                                    <p:animScale>
                                      <p:cBhvr>
                                        <p:cTn id="65" dur="26">
                                          <p:stCondLst>
                                            <p:cond delay="650"/>
                                          </p:stCondLst>
                                        </p:cTn>
                                        <p:tgtEl>
                                          <p:spTgt spid="5">
                                            <p:graphicEl>
                                              <a:dgm id="{AE1BFBB7-50E2-4D16-953E-843707232272}"/>
                                            </p:graphicEl>
                                          </p:spTgt>
                                        </p:tgtEl>
                                      </p:cBhvr>
                                      <p:to x="100000" y="60000"/>
                                    </p:animScale>
                                    <p:animScale>
                                      <p:cBhvr>
                                        <p:cTn id="66" dur="166" decel="50000">
                                          <p:stCondLst>
                                            <p:cond delay="676"/>
                                          </p:stCondLst>
                                        </p:cTn>
                                        <p:tgtEl>
                                          <p:spTgt spid="5">
                                            <p:graphicEl>
                                              <a:dgm id="{AE1BFBB7-50E2-4D16-953E-843707232272}"/>
                                            </p:graphicEl>
                                          </p:spTgt>
                                        </p:tgtEl>
                                      </p:cBhvr>
                                      <p:to x="100000" y="100000"/>
                                    </p:animScale>
                                    <p:animScale>
                                      <p:cBhvr>
                                        <p:cTn id="67" dur="26">
                                          <p:stCondLst>
                                            <p:cond delay="1312"/>
                                          </p:stCondLst>
                                        </p:cTn>
                                        <p:tgtEl>
                                          <p:spTgt spid="5">
                                            <p:graphicEl>
                                              <a:dgm id="{AE1BFBB7-50E2-4D16-953E-843707232272}"/>
                                            </p:graphicEl>
                                          </p:spTgt>
                                        </p:tgtEl>
                                      </p:cBhvr>
                                      <p:to x="100000" y="80000"/>
                                    </p:animScale>
                                    <p:animScale>
                                      <p:cBhvr>
                                        <p:cTn id="68" dur="166" decel="50000">
                                          <p:stCondLst>
                                            <p:cond delay="1338"/>
                                          </p:stCondLst>
                                        </p:cTn>
                                        <p:tgtEl>
                                          <p:spTgt spid="5">
                                            <p:graphicEl>
                                              <a:dgm id="{AE1BFBB7-50E2-4D16-953E-843707232272}"/>
                                            </p:graphicEl>
                                          </p:spTgt>
                                        </p:tgtEl>
                                      </p:cBhvr>
                                      <p:to x="100000" y="100000"/>
                                    </p:animScale>
                                    <p:animScale>
                                      <p:cBhvr>
                                        <p:cTn id="69" dur="26">
                                          <p:stCondLst>
                                            <p:cond delay="1642"/>
                                          </p:stCondLst>
                                        </p:cTn>
                                        <p:tgtEl>
                                          <p:spTgt spid="5">
                                            <p:graphicEl>
                                              <a:dgm id="{AE1BFBB7-50E2-4D16-953E-843707232272}"/>
                                            </p:graphicEl>
                                          </p:spTgt>
                                        </p:tgtEl>
                                      </p:cBhvr>
                                      <p:to x="100000" y="90000"/>
                                    </p:animScale>
                                    <p:animScale>
                                      <p:cBhvr>
                                        <p:cTn id="70" dur="166" decel="50000">
                                          <p:stCondLst>
                                            <p:cond delay="1668"/>
                                          </p:stCondLst>
                                        </p:cTn>
                                        <p:tgtEl>
                                          <p:spTgt spid="5">
                                            <p:graphicEl>
                                              <a:dgm id="{AE1BFBB7-50E2-4D16-953E-843707232272}"/>
                                            </p:graphicEl>
                                          </p:spTgt>
                                        </p:tgtEl>
                                      </p:cBhvr>
                                      <p:to x="100000" y="100000"/>
                                    </p:animScale>
                                    <p:animScale>
                                      <p:cBhvr>
                                        <p:cTn id="71" dur="26">
                                          <p:stCondLst>
                                            <p:cond delay="1808"/>
                                          </p:stCondLst>
                                        </p:cTn>
                                        <p:tgtEl>
                                          <p:spTgt spid="5">
                                            <p:graphicEl>
                                              <a:dgm id="{AE1BFBB7-50E2-4D16-953E-843707232272}"/>
                                            </p:graphicEl>
                                          </p:spTgt>
                                        </p:tgtEl>
                                      </p:cBhvr>
                                      <p:to x="100000" y="95000"/>
                                    </p:animScale>
                                    <p:animScale>
                                      <p:cBhvr>
                                        <p:cTn id="72" dur="166" decel="50000">
                                          <p:stCondLst>
                                            <p:cond delay="1834"/>
                                          </p:stCondLst>
                                        </p:cTn>
                                        <p:tgtEl>
                                          <p:spTgt spid="5">
                                            <p:graphicEl>
                                              <a:dgm id="{AE1BFBB7-50E2-4D16-953E-843707232272}"/>
                                            </p:graphicEl>
                                          </p:spTgt>
                                        </p:tgtEl>
                                      </p:cBhvr>
                                      <p:to x="100000" y="100000"/>
                                    </p:animScale>
                                  </p:childTnLst>
                                </p:cTn>
                              </p:par>
                              <p:par>
                                <p:cTn id="73" presetID="26" presetClass="entr" presetSubtype="0" fill="hold" grpId="0" nodeType="withEffect">
                                  <p:stCondLst>
                                    <p:cond delay="0"/>
                                  </p:stCondLst>
                                  <p:childTnLst>
                                    <p:set>
                                      <p:cBhvr>
                                        <p:cTn id="74" dur="1" fill="hold">
                                          <p:stCondLst>
                                            <p:cond delay="0"/>
                                          </p:stCondLst>
                                        </p:cTn>
                                        <p:tgtEl>
                                          <p:spTgt spid="5">
                                            <p:graphicEl>
                                              <a:dgm id="{AC77514B-0541-443E-AFE6-08C360B90EC1}"/>
                                            </p:graphicEl>
                                          </p:spTgt>
                                        </p:tgtEl>
                                        <p:attrNameLst>
                                          <p:attrName>style.visibility</p:attrName>
                                        </p:attrNameLst>
                                      </p:cBhvr>
                                      <p:to>
                                        <p:strVal val="visible"/>
                                      </p:to>
                                    </p:set>
                                    <p:animEffect transition="in" filter="wipe(down)">
                                      <p:cBhvr>
                                        <p:cTn id="75" dur="580">
                                          <p:stCondLst>
                                            <p:cond delay="0"/>
                                          </p:stCondLst>
                                        </p:cTn>
                                        <p:tgtEl>
                                          <p:spTgt spid="5">
                                            <p:graphicEl>
                                              <a:dgm id="{AC77514B-0541-443E-AFE6-08C360B90EC1}"/>
                                            </p:graphicEl>
                                          </p:spTgt>
                                        </p:tgtEl>
                                      </p:cBhvr>
                                    </p:animEffect>
                                    <p:anim calcmode="lin" valueType="num">
                                      <p:cBhvr>
                                        <p:cTn id="76" dur="1822" tmFilter="0,0; 0.14,0.36; 0.43,0.73; 0.71,0.91; 1.0,1.0">
                                          <p:stCondLst>
                                            <p:cond delay="0"/>
                                          </p:stCondLst>
                                        </p:cTn>
                                        <p:tgtEl>
                                          <p:spTgt spid="5">
                                            <p:graphicEl>
                                              <a:dgm id="{AC77514B-0541-443E-AFE6-08C360B90EC1}"/>
                                            </p:graphicEl>
                                          </p:spTgt>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5">
                                            <p:graphicEl>
                                              <a:dgm id="{AC77514B-0541-443E-AFE6-08C360B90EC1}"/>
                                            </p:graphicEl>
                                          </p:spTgt>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5">
                                            <p:graphicEl>
                                              <a:dgm id="{AC77514B-0541-443E-AFE6-08C360B90EC1}"/>
                                            </p:graphicEl>
                                          </p:spTgt>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5">
                                            <p:graphicEl>
                                              <a:dgm id="{AC77514B-0541-443E-AFE6-08C360B90EC1}"/>
                                            </p:graphicEl>
                                          </p:spTgt>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5">
                                            <p:graphicEl>
                                              <a:dgm id="{AC77514B-0541-443E-AFE6-08C360B90EC1}"/>
                                            </p:graphicEl>
                                          </p:spTgt>
                                        </p:tgtEl>
                                        <p:attrNameLst>
                                          <p:attrName>ppt_y</p:attrName>
                                        </p:attrNameLst>
                                      </p:cBhvr>
                                      <p:tavLst>
                                        <p:tav tm="0" fmla="#ppt_y-sin(pi*$)/81">
                                          <p:val>
                                            <p:fltVal val="0"/>
                                          </p:val>
                                        </p:tav>
                                        <p:tav tm="100000">
                                          <p:val>
                                            <p:fltVal val="1"/>
                                          </p:val>
                                        </p:tav>
                                      </p:tavLst>
                                    </p:anim>
                                    <p:animScale>
                                      <p:cBhvr>
                                        <p:cTn id="81" dur="26">
                                          <p:stCondLst>
                                            <p:cond delay="650"/>
                                          </p:stCondLst>
                                        </p:cTn>
                                        <p:tgtEl>
                                          <p:spTgt spid="5">
                                            <p:graphicEl>
                                              <a:dgm id="{AC77514B-0541-443E-AFE6-08C360B90EC1}"/>
                                            </p:graphicEl>
                                          </p:spTgt>
                                        </p:tgtEl>
                                      </p:cBhvr>
                                      <p:to x="100000" y="60000"/>
                                    </p:animScale>
                                    <p:animScale>
                                      <p:cBhvr>
                                        <p:cTn id="82" dur="166" decel="50000">
                                          <p:stCondLst>
                                            <p:cond delay="676"/>
                                          </p:stCondLst>
                                        </p:cTn>
                                        <p:tgtEl>
                                          <p:spTgt spid="5">
                                            <p:graphicEl>
                                              <a:dgm id="{AC77514B-0541-443E-AFE6-08C360B90EC1}"/>
                                            </p:graphicEl>
                                          </p:spTgt>
                                        </p:tgtEl>
                                      </p:cBhvr>
                                      <p:to x="100000" y="100000"/>
                                    </p:animScale>
                                    <p:animScale>
                                      <p:cBhvr>
                                        <p:cTn id="83" dur="26">
                                          <p:stCondLst>
                                            <p:cond delay="1312"/>
                                          </p:stCondLst>
                                        </p:cTn>
                                        <p:tgtEl>
                                          <p:spTgt spid="5">
                                            <p:graphicEl>
                                              <a:dgm id="{AC77514B-0541-443E-AFE6-08C360B90EC1}"/>
                                            </p:graphicEl>
                                          </p:spTgt>
                                        </p:tgtEl>
                                      </p:cBhvr>
                                      <p:to x="100000" y="80000"/>
                                    </p:animScale>
                                    <p:animScale>
                                      <p:cBhvr>
                                        <p:cTn id="84" dur="166" decel="50000">
                                          <p:stCondLst>
                                            <p:cond delay="1338"/>
                                          </p:stCondLst>
                                        </p:cTn>
                                        <p:tgtEl>
                                          <p:spTgt spid="5">
                                            <p:graphicEl>
                                              <a:dgm id="{AC77514B-0541-443E-AFE6-08C360B90EC1}"/>
                                            </p:graphicEl>
                                          </p:spTgt>
                                        </p:tgtEl>
                                      </p:cBhvr>
                                      <p:to x="100000" y="100000"/>
                                    </p:animScale>
                                    <p:animScale>
                                      <p:cBhvr>
                                        <p:cTn id="85" dur="26">
                                          <p:stCondLst>
                                            <p:cond delay="1642"/>
                                          </p:stCondLst>
                                        </p:cTn>
                                        <p:tgtEl>
                                          <p:spTgt spid="5">
                                            <p:graphicEl>
                                              <a:dgm id="{AC77514B-0541-443E-AFE6-08C360B90EC1}"/>
                                            </p:graphicEl>
                                          </p:spTgt>
                                        </p:tgtEl>
                                      </p:cBhvr>
                                      <p:to x="100000" y="90000"/>
                                    </p:animScale>
                                    <p:animScale>
                                      <p:cBhvr>
                                        <p:cTn id="86" dur="166" decel="50000">
                                          <p:stCondLst>
                                            <p:cond delay="1668"/>
                                          </p:stCondLst>
                                        </p:cTn>
                                        <p:tgtEl>
                                          <p:spTgt spid="5">
                                            <p:graphicEl>
                                              <a:dgm id="{AC77514B-0541-443E-AFE6-08C360B90EC1}"/>
                                            </p:graphicEl>
                                          </p:spTgt>
                                        </p:tgtEl>
                                      </p:cBhvr>
                                      <p:to x="100000" y="100000"/>
                                    </p:animScale>
                                    <p:animScale>
                                      <p:cBhvr>
                                        <p:cTn id="87" dur="26">
                                          <p:stCondLst>
                                            <p:cond delay="1808"/>
                                          </p:stCondLst>
                                        </p:cTn>
                                        <p:tgtEl>
                                          <p:spTgt spid="5">
                                            <p:graphicEl>
                                              <a:dgm id="{AC77514B-0541-443E-AFE6-08C360B90EC1}"/>
                                            </p:graphicEl>
                                          </p:spTgt>
                                        </p:tgtEl>
                                      </p:cBhvr>
                                      <p:to x="100000" y="95000"/>
                                    </p:animScale>
                                    <p:animScale>
                                      <p:cBhvr>
                                        <p:cTn id="88" dur="166" decel="50000">
                                          <p:stCondLst>
                                            <p:cond delay="1834"/>
                                          </p:stCondLst>
                                        </p:cTn>
                                        <p:tgtEl>
                                          <p:spTgt spid="5">
                                            <p:graphicEl>
                                              <a:dgm id="{AC77514B-0541-443E-AFE6-08C360B90EC1}"/>
                                            </p:graphicEl>
                                          </p:spTgt>
                                        </p:tgtEl>
                                      </p:cBhvr>
                                      <p:to x="100000" y="100000"/>
                                    </p:animScale>
                                  </p:childTnLst>
                                </p:cTn>
                              </p:par>
                            </p:childTnLst>
                          </p:cTn>
                        </p:par>
                      </p:childTnLst>
                    </p:cTn>
                  </p:par>
                  <p:par>
                    <p:cTn id="89" fill="hold">
                      <p:stCondLst>
                        <p:cond delay="indefinite"/>
                      </p:stCondLst>
                      <p:childTnLst>
                        <p:par>
                          <p:cTn id="90" fill="hold">
                            <p:stCondLst>
                              <p:cond delay="0"/>
                            </p:stCondLst>
                            <p:childTnLst>
                              <p:par>
                                <p:cTn id="91" presetID="26" presetClass="entr" presetSubtype="0" fill="hold" nodeType="clickEffect">
                                  <p:stCondLst>
                                    <p:cond delay="0"/>
                                  </p:stCondLst>
                                  <p:childTnLst>
                                    <p:set>
                                      <p:cBhvr>
                                        <p:cTn id="92" dur="1" fill="hold">
                                          <p:stCondLst>
                                            <p:cond delay="0"/>
                                          </p:stCondLst>
                                        </p:cTn>
                                        <p:tgtEl>
                                          <p:spTgt spid="3"/>
                                        </p:tgtEl>
                                        <p:attrNameLst>
                                          <p:attrName>style.visibility</p:attrName>
                                        </p:attrNameLst>
                                      </p:cBhvr>
                                      <p:to>
                                        <p:strVal val="visible"/>
                                      </p:to>
                                    </p:set>
                                    <p:animEffect transition="in" filter="wipe(down)">
                                      <p:cBhvr>
                                        <p:cTn id="93" dur="580">
                                          <p:stCondLst>
                                            <p:cond delay="0"/>
                                          </p:stCondLst>
                                        </p:cTn>
                                        <p:tgtEl>
                                          <p:spTgt spid="3"/>
                                        </p:tgtEl>
                                      </p:cBhvr>
                                    </p:animEffect>
                                    <p:anim calcmode="lin" valueType="num">
                                      <p:cBhvr>
                                        <p:cTn id="9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9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9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9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99" dur="26">
                                          <p:stCondLst>
                                            <p:cond delay="650"/>
                                          </p:stCondLst>
                                        </p:cTn>
                                        <p:tgtEl>
                                          <p:spTgt spid="3"/>
                                        </p:tgtEl>
                                      </p:cBhvr>
                                      <p:to x="100000" y="60000"/>
                                    </p:animScale>
                                    <p:animScale>
                                      <p:cBhvr>
                                        <p:cTn id="100" dur="166" decel="50000">
                                          <p:stCondLst>
                                            <p:cond delay="676"/>
                                          </p:stCondLst>
                                        </p:cTn>
                                        <p:tgtEl>
                                          <p:spTgt spid="3"/>
                                        </p:tgtEl>
                                      </p:cBhvr>
                                      <p:to x="100000" y="100000"/>
                                    </p:animScale>
                                    <p:animScale>
                                      <p:cBhvr>
                                        <p:cTn id="101" dur="26">
                                          <p:stCondLst>
                                            <p:cond delay="1312"/>
                                          </p:stCondLst>
                                        </p:cTn>
                                        <p:tgtEl>
                                          <p:spTgt spid="3"/>
                                        </p:tgtEl>
                                      </p:cBhvr>
                                      <p:to x="100000" y="80000"/>
                                    </p:animScale>
                                    <p:animScale>
                                      <p:cBhvr>
                                        <p:cTn id="102" dur="166" decel="50000">
                                          <p:stCondLst>
                                            <p:cond delay="1338"/>
                                          </p:stCondLst>
                                        </p:cTn>
                                        <p:tgtEl>
                                          <p:spTgt spid="3"/>
                                        </p:tgtEl>
                                      </p:cBhvr>
                                      <p:to x="100000" y="100000"/>
                                    </p:animScale>
                                    <p:animScale>
                                      <p:cBhvr>
                                        <p:cTn id="103" dur="26">
                                          <p:stCondLst>
                                            <p:cond delay="1642"/>
                                          </p:stCondLst>
                                        </p:cTn>
                                        <p:tgtEl>
                                          <p:spTgt spid="3"/>
                                        </p:tgtEl>
                                      </p:cBhvr>
                                      <p:to x="100000" y="90000"/>
                                    </p:animScale>
                                    <p:animScale>
                                      <p:cBhvr>
                                        <p:cTn id="104" dur="166" decel="50000">
                                          <p:stCondLst>
                                            <p:cond delay="1668"/>
                                          </p:stCondLst>
                                        </p:cTn>
                                        <p:tgtEl>
                                          <p:spTgt spid="3"/>
                                        </p:tgtEl>
                                      </p:cBhvr>
                                      <p:to x="100000" y="100000"/>
                                    </p:animScale>
                                    <p:animScale>
                                      <p:cBhvr>
                                        <p:cTn id="105" dur="26">
                                          <p:stCondLst>
                                            <p:cond delay="1808"/>
                                          </p:stCondLst>
                                        </p:cTn>
                                        <p:tgtEl>
                                          <p:spTgt spid="3"/>
                                        </p:tgtEl>
                                      </p:cBhvr>
                                      <p:to x="100000" y="95000"/>
                                    </p:animScale>
                                    <p:animScale>
                                      <p:cBhvr>
                                        <p:cTn id="106"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p:bldSub>
      </p:bldGraphic>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C8004-498D-43AA-8773-6DA5F041EA1F}"/>
              </a:ext>
            </a:extLst>
          </p:cNvPr>
          <p:cNvSpPr>
            <a:spLocks noGrp="1"/>
          </p:cNvSpPr>
          <p:nvPr>
            <p:ph type="title"/>
          </p:nvPr>
        </p:nvSpPr>
        <p:spPr>
          <a:xfrm>
            <a:off x="1295402" y="982132"/>
            <a:ext cx="9601196" cy="1303867"/>
          </a:xfrm>
        </p:spPr>
        <p:txBody>
          <a:bodyPr>
            <a:normAutofit/>
          </a:bodyPr>
          <a:lstStyle/>
          <a:p>
            <a:pPr rtl="1"/>
            <a:r>
              <a:rPr lang="ar-SA" dirty="0">
                <a:solidFill>
                  <a:srgbClr val="262626"/>
                </a:solidFill>
                <a:latin typeface="Sakkal Majalla" panose="02000000000000000000" pitchFamily="2" charset="-78"/>
                <a:cs typeface="Sakkal Majalla" panose="02000000000000000000" pitchFamily="2" charset="-78"/>
              </a:rPr>
              <a:t>للحفاظ (4)</a:t>
            </a:r>
            <a:endParaRPr lang="en-US" dirty="0">
              <a:solidFill>
                <a:srgbClr val="262626"/>
              </a:solidFill>
              <a:latin typeface="Sakkal Majalla" panose="02000000000000000000" pitchFamily="2" charset="-78"/>
              <a:cs typeface="Sakkal Majalla" panose="02000000000000000000" pitchFamily="2" charset="-78"/>
            </a:endParaRPr>
          </a:p>
        </p:txBody>
      </p:sp>
      <p:graphicFrame>
        <p:nvGraphicFramePr>
          <p:cNvPr id="5" name="Content Placeholder 2">
            <a:extLst>
              <a:ext uri="{FF2B5EF4-FFF2-40B4-BE49-F238E27FC236}">
                <a16:creationId xmlns:a16="http://schemas.microsoft.com/office/drawing/2014/main" id="{88FA6B1A-F6A5-4314-BDAC-CE9DCE055B28}"/>
              </a:ext>
            </a:extLst>
          </p:cNvPr>
          <p:cNvGraphicFramePr>
            <a:graphicFrameLocks noGrp="1"/>
          </p:cNvGraphicFramePr>
          <p:nvPr>
            <p:ph idx="1"/>
            <p:extLst>
              <p:ext uri="{D42A27DB-BD31-4B8C-83A1-F6EECF244321}">
                <p14:modId xmlns:p14="http://schemas.microsoft.com/office/powerpoint/2010/main" val="2879312338"/>
              </p:ext>
            </p:extLst>
          </p:nvPr>
        </p:nvGraphicFramePr>
        <p:xfrm>
          <a:off x="1295401" y="2675822"/>
          <a:ext cx="9601197" cy="2985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579331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graphicEl>
                                              <a:dgm id="{1BEC1CC2-7978-46CE-8A75-67A769C03883}"/>
                                            </p:graphicEl>
                                          </p:spTgt>
                                        </p:tgtEl>
                                        <p:attrNameLst>
                                          <p:attrName>style.visibility</p:attrName>
                                        </p:attrNameLst>
                                      </p:cBhvr>
                                      <p:to>
                                        <p:strVal val="visible"/>
                                      </p:to>
                                    </p:set>
                                    <p:animEffect transition="in" filter="wipe(down)">
                                      <p:cBhvr>
                                        <p:cTn id="7" dur="580">
                                          <p:stCondLst>
                                            <p:cond delay="0"/>
                                          </p:stCondLst>
                                        </p:cTn>
                                        <p:tgtEl>
                                          <p:spTgt spid="5">
                                            <p:graphicEl>
                                              <a:dgm id="{1BEC1CC2-7978-46CE-8A75-67A769C03883}"/>
                                            </p:graphicEl>
                                          </p:spTgt>
                                        </p:tgtEl>
                                      </p:cBhvr>
                                    </p:animEffect>
                                    <p:anim calcmode="lin" valueType="num">
                                      <p:cBhvr>
                                        <p:cTn id="8" dur="1822" tmFilter="0,0; 0.14,0.36; 0.43,0.73; 0.71,0.91; 1.0,1.0">
                                          <p:stCondLst>
                                            <p:cond delay="0"/>
                                          </p:stCondLst>
                                        </p:cTn>
                                        <p:tgtEl>
                                          <p:spTgt spid="5">
                                            <p:graphicEl>
                                              <a:dgm id="{1BEC1CC2-7978-46CE-8A75-67A769C03883}"/>
                                            </p:graphic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graphicEl>
                                              <a:dgm id="{1BEC1CC2-7978-46CE-8A75-67A769C03883}"/>
                                            </p:graphic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graphicEl>
                                              <a:dgm id="{1BEC1CC2-7978-46CE-8A75-67A769C03883}"/>
                                            </p:graphic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graphicEl>
                                              <a:dgm id="{1BEC1CC2-7978-46CE-8A75-67A769C03883}"/>
                                            </p:graphic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graphicEl>
                                              <a:dgm id="{1BEC1CC2-7978-46CE-8A75-67A769C03883}"/>
                                            </p:graphic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graphicEl>
                                              <a:dgm id="{1BEC1CC2-7978-46CE-8A75-67A769C03883}"/>
                                            </p:graphicEl>
                                          </p:spTgt>
                                        </p:tgtEl>
                                      </p:cBhvr>
                                      <p:to x="100000" y="60000"/>
                                    </p:animScale>
                                    <p:animScale>
                                      <p:cBhvr>
                                        <p:cTn id="14" dur="166" decel="50000">
                                          <p:stCondLst>
                                            <p:cond delay="676"/>
                                          </p:stCondLst>
                                        </p:cTn>
                                        <p:tgtEl>
                                          <p:spTgt spid="5">
                                            <p:graphicEl>
                                              <a:dgm id="{1BEC1CC2-7978-46CE-8A75-67A769C03883}"/>
                                            </p:graphicEl>
                                          </p:spTgt>
                                        </p:tgtEl>
                                      </p:cBhvr>
                                      <p:to x="100000" y="100000"/>
                                    </p:animScale>
                                    <p:animScale>
                                      <p:cBhvr>
                                        <p:cTn id="15" dur="26">
                                          <p:stCondLst>
                                            <p:cond delay="1312"/>
                                          </p:stCondLst>
                                        </p:cTn>
                                        <p:tgtEl>
                                          <p:spTgt spid="5">
                                            <p:graphicEl>
                                              <a:dgm id="{1BEC1CC2-7978-46CE-8A75-67A769C03883}"/>
                                            </p:graphicEl>
                                          </p:spTgt>
                                        </p:tgtEl>
                                      </p:cBhvr>
                                      <p:to x="100000" y="80000"/>
                                    </p:animScale>
                                    <p:animScale>
                                      <p:cBhvr>
                                        <p:cTn id="16" dur="166" decel="50000">
                                          <p:stCondLst>
                                            <p:cond delay="1338"/>
                                          </p:stCondLst>
                                        </p:cTn>
                                        <p:tgtEl>
                                          <p:spTgt spid="5">
                                            <p:graphicEl>
                                              <a:dgm id="{1BEC1CC2-7978-46CE-8A75-67A769C03883}"/>
                                            </p:graphicEl>
                                          </p:spTgt>
                                        </p:tgtEl>
                                      </p:cBhvr>
                                      <p:to x="100000" y="100000"/>
                                    </p:animScale>
                                    <p:animScale>
                                      <p:cBhvr>
                                        <p:cTn id="17" dur="26">
                                          <p:stCondLst>
                                            <p:cond delay="1642"/>
                                          </p:stCondLst>
                                        </p:cTn>
                                        <p:tgtEl>
                                          <p:spTgt spid="5">
                                            <p:graphicEl>
                                              <a:dgm id="{1BEC1CC2-7978-46CE-8A75-67A769C03883}"/>
                                            </p:graphicEl>
                                          </p:spTgt>
                                        </p:tgtEl>
                                      </p:cBhvr>
                                      <p:to x="100000" y="90000"/>
                                    </p:animScale>
                                    <p:animScale>
                                      <p:cBhvr>
                                        <p:cTn id="18" dur="166" decel="50000">
                                          <p:stCondLst>
                                            <p:cond delay="1668"/>
                                          </p:stCondLst>
                                        </p:cTn>
                                        <p:tgtEl>
                                          <p:spTgt spid="5">
                                            <p:graphicEl>
                                              <a:dgm id="{1BEC1CC2-7978-46CE-8A75-67A769C03883}"/>
                                            </p:graphicEl>
                                          </p:spTgt>
                                        </p:tgtEl>
                                      </p:cBhvr>
                                      <p:to x="100000" y="100000"/>
                                    </p:animScale>
                                    <p:animScale>
                                      <p:cBhvr>
                                        <p:cTn id="19" dur="26">
                                          <p:stCondLst>
                                            <p:cond delay="1808"/>
                                          </p:stCondLst>
                                        </p:cTn>
                                        <p:tgtEl>
                                          <p:spTgt spid="5">
                                            <p:graphicEl>
                                              <a:dgm id="{1BEC1CC2-7978-46CE-8A75-67A769C03883}"/>
                                            </p:graphicEl>
                                          </p:spTgt>
                                        </p:tgtEl>
                                      </p:cBhvr>
                                      <p:to x="100000" y="95000"/>
                                    </p:animScale>
                                    <p:animScale>
                                      <p:cBhvr>
                                        <p:cTn id="20" dur="166" decel="50000">
                                          <p:stCondLst>
                                            <p:cond delay="1834"/>
                                          </p:stCondLst>
                                        </p:cTn>
                                        <p:tgtEl>
                                          <p:spTgt spid="5">
                                            <p:graphicEl>
                                              <a:dgm id="{1BEC1CC2-7978-46CE-8A75-67A769C03883}"/>
                                            </p:graphic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graphicEl>
                                              <a:dgm id="{D5997FB6-A5FE-4C06-BF9E-64807667A1D9}"/>
                                            </p:graphicEl>
                                          </p:spTgt>
                                        </p:tgtEl>
                                        <p:attrNameLst>
                                          <p:attrName>style.visibility</p:attrName>
                                        </p:attrNameLst>
                                      </p:cBhvr>
                                      <p:to>
                                        <p:strVal val="visible"/>
                                      </p:to>
                                    </p:set>
                                    <p:animEffect transition="in" filter="wipe(down)">
                                      <p:cBhvr>
                                        <p:cTn id="25" dur="580">
                                          <p:stCondLst>
                                            <p:cond delay="0"/>
                                          </p:stCondLst>
                                        </p:cTn>
                                        <p:tgtEl>
                                          <p:spTgt spid="5">
                                            <p:graphicEl>
                                              <a:dgm id="{D5997FB6-A5FE-4C06-BF9E-64807667A1D9}"/>
                                            </p:graphicEl>
                                          </p:spTgt>
                                        </p:tgtEl>
                                      </p:cBhvr>
                                    </p:animEffect>
                                    <p:anim calcmode="lin" valueType="num">
                                      <p:cBhvr>
                                        <p:cTn id="26" dur="1822" tmFilter="0,0; 0.14,0.36; 0.43,0.73; 0.71,0.91; 1.0,1.0">
                                          <p:stCondLst>
                                            <p:cond delay="0"/>
                                          </p:stCondLst>
                                        </p:cTn>
                                        <p:tgtEl>
                                          <p:spTgt spid="5">
                                            <p:graphicEl>
                                              <a:dgm id="{D5997FB6-A5FE-4C06-BF9E-64807667A1D9}"/>
                                            </p:graphic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graphicEl>
                                              <a:dgm id="{D5997FB6-A5FE-4C06-BF9E-64807667A1D9}"/>
                                            </p:graphic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graphicEl>
                                              <a:dgm id="{D5997FB6-A5FE-4C06-BF9E-64807667A1D9}"/>
                                            </p:graphic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graphicEl>
                                              <a:dgm id="{D5997FB6-A5FE-4C06-BF9E-64807667A1D9}"/>
                                            </p:graphic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graphicEl>
                                              <a:dgm id="{D5997FB6-A5FE-4C06-BF9E-64807667A1D9}"/>
                                            </p:graphic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graphicEl>
                                              <a:dgm id="{D5997FB6-A5FE-4C06-BF9E-64807667A1D9}"/>
                                            </p:graphicEl>
                                          </p:spTgt>
                                        </p:tgtEl>
                                      </p:cBhvr>
                                      <p:to x="100000" y="60000"/>
                                    </p:animScale>
                                    <p:animScale>
                                      <p:cBhvr>
                                        <p:cTn id="32" dur="166" decel="50000">
                                          <p:stCondLst>
                                            <p:cond delay="676"/>
                                          </p:stCondLst>
                                        </p:cTn>
                                        <p:tgtEl>
                                          <p:spTgt spid="5">
                                            <p:graphicEl>
                                              <a:dgm id="{D5997FB6-A5FE-4C06-BF9E-64807667A1D9}"/>
                                            </p:graphicEl>
                                          </p:spTgt>
                                        </p:tgtEl>
                                      </p:cBhvr>
                                      <p:to x="100000" y="100000"/>
                                    </p:animScale>
                                    <p:animScale>
                                      <p:cBhvr>
                                        <p:cTn id="33" dur="26">
                                          <p:stCondLst>
                                            <p:cond delay="1312"/>
                                          </p:stCondLst>
                                        </p:cTn>
                                        <p:tgtEl>
                                          <p:spTgt spid="5">
                                            <p:graphicEl>
                                              <a:dgm id="{D5997FB6-A5FE-4C06-BF9E-64807667A1D9}"/>
                                            </p:graphicEl>
                                          </p:spTgt>
                                        </p:tgtEl>
                                      </p:cBhvr>
                                      <p:to x="100000" y="80000"/>
                                    </p:animScale>
                                    <p:animScale>
                                      <p:cBhvr>
                                        <p:cTn id="34" dur="166" decel="50000">
                                          <p:stCondLst>
                                            <p:cond delay="1338"/>
                                          </p:stCondLst>
                                        </p:cTn>
                                        <p:tgtEl>
                                          <p:spTgt spid="5">
                                            <p:graphicEl>
                                              <a:dgm id="{D5997FB6-A5FE-4C06-BF9E-64807667A1D9}"/>
                                            </p:graphicEl>
                                          </p:spTgt>
                                        </p:tgtEl>
                                      </p:cBhvr>
                                      <p:to x="100000" y="100000"/>
                                    </p:animScale>
                                    <p:animScale>
                                      <p:cBhvr>
                                        <p:cTn id="35" dur="26">
                                          <p:stCondLst>
                                            <p:cond delay="1642"/>
                                          </p:stCondLst>
                                        </p:cTn>
                                        <p:tgtEl>
                                          <p:spTgt spid="5">
                                            <p:graphicEl>
                                              <a:dgm id="{D5997FB6-A5FE-4C06-BF9E-64807667A1D9}"/>
                                            </p:graphicEl>
                                          </p:spTgt>
                                        </p:tgtEl>
                                      </p:cBhvr>
                                      <p:to x="100000" y="90000"/>
                                    </p:animScale>
                                    <p:animScale>
                                      <p:cBhvr>
                                        <p:cTn id="36" dur="166" decel="50000">
                                          <p:stCondLst>
                                            <p:cond delay="1668"/>
                                          </p:stCondLst>
                                        </p:cTn>
                                        <p:tgtEl>
                                          <p:spTgt spid="5">
                                            <p:graphicEl>
                                              <a:dgm id="{D5997FB6-A5FE-4C06-BF9E-64807667A1D9}"/>
                                            </p:graphicEl>
                                          </p:spTgt>
                                        </p:tgtEl>
                                      </p:cBhvr>
                                      <p:to x="100000" y="100000"/>
                                    </p:animScale>
                                    <p:animScale>
                                      <p:cBhvr>
                                        <p:cTn id="37" dur="26">
                                          <p:stCondLst>
                                            <p:cond delay="1808"/>
                                          </p:stCondLst>
                                        </p:cTn>
                                        <p:tgtEl>
                                          <p:spTgt spid="5">
                                            <p:graphicEl>
                                              <a:dgm id="{D5997FB6-A5FE-4C06-BF9E-64807667A1D9}"/>
                                            </p:graphicEl>
                                          </p:spTgt>
                                        </p:tgtEl>
                                      </p:cBhvr>
                                      <p:to x="100000" y="95000"/>
                                    </p:animScale>
                                    <p:animScale>
                                      <p:cBhvr>
                                        <p:cTn id="38" dur="166" decel="50000">
                                          <p:stCondLst>
                                            <p:cond delay="1834"/>
                                          </p:stCondLst>
                                        </p:cTn>
                                        <p:tgtEl>
                                          <p:spTgt spid="5">
                                            <p:graphicEl>
                                              <a:dgm id="{D5997FB6-A5FE-4C06-BF9E-64807667A1D9}"/>
                                            </p:graphicEl>
                                          </p:spTgt>
                                        </p:tgtEl>
                                      </p:cBhvr>
                                      <p:to x="100000" y="100000"/>
                                    </p:animScale>
                                  </p:childTnLst>
                                </p:cTn>
                              </p:par>
                              <p:par>
                                <p:cTn id="39" presetID="26" presetClass="entr" presetSubtype="0" fill="hold" grpId="0" nodeType="withEffect">
                                  <p:stCondLst>
                                    <p:cond delay="0"/>
                                  </p:stCondLst>
                                  <p:childTnLst>
                                    <p:set>
                                      <p:cBhvr>
                                        <p:cTn id="40" dur="1" fill="hold">
                                          <p:stCondLst>
                                            <p:cond delay="0"/>
                                          </p:stCondLst>
                                        </p:cTn>
                                        <p:tgtEl>
                                          <p:spTgt spid="5">
                                            <p:graphicEl>
                                              <a:dgm id="{918FF342-9837-4234-8DD7-A0A2BD624B00}"/>
                                            </p:graphicEl>
                                          </p:spTgt>
                                        </p:tgtEl>
                                        <p:attrNameLst>
                                          <p:attrName>style.visibility</p:attrName>
                                        </p:attrNameLst>
                                      </p:cBhvr>
                                      <p:to>
                                        <p:strVal val="visible"/>
                                      </p:to>
                                    </p:set>
                                    <p:animEffect transition="in" filter="wipe(down)">
                                      <p:cBhvr>
                                        <p:cTn id="41" dur="580">
                                          <p:stCondLst>
                                            <p:cond delay="0"/>
                                          </p:stCondLst>
                                        </p:cTn>
                                        <p:tgtEl>
                                          <p:spTgt spid="5">
                                            <p:graphicEl>
                                              <a:dgm id="{918FF342-9837-4234-8DD7-A0A2BD624B00}"/>
                                            </p:graphicEl>
                                          </p:spTgt>
                                        </p:tgtEl>
                                      </p:cBhvr>
                                    </p:animEffect>
                                    <p:anim calcmode="lin" valueType="num">
                                      <p:cBhvr>
                                        <p:cTn id="42" dur="1822" tmFilter="0,0; 0.14,0.36; 0.43,0.73; 0.71,0.91; 1.0,1.0">
                                          <p:stCondLst>
                                            <p:cond delay="0"/>
                                          </p:stCondLst>
                                        </p:cTn>
                                        <p:tgtEl>
                                          <p:spTgt spid="5">
                                            <p:graphicEl>
                                              <a:dgm id="{918FF342-9837-4234-8DD7-A0A2BD624B00}"/>
                                            </p:graphic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5">
                                            <p:graphicEl>
                                              <a:dgm id="{918FF342-9837-4234-8DD7-A0A2BD624B00}"/>
                                            </p:graphic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5">
                                            <p:graphicEl>
                                              <a:dgm id="{918FF342-9837-4234-8DD7-A0A2BD624B00}"/>
                                            </p:graphic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5">
                                            <p:graphicEl>
                                              <a:dgm id="{918FF342-9837-4234-8DD7-A0A2BD624B00}"/>
                                            </p:graphic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5">
                                            <p:graphicEl>
                                              <a:dgm id="{918FF342-9837-4234-8DD7-A0A2BD624B00}"/>
                                            </p:graphic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5">
                                            <p:graphicEl>
                                              <a:dgm id="{918FF342-9837-4234-8DD7-A0A2BD624B00}"/>
                                            </p:graphicEl>
                                          </p:spTgt>
                                        </p:tgtEl>
                                      </p:cBhvr>
                                      <p:to x="100000" y="60000"/>
                                    </p:animScale>
                                    <p:animScale>
                                      <p:cBhvr>
                                        <p:cTn id="48" dur="166" decel="50000">
                                          <p:stCondLst>
                                            <p:cond delay="676"/>
                                          </p:stCondLst>
                                        </p:cTn>
                                        <p:tgtEl>
                                          <p:spTgt spid="5">
                                            <p:graphicEl>
                                              <a:dgm id="{918FF342-9837-4234-8DD7-A0A2BD624B00}"/>
                                            </p:graphicEl>
                                          </p:spTgt>
                                        </p:tgtEl>
                                      </p:cBhvr>
                                      <p:to x="100000" y="100000"/>
                                    </p:animScale>
                                    <p:animScale>
                                      <p:cBhvr>
                                        <p:cTn id="49" dur="26">
                                          <p:stCondLst>
                                            <p:cond delay="1312"/>
                                          </p:stCondLst>
                                        </p:cTn>
                                        <p:tgtEl>
                                          <p:spTgt spid="5">
                                            <p:graphicEl>
                                              <a:dgm id="{918FF342-9837-4234-8DD7-A0A2BD624B00}"/>
                                            </p:graphicEl>
                                          </p:spTgt>
                                        </p:tgtEl>
                                      </p:cBhvr>
                                      <p:to x="100000" y="80000"/>
                                    </p:animScale>
                                    <p:animScale>
                                      <p:cBhvr>
                                        <p:cTn id="50" dur="166" decel="50000">
                                          <p:stCondLst>
                                            <p:cond delay="1338"/>
                                          </p:stCondLst>
                                        </p:cTn>
                                        <p:tgtEl>
                                          <p:spTgt spid="5">
                                            <p:graphicEl>
                                              <a:dgm id="{918FF342-9837-4234-8DD7-A0A2BD624B00}"/>
                                            </p:graphicEl>
                                          </p:spTgt>
                                        </p:tgtEl>
                                      </p:cBhvr>
                                      <p:to x="100000" y="100000"/>
                                    </p:animScale>
                                    <p:animScale>
                                      <p:cBhvr>
                                        <p:cTn id="51" dur="26">
                                          <p:stCondLst>
                                            <p:cond delay="1642"/>
                                          </p:stCondLst>
                                        </p:cTn>
                                        <p:tgtEl>
                                          <p:spTgt spid="5">
                                            <p:graphicEl>
                                              <a:dgm id="{918FF342-9837-4234-8DD7-A0A2BD624B00}"/>
                                            </p:graphicEl>
                                          </p:spTgt>
                                        </p:tgtEl>
                                      </p:cBhvr>
                                      <p:to x="100000" y="90000"/>
                                    </p:animScale>
                                    <p:animScale>
                                      <p:cBhvr>
                                        <p:cTn id="52" dur="166" decel="50000">
                                          <p:stCondLst>
                                            <p:cond delay="1668"/>
                                          </p:stCondLst>
                                        </p:cTn>
                                        <p:tgtEl>
                                          <p:spTgt spid="5">
                                            <p:graphicEl>
                                              <a:dgm id="{918FF342-9837-4234-8DD7-A0A2BD624B00}"/>
                                            </p:graphicEl>
                                          </p:spTgt>
                                        </p:tgtEl>
                                      </p:cBhvr>
                                      <p:to x="100000" y="100000"/>
                                    </p:animScale>
                                    <p:animScale>
                                      <p:cBhvr>
                                        <p:cTn id="53" dur="26">
                                          <p:stCondLst>
                                            <p:cond delay="1808"/>
                                          </p:stCondLst>
                                        </p:cTn>
                                        <p:tgtEl>
                                          <p:spTgt spid="5">
                                            <p:graphicEl>
                                              <a:dgm id="{918FF342-9837-4234-8DD7-A0A2BD624B00}"/>
                                            </p:graphicEl>
                                          </p:spTgt>
                                        </p:tgtEl>
                                      </p:cBhvr>
                                      <p:to x="100000" y="95000"/>
                                    </p:animScale>
                                    <p:animScale>
                                      <p:cBhvr>
                                        <p:cTn id="54" dur="166" decel="50000">
                                          <p:stCondLst>
                                            <p:cond delay="1834"/>
                                          </p:stCondLst>
                                        </p:cTn>
                                        <p:tgtEl>
                                          <p:spTgt spid="5">
                                            <p:graphicEl>
                                              <a:dgm id="{918FF342-9837-4234-8DD7-A0A2BD624B00}"/>
                                            </p:graphicEl>
                                          </p:spTgt>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grpId="0" nodeType="clickEffect">
                                  <p:stCondLst>
                                    <p:cond delay="0"/>
                                  </p:stCondLst>
                                  <p:childTnLst>
                                    <p:set>
                                      <p:cBhvr>
                                        <p:cTn id="58" dur="1" fill="hold">
                                          <p:stCondLst>
                                            <p:cond delay="0"/>
                                          </p:stCondLst>
                                        </p:cTn>
                                        <p:tgtEl>
                                          <p:spTgt spid="5">
                                            <p:graphicEl>
                                              <a:dgm id="{AE1BFBB7-50E2-4D16-953E-843707232272}"/>
                                            </p:graphicEl>
                                          </p:spTgt>
                                        </p:tgtEl>
                                        <p:attrNameLst>
                                          <p:attrName>style.visibility</p:attrName>
                                        </p:attrNameLst>
                                      </p:cBhvr>
                                      <p:to>
                                        <p:strVal val="visible"/>
                                      </p:to>
                                    </p:set>
                                    <p:animEffect transition="in" filter="wipe(down)">
                                      <p:cBhvr>
                                        <p:cTn id="59" dur="580">
                                          <p:stCondLst>
                                            <p:cond delay="0"/>
                                          </p:stCondLst>
                                        </p:cTn>
                                        <p:tgtEl>
                                          <p:spTgt spid="5">
                                            <p:graphicEl>
                                              <a:dgm id="{AE1BFBB7-50E2-4D16-953E-843707232272}"/>
                                            </p:graphicEl>
                                          </p:spTgt>
                                        </p:tgtEl>
                                      </p:cBhvr>
                                    </p:animEffect>
                                    <p:anim calcmode="lin" valueType="num">
                                      <p:cBhvr>
                                        <p:cTn id="60" dur="1822" tmFilter="0,0; 0.14,0.36; 0.43,0.73; 0.71,0.91; 1.0,1.0">
                                          <p:stCondLst>
                                            <p:cond delay="0"/>
                                          </p:stCondLst>
                                        </p:cTn>
                                        <p:tgtEl>
                                          <p:spTgt spid="5">
                                            <p:graphicEl>
                                              <a:dgm id="{AE1BFBB7-50E2-4D16-953E-843707232272}"/>
                                            </p:graphicEl>
                                          </p:spTgt>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5">
                                            <p:graphicEl>
                                              <a:dgm id="{AE1BFBB7-50E2-4D16-953E-843707232272}"/>
                                            </p:graphicEl>
                                          </p:spTgt>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5">
                                            <p:graphicEl>
                                              <a:dgm id="{AE1BFBB7-50E2-4D16-953E-843707232272}"/>
                                            </p:graphicEl>
                                          </p:spTgt>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5">
                                            <p:graphicEl>
                                              <a:dgm id="{AE1BFBB7-50E2-4D16-953E-843707232272}"/>
                                            </p:graphicEl>
                                          </p:spTgt>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5">
                                            <p:graphicEl>
                                              <a:dgm id="{AE1BFBB7-50E2-4D16-953E-843707232272}"/>
                                            </p:graphicEl>
                                          </p:spTgt>
                                        </p:tgtEl>
                                        <p:attrNameLst>
                                          <p:attrName>ppt_y</p:attrName>
                                        </p:attrNameLst>
                                      </p:cBhvr>
                                      <p:tavLst>
                                        <p:tav tm="0" fmla="#ppt_y-sin(pi*$)/81">
                                          <p:val>
                                            <p:fltVal val="0"/>
                                          </p:val>
                                        </p:tav>
                                        <p:tav tm="100000">
                                          <p:val>
                                            <p:fltVal val="1"/>
                                          </p:val>
                                        </p:tav>
                                      </p:tavLst>
                                    </p:anim>
                                    <p:animScale>
                                      <p:cBhvr>
                                        <p:cTn id="65" dur="26">
                                          <p:stCondLst>
                                            <p:cond delay="650"/>
                                          </p:stCondLst>
                                        </p:cTn>
                                        <p:tgtEl>
                                          <p:spTgt spid="5">
                                            <p:graphicEl>
                                              <a:dgm id="{AE1BFBB7-50E2-4D16-953E-843707232272}"/>
                                            </p:graphicEl>
                                          </p:spTgt>
                                        </p:tgtEl>
                                      </p:cBhvr>
                                      <p:to x="100000" y="60000"/>
                                    </p:animScale>
                                    <p:animScale>
                                      <p:cBhvr>
                                        <p:cTn id="66" dur="166" decel="50000">
                                          <p:stCondLst>
                                            <p:cond delay="676"/>
                                          </p:stCondLst>
                                        </p:cTn>
                                        <p:tgtEl>
                                          <p:spTgt spid="5">
                                            <p:graphicEl>
                                              <a:dgm id="{AE1BFBB7-50E2-4D16-953E-843707232272}"/>
                                            </p:graphicEl>
                                          </p:spTgt>
                                        </p:tgtEl>
                                      </p:cBhvr>
                                      <p:to x="100000" y="100000"/>
                                    </p:animScale>
                                    <p:animScale>
                                      <p:cBhvr>
                                        <p:cTn id="67" dur="26">
                                          <p:stCondLst>
                                            <p:cond delay="1312"/>
                                          </p:stCondLst>
                                        </p:cTn>
                                        <p:tgtEl>
                                          <p:spTgt spid="5">
                                            <p:graphicEl>
                                              <a:dgm id="{AE1BFBB7-50E2-4D16-953E-843707232272}"/>
                                            </p:graphicEl>
                                          </p:spTgt>
                                        </p:tgtEl>
                                      </p:cBhvr>
                                      <p:to x="100000" y="80000"/>
                                    </p:animScale>
                                    <p:animScale>
                                      <p:cBhvr>
                                        <p:cTn id="68" dur="166" decel="50000">
                                          <p:stCondLst>
                                            <p:cond delay="1338"/>
                                          </p:stCondLst>
                                        </p:cTn>
                                        <p:tgtEl>
                                          <p:spTgt spid="5">
                                            <p:graphicEl>
                                              <a:dgm id="{AE1BFBB7-50E2-4D16-953E-843707232272}"/>
                                            </p:graphicEl>
                                          </p:spTgt>
                                        </p:tgtEl>
                                      </p:cBhvr>
                                      <p:to x="100000" y="100000"/>
                                    </p:animScale>
                                    <p:animScale>
                                      <p:cBhvr>
                                        <p:cTn id="69" dur="26">
                                          <p:stCondLst>
                                            <p:cond delay="1642"/>
                                          </p:stCondLst>
                                        </p:cTn>
                                        <p:tgtEl>
                                          <p:spTgt spid="5">
                                            <p:graphicEl>
                                              <a:dgm id="{AE1BFBB7-50E2-4D16-953E-843707232272}"/>
                                            </p:graphicEl>
                                          </p:spTgt>
                                        </p:tgtEl>
                                      </p:cBhvr>
                                      <p:to x="100000" y="90000"/>
                                    </p:animScale>
                                    <p:animScale>
                                      <p:cBhvr>
                                        <p:cTn id="70" dur="166" decel="50000">
                                          <p:stCondLst>
                                            <p:cond delay="1668"/>
                                          </p:stCondLst>
                                        </p:cTn>
                                        <p:tgtEl>
                                          <p:spTgt spid="5">
                                            <p:graphicEl>
                                              <a:dgm id="{AE1BFBB7-50E2-4D16-953E-843707232272}"/>
                                            </p:graphicEl>
                                          </p:spTgt>
                                        </p:tgtEl>
                                      </p:cBhvr>
                                      <p:to x="100000" y="100000"/>
                                    </p:animScale>
                                    <p:animScale>
                                      <p:cBhvr>
                                        <p:cTn id="71" dur="26">
                                          <p:stCondLst>
                                            <p:cond delay="1808"/>
                                          </p:stCondLst>
                                        </p:cTn>
                                        <p:tgtEl>
                                          <p:spTgt spid="5">
                                            <p:graphicEl>
                                              <a:dgm id="{AE1BFBB7-50E2-4D16-953E-843707232272}"/>
                                            </p:graphicEl>
                                          </p:spTgt>
                                        </p:tgtEl>
                                      </p:cBhvr>
                                      <p:to x="100000" y="95000"/>
                                    </p:animScale>
                                    <p:animScale>
                                      <p:cBhvr>
                                        <p:cTn id="72" dur="166" decel="50000">
                                          <p:stCondLst>
                                            <p:cond delay="1834"/>
                                          </p:stCondLst>
                                        </p:cTn>
                                        <p:tgtEl>
                                          <p:spTgt spid="5">
                                            <p:graphicEl>
                                              <a:dgm id="{AE1BFBB7-50E2-4D16-953E-843707232272}"/>
                                            </p:graphicEl>
                                          </p:spTgt>
                                        </p:tgtEl>
                                      </p:cBhvr>
                                      <p:to x="100000" y="100000"/>
                                    </p:animScale>
                                  </p:childTnLst>
                                </p:cTn>
                              </p:par>
                              <p:par>
                                <p:cTn id="73" presetID="26" presetClass="entr" presetSubtype="0" fill="hold" grpId="0" nodeType="withEffect">
                                  <p:stCondLst>
                                    <p:cond delay="0"/>
                                  </p:stCondLst>
                                  <p:childTnLst>
                                    <p:set>
                                      <p:cBhvr>
                                        <p:cTn id="74" dur="1" fill="hold">
                                          <p:stCondLst>
                                            <p:cond delay="0"/>
                                          </p:stCondLst>
                                        </p:cTn>
                                        <p:tgtEl>
                                          <p:spTgt spid="5">
                                            <p:graphicEl>
                                              <a:dgm id="{AC77514B-0541-443E-AFE6-08C360B90EC1}"/>
                                            </p:graphicEl>
                                          </p:spTgt>
                                        </p:tgtEl>
                                        <p:attrNameLst>
                                          <p:attrName>style.visibility</p:attrName>
                                        </p:attrNameLst>
                                      </p:cBhvr>
                                      <p:to>
                                        <p:strVal val="visible"/>
                                      </p:to>
                                    </p:set>
                                    <p:animEffect transition="in" filter="wipe(down)">
                                      <p:cBhvr>
                                        <p:cTn id="75" dur="580">
                                          <p:stCondLst>
                                            <p:cond delay="0"/>
                                          </p:stCondLst>
                                        </p:cTn>
                                        <p:tgtEl>
                                          <p:spTgt spid="5">
                                            <p:graphicEl>
                                              <a:dgm id="{AC77514B-0541-443E-AFE6-08C360B90EC1}"/>
                                            </p:graphicEl>
                                          </p:spTgt>
                                        </p:tgtEl>
                                      </p:cBhvr>
                                    </p:animEffect>
                                    <p:anim calcmode="lin" valueType="num">
                                      <p:cBhvr>
                                        <p:cTn id="76" dur="1822" tmFilter="0,0; 0.14,0.36; 0.43,0.73; 0.71,0.91; 1.0,1.0">
                                          <p:stCondLst>
                                            <p:cond delay="0"/>
                                          </p:stCondLst>
                                        </p:cTn>
                                        <p:tgtEl>
                                          <p:spTgt spid="5">
                                            <p:graphicEl>
                                              <a:dgm id="{AC77514B-0541-443E-AFE6-08C360B90EC1}"/>
                                            </p:graphicEl>
                                          </p:spTgt>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5">
                                            <p:graphicEl>
                                              <a:dgm id="{AC77514B-0541-443E-AFE6-08C360B90EC1}"/>
                                            </p:graphicEl>
                                          </p:spTgt>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5">
                                            <p:graphicEl>
                                              <a:dgm id="{AC77514B-0541-443E-AFE6-08C360B90EC1}"/>
                                            </p:graphicEl>
                                          </p:spTgt>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5">
                                            <p:graphicEl>
                                              <a:dgm id="{AC77514B-0541-443E-AFE6-08C360B90EC1}"/>
                                            </p:graphicEl>
                                          </p:spTgt>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5">
                                            <p:graphicEl>
                                              <a:dgm id="{AC77514B-0541-443E-AFE6-08C360B90EC1}"/>
                                            </p:graphicEl>
                                          </p:spTgt>
                                        </p:tgtEl>
                                        <p:attrNameLst>
                                          <p:attrName>ppt_y</p:attrName>
                                        </p:attrNameLst>
                                      </p:cBhvr>
                                      <p:tavLst>
                                        <p:tav tm="0" fmla="#ppt_y-sin(pi*$)/81">
                                          <p:val>
                                            <p:fltVal val="0"/>
                                          </p:val>
                                        </p:tav>
                                        <p:tav tm="100000">
                                          <p:val>
                                            <p:fltVal val="1"/>
                                          </p:val>
                                        </p:tav>
                                      </p:tavLst>
                                    </p:anim>
                                    <p:animScale>
                                      <p:cBhvr>
                                        <p:cTn id="81" dur="26">
                                          <p:stCondLst>
                                            <p:cond delay="650"/>
                                          </p:stCondLst>
                                        </p:cTn>
                                        <p:tgtEl>
                                          <p:spTgt spid="5">
                                            <p:graphicEl>
                                              <a:dgm id="{AC77514B-0541-443E-AFE6-08C360B90EC1}"/>
                                            </p:graphicEl>
                                          </p:spTgt>
                                        </p:tgtEl>
                                      </p:cBhvr>
                                      <p:to x="100000" y="60000"/>
                                    </p:animScale>
                                    <p:animScale>
                                      <p:cBhvr>
                                        <p:cTn id="82" dur="166" decel="50000">
                                          <p:stCondLst>
                                            <p:cond delay="676"/>
                                          </p:stCondLst>
                                        </p:cTn>
                                        <p:tgtEl>
                                          <p:spTgt spid="5">
                                            <p:graphicEl>
                                              <a:dgm id="{AC77514B-0541-443E-AFE6-08C360B90EC1}"/>
                                            </p:graphicEl>
                                          </p:spTgt>
                                        </p:tgtEl>
                                      </p:cBhvr>
                                      <p:to x="100000" y="100000"/>
                                    </p:animScale>
                                    <p:animScale>
                                      <p:cBhvr>
                                        <p:cTn id="83" dur="26">
                                          <p:stCondLst>
                                            <p:cond delay="1312"/>
                                          </p:stCondLst>
                                        </p:cTn>
                                        <p:tgtEl>
                                          <p:spTgt spid="5">
                                            <p:graphicEl>
                                              <a:dgm id="{AC77514B-0541-443E-AFE6-08C360B90EC1}"/>
                                            </p:graphicEl>
                                          </p:spTgt>
                                        </p:tgtEl>
                                      </p:cBhvr>
                                      <p:to x="100000" y="80000"/>
                                    </p:animScale>
                                    <p:animScale>
                                      <p:cBhvr>
                                        <p:cTn id="84" dur="166" decel="50000">
                                          <p:stCondLst>
                                            <p:cond delay="1338"/>
                                          </p:stCondLst>
                                        </p:cTn>
                                        <p:tgtEl>
                                          <p:spTgt spid="5">
                                            <p:graphicEl>
                                              <a:dgm id="{AC77514B-0541-443E-AFE6-08C360B90EC1}"/>
                                            </p:graphicEl>
                                          </p:spTgt>
                                        </p:tgtEl>
                                      </p:cBhvr>
                                      <p:to x="100000" y="100000"/>
                                    </p:animScale>
                                    <p:animScale>
                                      <p:cBhvr>
                                        <p:cTn id="85" dur="26">
                                          <p:stCondLst>
                                            <p:cond delay="1642"/>
                                          </p:stCondLst>
                                        </p:cTn>
                                        <p:tgtEl>
                                          <p:spTgt spid="5">
                                            <p:graphicEl>
                                              <a:dgm id="{AC77514B-0541-443E-AFE6-08C360B90EC1}"/>
                                            </p:graphicEl>
                                          </p:spTgt>
                                        </p:tgtEl>
                                      </p:cBhvr>
                                      <p:to x="100000" y="90000"/>
                                    </p:animScale>
                                    <p:animScale>
                                      <p:cBhvr>
                                        <p:cTn id="86" dur="166" decel="50000">
                                          <p:stCondLst>
                                            <p:cond delay="1668"/>
                                          </p:stCondLst>
                                        </p:cTn>
                                        <p:tgtEl>
                                          <p:spTgt spid="5">
                                            <p:graphicEl>
                                              <a:dgm id="{AC77514B-0541-443E-AFE6-08C360B90EC1}"/>
                                            </p:graphicEl>
                                          </p:spTgt>
                                        </p:tgtEl>
                                      </p:cBhvr>
                                      <p:to x="100000" y="100000"/>
                                    </p:animScale>
                                    <p:animScale>
                                      <p:cBhvr>
                                        <p:cTn id="87" dur="26">
                                          <p:stCondLst>
                                            <p:cond delay="1808"/>
                                          </p:stCondLst>
                                        </p:cTn>
                                        <p:tgtEl>
                                          <p:spTgt spid="5">
                                            <p:graphicEl>
                                              <a:dgm id="{AC77514B-0541-443E-AFE6-08C360B90EC1}"/>
                                            </p:graphicEl>
                                          </p:spTgt>
                                        </p:tgtEl>
                                      </p:cBhvr>
                                      <p:to x="100000" y="95000"/>
                                    </p:animScale>
                                    <p:animScale>
                                      <p:cBhvr>
                                        <p:cTn id="88" dur="166" decel="50000">
                                          <p:stCondLst>
                                            <p:cond delay="1834"/>
                                          </p:stCondLst>
                                        </p:cTn>
                                        <p:tgtEl>
                                          <p:spTgt spid="5">
                                            <p:graphicEl>
                                              <a:dgm id="{AC77514B-0541-443E-AFE6-08C360B90EC1}"/>
                                            </p:graphic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C8004-498D-43AA-8773-6DA5F041EA1F}"/>
              </a:ext>
            </a:extLst>
          </p:cNvPr>
          <p:cNvSpPr>
            <a:spLocks noGrp="1"/>
          </p:cNvSpPr>
          <p:nvPr>
            <p:ph type="title"/>
          </p:nvPr>
        </p:nvSpPr>
        <p:spPr>
          <a:xfrm>
            <a:off x="1295402" y="982132"/>
            <a:ext cx="9601196" cy="1303867"/>
          </a:xfrm>
        </p:spPr>
        <p:txBody>
          <a:bodyPr>
            <a:normAutofit/>
          </a:bodyPr>
          <a:lstStyle/>
          <a:p>
            <a:pPr rtl="1"/>
            <a:r>
              <a:rPr lang="ar-SA" dirty="0">
                <a:solidFill>
                  <a:srgbClr val="262626"/>
                </a:solidFill>
                <a:latin typeface="Sakkal Majalla" panose="02000000000000000000" pitchFamily="2" charset="-78"/>
                <a:cs typeface="Sakkal Majalla" panose="02000000000000000000" pitchFamily="2" charset="-78"/>
              </a:rPr>
              <a:t>للحفاظ (5)</a:t>
            </a:r>
            <a:endParaRPr lang="en-US" dirty="0">
              <a:solidFill>
                <a:srgbClr val="262626"/>
              </a:solidFill>
              <a:latin typeface="Sakkal Majalla" panose="02000000000000000000" pitchFamily="2" charset="-78"/>
              <a:cs typeface="Sakkal Majalla" panose="02000000000000000000" pitchFamily="2" charset="-78"/>
            </a:endParaRPr>
          </a:p>
        </p:txBody>
      </p:sp>
      <p:graphicFrame>
        <p:nvGraphicFramePr>
          <p:cNvPr id="5" name="Content Placeholder 2">
            <a:extLst>
              <a:ext uri="{FF2B5EF4-FFF2-40B4-BE49-F238E27FC236}">
                <a16:creationId xmlns:a16="http://schemas.microsoft.com/office/drawing/2014/main" id="{88FA6B1A-F6A5-4314-BDAC-CE9DCE055B28}"/>
              </a:ext>
            </a:extLst>
          </p:cNvPr>
          <p:cNvGraphicFramePr>
            <a:graphicFrameLocks noGrp="1"/>
          </p:cNvGraphicFramePr>
          <p:nvPr>
            <p:ph idx="1"/>
            <p:extLst>
              <p:ext uri="{D42A27DB-BD31-4B8C-83A1-F6EECF244321}">
                <p14:modId xmlns:p14="http://schemas.microsoft.com/office/powerpoint/2010/main" val="1511346090"/>
              </p:ext>
            </p:extLst>
          </p:nvPr>
        </p:nvGraphicFramePr>
        <p:xfrm>
          <a:off x="1295401" y="2675822"/>
          <a:ext cx="9601197" cy="2985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3" name="Group 2">
            <a:extLst>
              <a:ext uri="{FF2B5EF4-FFF2-40B4-BE49-F238E27FC236}">
                <a16:creationId xmlns:a16="http://schemas.microsoft.com/office/drawing/2014/main" id="{71B016E2-E571-4082-B0D8-C398520F7CA6}"/>
              </a:ext>
            </a:extLst>
          </p:cNvPr>
          <p:cNvGrpSpPr/>
          <p:nvPr/>
        </p:nvGrpSpPr>
        <p:grpSpPr>
          <a:xfrm>
            <a:off x="2821156" y="4394078"/>
            <a:ext cx="8161017" cy="1267419"/>
            <a:chOff x="2828291" y="4394078"/>
            <a:chExt cx="8161017" cy="1267419"/>
          </a:xfrm>
        </p:grpSpPr>
        <p:grpSp>
          <p:nvGrpSpPr>
            <p:cNvPr id="11" name="Group 10">
              <a:extLst>
                <a:ext uri="{FF2B5EF4-FFF2-40B4-BE49-F238E27FC236}">
                  <a16:creationId xmlns:a16="http://schemas.microsoft.com/office/drawing/2014/main" id="{DA285E82-F777-4263-9A11-0D6922C53A28}"/>
                </a:ext>
              </a:extLst>
            </p:cNvPr>
            <p:cNvGrpSpPr/>
            <p:nvPr/>
          </p:nvGrpSpPr>
          <p:grpSpPr>
            <a:xfrm>
              <a:off x="2828291" y="4765795"/>
              <a:ext cx="8161017" cy="895702"/>
              <a:chOff x="1508568" y="2089972"/>
              <a:chExt cx="8161017" cy="895702"/>
            </a:xfrm>
          </p:grpSpPr>
          <p:sp>
            <p:nvSpPr>
              <p:cNvPr id="15" name="Rectangle: Rounded Corners 14">
                <a:extLst>
                  <a:ext uri="{FF2B5EF4-FFF2-40B4-BE49-F238E27FC236}">
                    <a16:creationId xmlns:a16="http://schemas.microsoft.com/office/drawing/2014/main" id="{FF256F36-1583-48B9-9845-22C7C4F9CC25}"/>
                  </a:ext>
                </a:extLst>
              </p:cNvPr>
              <p:cNvSpPr/>
              <p:nvPr/>
            </p:nvSpPr>
            <p:spPr>
              <a:xfrm>
                <a:off x="1508568" y="2089972"/>
                <a:ext cx="8161017" cy="895702"/>
              </a:xfrm>
              <a:prstGeom prst="roundRect">
                <a:avLst>
                  <a:gd name="adj" fmla="val 10000"/>
                </a:avLst>
              </a:prstGeom>
            </p:spPr>
            <p:style>
              <a:lnRef idx="2">
                <a:schemeClr val="lt1">
                  <a:hueOff val="0"/>
                  <a:satOff val="0"/>
                  <a:lumOff val="0"/>
                  <a:alphaOff val="0"/>
                </a:schemeClr>
              </a:lnRef>
              <a:fillRef idx="1">
                <a:schemeClr val="accent2">
                  <a:hueOff val="3363155"/>
                  <a:satOff val="-3572"/>
                  <a:lumOff val="2745"/>
                  <a:alphaOff val="0"/>
                </a:schemeClr>
              </a:fillRef>
              <a:effectRef idx="0">
                <a:schemeClr val="accent2">
                  <a:hueOff val="3363155"/>
                  <a:satOff val="-3572"/>
                  <a:lumOff val="2745"/>
                  <a:alphaOff val="0"/>
                </a:schemeClr>
              </a:effectRef>
              <a:fontRef idx="minor">
                <a:schemeClr val="lt1"/>
              </a:fontRef>
            </p:style>
          </p:sp>
          <p:sp>
            <p:nvSpPr>
              <p:cNvPr id="16" name="Rectangle: Rounded Corners 4">
                <a:extLst>
                  <a:ext uri="{FF2B5EF4-FFF2-40B4-BE49-F238E27FC236}">
                    <a16:creationId xmlns:a16="http://schemas.microsoft.com/office/drawing/2014/main" id="{83D1E355-2ECD-481F-A83A-3401C9FC7B07}"/>
                  </a:ext>
                </a:extLst>
              </p:cNvPr>
              <p:cNvSpPr txBox="1"/>
              <p:nvPr/>
            </p:nvSpPr>
            <p:spPr>
              <a:xfrm>
                <a:off x="1534802" y="2116206"/>
                <a:ext cx="6806253" cy="84323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lvl="0" algn="ctr" defTabSz="1244600" rtl="1">
                  <a:lnSpc>
                    <a:spcPct val="90000"/>
                  </a:lnSpc>
                  <a:spcBef>
                    <a:spcPct val="0"/>
                  </a:spcBef>
                  <a:spcAft>
                    <a:spcPct val="35000"/>
                  </a:spcAft>
                </a:pPr>
                <a:r>
                  <a:rPr lang="ar-SA" sz="2400" kern="1200" dirty="0">
                    <a:latin typeface="Sakkal Majalla" panose="02000000000000000000" pitchFamily="2" charset="-78"/>
                    <a:cs typeface="Sakkal Majalla" panose="02000000000000000000" pitchFamily="2" charset="-78"/>
                  </a:rPr>
                  <a:t>(</a:t>
                </a:r>
                <a:r>
                  <a:rPr lang="ar-SA" sz="2800" u="sng" dirty="0" err="1">
                    <a:solidFill>
                      <a:schemeClr val="tx1"/>
                    </a:solidFill>
                    <a:latin typeface="Sakkal Majalla" panose="02000000000000000000" pitchFamily="2" charset="-78"/>
                    <a:cs typeface="Sakkal Majalla" panose="02000000000000000000" pitchFamily="2" charset="-78"/>
                  </a:rPr>
                  <a:t>یُعَذِّبُ</a:t>
                </a:r>
                <a:r>
                  <a:rPr lang="ar-SA" sz="2800" u="sng" dirty="0">
                    <a:solidFill>
                      <a:schemeClr val="tx1"/>
                    </a:solidFill>
                    <a:latin typeface="Sakkal Majalla" panose="02000000000000000000" pitchFamily="2" charset="-78"/>
                    <a:cs typeface="Sakkal Majalla" panose="02000000000000000000" pitchFamily="2" charset="-78"/>
                  </a:rPr>
                  <a:t> مَن </a:t>
                </a:r>
                <a:r>
                  <a:rPr lang="ar-SA" sz="2800" u="sng" dirty="0" err="1">
                    <a:solidFill>
                      <a:schemeClr val="tx1"/>
                    </a:solidFill>
                    <a:latin typeface="Sakkal Majalla" panose="02000000000000000000" pitchFamily="2" charset="-78"/>
                    <a:cs typeface="Sakkal Majalla" panose="02000000000000000000" pitchFamily="2" charset="-78"/>
                  </a:rPr>
                  <a:t>یَشَاۤءُ</a:t>
                </a:r>
                <a:r>
                  <a:rPr lang="ar-SA" sz="2800" u="sng" dirty="0">
                    <a:solidFill>
                      <a:schemeClr val="tx1"/>
                    </a:solidFill>
                    <a:latin typeface="Sakkal Majalla" panose="02000000000000000000" pitchFamily="2" charset="-78"/>
                    <a:cs typeface="Sakkal Majalla" panose="02000000000000000000" pitchFamily="2" charset="-78"/>
                  </a:rPr>
                  <a:t> </a:t>
                </a:r>
                <a:r>
                  <a:rPr lang="ar-SA" sz="2800" u="sng" dirty="0" err="1">
                    <a:solidFill>
                      <a:schemeClr val="tx1"/>
                    </a:solidFill>
                    <a:latin typeface="Sakkal Majalla" panose="02000000000000000000" pitchFamily="2" charset="-78"/>
                    <a:cs typeface="Sakkal Majalla" panose="02000000000000000000" pitchFamily="2" charset="-78"/>
                  </a:rPr>
                  <a:t>وَیَرۡحَمُ</a:t>
                </a:r>
                <a:r>
                  <a:rPr lang="ar-SA" sz="2800" u="sng" dirty="0">
                    <a:solidFill>
                      <a:schemeClr val="tx1"/>
                    </a:solidFill>
                    <a:latin typeface="Sakkal Majalla" panose="02000000000000000000" pitchFamily="2" charset="-78"/>
                    <a:cs typeface="Sakkal Majalla" panose="02000000000000000000" pitchFamily="2" charset="-78"/>
                  </a:rPr>
                  <a:t> مَن </a:t>
                </a:r>
                <a:r>
                  <a:rPr lang="ar-SA" sz="2800" u="sng" dirty="0" err="1">
                    <a:solidFill>
                      <a:schemeClr val="tx1"/>
                    </a:solidFill>
                    <a:latin typeface="Sakkal Majalla" panose="02000000000000000000" pitchFamily="2" charset="-78"/>
                    <a:cs typeface="Sakkal Majalla" panose="02000000000000000000" pitchFamily="2" charset="-78"/>
                  </a:rPr>
                  <a:t>یَشَاۤءُۖ</a:t>
                </a:r>
                <a:r>
                  <a:rPr lang="ar-SA" sz="2800" u="sng" dirty="0">
                    <a:solidFill>
                      <a:schemeClr val="tx1"/>
                    </a:solidFill>
                    <a:latin typeface="Sakkal Majalla" panose="02000000000000000000" pitchFamily="2" charset="-78"/>
                    <a:cs typeface="Sakkal Majalla" panose="02000000000000000000" pitchFamily="2" charset="-78"/>
                  </a:rPr>
                  <a:t> </a:t>
                </a:r>
                <a:r>
                  <a:rPr lang="ar-SA" sz="2800" dirty="0" err="1">
                    <a:solidFill>
                      <a:schemeClr val="bg1"/>
                    </a:solidFill>
                    <a:latin typeface="Sakkal Majalla" panose="02000000000000000000" pitchFamily="2" charset="-78"/>
                    <a:cs typeface="Sakkal Majalla" panose="02000000000000000000" pitchFamily="2" charset="-78"/>
                  </a:rPr>
                  <a:t>وَإِلَیۡهِ</a:t>
                </a:r>
                <a:r>
                  <a:rPr lang="ar-SA" sz="2800" dirty="0">
                    <a:solidFill>
                      <a:schemeClr val="bg1"/>
                    </a:solidFill>
                    <a:latin typeface="Sakkal Majalla" panose="02000000000000000000" pitchFamily="2" charset="-78"/>
                    <a:cs typeface="Sakkal Majalla" panose="02000000000000000000" pitchFamily="2" charset="-78"/>
                  </a:rPr>
                  <a:t> </a:t>
                </a:r>
                <a:r>
                  <a:rPr lang="ar-SA" sz="2800" dirty="0" err="1">
                    <a:solidFill>
                      <a:schemeClr val="bg1"/>
                    </a:solidFill>
                    <a:latin typeface="Sakkal Majalla" panose="02000000000000000000" pitchFamily="2" charset="-78"/>
                    <a:cs typeface="Sakkal Majalla" panose="02000000000000000000" pitchFamily="2" charset="-78"/>
                  </a:rPr>
                  <a:t>تُقۡلَبُونَ</a:t>
                </a:r>
                <a:r>
                  <a:rPr lang="ar-SA" sz="2400" dirty="0">
                    <a:latin typeface="Sakkal Majalla" panose="02000000000000000000" pitchFamily="2" charset="-78"/>
                    <a:cs typeface="Sakkal Majalla" panose="02000000000000000000" pitchFamily="2" charset="-78"/>
                  </a:rPr>
                  <a:t>(21)</a:t>
                </a:r>
                <a:r>
                  <a:rPr lang="ar-SA" sz="2400" kern="1200" dirty="0">
                    <a:latin typeface="Sakkal Majalla" panose="02000000000000000000" pitchFamily="2" charset="-78"/>
                    <a:cs typeface="Sakkal Majalla" panose="02000000000000000000" pitchFamily="2" charset="-78"/>
                  </a:rPr>
                  <a:t>) سورة العنكبوت</a:t>
                </a:r>
                <a:endParaRPr lang="en-US" sz="2400" kern="1200" dirty="0">
                  <a:latin typeface="Sakkal Majalla" panose="02000000000000000000" pitchFamily="2" charset="-78"/>
                  <a:cs typeface="Sakkal Majalla" panose="02000000000000000000" pitchFamily="2" charset="-78"/>
                </a:endParaRPr>
              </a:p>
            </p:txBody>
          </p:sp>
        </p:grpSp>
        <p:grpSp>
          <p:nvGrpSpPr>
            <p:cNvPr id="12" name="Group 11">
              <a:extLst>
                <a:ext uri="{FF2B5EF4-FFF2-40B4-BE49-F238E27FC236}">
                  <a16:creationId xmlns:a16="http://schemas.microsoft.com/office/drawing/2014/main" id="{E3CD14FB-8161-4E88-BDD9-DB3B5E9C39B1}"/>
                </a:ext>
              </a:extLst>
            </p:cNvPr>
            <p:cNvGrpSpPr/>
            <p:nvPr/>
          </p:nvGrpSpPr>
          <p:grpSpPr>
            <a:xfrm>
              <a:off x="9687012" y="4394078"/>
              <a:ext cx="582206" cy="582206"/>
              <a:chOff x="8367289" y="1718255"/>
              <a:chExt cx="582206" cy="582206"/>
            </a:xfrm>
          </p:grpSpPr>
          <p:sp>
            <p:nvSpPr>
              <p:cNvPr id="13" name="Arrow: Down 12">
                <a:extLst>
                  <a:ext uri="{FF2B5EF4-FFF2-40B4-BE49-F238E27FC236}">
                    <a16:creationId xmlns:a16="http://schemas.microsoft.com/office/drawing/2014/main" id="{2855C1FB-124C-4D08-9BCD-146D350BB843}"/>
                  </a:ext>
                </a:extLst>
              </p:cNvPr>
              <p:cNvSpPr/>
              <p:nvPr/>
            </p:nvSpPr>
            <p:spPr>
              <a:xfrm>
                <a:off x="8367289" y="1718255"/>
                <a:ext cx="582206" cy="582206"/>
              </a:xfrm>
              <a:prstGeom prst="downArrow">
                <a:avLst>
                  <a:gd name="adj1" fmla="val 55000"/>
                  <a:gd name="adj2" fmla="val 45000"/>
                </a:avLst>
              </a:prstGeom>
            </p:spPr>
            <p:style>
              <a:lnRef idx="2">
                <a:schemeClr val="accent2">
                  <a:tint val="40000"/>
                  <a:alpha val="90000"/>
                  <a:hueOff val="4183470"/>
                  <a:satOff val="1428"/>
                  <a:lumOff val="439"/>
                  <a:alphaOff val="0"/>
                </a:schemeClr>
              </a:lnRef>
              <a:fillRef idx="1">
                <a:schemeClr val="accent2">
                  <a:tint val="40000"/>
                  <a:alpha val="90000"/>
                  <a:hueOff val="4183470"/>
                  <a:satOff val="1428"/>
                  <a:lumOff val="439"/>
                  <a:alphaOff val="0"/>
                </a:schemeClr>
              </a:fillRef>
              <a:effectRef idx="0">
                <a:schemeClr val="accent2">
                  <a:tint val="40000"/>
                  <a:alpha val="90000"/>
                  <a:hueOff val="4183470"/>
                  <a:satOff val="1428"/>
                  <a:lumOff val="439"/>
                  <a:alphaOff val="0"/>
                </a:schemeClr>
              </a:effectRef>
              <a:fontRef idx="minor">
                <a:schemeClr val="dk1">
                  <a:hueOff val="0"/>
                  <a:satOff val="0"/>
                  <a:lumOff val="0"/>
                  <a:alphaOff val="0"/>
                </a:schemeClr>
              </a:fontRef>
            </p:style>
          </p:sp>
          <p:sp>
            <p:nvSpPr>
              <p:cNvPr id="14" name="Arrow: Down 6">
                <a:extLst>
                  <a:ext uri="{FF2B5EF4-FFF2-40B4-BE49-F238E27FC236}">
                    <a16:creationId xmlns:a16="http://schemas.microsoft.com/office/drawing/2014/main" id="{3CF7C485-44FF-44FD-A624-2E913D043C6D}"/>
                  </a:ext>
                </a:extLst>
              </p:cNvPr>
              <p:cNvSpPr txBox="1"/>
              <p:nvPr/>
            </p:nvSpPr>
            <p:spPr>
              <a:xfrm>
                <a:off x="8498285" y="1718255"/>
                <a:ext cx="320214" cy="43811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p:txBody>
          </p:sp>
        </p:grpSp>
      </p:grpSp>
    </p:spTree>
    <p:extLst>
      <p:ext uri="{BB962C8B-B14F-4D97-AF65-F5344CB8AC3E}">
        <p14:creationId xmlns:p14="http://schemas.microsoft.com/office/powerpoint/2010/main" val="154114826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graphicEl>
                                              <a:dgm id="{1BEC1CC2-7978-46CE-8A75-67A769C03883}"/>
                                            </p:graphicEl>
                                          </p:spTgt>
                                        </p:tgtEl>
                                        <p:attrNameLst>
                                          <p:attrName>style.visibility</p:attrName>
                                        </p:attrNameLst>
                                      </p:cBhvr>
                                      <p:to>
                                        <p:strVal val="visible"/>
                                      </p:to>
                                    </p:set>
                                    <p:animEffect transition="in" filter="wipe(down)">
                                      <p:cBhvr>
                                        <p:cTn id="7" dur="580">
                                          <p:stCondLst>
                                            <p:cond delay="0"/>
                                          </p:stCondLst>
                                        </p:cTn>
                                        <p:tgtEl>
                                          <p:spTgt spid="5">
                                            <p:graphicEl>
                                              <a:dgm id="{1BEC1CC2-7978-46CE-8A75-67A769C03883}"/>
                                            </p:graphicEl>
                                          </p:spTgt>
                                        </p:tgtEl>
                                      </p:cBhvr>
                                    </p:animEffect>
                                    <p:anim calcmode="lin" valueType="num">
                                      <p:cBhvr>
                                        <p:cTn id="8" dur="1822" tmFilter="0,0; 0.14,0.36; 0.43,0.73; 0.71,0.91; 1.0,1.0">
                                          <p:stCondLst>
                                            <p:cond delay="0"/>
                                          </p:stCondLst>
                                        </p:cTn>
                                        <p:tgtEl>
                                          <p:spTgt spid="5">
                                            <p:graphicEl>
                                              <a:dgm id="{1BEC1CC2-7978-46CE-8A75-67A769C03883}"/>
                                            </p:graphic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graphicEl>
                                              <a:dgm id="{1BEC1CC2-7978-46CE-8A75-67A769C03883}"/>
                                            </p:graphic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graphicEl>
                                              <a:dgm id="{1BEC1CC2-7978-46CE-8A75-67A769C03883}"/>
                                            </p:graphic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graphicEl>
                                              <a:dgm id="{1BEC1CC2-7978-46CE-8A75-67A769C03883}"/>
                                            </p:graphic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graphicEl>
                                              <a:dgm id="{1BEC1CC2-7978-46CE-8A75-67A769C03883}"/>
                                            </p:graphic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graphicEl>
                                              <a:dgm id="{1BEC1CC2-7978-46CE-8A75-67A769C03883}"/>
                                            </p:graphicEl>
                                          </p:spTgt>
                                        </p:tgtEl>
                                      </p:cBhvr>
                                      <p:to x="100000" y="60000"/>
                                    </p:animScale>
                                    <p:animScale>
                                      <p:cBhvr>
                                        <p:cTn id="14" dur="166" decel="50000">
                                          <p:stCondLst>
                                            <p:cond delay="676"/>
                                          </p:stCondLst>
                                        </p:cTn>
                                        <p:tgtEl>
                                          <p:spTgt spid="5">
                                            <p:graphicEl>
                                              <a:dgm id="{1BEC1CC2-7978-46CE-8A75-67A769C03883}"/>
                                            </p:graphicEl>
                                          </p:spTgt>
                                        </p:tgtEl>
                                      </p:cBhvr>
                                      <p:to x="100000" y="100000"/>
                                    </p:animScale>
                                    <p:animScale>
                                      <p:cBhvr>
                                        <p:cTn id="15" dur="26">
                                          <p:stCondLst>
                                            <p:cond delay="1312"/>
                                          </p:stCondLst>
                                        </p:cTn>
                                        <p:tgtEl>
                                          <p:spTgt spid="5">
                                            <p:graphicEl>
                                              <a:dgm id="{1BEC1CC2-7978-46CE-8A75-67A769C03883}"/>
                                            </p:graphicEl>
                                          </p:spTgt>
                                        </p:tgtEl>
                                      </p:cBhvr>
                                      <p:to x="100000" y="80000"/>
                                    </p:animScale>
                                    <p:animScale>
                                      <p:cBhvr>
                                        <p:cTn id="16" dur="166" decel="50000">
                                          <p:stCondLst>
                                            <p:cond delay="1338"/>
                                          </p:stCondLst>
                                        </p:cTn>
                                        <p:tgtEl>
                                          <p:spTgt spid="5">
                                            <p:graphicEl>
                                              <a:dgm id="{1BEC1CC2-7978-46CE-8A75-67A769C03883}"/>
                                            </p:graphicEl>
                                          </p:spTgt>
                                        </p:tgtEl>
                                      </p:cBhvr>
                                      <p:to x="100000" y="100000"/>
                                    </p:animScale>
                                    <p:animScale>
                                      <p:cBhvr>
                                        <p:cTn id="17" dur="26">
                                          <p:stCondLst>
                                            <p:cond delay="1642"/>
                                          </p:stCondLst>
                                        </p:cTn>
                                        <p:tgtEl>
                                          <p:spTgt spid="5">
                                            <p:graphicEl>
                                              <a:dgm id="{1BEC1CC2-7978-46CE-8A75-67A769C03883}"/>
                                            </p:graphicEl>
                                          </p:spTgt>
                                        </p:tgtEl>
                                      </p:cBhvr>
                                      <p:to x="100000" y="90000"/>
                                    </p:animScale>
                                    <p:animScale>
                                      <p:cBhvr>
                                        <p:cTn id="18" dur="166" decel="50000">
                                          <p:stCondLst>
                                            <p:cond delay="1668"/>
                                          </p:stCondLst>
                                        </p:cTn>
                                        <p:tgtEl>
                                          <p:spTgt spid="5">
                                            <p:graphicEl>
                                              <a:dgm id="{1BEC1CC2-7978-46CE-8A75-67A769C03883}"/>
                                            </p:graphicEl>
                                          </p:spTgt>
                                        </p:tgtEl>
                                      </p:cBhvr>
                                      <p:to x="100000" y="100000"/>
                                    </p:animScale>
                                    <p:animScale>
                                      <p:cBhvr>
                                        <p:cTn id="19" dur="26">
                                          <p:stCondLst>
                                            <p:cond delay="1808"/>
                                          </p:stCondLst>
                                        </p:cTn>
                                        <p:tgtEl>
                                          <p:spTgt spid="5">
                                            <p:graphicEl>
                                              <a:dgm id="{1BEC1CC2-7978-46CE-8A75-67A769C03883}"/>
                                            </p:graphicEl>
                                          </p:spTgt>
                                        </p:tgtEl>
                                      </p:cBhvr>
                                      <p:to x="100000" y="95000"/>
                                    </p:animScale>
                                    <p:animScale>
                                      <p:cBhvr>
                                        <p:cTn id="20" dur="166" decel="50000">
                                          <p:stCondLst>
                                            <p:cond delay="1834"/>
                                          </p:stCondLst>
                                        </p:cTn>
                                        <p:tgtEl>
                                          <p:spTgt spid="5">
                                            <p:graphicEl>
                                              <a:dgm id="{1BEC1CC2-7978-46CE-8A75-67A769C03883}"/>
                                            </p:graphic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graphicEl>
                                              <a:dgm id="{D5997FB6-A5FE-4C06-BF9E-64807667A1D9}"/>
                                            </p:graphicEl>
                                          </p:spTgt>
                                        </p:tgtEl>
                                        <p:attrNameLst>
                                          <p:attrName>style.visibility</p:attrName>
                                        </p:attrNameLst>
                                      </p:cBhvr>
                                      <p:to>
                                        <p:strVal val="visible"/>
                                      </p:to>
                                    </p:set>
                                    <p:animEffect transition="in" filter="wipe(down)">
                                      <p:cBhvr>
                                        <p:cTn id="25" dur="580">
                                          <p:stCondLst>
                                            <p:cond delay="0"/>
                                          </p:stCondLst>
                                        </p:cTn>
                                        <p:tgtEl>
                                          <p:spTgt spid="5">
                                            <p:graphicEl>
                                              <a:dgm id="{D5997FB6-A5FE-4C06-BF9E-64807667A1D9}"/>
                                            </p:graphicEl>
                                          </p:spTgt>
                                        </p:tgtEl>
                                      </p:cBhvr>
                                    </p:animEffect>
                                    <p:anim calcmode="lin" valueType="num">
                                      <p:cBhvr>
                                        <p:cTn id="26" dur="1822" tmFilter="0,0; 0.14,0.36; 0.43,0.73; 0.71,0.91; 1.0,1.0">
                                          <p:stCondLst>
                                            <p:cond delay="0"/>
                                          </p:stCondLst>
                                        </p:cTn>
                                        <p:tgtEl>
                                          <p:spTgt spid="5">
                                            <p:graphicEl>
                                              <a:dgm id="{D5997FB6-A5FE-4C06-BF9E-64807667A1D9}"/>
                                            </p:graphic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graphicEl>
                                              <a:dgm id="{D5997FB6-A5FE-4C06-BF9E-64807667A1D9}"/>
                                            </p:graphic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graphicEl>
                                              <a:dgm id="{D5997FB6-A5FE-4C06-BF9E-64807667A1D9}"/>
                                            </p:graphic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graphicEl>
                                              <a:dgm id="{D5997FB6-A5FE-4C06-BF9E-64807667A1D9}"/>
                                            </p:graphic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graphicEl>
                                              <a:dgm id="{D5997FB6-A5FE-4C06-BF9E-64807667A1D9}"/>
                                            </p:graphic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graphicEl>
                                              <a:dgm id="{D5997FB6-A5FE-4C06-BF9E-64807667A1D9}"/>
                                            </p:graphicEl>
                                          </p:spTgt>
                                        </p:tgtEl>
                                      </p:cBhvr>
                                      <p:to x="100000" y="60000"/>
                                    </p:animScale>
                                    <p:animScale>
                                      <p:cBhvr>
                                        <p:cTn id="32" dur="166" decel="50000">
                                          <p:stCondLst>
                                            <p:cond delay="676"/>
                                          </p:stCondLst>
                                        </p:cTn>
                                        <p:tgtEl>
                                          <p:spTgt spid="5">
                                            <p:graphicEl>
                                              <a:dgm id="{D5997FB6-A5FE-4C06-BF9E-64807667A1D9}"/>
                                            </p:graphicEl>
                                          </p:spTgt>
                                        </p:tgtEl>
                                      </p:cBhvr>
                                      <p:to x="100000" y="100000"/>
                                    </p:animScale>
                                    <p:animScale>
                                      <p:cBhvr>
                                        <p:cTn id="33" dur="26">
                                          <p:stCondLst>
                                            <p:cond delay="1312"/>
                                          </p:stCondLst>
                                        </p:cTn>
                                        <p:tgtEl>
                                          <p:spTgt spid="5">
                                            <p:graphicEl>
                                              <a:dgm id="{D5997FB6-A5FE-4C06-BF9E-64807667A1D9}"/>
                                            </p:graphicEl>
                                          </p:spTgt>
                                        </p:tgtEl>
                                      </p:cBhvr>
                                      <p:to x="100000" y="80000"/>
                                    </p:animScale>
                                    <p:animScale>
                                      <p:cBhvr>
                                        <p:cTn id="34" dur="166" decel="50000">
                                          <p:stCondLst>
                                            <p:cond delay="1338"/>
                                          </p:stCondLst>
                                        </p:cTn>
                                        <p:tgtEl>
                                          <p:spTgt spid="5">
                                            <p:graphicEl>
                                              <a:dgm id="{D5997FB6-A5FE-4C06-BF9E-64807667A1D9}"/>
                                            </p:graphicEl>
                                          </p:spTgt>
                                        </p:tgtEl>
                                      </p:cBhvr>
                                      <p:to x="100000" y="100000"/>
                                    </p:animScale>
                                    <p:animScale>
                                      <p:cBhvr>
                                        <p:cTn id="35" dur="26">
                                          <p:stCondLst>
                                            <p:cond delay="1642"/>
                                          </p:stCondLst>
                                        </p:cTn>
                                        <p:tgtEl>
                                          <p:spTgt spid="5">
                                            <p:graphicEl>
                                              <a:dgm id="{D5997FB6-A5FE-4C06-BF9E-64807667A1D9}"/>
                                            </p:graphicEl>
                                          </p:spTgt>
                                        </p:tgtEl>
                                      </p:cBhvr>
                                      <p:to x="100000" y="90000"/>
                                    </p:animScale>
                                    <p:animScale>
                                      <p:cBhvr>
                                        <p:cTn id="36" dur="166" decel="50000">
                                          <p:stCondLst>
                                            <p:cond delay="1668"/>
                                          </p:stCondLst>
                                        </p:cTn>
                                        <p:tgtEl>
                                          <p:spTgt spid="5">
                                            <p:graphicEl>
                                              <a:dgm id="{D5997FB6-A5FE-4C06-BF9E-64807667A1D9}"/>
                                            </p:graphicEl>
                                          </p:spTgt>
                                        </p:tgtEl>
                                      </p:cBhvr>
                                      <p:to x="100000" y="100000"/>
                                    </p:animScale>
                                    <p:animScale>
                                      <p:cBhvr>
                                        <p:cTn id="37" dur="26">
                                          <p:stCondLst>
                                            <p:cond delay="1808"/>
                                          </p:stCondLst>
                                        </p:cTn>
                                        <p:tgtEl>
                                          <p:spTgt spid="5">
                                            <p:graphicEl>
                                              <a:dgm id="{D5997FB6-A5FE-4C06-BF9E-64807667A1D9}"/>
                                            </p:graphicEl>
                                          </p:spTgt>
                                        </p:tgtEl>
                                      </p:cBhvr>
                                      <p:to x="100000" y="95000"/>
                                    </p:animScale>
                                    <p:animScale>
                                      <p:cBhvr>
                                        <p:cTn id="38" dur="166" decel="50000">
                                          <p:stCondLst>
                                            <p:cond delay="1834"/>
                                          </p:stCondLst>
                                        </p:cTn>
                                        <p:tgtEl>
                                          <p:spTgt spid="5">
                                            <p:graphicEl>
                                              <a:dgm id="{D5997FB6-A5FE-4C06-BF9E-64807667A1D9}"/>
                                            </p:graphicEl>
                                          </p:spTgt>
                                        </p:tgtEl>
                                      </p:cBhvr>
                                      <p:to x="100000" y="100000"/>
                                    </p:animScale>
                                  </p:childTnLst>
                                </p:cTn>
                              </p:par>
                              <p:par>
                                <p:cTn id="39" presetID="26" presetClass="entr" presetSubtype="0" fill="hold" grpId="0" nodeType="withEffect">
                                  <p:stCondLst>
                                    <p:cond delay="0"/>
                                  </p:stCondLst>
                                  <p:childTnLst>
                                    <p:set>
                                      <p:cBhvr>
                                        <p:cTn id="40" dur="1" fill="hold">
                                          <p:stCondLst>
                                            <p:cond delay="0"/>
                                          </p:stCondLst>
                                        </p:cTn>
                                        <p:tgtEl>
                                          <p:spTgt spid="5">
                                            <p:graphicEl>
                                              <a:dgm id="{918FF342-9837-4234-8DD7-A0A2BD624B00}"/>
                                            </p:graphicEl>
                                          </p:spTgt>
                                        </p:tgtEl>
                                        <p:attrNameLst>
                                          <p:attrName>style.visibility</p:attrName>
                                        </p:attrNameLst>
                                      </p:cBhvr>
                                      <p:to>
                                        <p:strVal val="visible"/>
                                      </p:to>
                                    </p:set>
                                    <p:animEffect transition="in" filter="wipe(down)">
                                      <p:cBhvr>
                                        <p:cTn id="41" dur="580">
                                          <p:stCondLst>
                                            <p:cond delay="0"/>
                                          </p:stCondLst>
                                        </p:cTn>
                                        <p:tgtEl>
                                          <p:spTgt spid="5">
                                            <p:graphicEl>
                                              <a:dgm id="{918FF342-9837-4234-8DD7-A0A2BD624B00}"/>
                                            </p:graphicEl>
                                          </p:spTgt>
                                        </p:tgtEl>
                                      </p:cBhvr>
                                    </p:animEffect>
                                    <p:anim calcmode="lin" valueType="num">
                                      <p:cBhvr>
                                        <p:cTn id="42" dur="1822" tmFilter="0,0; 0.14,0.36; 0.43,0.73; 0.71,0.91; 1.0,1.0">
                                          <p:stCondLst>
                                            <p:cond delay="0"/>
                                          </p:stCondLst>
                                        </p:cTn>
                                        <p:tgtEl>
                                          <p:spTgt spid="5">
                                            <p:graphicEl>
                                              <a:dgm id="{918FF342-9837-4234-8DD7-A0A2BD624B00}"/>
                                            </p:graphic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5">
                                            <p:graphicEl>
                                              <a:dgm id="{918FF342-9837-4234-8DD7-A0A2BD624B00}"/>
                                            </p:graphic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5">
                                            <p:graphicEl>
                                              <a:dgm id="{918FF342-9837-4234-8DD7-A0A2BD624B00}"/>
                                            </p:graphic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5">
                                            <p:graphicEl>
                                              <a:dgm id="{918FF342-9837-4234-8DD7-A0A2BD624B00}"/>
                                            </p:graphic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5">
                                            <p:graphicEl>
                                              <a:dgm id="{918FF342-9837-4234-8DD7-A0A2BD624B00}"/>
                                            </p:graphic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5">
                                            <p:graphicEl>
                                              <a:dgm id="{918FF342-9837-4234-8DD7-A0A2BD624B00}"/>
                                            </p:graphicEl>
                                          </p:spTgt>
                                        </p:tgtEl>
                                      </p:cBhvr>
                                      <p:to x="100000" y="60000"/>
                                    </p:animScale>
                                    <p:animScale>
                                      <p:cBhvr>
                                        <p:cTn id="48" dur="166" decel="50000">
                                          <p:stCondLst>
                                            <p:cond delay="676"/>
                                          </p:stCondLst>
                                        </p:cTn>
                                        <p:tgtEl>
                                          <p:spTgt spid="5">
                                            <p:graphicEl>
                                              <a:dgm id="{918FF342-9837-4234-8DD7-A0A2BD624B00}"/>
                                            </p:graphicEl>
                                          </p:spTgt>
                                        </p:tgtEl>
                                      </p:cBhvr>
                                      <p:to x="100000" y="100000"/>
                                    </p:animScale>
                                    <p:animScale>
                                      <p:cBhvr>
                                        <p:cTn id="49" dur="26">
                                          <p:stCondLst>
                                            <p:cond delay="1312"/>
                                          </p:stCondLst>
                                        </p:cTn>
                                        <p:tgtEl>
                                          <p:spTgt spid="5">
                                            <p:graphicEl>
                                              <a:dgm id="{918FF342-9837-4234-8DD7-A0A2BD624B00}"/>
                                            </p:graphicEl>
                                          </p:spTgt>
                                        </p:tgtEl>
                                      </p:cBhvr>
                                      <p:to x="100000" y="80000"/>
                                    </p:animScale>
                                    <p:animScale>
                                      <p:cBhvr>
                                        <p:cTn id="50" dur="166" decel="50000">
                                          <p:stCondLst>
                                            <p:cond delay="1338"/>
                                          </p:stCondLst>
                                        </p:cTn>
                                        <p:tgtEl>
                                          <p:spTgt spid="5">
                                            <p:graphicEl>
                                              <a:dgm id="{918FF342-9837-4234-8DD7-A0A2BD624B00}"/>
                                            </p:graphicEl>
                                          </p:spTgt>
                                        </p:tgtEl>
                                      </p:cBhvr>
                                      <p:to x="100000" y="100000"/>
                                    </p:animScale>
                                    <p:animScale>
                                      <p:cBhvr>
                                        <p:cTn id="51" dur="26">
                                          <p:stCondLst>
                                            <p:cond delay="1642"/>
                                          </p:stCondLst>
                                        </p:cTn>
                                        <p:tgtEl>
                                          <p:spTgt spid="5">
                                            <p:graphicEl>
                                              <a:dgm id="{918FF342-9837-4234-8DD7-A0A2BD624B00}"/>
                                            </p:graphicEl>
                                          </p:spTgt>
                                        </p:tgtEl>
                                      </p:cBhvr>
                                      <p:to x="100000" y="90000"/>
                                    </p:animScale>
                                    <p:animScale>
                                      <p:cBhvr>
                                        <p:cTn id="52" dur="166" decel="50000">
                                          <p:stCondLst>
                                            <p:cond delay="1668"/>
                                          </p:stCondLst>
                                        </p:cTn>
                                        <p:tgtEl>
                                          <p:spTgt spid="5">
                                            <p:graphicEl>
                                              <a:dgm id="{918FF342-9837-4234-8DD7-A0A2BD624B00}"/>
                                            </p:graphicEl>
                                          </p:spTgt>
                                        </p:tgtEl>
                                      </p:cBhvr>
                                      <p:to x="100000" y="100000"/>
                                    </p:animScale>
                                    <p:animScale>
                                      <p:cBhvr>
                                        <p:cTn id="53" dur="26">
                                          <p:stCondLst>
                                            <p:cond delay="1808"/>
                                          </p:stCondLst>
                                        </p:cTn>
                                        <p:tgtEl>
                                          <p:spTgt spid="5">
                                            <p:graphicEl>
                                              <a:dgm id="{918FF342-9837-4234-8DD7-A0A2BD624B00}"/>
                                            </p:graphicEl>
                                          </p:spTgt>
                                        </p:tgtEl>
                                      </p:cBhvr>
                                      <p:to x="100000" y="95000"/>
                                    </p:animScale>
                                    <p:animScale>
                                      <p:cBhvr>
                                        <p:cTn id="54" dur="166" decel="50000">
                                          <p:stCondLst>
                                            <p:cond delay="1834"/>
                                          </p:stCondLst>
                                        </p:cTn>
                                        <p:tgtEl>
                                          <p:spTgt spid="5">
                                            <p:graphicEl>
                                              <a:dgm id="{918FF342-9837-4234-8DD7-A0A2BD624B00}"/>
                                            </p:graphicEl>
                                          </p:spTgt>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grpId="0" nodeType="clickEffect">
                                  <p:stCondLst>
                                    <p:cond delay="0"/>
                                  </p:stCondLst>
                                  <p:childTnLst>
                                    <p:set>
                                      <p:cBhvr>
                                        <p:cTn id="58" dur="1" fill="hold">
                                          <p:stCondLst>
                                            <p:cond delay="0"/>
                                          </p:stCondLst>
                                        </p:cTn>
                                        <p:tgtEl>
                                          <p:spTgt spid="5">
                                            <p:graphicEl>
                                              <a:dgm id="{AE1BFBB7-50E2-4D16-953E-843707232272}"/>
                                            </p:graphicEl>
                                          </p:spTgt>
                                        </p:tgtEl>
                                        <p:attrNameLst>
                                          <p:attrName>style.visibility</p:attrName>
                                        </p:attrNameLst>
                                      </p:cBhvr>
                                      <p:to>
                                        <p:strVal val="visible"/>
                                      </p:to>
                                    </p:set>
                                    <p:animEffect transition="in" filter="wipe(down)">
                                      <p:cBhvr>
                                        <p:cTn id="59" dur="580">
                                          <p:stCondLst>
                                            <p:cond delay="0"/>
                                          </p:stCondLst>
                                        </p:cTn>
                                        <p:tgtEl>
                                          <p:spTgt spid="5">
                                            <p:graphicEl>
                                              <a:dgm id="{AE1BFBB7-50E2-4D16-953E-843707232272}"/>
                                            </p:graphicEl>
                                          </p:spTgt>
                                        </p:tgtEl>
                                      </p:cBhvr>
                                    </p:animEffect>
                                    <p:anim calcmode="lin" valueType="num">
                                      <p:cBhvr>
                                        <p:cTn id="60" dur="1822" tmFilter="0,0; 0.14,0.36; 0.43,0.73; 0.71,0.91; 1.0,1.0">
                                          <p:stCondLst>
                                            <p:cond delay="0"/>
                                          </p:stCondLst>
                                        </p:cTn>
                                        <p:tgtEl>
                                          <p:spTgt spid="5">
                                            <p:graphicEl>
                                              <a:dgm id="{AE1BFBB7-50E2-4D16-953E-843707232272}"/>
                                            </p:graphicEl>
                                          </p:spTgt>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5">
                                            <p:graphicEl>
                                              <a:dgm id="{AE1BFBB7-50E2-4D16-953E-843707232272}"/>
                                            </p:graphicEl>
                                          </p:spTgt>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5">
                                            <p:graphicEl>
                                              <a:dgm id="{AE1BFBB7-50E2-4D16-953E-843707232272}"/>
                                            </p:graphicEl>
                                          </p:spTgt>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5">
                                            <p:graphicEl>
                                              <a:dgm id="{AE1BFBB7-50E2-4D16-953E-843707232272}"/>
                                            </p:graphicEl>
                                          </p:spTgt>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5">
                                            <p:graphicEl>
                                              <a:dgm id="{AE1BFBB7-50E2-4D16-953E-843707232272}"/>
                                            </p:graphicEl>
                                          </p:spTgt>
                                        </p:tgtEl>
                                        <p:attrNameLst>
                                          <p:attrName>ppt_y</p:attrName>
                                        </p:attrNameLst>
                                      </p:cBhvr>
                                      <p:tavLst>
                                        <p:tav tm="0" fmla="#ppt_y-sin(pi*$)/81">
                                          <p:val>
                                            <p:fltVal val="0"/>
                                          </p:val>
                                        </p:tav>
                                        <p:tav tm="100000">
                                          <p:val>
                                            <p:fltVal val="1"/>
                                          </p:val>
                                        </p:tav>
                                      </p:tavLst>
                                    </p:anim>
                                    <p:animScale>
                                      <p:cBhvr>
                                        <p:cTn id="65" dur="26">
                                          <p:stCondLst>
                                            <p:cond delay="650"/>
                                          </p:stCondLst>
                                        </p:cTn>
                                        <p:tgtEl>
                                          <p:spTgt spid="5">
                                            <p:graphicEl>
                                              <a:dgm id="{AE1BFBB7-50E2-4D16-953E-843707232272}"/>
                                            </p:graphicEl>
                                          </p:spTgt>
                                        </p:tgtEl>
                                      </p:cBhvr>
                                      <p:to x="100000" y="60000"/>
                                    </p:animScale>
                                    <p:animScale>
                                      <p:cBhvr>
                                        <p:cTn id="66" dur="166" decel="50000">
                                          <p:stCondLst>
                                            <p:cond delay="676"/>
                                          </p:stCondLst>
                                        </p:cTn>
                                        <p:tgtEl>
                                          <p:spTgt spid="5">
                                            <p:graphicEl>
                                              <a:dgm id="{AE1BFBB7-50E2-4D16-953E-843707232272}"/>
                                            </p:graphicEl>
                                          </p:spTgt>
                                        </p:tgtEl>
                                      </p:cBhvr>
                                      <p:to x="100000" y="100000"/>
                                    </p:animScale>
                                    <p:animScale>
                                      <p:cBhvr>
                                        <p:cTn id="67" dur="26">
                                          <p:stCondLst>
                                            <p:cond delay="1312"/>
                                          </p:stCondLst>
                                        </p:cTn>
                                        <p:tgtEl>
                                          <p:spTgt spid="5">
                                            <p:graphicEl>
                                              <a:dgm id="{AE1BFBB7-50E2-4D16-953E-843707232272}"/>
                                            </p:graphicEl>
                                          </p:spTgt>
                                        </p:tgtEl>
                                      </p:cBhvr>
                                      <p:to x="100000" y="80000"/>
                                    </p:animScale>
                                    <p:animScale>
                                      <p:cBhvr>
                                        <p:cTn id="68" dur="166" decel="50000">
                                          <p:stCondLst>
                                            <p:cond delay="1338"/>
                                          </p:stCondLst>
                                        </p:cTn>
                                        <p:tgtEl>
                                          <p:spTgt spid="5">
                                            <p:graphicEl>
                                              <a:dgm id="{AE1BFBB7-50E2-4D16-953E-843707232272}"/>
                                            </p:graphicEl>
                                          </p:spTgt>
                                        </p:tgtEl>
                                      </p:cBhvr>
                                      <p:to x="100000" y="100000"/>
                                    </p:animScale>
                                    <p:animScale>
                                      <p:cBhvr>
                                        <p:cTn id="69" dur="26">
                                          <p:stCondLst>
                                            <p:cond delay="1642"/>
                                          </p:stCondLst>
                                        </p:cTn>
                                        <p:tgtEl>
                                          <p:spTgt spid="5">
                                            <p:graphicEl>
                                              <a:dgm id="{AE1BFBB7-50E2-4D16-953E-843707232272}"/>
                                            </p:graphicEl>
                                          </p:spTgt>
                                        </p:tgtEl>
                                      </p:cBhvr>
                                      <p:to x="100000" y="90000"/>
                                    </p:animScale>
                                    <p:animScale>
                                      <p:cBhvr>
                                        <p:cTn id="70" dur="166" decel="50000">
                                          <p:stCondLst>
                                            <p:cond delay="1668"/>
                                          </p:stCondLst>
                                        </p:cTn>
                                        <p:tgtEl>
                                          <p:spTgt spid="5">
                                            <p:graphicEl>
                                              <a:dgm id="{AE1BFBB7-50E2-4D16-953E-843707232272}"/>
                                            </p:graphicEl>
                                          </p:spTgt>
                                        </p:tgtEl>
                                      </p:cBhvr>
                                      <p:to x="100000" y="100000"/>
                                    </p:animScale>
                                    <p:animScale>
                                      <p:cBhvr>
                                        <p:cTn id="71" dur="26">
                                          <p:stCondLst>
                                            <p:cond delay="1808"/>
                                          </p:stCondLst>
                                        </p:cTn>
                                        <p:tgtEl>
                                          <p:spTgt spid="5">
                                            <p:graphicEl>
                                              <a:dgm id="{AE1BFBB7-50E2-4D16-953E-843707232272}"/>
                                            </p:graphicEl>
                                          </p:spTgt>
                                        </p:tgtEl>
                                      </p:cBhvr>
                                      <p:to x="100000" y="95000"/>
                                    </p:animScale>
                                    <p:animScale>
                                      <p:cBhvr>
                                        <p:cTn id="72" dur="166" decel="50000">
                                          <p:stCondLst>
                                            <p:cond delay="1834"/>
                                          </p:stCondLst>
                                        </p:cTn>
                                        <p:tgtEl>
                                          <p:spTgt spid="5">
                                            <p:graphicEl>
                                              <a:dgm id="{AE1BFBB7-50E2-4D16-953E-843707232272}"/>
                                            </p:graphicEl>
                                          </p:spTgt>
                                        </p:tgtEl>
                                      </p:cBhvr>
                                      <p:to x="100000" y="100000"/>
                                    </p:animScale>
                                  </p:childTnLst>
                                </p:cTn>
                              </p:par>
                              <p:par>
                                <p:cTn id="73" presetID="26" presetClass="entr" presetSubtype="0" fill="hold" grpId="0" nodeType="withEffect">
                                  <p:stCondLst>
                                    <p:cond delay="0"/>
                                  </p:stCondLst>
                                  <p:childTnLst>
                                    <p:set>
                                      <p:cBhvr>
                                        <p:cTn id="74" dur="1" fill="hold">
                                          <p:stCondLst>
                                            <p:cond delay="0"/>
                                          </p:stCondLst>
                                        </p:cTn>
                                        <p:tgtEl>
                                          <p:spTgt spid="5">
                                            <p:graphicEl>
                                              <a:dgm id="{AC77514B-0541-443E-AFE6-08C360B90EC1}"/>
                                            </p:graphicEl>
                                          </p:spTgt>
                                        </p:tgtEl>
                                        <p:attrNameLst>
                                          <p:attrName>style.visibility</p:attrName>
                                        </p:attrNameLst>
                                      </p:cBhvr>
                                      <p:to>
                                        <p:strVal val="visible"/>
                                      </p:to>
                                    </p:set>
                                    <p:animEffect transition="in" filter="wipe(down)">
                                      <p:cBhvr>
                                        <p:cTn id="75" dur="580">
                                          <p:stCondLst>
                                            <p:cond delay="0"/>
                                          </p:stCondLst>
                                        </p:cTn>
                                        <p:tgtEl>
                                          <p:spTgt spid="5">
                                            <p:graphicEl>
                                              <a:dgm id="{AC77514B-0541-443E-AFE6-08C360B90EC1}"/>
                                            </p:graphicEl>
                                          </p:spTgt>
                                        </p:tgtEl>
                                      </p:cBhvr>
                                    </p:animEffect>
                                    <p:anim calcmode="lin" valueType="num">
                                      <p:cBhvr>
                                        <p:cTn id="76" dur="1822" tmFilter="0,0; 0.14,0.36; 0.43,0.73; 0.71,0.91; 1.0,1.0">
                                          <p:stCondLst>
                                            <p:cond delay="0"/>
                                          </p:stCondLst>
                                        </p:cTn>
                                        <p:tgtEl>
                                          <p:spTgt spid="5">
                                            <p:graphicEl>
                                              <a:dgm id="{AC77514B-0541-443E-AFE6-08C360B90EC1}"/>
                                            </p:graphicEl>
                                          </p:spTgt>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5">
                                            <p:graphicEl>
                                              <a:dgm id="{AC77514B-0541-443E-AFE6-08C360B90EC1}"/>
                                            </p:graphicEl>
                                          </p:spTgt>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5">
                                            <p:graphicEl>
                                              <a:dgm id="{AC77514B-0541-443E-AFE6-08C360B90EC1}"/>
                                            </p:graphicEl>
                                          </p:spTgt>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5">
                                            <p:graphicEl>
                                              <a:dgm id="{AC77514B-0541-443E-AFE6-08C360B90EC1}"/>
                                            </p:graphicEl>
                                          </p:spTgt>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5">
                                            <p:graphicEl>
                                              <a:dgm id="{AC77514B-0541-443E-AFE6-08C360B90EC1}"/>
                                            </p:graphicEl>
                                          </p:spTgt>
                                        </p:tgtEl>
                                        <p:attrNameLst>
                                          <p:attrName>ppt_y</p:attrName>
                                        </p:attrNameLst>
                                      </p:cBhvr>
                                      <p:tavLst>
                                        <p:tav tm="0" fmla="#ppt_y-sin(pi*$)/81">
                                          <p:val>
                                            <p:fltVal val="0"/>
                                          </p:val>
                                        </p:tav>
                                        <p:tav tm="100000">
                                          <p:val>
                                            <p:fltVal val="1"/>
                                          </p:val>
                                        </p:tav>
                                      </p:tavLst>
                                    </p:anim>
                                    <p:animScale>
                                      <p:cBhvr>
                                        <p:cTn id="81" dur="26">
                                          <p:stCondLst>
                                            <p:cond delay="650"/>
                                          </p:stCondLst>
                                        </p:cTn>
                                        <p:tgtEl>
                                          <p:spTgt spid="5">
                                            <p:graphicEl>
                                              <a:dgm id="{AC77514B-0541-443E-AFE6-08C360B90EC1}"/>
                                            </p:graphicEl>
                                          </p:spTgt>
                                        </p:tgtEl>
                                      </p:cBhvr>
                                      <p:to x="100000" y="60000"/>
                                    </p:animScale>
                                    <p:animScale>
                                      <p:cBhvr>
                                        <p:cTn id="82" dur="166" decel="50000">
                                          <p:stCondLst>
                                            <p:cond delay="676"/>
                                          </p:stCondLst>
                                        </p:cTn>
                                        <p:tgtEl>
                                          <p:spTgt spid="5">
                                            <p:graphicEl>
                                              <a:dgm id="{AC77514B-0541-443E-AFE6-08C360B90EC1}"/>
                                            </p:graphicEl>
                                          </p:spTgt>
                                        </p:tgtEl>
                                      </p:cBhvr>
                                      <p:to x="100000" y="100000"/>
                                    </p:animScale>
                                    <p:animScale>
                                      <p:cBhvr>
                                        <p:cTn id="83" dur="26">
                                          <p:stCondLst>
                                            <p:cond delay="1312"/>
                                          </p:stCondLst>
                                        </p:cTn>
                                        <p:tgtEl>
                                          <p:spTgt spid="5">
                                            <p:graphicEl>
                                              <a:dgm id="{AC77514B-0541-443E-AFE6-08C360B90EC1}"/>
                                            </p:graphicEl>
                                          </p:spTgt>
                                        </p:tgtEl>
                                      </p:cBhvr>
                                      <p:to x="100000" y="80000"/>
                                    </p:animScale>
                                    <p:animScale>
                                      <p:cBhvr>
                                        <p:cTn id="84" dur="166" decel="50000">
                                          <p:stCondLst>
                                            <p:cond delay="1338"/>
                                          </p:stCondLst>
                                        </p:cTn>
                                        <p:tgtEl>
                                          <p:spTgt spid="5">
                                            <p:graphicEl>
                                              <a:dgm id="{AC77514B-0541-443E-AFE6-08C360B90EC1}"/>
                                            </p:graphicEl>
                                          </p:spTgt>
                                        </p:tgtEl>
                                      </p:cBhvr>
                                      <p:to x="100000" y="100000"/>
                                    </p:animScale>
                                    <p:animScale>
                                      <p:cBhvr>
                                        <p:cTn id="85" dur="26">
                                          <p:stCondLst>
                                            <p:cond delay="1642"/>
                                          </p:stCondLst>
                                        </p:cTn>
                                        <p:tgtEl>
                                          <p:spTgt spid="5">
                                            <p:graphicEl>
                                              <a:dgm id="{AC77514B-0541-443E-AFE6-08C360B90EC1}"/>
                                            </p:graphicEl>
                                          </p:spTgt>
                                        </p:tgtEl>
                                      </p:cBhvr>
                                      <p:to x="100000" y="90000"/>
                                    </p:animScale>
                                    <p:animScale>
                                      <p:cBhvr>
                                        <p:cTn id="86" dur="166" decel="50000">
                                          <p:stCondLst>
                                            <p:cond delay="1668"/>
                                          </p:stCondLst>
                                        </p:cTn>
                                        <p:tgtEl>
                                          <p:spTgt spid="5">
                                            <p:graphicEl>
                                              <a:dgm id="{AC77514B-0541-443E-AFE6-08C360B90EC1}"/>
                                            </p:graphicEl>
                                          </p:spTgt>
                                        </p:tgtEl>
                                      </p:cBhvr>
                                      <p:to x="100000" y="100000"/>
                                    </p:animScale>
                                    <p:animScale>
                                      <p:cBhvr>
                                        <p:cTn id="87" dur="26">
                                          <p:stCondLst>
                                            <p:cond delay="1808"/>
                                          </p:stCondLst>
                                        </p:cTn>
                                        <p:tgtEl>
                                          <p:spTgt spid="5">
                                            <p:graphicEl>
                                              <a:dgm id="{AC77514B-0541-443E-AFE6-08C360B90EC1}"/>
                                            </p:graphicEl>
                                          </p:spTgt>
                                        </p:tgtEl>
                                      </p:cBhvr>
                                      <p:to x="100000" y="95000"/>
                                    </p:animScale>
                                    <p:animScale>
                                      <p:cBhvr>
                                        <p:cTn id="88" dur="166" decel="50000">
                                          <p:stCondLst>
                                            <p:cond delay="1834"/>
                                          </p:stCondLst>
                                        </p:cTn>
                                        <p:tgtEl>
                                          <p:spTgt spid="5">
                                            <p:graphicEl>
                                              <a:dgm id="{AC77514B-0541-443E-AFE6-08C360B90EC1}"/>
                                            </p:graphicEl>
                                          </p:spTgt>
                                        </p:tgtEl>
                                      </p:cBhvr>
                                      <p:to x="100000" y="100000"/>
                                    </p:animScale>
                                  </p:childTnLst>
                                </p:cTn>
                              </p:par>
                            </p:childTnLst>
                          </p:cTn>
                        </p:par>
                      </p:childTnLst>
                    </p:cTn>
                  </p:par>
                  <p:par>
                    <p:cTn id="89" fill="hold">
                      <p:stCondLst>
                        <p:cond delay="indefinite"/>
                      </p:stCondLst>
                      <p:childTnLst>
                        <p:par>
                          <p:cTn id="90" fill="hold">
                            <p:stCondLst>
                              <p:cond delay="0"/>
                            </p:stCondLst>
                            <p:childTnLst>
                              <p:par>
                                <p:cTn id="91" presetID="26" presetClass="entr" presetSubtype="0" fill="hold" nodeType="clickEffect">
                                  <p:stCondLst>
                                    <p:cond delay="0"/>
                                  </p:stCondLst>
                                  <p:childTnLst>
                                    <p:set>
                                      <p:cBhvr>
                                        <p:cTn id="92" dur="1" fill="hold">
                                          <p:stCondLst>
                                            <p:cond delay="0"/>
                                          </p:stCondLst>
                                        </p:cTn>
                                        <p:tgtEl>
                                          <p:spTgt spid="3"/>
                                        </p:tgtEl>
                                        <p:attrNameLst>
                                          <p:attrName>style.visibility</p:attrName>
                                        </p:attrNameLst>
                                      </p:cBhvr>
                                      <p:to>
                                        <p:strVal val="visible"/>
                                      </p:to>
                                    </p:set>
                                    <p:animEffect transition="in" filter="wipe(down)">
                                      <p:cBhvr>
                                        <p:cTn id="93" dur="580">
                                          <p:stCondLst>
                                            <p:cond delay="0"/>
                                          </p:stCondLst>
                                        </p:cTn>
                                        <p:tgtEl>
                                          <p:spTgt spid="3"/>
                                        </p:tgtEl>
                                      </p:cBhvr>
                                    </p:animEffect>
                                    <p:anim calcmode="lin" valueType="num">
                                      <p:cBhvr>
                                        <p:cTn id="9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9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9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9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99" dur="26">
                                          <p:stCondLst>
                                            <p:cond delay="650"/>
                                          </p:stCondLst>
                                        </p:cTn>
                                        <p:tgtEl>
                                          <p:spTgt spid="3"/>
                                        </p:tgtEl>
                                      </p:cBhvr>
                                      <p:to x="100000" y="60000"/>
                                    </p:animScale>
                                    <p:animScale>
                                      <p:cBhvr>
                                        <p:cTn id="100" dur="166" decel="50000">
                                          <p:stCondLst>
                                            <p:cond delay="676"/>
                                          </p:stCondLst>
                                        </p:cTn>
                                        <p:tgtEl>
                                          <p:spTgt spid="3"/>
                                        </p:tgtEl>
                                      </p:cBhvr>
                                      <p:to x="100000" y="100000"/>
                                    </p:animScale>
                                    <p:animScale>
                                      <p:cBhvr>
                                        <p:cTn id="101" dur="26">
                                          <p:stCondLst>
                                            <p:cond delay="1312"/>
                                          </p:stCondLst>
                                        </p:cTn>
                                        <p:tgtEl>
                                          <p:spTgt spid="3"/>
                                        </p:tgtEl>
                                      </p:cBhvr>
                                      <p:to x="100000" y="80000"/>
                                    </p:animScale>
                                    <p:animScale>
                                      <p:cBhvr>
                                        <p:cTn id="102" dur="166" decel="50000">
                                          <p:stCondLst>
                                            <p:cond delay="1338"/>
                                          </p:stCondLst>
                                        </p:cTn>
                                        <p:tgtEl>
                                          <p:spTgt spid="3"/>
                                        </p:tgtEl>
                                      </p:cBhvr>
                                      <p:to x="100000" y="100000"/>
                                    </p:animScale>
                                    <p:animScale>
                                      <p:cBhvr>
                                        <p:cTn id="103" dur="26">
                                          <p:stCondLst>
                                            <p:cond delay="1642"/>
                                          </p:stCondLst>
                                        </p:cTn>
                                        <p:tgtEl>
                                          <p:spTgt spid="3"/>
                                        </p:tgtEl>
                                      </p:cBhvr>
                                      <p:to x="100000" y="90000"/>
                                    </p:animScale>
                                    <p:animScale>
                                      <p:cBhvr>
                                        <p:cTn id="104" dur="166" decel="50000">
                                          <p:stCondLst>
                                            <p:cond delay="1668"/>
                                          </p:stCondLst>
                                        </p:cTn>
                                        <p:tgtEl>
                                          <p:spTgt spid="3"/>
                                        </p:tgtEl>
                                      </p:cBhvr>
                                      <p:to x="100000" y="100000"/>
                                    </p:animScale>
                                    <p:animScale>
                                      <p:cBhvr>
                                        <p:cTn id="105" dur="26">
                                          <p:stCondLst>
                                            <p:cond delay="1808"/>
                                          </p:stCondLst>
                                        </p:cTn>
                                        <p:tgtEl>
                                          <p:spTgt spid="3"/>
                                        </p:tgtEl>
                                      </p:cBhvr>
                                      <p:to x="100000" y="95000"/>
                                    </p:animScale>
                                    <p:animScale>
                                      <p:cBhvr>
                                        <p:cTn id="106"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C8004-498D-43AA-8773-6DA5F041EA1F}"/>
              </a:ext>
            </a:extLst>
          </p:cNvPr>
          <p:cNvSpPr>
            <a:spLocks noGrp="1"/>
          </p:cNvSpPr>
          <p:nvPr>
            <p:ph type="title"/>
          </p:nvPr>
        </p:nvSpPr>
        <p:spPr>
          <a:xfrm>
            <a:off x="1295402" y="982132"/>
            <a:ext cx="9601196" cy="1303867"/>
          </a:xfrm>
        </p:spPr>
        <p:txBody>
          <a:bodyPr>
            <a:normAutofit/>
          </a:bodyPr>
          <a:lstStyle/>
          <a:p>
            <a:pPr rtl="1"/>
            <a:r>
              <a:rPr lang="ar-SA" dirty="0">
                <a:solidFill>
                  <a:srgbClr val="262626"/>
                </a:solidFill>
                <a:latin typeface="Sakkal Majalla" panose="02000000000000000000" pitchFamily="2" charset="-78"/>
                <a:cs typeface="Sakkal Majalla" panose="02000000000000000000" pitchFamily="2" charset="-78"/>
              </a:rPr>
              <a:t>للحفاظ (6)</a:t>
            </a:r>
            <a:endParaRPr lang="en-US" dirty="0">
              <a:solidFill>
                <a:srgbClr val="262626"/>
              </a:solidFill>
              <a:latin typeface="Sakkal Majalla" panose="02000000000000000000" pitchFamily="2" charset="-78"/>
              <a:cs typeface="Sakkal Majalla" panose="02000000000000000000" pitchFamily="2" charset="-78"/>
            </a:endParaRPr>
          </a:p>
        </p:txBody>
      </p:sp>
      <p:graphicFrame>
        <p:nvGraphicFramePr>
          <p:cNvPr id="5" name="Content Placeholder 2">
            <a:extLst>
              <a:ext uri="{FF2B5EF4-FFF2-40B4-BE49-F238E27FC236}">
                <a16:creationId xmlns:a16="http://schemas.microsoft.com/office/drawing/2014/main" id="{88FA6B1A-F6A5-4314-BDAC-CE9DCE055B28}"/>
              </a:ext>
            </a:extLst>
          </p:cNvPr>
          <p:cNvGraphicFramePr>
            <a:graphicFrameLocks noGrp="1"/>
          </p:cNvGraphicFramePr>
          <p:nvPr>
            <p:ph idx="1"/>
            <p:extLst>
              <p:ext uri="{D42A27DB-BD31-4B8C-83A1-F6EECF244321}">
                <p14:modId xmlns:p14="http://schemas.microsoft.com/office/powerpoint/2010/main" val="2524313973"/>
              </p:ext>
            </p:extLst>
          </p:nvPr>
        </p:nvGraphicFramePr>
        <p:xfrm>
          <a:off x="1295401" y="2675822"/>
          <a:ext cx="9601197" cy="2985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809952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graphicEl>
                                              <a:dgm id="{1BEC1CC2-7978-46CE-8A75-67A769C03883}"/>
                                            </p:graphicEl>
                                          </p:spTgt>
                                        </p:tgtEl>
                                        <p:attrNameLst>
                                          <p:attrName>style.visibility</p:attrName>
                                        </p:attrNameLst>
                                      </p:cBhvr>
                                      <p:to>
                                        <p:strVal val="visible"/>
                                      </p:to>
                                    </p:set>
                                    <p:animEffect transition="in" filter="wipe(down)">
                                      <p:cBhvr>
                                        <p:cTn id="7" dur="580">
                                          <p:stCondLst>
                                            <p:cond delay="0"/>
                                          </p:stCondLst>
                                        </p:cTn>
                                        <p:tgtEl>
                                          <p:spTgt spid="5">
                                            <p:graphicEl>
                                              <a:dgm id="{1BEC1CC2-7978-46CE-8A75-67A769C03883}"/>
                                            </p:graphicEl>
                                          </p:spTgt>
                                        </p:tgtEl>
                                      </p:cBhvr>
                                    </p:animEffect>
                                    <p:anim calcmode="lin" valueType="num">
                                      <p:cBhvr>
                                        <p:cTn id="8" dur="1822" tmFilter="0,0; 0.14,0.36; 0.43,0.73; 0.71,0.91; 1.0,1.0">
                                          <p:stCondLst>
                                            <p:cond delay="0"/>
                                          </p:stCondLst>
                                        </p:cTn>
                                        <p:tgtEl>
                                          <p:spTgt spid="5">
                                            <p:graphicEl>
                                              <a:dgm id="{1BEC1CC2-7978-46CE-8A75-67A769C03883}"/>
                                            </p:graphic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graphicEl>
                                              <a:dgm id="{1BEC1CC2-7978-46CE-8A75-67A769C03883}"/>
                                            </p:graphic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graphicEl>
                                              <a:dgm id="{1BEC1CC2-7978-46CE-8A75-67A769C03883}"/>
                                            </p:graphic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graphicEl>
                                              <a:dgm id="{1BEC1CC2-7978-46CE-8A75-67A769C03883}"/>
                                            </p:graphic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graphicEl>
                                              <a:dgm id="{1BEC1CC2-7978-46CE-8A75-67A769C03883}"/>
                                            </p:graphic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graphicEl>
                                              <a:dgm id="{1BEC1CC2-7978-46CE-8A75-67A769C03883}"/>
                                            </p:graphicEl>
                                          </p:spTgt>
                                        </p:tgtEl>
                                      </p:cBhvr>
                                      <p:to x="100000" y="60000"/>
                                    </p:animScale>
                                    <p:animScale>
                                      <p:cBhvr>
                                        <p:cTn id="14" dur="166" decel="50000">
                                          <p:stCondLst>
                                            <p:cond delay="676"/>
                                          </p:stCondLst>
                                        </p:cTn>
                                        <p:tgtEl>
                                          <p:spTgt spid="5">
                                            <p:graphicEl>
                                              <a:dgm id="{1BEC1CC2-7978-46CE-8A75-67A769C03883}"/>
                                            </p:graphicEl>
                                          </p:spTgt>
                                        </p:tgtEl>
                                      </p:cBhvr>
                                      <p:to x="100000" y="100000"/>
                                    </p:animScale>
                                    <p:animScale>
                                      <p:cBhvr>
                                        <p:cTn id="15" dur="26">
                                          <p:stCondLst>
                                            <p:cond delay="1312"/>
                                          </p:stCondLst>
                                        </p:cTn>
                                        <p:tgtEl>
                                          <p:spTgt spid="5">
                                            <p:graphicEl>
                                              <a:dgm id="{1BEC1CC2-7978-46CE-8A75-67A769C03883}"/>
                                            </p:graphicEl>
                                          </p:spTgt>
                                        </p:tgtEl>
                                      </p:cBhvr>
                                      <p:to x="100000" y="80000"/>
                                    </p:animScale>
                                    <p:animScale>
                                      <p:cBhvr>
                                        <p:cTn id="16" dur="166" decel="50000">
                                          <p:stCondLst>
                                            <p:cond delay="1338"/>
                                          </p:stCondLst>
                                        </p:cTn>
                                        <p:tgtEl>
                                          <p:spTgt spid="5">
                                            <p:graphicEl>
                                              <a:dgm id="{1BEC1CC2-7978-46CE-8A75-67A769C03883}"/>
                                            </p:graphicEl>
                                          </p:spTgt>
                                        </p:tgtEl>
                                      </p:cBhvr>
                                      <p:to x="100000" y="100000"/>
                                    </p:animScale>
                                    <p:animScale>
                                      <p:cBhvr>
                                        <p:cTn id="17" dur="26">
                                          <p:stCondLst>
                                            <p:cond delay="1642"/>
                                          </p:stCondLst>
                                        </p:cTn>
                                        <p:tgtEl>
                                          <p:spTgt spid="5">
                                            <p:graphicEl>
                                              <a:dgm id="{1BEC1CC2-7978-46CE-8A75-67A769C03883}"/>
                                            </p:graphicEl>
                                          </p:spTgt>
                                        </p:tgtEl>
                                      </p:cBhvr>
                                      <p:to x="100000" y="90000"/>
                                    </p:animScale>
                                    <p:animScale>
                                      <p:cBhvr>
                                        <p:cTn id="18" dur="166" decel="50000">
                                          <p:stCondLst>
                                            <p:cond delay="1668"/>
                                          </p:stCondLst>
                                        </p:cTn>
                                        <p:tgtEl>
                                          <p:spTgt spid="5">
                                            <p:graphicEl>
                                              <a:dgm id="{1BEC1CC2-7978-46CE-8A75-67A769C03883}"/>
                                            </p:graphicEl>
                                          </p:spTgt>
                                        </p:tgtEl>
                                      </p:cBhvr>
                                      <p:to x="100000" y="100000"/>
                                    </p:animScale>
                                    <p:animScale>
                                      <p:cBhvr>
                                        <p:cTn id="19" dur="26">
                                          <p:stCondLst>
                                            <p:cond delay="1808"/>
                                          </p:stCondLst>
                                        </p:cTn>
                                        <p:tgtEl>
                                          <p:spTgt spid="5">
                                            <p:graphicEl>
                                              <a:dgm id="{1BEC1CC2-7978-46CE-8A75-67A769C03883}"/>
                                            </p:graphicEl>
                                          </p:spTgt>
                                        </p:tgtEl>
                                      </p:cBhvr>
                                      <p:to x="100000" y="95000"/>
                                    </p:animScale>
                                    <p:animScale>
                                      <p:cBhvr>
                                        <p:cTn id="20" dur="166" decel="50000">
                                          <p:stCondLst>
                                            <p:cond delay="1834"/>
                                          </p:stCondLst>
                                        </p:cTn>
                                        <p:tgtEl>
                                          <p:spTgt spid="5">
                                            <p:graphicEl>
                                              <a:dgm id="{1BEC1CC2-7978-46CE-8A75-67A769C03883}"/>
                                            </p:graphic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graphicEl>
                                              <a:dgm id="{D5997FB6-A5FE-4C06-BF9E-64807667A1D9}"/>
                                            </p:graphicEl>
                                          </p:spTgt>
                                        </p:tgtEl>
                                        <p:attrNameLst>
                                          <p:attrName>style.visibility</p:attrName>
                                        </p:attrNameLst>
                                      </p:cBhvr>
                                      <p:to>
                                        <p:strVal val="visible"/>
                                      </p:to>
                                    </p:set>
                                    <p:animEffect transition="in" filter="wipe(down)">
                                      <p:cBhvr>
                                        <p:cTn id="25" dur="580">
                                          <p:stCondLst>
                                            <p:cond delay="0"/>
                                          </p:stCondLst>
                                        </p:cTn>
                                        <p:tgtEl>
                                          <p:spTgt spid="5">
                                            <p:graphicEl>
                                              <a:dgm id="{D5997FB6-A5FE-4C06-BF9E-64807667A1D9}"/>
                                            </p:graphicEl>
                                          </p:spTgt>
                                        </p:tgtEl>
                                      </p:cBhvr>
                                    </p:animEffect>
                                    <p:anim calcmode="lin" valueType="num">
                                      <p:cBhvr>
                                        <p:cTn id="26" dur="1822" tmFilter="0,0; 0.14,0.36; 0.43,0.73; 0.71,0.91; 1.0,1.0">
                                          <p:stCondLst>
                                            <p:cond delay="0"/>
                                          </p:stCondLst>
                                        </p:cTn>
                                        <p:tgtEl>
                                          <p:spTgt spid="5">
                                            <p:graphicEl>
                                              <a:dgm id="{D5997FB6-A5FE-4C06-BF9E-64807667A1D9}"/>
                                            </p:graphic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graphicEl>
                                              <a:dgm id="{D5997FB6-A5FE-4C06-BF9E-64807667A1D9}"/>
                                            </p:graphic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graphicEl>
                                              <a:dgm id="{D5997FB6-A5FE-4C06-BF9E-64807667A1D9}"/>
                                            </p:graphic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graphicEl>
                                              <a:dgm id="{D5997FB6-A5FE-4C06-BF9E-64807667A1D9}"/>
                                            </p:graphic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graphicEl>
                                              <a:dgm id="{D5997FB6-A5FE-4C06-BF9E-64807667A1D9}"/>
                                            </p:graphic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graphicEl>
                                              <a:dgm id="{D5997FB6-A5FE-4C06-BF9E-64807667A1D9}"/>
                                            </p:graphicEl>
                                          </p:spTgt>
                                        </p:tgtEl>
                                      </p:cBhvr>
                                      <p:to x="100000" y="60000"/>
                                    </p:animScale>
                                    <p:animScale>
                                      <p:cBhvr>
                                        <p:cTn id="32" dur="166" decel="50000">
                                          <p:stCondLst>
                                            <p:cond delay="676"/>
                                          </p:stCondLst>
                                        </p:cTn>
                                        <p:tgtEl>
                                          <p:spTgt spid="5">
                                            <p:graphicEl>
                                              <a:dgm id="{D5997FB6-A5FE-4C06-BF9E-64807667A1D9}"/>
                                            </p:graphicEl>
                                          </p:spTgt>
                                        </p:tgtEl>
                                      </p:cBhvr>
                                      <p:to x="100000" y="100000"/>
                                    </p:animScale>
                                    <p:animScale>
                                      <p:cBhvr>
                                        <p:cTn id="33" dur="26">
                                          <p:stCondLst>
                                            <p:cond delay="1312"/>
                                          </p:stCondLst>
                                        </p:cTn>
                                        <p:tgtEl>
                                          <p:spTgt spid="5">
                                            <p:graphicEl>
                                              <a:dgm id="{D5997FB6-A5FE-4C06-BF9E-64807667A1D9}"/>
                                            </p:graphicEl>
                                          </p:spTgt>
                                        </p:tgtEl>
                                      </p:cBhvr>
                                      <p:to x="100000" y="80000"/>
                                    </p:animScale>
                                    <p:animScale>
                                      <p:cBhvr>
                                        <p:cTn id="34" dur="166" decel="50000">
                                          <p:stCondLst>
                                            <p:cond delay="1338"/>
                                          </p:stCondLst>
                                        </p:cTn>
                                        <p:tgtEl>
                                          <p:spTgt spid="5">
                                            <p:graphicEl>
                                              <a:dgm id="{D5997FB6-A5FE-4C06-BF9E-64807667A1D9}"/>
                                            </p:graphicEl>
                                          </p:spTgt>
                                        </p:tgtEl>
                                      </p:cBhvr>
                                      <p:to x="100000" y="100000"/>
                                    </p:animScale>
                                    <p:animScale>
                                      <p:cBhvr>
                                        <p:cTn id="35" dur="26">
                                          <p:stCondLst>
                                            <p:cond delay="1642"/>
                                          </p:stCondLst>
                                        </p:cTn>
                                        <p:tgtEl>
                                          <p:spTgt spid="5">
                                            <p:graphicEl>
                                              <a:dgm id="{D5997FB6-A5FE-4C06-BF9E-64807667A1D9}"/>
                                            </p:graphicEl>
                                          </p:spTgt>
                                        </p:tgtEl>
                                      </p:cBhvr>
                                      <p:to x="100000" y="90000"/>
                                    </p:animScale>
                                    <p:animScale>
                                      <p:cBhvr>
                                        <p:cTn id="36" dur="166" decel="50000">
                                          <p:stCondLst>
                                            <p:cond delay="1668"/>
                                          </p:stCondLst>
                                        </p:cTn>
                                        <p:tgtEl>
                                          <p:spTgt spid="5">
                                            <p:graphicEl>
                                              <a:dgm id="{D5997FB6-A5FE-4C06-BF9E-64807667A1D9}"/>
                                            </p:graphicEl>
                                          </p:spTgt>
                                        </p:tgtEl>
                                      </p:cBhvr>
                                      <p:to x="100000" y="100000"/>
                                    </p:animScale>
                                    <p:animScale>
                                      <p:cBhvr>
                                        <p:cTn id="37" dur="26">
                                          <p:stCondLst>
                                            <p:cond delay="1808"/>
                                          </p:stCondLst>
                                        </p:cTn>
                                        <p:tgtEl>
                                          <p:spTgt spid="5">
                                            <p:graphicEl>
                                              <a:dgm id="{D5997FB6-A5FE-4C06-BF9E-64807667A1D9}"/>
                                            </p:graphicEl>
                                          </p:spTgt>
                                        </p:tgtEl>
                                      </p:cBhvr>
                                      <p:to x="100000" y="95000"/>
                                    </p:animScale>
                                    <p:animScale>
                                      <p:cBhvr>
                                        <p:cTn id="38" dur="166" decel="50000">
                                          <p:stCondLst>
                                            <p:cond delay="1834"/>
                                          </p:stCondLst>
                                        </p:cTn>
                                        <p:tgtEl>
                                          <p:spTgt spid="5">
                                            <p:graphicEl>
                                              <a:dgm id="{D5997FB6-A5FE-4C06-BF9E-64807667A1D9}"/>
                                            </p:graphicEl>
                                          </p:spTgt>
                                        </p:tgtEl>
                                      </p:cBhvr>
                                      <p:to x="100000" y="100000"/>
                                    </p:animScale>
                                  </p:childTnLst>
                                </p:cTn>
                              </p:par>
                              <p:par>
                                <p:cTn id="39" presetID="26" presetClass="entr" presetSubtype="0" fill="hold" grpId="0" nodeType="withEffect">
                                  <p:stCondLst>
                                    <p:cond delay="0"/>
                                  </p:stCondLst>
                                  <p:childTnLst>
                                    <p:set>
                                      <p:cBhvr>
                                        <p:cTn id="40" dur="1" fill="hold">
                                          <p:stCondLst>
                                            <p:cond delay="0"/>
                                          </p:stCondLst>
                                        </p:cTn>
                                        <p:tgtEl>
                                          <p:spTgt spid="5">
                                            <p:graphicEl>
                                              <a:dgm id="{918FF342-9837-4234-8DD7-A0A2BD624B00}"/>
                                            </p:graphicEl>
                                          </p:spTgt>
                                        </p:tgtEl>
                                        <p:attrNameLst>
                                          <p:attrName>style.visibility</p:attrName>
                                        </p:attrNameLst>
                                      </p:cBhvr>
                                      <p:to>
                                        <p:strVal val="visible"/>
                                      </p:to>
                                    </p:set>
                                    <p:animEffect transition="in" filter="wipe(down)">
                                      <p:cBhvr>
                                        <p:cTn id="41" dur="580">
                                          <p:stCondLst>
                                            <p:cond delay="0"/>
                                          </p:stCondLst>
                                        </p:cTn>
                                        <p:tgtEl>
                                          <p:spTgt spid="5">
                                            <p:graphicEl>
                                              <a:dgm id="{918FF342-9837-4234-8DD7-A0A2BD624B00}"/>
                                            </p:graphicEl>
                                          </p:spTgt>
                                        </p:tgtEl>
                                      </p:cBhvr>
                                    </p:animEffect>
                                    <p:anim calcmode="lin" valueType="num">
                                      <p:cBhvr>
                                        <p:cTn id="42" dur="1822" tmFilter="0,0; 0.14,0.36; 0.43,0.73; 0.71,0.91; 1.0,1.0">
                                          <p:stCondLst>
                                            <p:cond delay="0"/>
                                          </p:stCondLst>
                                        </p:cTn>
                                        <p:tgtEl>
                                          <p:spTgt spid="5">
                                            <p:graphicEl>
                                              <a:dgm id="{918FF342-9837-4234-8DD7-A0A2BD624B00}"/>
                                            </p:graphic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5">
                                            <p:graphicEl>
                                              <a:dgm id="{918FF342-9837-4234-8DD7-A0A2BD624B00}"/>
                                            </p:graphic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5">
                                            <p:graphicEl>
                                              <a:dgm id="{918FF342-9837-4234-8DD7-A0A2BD624B00}"/>
                                            </p:graphic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5">
                                            <p:graphicEl>
                                              <a:dgm id="{918FF342-9837-4234-8DD7-A0A2BD624B00}"/>
                                            </p:graphic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5">
                                            <p:graphicEl>
                                              <a:dgm id="{918FF342-9837-4234-8DD7-A0A2BD624B00}"/>
                                            </p:graphic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5">
                                            <p:graphicEl>
                                              <a:dgm id="{918FF342-9837-4234-8DD7-A0A2BD624B00}"/>
                                            </p:graphicEl>
                                          </p:spTgt>
                                        </p:tgtEl>
                                      </p:cBhvr>
                                      <p:to x="100000" y="60000"/>
                                    </p:animScale>
                                    <p:animScale>
                                      <p:cBhvr>
                                        <p:cTn id="48" dur="166" decel="50000">
                                          <p:stCondLst>
                                            <p:cond delay="676"/>
                                          </p:stCondLst>
                                        </p:cTn>
                                        <p:tgtEl>
                                          <p:spTgt spid="5">
                                            <p:graphicEl>
                                              <a:dgm id="{918FF342-9837-4234-8DD7-A0A2BD624B00}"/>
                                            </p:graphicEl>
                                          </p:spTgt>
                                        </p:tgtEl>
                                      </p:cBhvr>
                                      <p:to x="100000" y="100000"/>
                                    </p:animScale>
                                    <p:animScale>
                                      <p:cBhvr>
                                        <p:cTn id="49" dur="26">
                                          <p:stCondLst>
                                            <p:cond delay="1312"/>
                                          </p:stCondLst>
                                        </p:cTn>
                                        <p:tgtEl>
                                          <p:spTgt spid="5">
                                            <p:graphicEl>
                                              <a:dgm id="{918FF342-9837-4234-8DD7-A0A2BD624B00}"/>
                                            </p:graphicEl>
                                          </p:spTgt>
                                        </p:tgtEl>
                                      </p:cBhvr>
                                      <p:to x="100000" y="80000"/>
                                    </p:animScale>
                                    <p:animScale>
                                      <p:cBhvr>
                                        <p:cTn id="50" dur="166" decel="50000">
                                          <p:stCondLst>
                                            <p:cond delay="1338"/>
                                          </p:stCondLst>
                                        </p:cTn>
                                        <p:tgtEl>
                                          <p:spTgt spid="5">
                                            <p:graphicEl>
                                              <a:dgm id="{918FF342-9837-4234-8DD7-A0A2BD624B00}"/>
                                            </p:graphicEl>
                                          </p:spTgt>
                                        </p:tgtEl>
                                      </p:cBhvr>
                                      <p:to x="100000" y="100000"/>
                                    </p:animScale>
                                    <p:animScale>
                                      <p:cBhvr>
                                        <p:cTn id="51" dur="26">
                                          <p:stCondLst>
                                            <p:cond delay="1642"/>
                                          </p:stCondLst>
                                        </p:cTn>
                                        <p:tgtEl>
                                          <p:spTgt spid="5">
                                            <p:graphicEl>
                                              <a:dgm id="{918FF342-9837-4234-8DD7-A0A2BD624B00}"/>
                                            </p:graphicEl>
                                          </p:spTgt>
                                        </p:tgtEl>
                                      </p:cBhvr>
                                      <p:to x="100000" y="90000"/>
                                    </p:animScale>
                                    <p:animScale>
                                      <p:cBhvr>
                                        <p:cTn id="52" dur="166" decel="50000">
                                          <p:stCondLst>
                                            <p:cond delay="1668"/>
                                          </p:stCondLst>
                                        </p:cTn>
                                        <p:tgtEl>
                                          <p:spTgt spid="5">
                                            <p:graphicEl>
                                              <a:dgm id="{918FF342-9837-4234-8DD7-A0A2BD624B00}"/>
                                            </p:graphicEl>
                                          </p:spTgt>
                                        </p:tgtEl>
                                      </p:cBhvr>
                                      <p:to x="100000" y="100000"/>
                                    </p:animScale>
                                    <p:animScale>
                                      <p:cBhvr>
                                        <p:cTn id="53" dur="26">
                                          <p:stCondLst>
                                            <p:cond delay="1808"/>
                                          </p:stCondLst>
                                        </p:cTn>
                                        <p:tgtEl>
                                          <p:spTgt spid="5">
                                            <p:graphicEl>
                                              <a:dgm id="{918FF342-9837-4234-8DD7-A0A2BD624B00}"/>
                                            </p:graphicEl>
                                          </p:spTgt>
                                        </p:tgtEl>
                                      </p:cBhvr>
                                      <p:to x="100000" y="95000"/>
                                    </p:animScale>
                                    <p:animScale>
                                      <p:cBhvr>
                                        <p:cTn id="54" dur="166" decel="50000">
                                          <p:stCondLst>
                                            <p:cond delay="1834"/>
                                          </p:stCondLst>
                                        </p:cTn>
                                        <p:tgtEl>
                                          <p:spTgt spid="5">
                                            <p:graphicEl>
                                              <a:dgm id="{918FF342-9837-4234-8DD7-A0A2BD624B00}"/>
                                            </p:graphicEl>
                                          </p:spTgt>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grpId="0" nodeType="clickEffect">
                                  <p:stCondLst>
                                    <p:cond delay="0"/>
                                  </p:stCondLst>
                                  <p:childTnLst>
                                    <p:set>
                                      <p:cBhvr>
                                        <p:cTn id="58" dur="1" fill="hold">
                                          <p:stCondLst>
                                            <p:cond delay="0"/>
                                          </p:stCondLst>
                                        </p:cTn>
                                        <p:tgtEl>
                                          <p:spTgt spid="5">
                                            <p:graphicEl>
                                              <a:dgm id="{AE1BFBB7-50E2-4D16-953E-843707232272}"/>
                                            </p:graphicEl>
                                          </p:spTgt>
                                        </p:tgtEl>
                                        <p:attrNameLst>
                                          <p:attrName>style.visibility</p:attrName>
                                        </p:attrNameLst>
                                      </p:cBhvr>
                                      <p:to>
                                        <p:strVal val="visible"/>
                                      </p:to>
                                    </p:set>
                                    <p:animEffect transition="in" filter="wipe(down)">
                                      <p:cBhvr>
                                        <p:cTn id="59" dur="580">
                                          <p:stCondLst>
                                            <p:cond delay="0"/>
                                          </p:stCondLst>
                                        </p:cTn>
                                        <p:tgtEl>
                                          <p:spTgt spid="5">
                                            <p:graphicEl>
                                              <a:dgm id="{AE1BFBB7-50E2-4D16-953E-843707232272}"/>
                                            </p:graphicEl>
                                          </p:spTgt>
                                        </p:tgtEl>
                                      </p:cBhvr>
                                    </p:animEffect>
                                    <p:anim calcmode="lin" valueType="num">
                                      <p:cBhvr>
                                        <p:cTn id="60" dur="1822" tmFilter="0,0; 0.14,0.36; 0.43,0.73; 0.71,0.91; 1.0,1.0">
                                          <p:stCondLst>
                                            <p:cond delay="0"/>
                                          </p:stCondLst>
                                        </p:cTn>
                                        <p:tgtEl>
                                          <p:spTgt spid="5">
                                            <p:graphicEl>
                                              <a:dgm id="{AE1BFBB7-50E2-4D16-953E-843707232272}"/>
                                            </p:graphicEl>
                                          </p:spTgt>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5">
                                            <p:graphicEl>
                                              <a:dgm id="{AE1BFBB7-50E2-4D16-953E-843707232272}"/>
                                            </p:graphicEl>
                                          </p:spTgt>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5">
                                            <p:graphicEl>
                                              <a:dgm id="{AE1BFBB7-50E2-4D16-953E-843707232272}"/>
                                            </p:graphicEl>
                                          </p:spTgt>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5">
                                            <p:graphicEl>
                                              <a:dgm id="{AE1BFBB7-50E2-4D16-953E-843707232272}"/>
                                            </p:graphicEl>
                                          </p:spTgt>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5">
                                            <p:graphicEl>
                                              <a:dgm id="{AE1BFBB7-50E2-4D16-953E-843707232272}"/>
                                            </p:graphicEl>
                                          </p:spTgt>
                                        </p:tgtEl>
                                        <p:attrNameLst>
                                          <p:attrName>ppt_y</p:attrName>
                                        </p:attrNameLst>
                                      </p:cBhvr>
                                      <p:tavLst>
                                        <p:tav tm="0" fmla="#ppt_y-sin(pi*$)/81">
                                          <p:val>
                                            <p:fltVal val="0"/>
                                          </p:val>
                                        </p:tav>
                                        <p:tav tm="100000">
                                          <p:val>
                                            <p:fltVal val="1"/>
                                          </p:val>
                                        </p:tav>
                                      </p:tavLst>
                                    </p:anim>
                                    <p:animScale>
                                      <p:cBhvr>
                                        <p:cTn id="65" dur="26">
                                          <p:stCondLst>
                                            <p:cond delay="650"/>
                                          </p:stCondLst>
                                        </p:cTn>
                                        <p:tgtEl>
                                          <p:spTgt spid="5">
                                            <p:graphicEl>
                                              <a:dgm id="{AE1BFBB7-50E2-4D16-953E-843707232272}"/>
                                            </p:graphicEl>
                                          </p:spTgt>
                                        </p:tgtEl>
                                      </p:cBhvr>
                                      <p:to x="100000" y="60000"/>
                                    </p:animScale>
                                    <p:animScale>
                                      <p:cBhvr>
                                        <p:cTn id="66" dur="166" decel="50000">
                                          <p:stCondLst>
                                            <p:cond delay="676"/>
                                          </p:stCondLst>
                                        </p:cTn>
                                        <p:tgtEl>
                                          <p:spTgt spid="5">
                                            <p:graphicEl>
                                              <a:dgm id="{AE1BFBB7-50E2-4D16-953E-843707232272}"/>
                                            </p:graphicEl>
                                          </p:spTgt>
                                        </p:tgtEl>
                                      </p:cBhvr>
                                      <p:to x="100000" y="100000"/>
                                    </p:animScale>
                                    <p:animScale>
                                      <p:cBhvr>
                                        <p:cTn id="67" dur="26">
                                          <p:stCondLst>
                                            <p:cond delay="1312"/>
                                          </p:stCondLst>
                                        </p:cTn>
                                        <p:tgtEl>
                                          <p:spTgt spid="5">
                                            <p:graphicEl>
                                              <a:dgm id="{AE1BFBB7-50E2-4D16-953E-843707232272}"/>
                                            </p:graphicEl>
                                          </p:spTgt>
                                        </p:tgtEl>
                                      </p:cBhvr>
                                      <p:to x="100000" y="80000"/>
                                    </p:animScale>
                                    <p:animScale>
                                      <p:cBhvr>
                                        <p:cTn id="68" dur="166" decel="50000">
                                          <p:stCondLst>
                                            <p:cond delay="1338"/>
                                          </p:stCondLst>
                                        </p:cTn>
                                        <p:tgtEl>
                                          <p:spTgt spid="5">
                                            <p:graphicEl>
                                              <a:dgm id="{AE1BFBB7-50E2-4D16-953E-843707232272}"/>
                                            </p:graphicEl>
                                          </p:spTgt>
                                        </p:tgtEl>
                                      </p:cBhvr>
                                      <p:to x="100000" y="100000"/>
                                    </p:animScale>
                                    <p:animScale>
                                      <p:cBhvr>
                                        <p:cTn id="69" dur="26">
                                          <p:stCondLst>
                                            <p:cond delay="1642"/>
                                          </p:stCondLst>
                                        </p:cTn>
                                        <p:tgtEl>
                                          <p:spTgt spid="5">
                                            <p:graphicEl>
                                              <a:dgm id="{AE1BFBB7-50E2-4D16-953E-843707232272}"/>
                                            </p:graphicEl>
                                          </p:spTgt>
                                        </p:tgtEl>
                                      </p:cBhvr>
                                      <p:to x="100000" y="90000"/>
                                    </p:animScale>
                                    <p:animScale>
                                      <p:cBhvr>
                                        <p:cTn id="70" dur="166" decel="50000">
                                          <p:stCondLst>
                                            <p:cond delay="1668"/>
                                          </p:stCondLst>
                                        </p:cTn>
                                        <p:tgtEl>
                                          <p:spTgt spid="5">
                                            <p:graphicEl>
                                              <a:dgm id="{AE1BFBB7-50E2-4D16-953E-843707232272}"/>
                                            </p:graphicEl>
                                          </p:spTgt>
                                        </p:tgtEl>
                                      </p:cBhvr>
                                      <p:to x="100000" y="100000"/>
                                    </p:animScale>
                                    <p:animScale>
                                      <p:cBhvr>
                                        <p:cTn id="71" dur="26">
                                          <p:stCondLst>
                                            <p:cond delay="1808"/>
                                          </p:stCondLst>
                                        </p:cTn>
                                        <p:tgtEl>
                                          <p:spTgt spid="5">
                                            <p:graphicEl>
                                              <a:dgm id="{AE1BFBB7-50E2-4D16-953E-843707232272}"/>
                                            </p:graphicEl>
                                          </p:spTgt>
                                        </p:tgtEl>
                                      </p:cBhvr>
                                      <p:to x="100000" y="95000"/>
                                    </p:animScale>
                                    <p:animScale>
                                      <p:cBhvr>
                                        <p:cTn id="72" dur="166" decel="50000">
                                          <p:stCondLst>
                                            <p:cond delay="1834"/>
                                          </p:stCondLst>
                                        </p:cTn>
                                        <p:tgtEl>
                                          <p:spTgt spid="5">
                                            <p:graphicEl>
                                              <a:dgm id="{AE1BFBB7-50E2-4D16-953E-843707232272}"/>
                                            </p:graphicEl>
                                          </p:spTgt>
                                        </p:tgtEl>
                                      </p:cBhvr>
                                      <p:to x="100000" y="100000"/>
                                    </p:animScale>
                                  </p:childTnLst>
                                </p:cTn>
                              </p:par>
                              <p:par>
                                <p:cTn id="73" presetID="26" presetClass="entr" presetSubtype="0" fill="hold" grpId="0" nodeType="withEffect">
                                  <p:stCondLst>
                                    <p:cond delay="0"/>
                                  </p:stCondLst>
                                  <p:childTnLst>
                                    <p:set>
                                      <p:cBhvr>
                                        <p:cTn id="74" dur="1" fill="hold">
                                          <p:stCondLst>
                                            <p:cond delay="0"/>
                                          </p:stCondLst>
                                        </p:cTn>
                                        <p:tgtEl>
                                          <p:spTgt spid="5">
                                            <p:graphicEl>
                                              <a:dgm id="{AC77514B-0541-443E-AFE6-08C360B90EC1}"/>
                                            </p:graphicEl>
                                          </p:spTgt>
                                        </p:tgtEl>
                                        <p:attrNameLst>
                                          <p:attrName>style.visibility</p:attrName>
                                        </p:attrNameLst>
                                      </p:cBhvr>
                                      <p:to>
                                        <p:strVal val="visible"/>
                                      </p:to>
                                    </p:set>
                                    <p:animEffect transition="in" filter="wipe(down)">
                                      <p:cBhvr>
                                        <p:cTn id="75" dur="580">
                                          <p:stCondLst>
                                            <p:cond delay="0"/>
                                          </p:stCondLst>
                                        </p:cTn>
                                        <p:tgtEl>
                                          <p:spTgt spid="5">
                                            <p:graphicEl>
                                              <a:dgm id="{AC77514B-0541-443E-AFE6-08C360B90EC1}"/>
                                            </p:graphicEl>
                                          </p:spTgt>
                                        </p:tgtEl>
                                      </p:cBhvr>
                                    </p:animEffect>
                                    <p:anim calcmode="lin" valueType="num">
                                      <p:cBhvr>
                                        <p:cTn id="76" dur="1822" tmFilter="0,0; 0.14,0.36; 0.43,0.73; 0.71,0.91; 1.0,1.0">
                                          <p:stCondLst>
                                            <p:cond delay="0"/>
                                          </p:stCondLst>
                                        </p:cTn>
                                        <p:tgtEl>
                                          <p:spTgt spid="5">
                                            <p:graphicEl>
                                              <a:dgm id="{AC77514B-0541-443E-AFE6-08C360B90EC1}"/>
                                            </p:graphicEl>
                                          </p:spTgt>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5">
                                            <p:graphicEl>
                                              <a:dgm id="{AC77514B-0541-443E-AFE6-08C360B90EC1}"/>
                                            </p:graphicEl>
                                          </p:spTgt>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5">
                                            <p:graphicEl>
                                              <a:dgm id="{AC77514B-0541-443E-AFE6-08C360B90EC1}"/>
                                            </p:graphicEl>
                                          </p:spTgt>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5">
                                            <p:graphicEl>
                                              <a:dgm id="{AC77514B-0541-443E-AFE6-08C360B90EC1}"/>
                                            </p:graphicEl>
                                          </p:spTgt>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5">
                                            <p:graphicEl>
                                              <a:dgm id="{AC77514B-0541-443E-AFE6-08C360B90EC1}"/>
                                            </p:graphicEl>
                                          </p:spTgt>
                                        </p:tgtEl>
                                        <p:attrNameLst>
                                          <p:attrName>ppt_y</p:attrName>
                                        </p:attrNameLst>
                                      </p:cBhvr>
                                      <p:tavLst>
                                        <p:tav tm="0" fmla="#ppt_y-sin(pi*$)/81">
                                          <p:val>
                                            <p:fltVal val="0"/>
                                          </p:val>
                                        </p:tav>
                                        <p:tav tm="100000">
                                          <p:val>
                                            <p:fltVal val="1"/>
                                          </p:val>
                                        </p:tav>
                                      </p:tavLst>
                                    </p:anim>
                                    <p:animScale>
                                      <p:cBhvr>
                                        <p:cTn id="81" dur="26">
                                          <p:stCondLst>
                                            <p:cond delay="650"/>
                                          </p:stCondLst>
                                        </p:cTn>
                                        <p:tgtEl>
                                          <p:spTgt spid="5">
                                            <p:graphicEl>
                                              <a:dgm id="{AC77514B-0541-443E-AFE6-08C360B90EC1}"/>
                                            </p:graphicEl>
                                          </p:spTgt>
                                        </p:tgtEl>
                                      </p:cBhvr>
                                      <p:to x="100000" y="60000"/>
                                    </p:animScale>
                                    <p:animScale>
                                      <p:cBhvr>
                                        <p:cTn id="82" dur="166" decel="50000">
                                          <p:stCondLst>
                                            <p:cond delay="676"/>
                                          </p:stCondLst>
                                        </p:cTn>
                                        <p:tgtEl>
                                          <p:spTgt spid="5">
                                            <p:graphicEl>
                                              <a:dgm id="{AC77514B-0541-443E-AFE6-08C360B90EC1}"/>
                                            </p:graphicEl>
                                          </p:spTgt>
                                        </p:tgtEl>
                                      </p:cBhvr>
                                      <p:to x="100000" y="100000"/>
                                    </p:animScale>
                                    <p:animScale>
                                      <p:cBhvr>
                                        <p:cTn id="83" dur="26">
                                          <p:stCondLst>
                                            <p:cond delay="1312"/>
                                          </p:stCondLst>
                                        </p:cTn>
                                        <p:tgtEl>
                                          <p:spTgt spid="5">
                                            <p:graphicEl>
                                              <a:dgm id="{AC77514B-0541-443E-AFE6-08C360B90EC1}"/>
                                            </p:graphicEl>
                                          </p:spTgt>
                                        </p:tgtEl>
                                      </p:cBhvr>
                                      <p:to x="100000" y="80000"/>
                                    </p:animScale>
                                    <p:animScale>
                                      <p:cBhvr>
                                        <p:cTn id="84" dur="166" decel="50000">
                                          <p:stCondLst>
                                            <p:cond delay="1338"/>
                                          </p:stCondLst>
                                        </p:cTn>
                                        <p:tgtEl>
                                          <p:spTgt spid="5">
                                            <p:graphicEl>
                                              <a:dgm id="{AC77514B-0541-443E-AFE6-08C360B90EC1}"/>
                                            </p:graphicEl>
                                          </p:spTgt>
                                        </p:tgtEl>
                                      </p:cBhvr>
                                      <p:to x="100000" y="100000"/>
                                    </p:animScale>
                                    <p:animScale>
                                      <p:cBhvr>
                                        <p:cTn id="85" dur="26">
                                          <p:stCondLst>
                                            <p:cond delay="1642"/>
                                          </p:stCondLst>
                                        </p:cTn>
                                        <p:tgtEl>
                                          <p:spTgt spid="5">
                                            <p:graphicEl>
                                              <a:dgm id="{AC77514B-0541-443E-AFE6-08C360B90EC1}"/>
                                            </p:graphicEl>
                                          </p:spTgt>
                                        </p:tgtEl>
                                      </p:cBhvr>
                                      <p:to x="100000" y="90000"/>
                                    </p:animScale>
                                    <p:animScale>
                                      <p:cBhvr>
                                        <p:cTn id="86" dur="166" decel="50000">
                                          <p:stCondLst>
                                            <p:cond delay="1668"/>
                                          </p:stCondLst>
                                        </p:cTn>
                                        <p:tgtEl>
                                          <p:spTgt spid="5">
                                            <p:graphicEl>
                                              <a:dgm id="{AC77514B-0541-443E-AFE6-08C360B90EC1}"/>
                                            </p:graphicEl>
                                          </p:spTgt>
                                        </p:tgtEl>
                                      </p:cBhvr>
                                      <p:to x="100000" y="100000"/>
                                    </p:animScale>
                                    <p:animScale>
                                      <p:cBhvr>
                                        <p:cTn id="87" dur="26">
                                          <p:stCondLst>
                                            <p:cond delay="1808"/>
                                          </p:stCondLst>
                                        </p:cTn>
                                        <p:tgtEl>
                                          <p:spTgt spid="5">
                                            <p:graphicEl>
                                              <a:dgm id="{AC77514B-0541-443E-AFE6-08C360B90EC1}"/>
                                            </p:graphicEl>
                                          </p:spTgt>
                                        </p:tgtEl>
                                      </p:cBhvr>
                                      <p:to x="100000" y="95000"/>
                                    </p:animScale>
                                    <p:animScale>
                                      <p:cBhvr>
                                        <p:cTn id="88" dur="166" decel="50000">
                                          <p:stCondLst>
                                            <p:cond delay="1834"/>
                                          </p:stCondLst>
                                        </p:cTn>
                                        <p:tgtEl>
                                          <p:spTgt spid="5">
                                            <p:graphicEl>
                                              <a:dgm id="{AC77514B-0541-443E-AFE6-08C360B90EC1}"/>
                                            </p:graphic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C8004-498D-43AA-8773-6DA5F041EA1F}"/>
              </a:ext>
            </a:extLst>
          </p:cNvPr>
          <p:cNvSpPr>
            <a:spLocks noGrp="1"/>
          </p:cNvSpPr>
          <p:nvPr>
            <p:ph type="title"/>
          </p:nvPr>
        </p:nvSpPr>
        <p:spPr>
          <a:xfrm>
            <a:off x="1295402" y="982132"/>
            <a:ext cx="9601196" cy="1303867"/>
          </a:xfrm>
        </p:spPr>
        <p:txBody>
          <a:bodyPr>
            <a:normAutofit/>
          </a:bodyPr>
          <a:lstStyle/>
          <a:p>
            <a:pPr rtl="1"/>
            <a:r>
              <a:rPr lang="ar-SA" dirty="0">
                <a:solidFill>
                  <a:srgbClr val="262626"/>
                </a:solidFill>
                <a:latin typeface="Sakkal Majalla" panose="02000000000000000000" pitchFamily="2" charset="-78"/>
                <a:cs typeface="Sakkal Majalla" panose="02000000000000000000" pitchFamily="2" charset="-78"/>
              </a:rPr>
              <a:t>للحفاظ (7)</a:t>
            </a:r>
            <a:endParaRPr lang="en-US" dirty="0">
              <a:solidFill>
                <a:srgbClr val="262626"/>
              </a:solidFill>
              <a:latin typeface="Sakkal Majalla" panose="02000000000000000000" pitchFamily="2" charset="-78"/>
              <a:cs typeface="Sakkal Majalla" panose="02000000000000000000" pitchFamily="2" charset="-78"/>
            </a:endParaRPr>
          </a:p>
        </p:txBody>
      </p:sp>
      <p:graphicFrame>
        <p:nvGraphicFramePr>
          <p:cNvPr id="5" name="Content Placeholder 2">
            <a:extLst>
              <a:ext uri="{FF2B5EF4-FFF2-40B4-BE49-F238E27FC236}">
                <a16:creationId xmlns:a16="http://schemas.microsoft.com/office/drawing/2014/main" id="{88FA6B1A-F6A5-4314-BDAC-CE9DCE055B28}"/>
              </a:ext>
            </a:extLst>
          </p:cNvPr>
          <p:cNvGraphicFramePr>
            <a:graphicFrameLocks noGrp="1"/>
          </p:cNvGraphicFramePr>
          <p:nvPr>
            <p:ph idx="1"/>
            <p:extLst>
              <p:ext uri="{D42A27DB-BD31-4B8C-83A1-F6EECF244321}">
                <p14:modId xmlns:p14="http://schemas.microsoft.com/office/powerpoint/2010/main" val="3475209338"/>
              </p:ext>
            </p:extLst>
          </p:nvPr>
        </p:nvGraphicFramePr>
        <p:xfrm>
          <a:off x="1295401" y="2675822"/>
          <a:ext cx="9601197" cy="2985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8" name="Group 7">
            <a:extLst>
              <a:ext uri="{FF2B5EF4-FFF2-40B4-BE49-F238E27FC236}">
                <a16:creationId xmlns:a16="http://schemas.microsoft.com/office/drawing/2014/main" id="{F0A87EE1-966B-4C40-A6C3-06853A7AE6FF}"/>
              </a:ext>
            </a:extLst>
          </p:cNvPr>
          <p:cNvGrpSpPr/>
          <p:nvPr/>
        </p:nvGrpSpPr>
        <p:grpSpPr>
          <a:xfrm>
            <a:off x="700942" y="4032384"/>
            <a:ext cx="10790114" cy="2018936"/>
            <a:chOff x="1440179" y="2089972"/>
            <a:chExt cx="8161017" cy="895702"/>
          </a:xfrm>
        </p:grpSpPr>
        <p:sp>
          <p:nvSpPr>
            <p:cNvPr id="12" name="Rectangle: Rounded Corners 11">
              <a:extLst>
                <a:ext uri="{FF2B5EF4-FFF2-40B4-BE49-F238E27FC236}">
                  <a16:creationId xmlns:a16="http://schemas.microsoft.com/office/drawing/2014/main" id="{B812D384-D17E-4E9E-86AB-F073282F63DA}"/>
                </a:ext>
              </a:extLst>
            </p:cNvPr>
            <p:cNvSpPr/>
            <p:nvPr/>
          </p:nvSpPr>
          <p:spPr>
            <a:xfrm>
              <a:off x="1440179" y="2089972"/>
              <a:ext cx="8161017" cy="895702"/>
            </a:xfrm>
            <a:prstGeom prst="roundRect">
              <a:avLst>
                <a:gd name="adj" fmla="val 10000"/>
              </a:avLst>
            </a:prstGeom>
          </p:spPr>
          <p:style>
            <a:lnRef idx="2">
              <a:schemeClr val="lt1">
                <a:hueOff val="0"/>
                <a:satOff val="0"/>
                <a:lumOff val="0"/>
                <a:alphaOff val="0"/>
              </a:schemeClr>
            </a:lnRef>
            <a:fillRef idx="1">
              <a:schemeClr val="accent2">
                <a:hueOff val="3363155"/>
                <a:satOff val="-3572"/>
                <a:lumOff val="2745"/>
                <a:alphaOff val="0"/>
              </a:schemeClr>
            </a:fillRef>
            <a:effectRef idx="0">
              <a:schemeClr val="accent2">
                <a:hueOff val="3363155"/>
                <a:satOff val="-3572"/>
                <a:lumOff val="2745"/>
                <a:alphaOff val="0"/>
              </a:schemeClr>
            </a:effectRef>
            <a:fontRef idx="minor">
              <a:schemeClr val="lt1"/>
            </a:fontRef>
          </p:style>
        </p:sp>
        <p:sp>
          <p:nvSpPr>
            <p:cNvPr id="13" name="Rectangle: Rounded Corners 4">
              <a:extLst>
                <a:ext uri="{FF2B5EF4-FFF2-40B4-BE49-F238E27FC236}">
                  <a16:creationId xmlns:a16="http://schemas.microsoft.com/office/drawing/2014/main" id="{3D0C6162-12BB-407C-8E07-8C84AAAF922C}"/>
                </a:ext>
              </a:extLst>
            </p:cNvPr>
            <p:cNvSpPr txBox="1"/>
            <p:nvPr/>
          </p:nvSpPr>
          <p:spPr>
            <a:xfrm>
              <a:off x="1466413" y="2116206"/>
              <a:ext cx="7751338" cy="84323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lvl="0" algn="ctr" defTabSz="755650" rtl="1">
                <a:lnSpc>
                  <a:spcPct val="90000"/>
                </a:lnSpc>
                <a:spcBef>
                  <a:spcPct val="0"/>
                </a:spcBef>
                <a:spcAft>
                  <a:spcPct val="35000"/>
                </a:spcAft>
              </a:pPr>
              <a:r>
                <a:rPr lang="ar-SA" sz="2800" dirty="0">
                  <a:latin typeface="Sakkal Majalla" panose="02000000000000000000" pitchFamily="2" charset="-78"/>
                  <a:cs typeface="Sakkal Majalla" panose="02000000000000000000" pitchFamily="2" charset="-78"/>
                </a:rPr>
                <a:t>(</a:t>
              </a:r>
              <a:r>
                <a:rPr lang="ar-SA" sz="2800" dirty="0" err="1">
                  <a:latin typeface="Sakkal Majalla" panose="02000000000000000000" pitchFamily="2" charset="-78"/>
                  <a:cs typeface="Sakkal Majalla" panose="02000000000000000000" pitchFamily="2" charset="-78"/>
                </a:rPr>
                <a:t>یَـٰۤأَیُّهَا</a:t>
              </a:r>
              <a:r>
                <a:rPr lang="ar-SA" sz="2800" dirty="0">
                  <a:latin typeface="Sakkal Majalla" panose="02000000000000000000" pitchFamily="2" charset="-78"/>
                  <a:cs typeface="Sakkal Majalla" panose="02000000000000000000" pitchFamily="2" charset="-78"/>
                </a:rPr>
                <a:t> </a:t>
              </a:r>
              <a:r>
                <a:rPr lang="ar-SA" sz="2800" dirty="0" err="1">
                  <a:latin typeface="Sakkal Majalla" panose="02000000000000000000" pitchFamily="2" charset="-78"/>
                  <a:cs typeface="Sakkal Majalla" panose="02000000000000000000" pitchFamily="2" charset="-78"/>
                </a:rPr>
                <a:t>ٱلَّذِینَ</a:t>
              </a:r>
              <a:r>
                <a:rPr lang="ar-SA" sz="2800" dirty="0">
                  <a:latin typeface="Sakkal Majalla" panose="02000000000000000000" pitchFamily="2" charset="-78"/>
                  <a:cs typeface="Sakkal Majalla" panose="02000000000000000000" pitchFamily="2" charset="-78"/>
                </a:rPr>
                <a:t> ءَامَنُوا۟ </a:t>
              </a:r>
              <a:r>
                <a:rPr lang="ar-SA" sz="2800" dirty="0" err="1">
                  <a:latin typeface="Sakkal Majalla" panose="02000000000000000000" pitchFamily="2" charset="-78"/>
                  <a:cs typeface="Sakkal Majalla" panose="02000000000000000000" pitchFamily="2" charset="-78"/>
                </a:rPr>
                <a:t>شَهَـٰدَةُ</a:t>
              </a:r>
              <a:r>
                <a:rPr lang="ar-SA" sz="2800" dirty="0">
                  <a:latin typeface="Sakkal Majalla" panose="02000000000000000000" pitchFamily="2" charset="-78"/>
                  <a:cs typeface="Sakkal Majalla" panose="02000000000000000000" pitchFamily="2" charset="-78"/>
                </a:rPr>
                <a:t> </a:t>
              </a:r>
              <a:r>
                <a:rPr lang="ar-SA" sz="2800" dirty="0" err="1">
                  <a:latin typeface="Sakkal Majalla" panose="02000000000000000000" pitchFamily="2" charset="-78"/>
                  <a:cs typeface="Sakkal Majalla" panose="02000000000000000000" pitchFamily="2" charset="-78"/>
                </a:rPr>
                <a:t>بَیۡنِكُمۡ</a:t>
              </a:r>
              <a:r>
                <a:rPr lang="ar-SA" sz="2800" dirty="0">
                  <a:latin typeface="Sakkal Majalla" panose="02000000000000000000" pitchFamily="2" charset="-78"/>
                  <a:cs typeface="Sakkal Majalla" panose="02000000000000000000" pitchFamily="2" charset="-78"/>
                </a:rPr>
                <a:t> إِذَا حَضَرَ أَحَدَكُمُ </a:t>
              </a:r>
              <a:r>
                <a:rPr lang="ar-SA" sz="2800" dirty="0" err="1">
                  <a:latin typeface="Sakkal Majalla" panose="02000000000000000000" pitchFamily="2" charset="-78"/>
                  <a:cs typeface="Sakkal Majalla" panose="02000000000000000000" pitchFamily="2" charset="-78"/>
                </a:rPr>
                <a:t>ٱلۡمَوۡتُ</a:t>
              </a:r>
              <a:r>
                <a:rPr lang="ar-SA" sz="2800" dirty="0">
                  <a:latin typeface="Sakkal Majalla" panose="02000000000000000000" pitchFamily="2" charset="-78"/>
                  <a:cs typeface="Sakkal Majalla" panose="02000000000000000000" pitchFamily="2" charset="-78"/>
                </a:rPr>
                <a:t> </a:t>
              </a:r>
              <a:r>
                <a:rPr lang="ar-SA" sz="2800" dirty="0" err="1">
                  <a:latin typeface="Sakkal Majalla" panose="02000000000000000000" pitchFamily="2" charset="-78"/>
                  <a:cs typeface="Sakkal Majalla" panose="02000000000000000000" pitchFamily="2" charset="-78"/>
                </a:rPr>
                <a:t>حِینَ</a:t>
              </a:r>
              <a:r>
                <a:rPr lang="ar-SA" sz="2800" dirty="0">
                  <a:latin typeface="Sakkal Majalla" panose="02000000000000000000" pitchFamily="2" charset="-78"/>
                  <a:cs typeface="Sakkal Majalla" panose="02000000000000000000" pitchFamily="2" charset="-78"/>
                </a:rPr>
                <a:t> </a:t>
              </a:r>
              <a:r>
                <a:rPr lang="ar-SA" sz="2800" dirty="0" err="1">
                  <a:latin typeface="Sakkal Majalla" panose="02000000000000000000" pitchFamily="2" charset="-78"/>
                  <a:cs typeface="Sakkal Majalla" panose="02000000000000000000" pitchFamily="2" charset="-78"/>
                </a:rPr>
                <a:t>ٱلۡوَصِیَّةِ</a:t>
              </a:r>
              <a:r>
                <a:rPr lang="ar-SA" sz="2800" dirty="0">
                  <a:latin typeface="Sakkal Majalla" panose="02000000000000000000" pitchFamily="2" charset="-78"/>
                  <a:cs typeface="Sakkal Majalla" panose="02000000000000000000" pitchFamily="2" charset="-78"/>
                </a:rPr>
                <a:t> </a:t>
              </a:r>
              <a:r>
                <a:rPr lang="ar-SA" sz="2800" dirty="0" err="1">
                  <a:latin typeface="Sakkal Majalla" panose="02000000000000000000" pitchFamily="2" charset="-78"/>
                  <a:cs typeface="Sakkal Majalla" panose="02000000000000000000" pitchFamily="2" charset="-78"/>
                </a:rPr>
                <a:t>ٱثۡنَانِ</a:t>
              </a:r>
              <a:r>
                <a:rPr lang="ar-SA" sz="2800" dirty="0">
                  <a:latin typeface="Sakkal Majalla" panose="02000000000000000000" pitchFamily="2" charset="-78"/>
                  <a:cs typeface="Sakkal Majalla" panose="02000000000000000000" pitchFamily="2" charset="-78"/>
                </a:rPr>
                <a:t> ذَوَا </a:t>
              </a:r>
              <a:r>
                <a:rPr lang="ar-SA" sz="2800" dirty="0" err="1">
                  <a:latin typeface="Sakkal Majalla" panose="02000000000000000000" pitchFamily="2" charset="-78"/>
                  <a:cs typeface="Sakkal Majalla" panose="02000000000000000000" pitchFamily="2" charset="-78"/>
                </a:rPr>
                <a:t>عَدۡل</a:t>
              </a:r>
              <a:r>
                <a:rPr lang="ar-SA" sz="2800" dirty="0">
                  <a:latin typeface="Sakkal Majalla" panose="02000000000000000000" pitchFamily="2" charset="-78"/>
                  <a:cs typeface="Sakkal Majalla" panose="02000000000000000000" pitchFamily="2" charset="-78"/>
                </a:rPr>
                <a:t>ࣲ </a:t>
              </a:r>
              <a:r>
                <a:rPr lang="ar-SA" sz="2800" dirty="0" err="1">
                  <a:latin typeface="Sakkal Majalla" panose="02000000000000000000" pitchFamily="2" charset="-78"/>
                  <a:cs typeface="Sakkal Majalla" panose="02000000000000000000" pitchFamily="2" charset="-78"/>
                </a:rPr>
                <a:t>مِّنكُمۡ</a:t>
              </a:r>
              <a:r>
                <a:rPr lang="ar-SA" sz="2800" dirty="0">
                  <a:latin typeface="Sakkal Majalla" panose="02000000000000000000" pitchFamily="2" charset="-78"/>
                  <a:cs typeface="Sakkal Majalla" panose="02000000000000000000" pitchFamily="2" charset="-78"/>
                </a:rPr>
                <a:t> </a:t>
              </a:r>
              <a:r>
                <a:rPr lang="ar-SA" sz="2800" dirty="0" err="1">
                  <a:latin typeface="Sakkal Majalla" panose="02000000000000000000" pitchFamily="2" charset="-78"/>
                  <a:cs typeface="Sakkal Majalla" panose="02000000000000000000" pitchFamily="2" charset="-78"/>
                </a:rPr>
                <a:t>أَوۡ</a:t>
              </a:r>
              <a:r>
                <a:rPr lang="ar-SA" sz="2800" dirty="0">
                  <a:latin typeface="Sakkal Majalla" panose="02000000000000000000" pitchFamily="2" charset="-78"/>
                  <a:cs typeface="Sakkal Majalla" panose="02000000000000000000" pitchFamily="2" charset="-78"/>
                </a:rPr>
                <a:t> ءَاخَرَانِ </a:t>
              </a:r>
              <a:r>
                <a:rPr lang="ar-SA" sz="2800" dirty="0" err="1">
                  <a:latin typeface="Sakkal Majalla" panose="02000000000000000000" pitchFamily="2" charset="-78"/>
                  <a:cs typeface="Sakkal Majalla" panose="02000000000000000000" pitchFamily="2" charset="-78"/>
                </a:rPr>
                <a:t>مِنۡ</a:t>
              </a:r>
              <a:r>
                <a:rPr lang="ar-SA" sz="2800" dirty="0">
                  <a:latin typeface="Sakkal Majalla" panose="02000000000000000000" pitchFamily="2" charset="-78"/>
                  <a:cs typeface="Sakkal Majalla" panose="02000000000000000000" pitchFamily="2" charset="-78"/>
                </a:rPr>
                <a:t> </a:t>
              </a:r>
              <a:r>
                <a:rPr lang="ar-SA" sz="2800" dirty="0" err="1">
                  <a:latin typeface="Sakkal Majalla" panose="02000000000000000000" pitchFamily="2" charset="-78"/>
                  <a:cs typeface="Sakkal Majalla" panose="02000000000000000000" pitchFamily="2" charset="-78"/>
                </a:rPr>
                <a:t>غَیۡرِكُمۡ</a:t>
              </a:r>
              <a:r>
                <a:rPr lang="ar-SA" sz="2800" dirty="0">
                  <a:latin typeface="Sakkal Majalla" panose="02000000000000000000" pitchFamily="2" charset="-78"/>
                  <a:cs typeface="Sakkal Majalla" panose="02000000000000000000" pitchFamily="2" charset="-78"/>
                </a:rPr>
                <a:t> </a:t>
              </a:r>
              <a:r>
                <a:rPr lang="ar-SA" sz="2800" dirty="0" err="1">
                  <a:latin typeface="Sakkal Majalla" panose="02000000000000000000" pitchFamily="2" charset="-78"/>
                  <a:cs typeface="Sakkal Majalla" panose="02000000000000000000" pitchFamily="2" charset="-78"/>
                </a:rPr>
                <a:t>إِنۡ</a:t>
              </a:r>
              <a:r>
                <a:rPr lang="ar-SA" sz="2800" dirty="0">
                  <a:latin typeface="Sakkal Majalla" panose="02000000000000000000" pitchFamily="2" charset="-78"/>
                  <a:cs typeface="Sakkal Majalla" panose="02000000000000000000" pitchFamily="2" charset="-78"/>
                </a:rPr>
                <a:t> </a:t>
              </a:r>
              <a:r>
                <a:rPr lang="ar-SA" sz="2800" dirty="0" err="1">
                  <a:latin typeface="Sakkal Majalla" panose="02000000000000000000" pitchFamily="2" charset="-78"/>
                  <a:cs typeface="Sakkal Majalla" panose="02000000000000000000" pitchFamily="2" charset="-78"/>
                </a:rPr>
                <a:t>أَنتُمۡ</a:t>
              </a:r>
              <a:r>
                <a:rPr lang="ar-SA" sz="2800" dirty="0">
                  <a:latin typeface="Sakkal Majalla" panose="02000000000000000000" pitchFamily="2" charset="-78"/>
                  <a:cs typeface="Sakkal Majalla" panose="02000000000000000000" pitchFamily="2" charset="-78"/>
                </a:rPr>
                <a:t> </a:t>
              </a:r>
              <a:r>
                <a:rPr lang="ar-SA" sz="2800" dirty="0" err="1">
                  <a:latin typeface="Sakkal Majalla" panose="02000000000000000000" pitchFamily="2" charset="-78"/>
                  <a:cs typeface="Sakkal Majalla" panose="02000000000000000000" pitchFamily="2" charset="-78"/>
                </a:rPr>
                <a:t>ضَرَبۡتُمۡ</a:t>
              </a:r>
              <a:r>
                <a:rPr lang="ar-SA" sz="2800" dirty="0">
                  <a:latin typeface="Sakkal Majalla" panose="02000000000000000000" pitchFamily="2" charset="-78"/>
                  <a:cs typeface="Sakkal Majalla" panose="02000000000000000000" pitchFamily="2" charset="-78"/>
                </a:rPr>
                <a:t> </a:t>
              </a:r>
              <a:r>
                <a:rPr lang="ar-SA" sz="2800" dirty="0" err="1">
                  <a:latin typeface="Sakkal Majalla" panose="02000000000000000000" pitchFamily="2" charset="-78"/>
                  <a:cs typeface="Sakkal Majalla" panose="02000000000000000000" pitchFamily="2" charset="-78"/>
                </a:rPr>
                <a:t>فِی</a:t>
              </a:r>
              <a:r>
                <a:rPr lang="ar-SA" sz="2800" dirty="0">
                  <a:latin typeface="Sakkal Majalla" panose="02000000000000000000" pitchFamily="2" charset="-78"/>
                  <a:cs typeface="Sakkal Majalla" panose="02000000000000000000" pitchFamily="2" charset="-78"/>
                </a:rPr>
                <a:t> </a:t>
              </a:r>
              <a:r>
                <a:rPr lang="ar-SA" sz="2800" dirty="0" err="1">
                  <a:latin typeface="Sakkal Majalla" panose="02000000000000000000" pitchFamily="2" charset="-78"/>
                  <a:cs typeface="Sakkal Majalla" panose="02000000000000000000" pitchFamily="2" charset="-78"/>
                </a:rPr>
                <a:t>ٱلۡأَرۡضِ</a:t>
              </a:r>
              <a:r>
                <a:rPr lang="ar-SA" sz="2800" dirty="0">
                  <a:latin typeface="Sakkal Majalla" panose="02000000000000000000" pitchFamily="2" charset="-78"/>
                  <a:cs typeface="Sakkal Majalla" panose="02000000000000000000" pitchFamily="2" charset="-78"/>
                </a:rPr>
                <a:t> </a:t>
              </a:r>
              <a:r>
                <a:rPr lang="ar-SA" sz="2800" dirty="0" err="1">
                  <a:latin typeface="Sakkal Majalla" panose="02000000000000000000" pitchFamily="2" charset="-78"/>
                  <a:cs typeface="Sakkal Majalla" panose="02000000000000000000" pitchFamily="2" charset="-78"/>
                </a:rPr>
                <a:t>فَأَصَـٰبَتۡكُم</a:t>
              </a:r>
              <a:r>
                <a:rPr lang="ar-SA" sz="2800" dirty="0">
                  <a:latin typeface="Sakkal Majalla" panose="02000000000000000000" pitchFamily="2" charset="-78"/>
                  <a:cs typeface="Sakkal Majalla" panose="02000000000000000000" pitchFamily="2" charset="-78"/>
                </a:rPr>
                <a:t> </a:t>
              </a:r>
              <a:r>
                <a:rPr lang="ar-SA" sz="2800" dirty="0" err="1">
                  <a:latin typeface="Sakkal Majalla" panose="02000000000000000000" pitchFamily="2" charset="-78"/>
                  <a:cs typeface="Sakkal Majalla" panose="02000000000000000000" pitchFamily="2" charset="-78"/>
                </a:rPr>
                <a:t>مُّصِیبَةُ</a:t>
              </a:r>
              <a:r>
                <a:rPr lang="ar-SA" sz="2800" dirty="0">
                  <a:latin typeface="Sakkal Majalla" panose="02000000000000000000" pitchFamily="2" charset="-78"/>
                  <a:cs typeface="Sakkal Majalla" panose="02000000000000000000" pitchFamily="2" charset="-78"/>
                </a:rPr>
                <a:t> </a:t>
              </a:r>
              <a:r>
                <a:rPr lang="ar-SA" sz="2800" dirty="0" err="1">
                  <a:latin typeface="Sakkal Majalla" panose="02000000000000000000" pitchFamily="2" charset="-78"/>
                  <a:cs typeface="Sakkal Majalla" panose="02000000000000000000" pitchFamily="2" charset="-78"/>
                </a:rPr>
                <a:t>ٱلۡمَوۡتِۚ</a:t>
              </a:r>
              <a:r>
                <a:rPr lang="ar-SA" sz="2800" dirty="0">
                  <a:latin typeface="Sakkal Majalla" panose="02000000000000000000" pitchFamily="2" charset="-78"/>
                  <a:cs typeface="Sakkal Majalla" panose="02000000000000000000" pitchFamily="2" charset="-78"/>
                </a:rPr>
                <a:t> </a:t>
              </a:r>
              <a:r>
                <a:rPr lang="ar-SA" sz="2800" dirty="0" err="1">
                  <a:latin typeface="Sakkal Majalla" panose="02000000000000000000" pitchFamily="2" charset="-78"/>
                  <a:cs typeface="Sakkal Majalla" panose="02000000000000000000" pitchFamily="2" charset="-78"/>
                </a:rPr>
                <a:t>تَحۡبِسُونَهُمَا</a:t>
              </a:r>
              <a:r>
                <a:rPr lang="ar-SA" sz="2800" dirty="0">
                  <a:latin typeface="Sakkal Majalla" panose="02000000000000000000" pitchFamily="2" charset="-78"/>
                  <a:cs typeface="Sakkal Majalla" panose="02000000000000000000" pitchFamily="2" charset="-78"/>
                </a:rPr>
                <a:t> </a:t>
              </a:r>
              <a:r>
                <a:rPr lang="ar-SA" sz="2800" dirty="0" err="1">
                  <a:latin typeface="Sakkal Majalla" panose="02000000000000000000" pitchFamily="2" charset="-78"/>
                  <a:cs typeface="Sakkal Majalla" panose="02000000000000000000" pitchFamily="2" charset="-78"/>
                </a:rPr>
                <a:t>مِنۢ</a:t>
              </a:r>
              <a:r>
                <a:rPr lang="ar-SA" sz="2800" dirty="0">
                  <a:latin typeface="Sakkal Majalla" panose="02000000000000000000" pitchFamily="2" charset="-78"/>
                  <a:cs typeface="Sakkal Majalla" panose="02000000000000000000" pitchFamily="2" charset="-78"/>
                </a:rPr>
                <a:t> </a:t>
              </a:r>
              <a:r>
                <a:rPr lang="ar-SA" sz="2800" dirty="0" err="1">
                  <a:latin typeface="Sakkal Majalla" panose="02000000000000000000" pitchFamily="2" charset="-78"/>
                  <a:cs typeface="Sakkal Majalla" panose="02000000000000000000" pitchFamily="2" charset="-78"/>
                </a:rPr>
                <a:t>بَعۡدِ</a:t>
              </a:r>
              <a:r>
                <a:rPr lang="ar-SA" sz="2800" dirty="0">
                  <a:latin typeface="Sakkal Majalla" panose="02000000000000000000" pitchFamily="2" charset="-78"/>
                  <a:cs typeface="Sakkal Majalla" panose="02000000000000000000" pitchFamily="2" charset="-78"/>
                </a:rPr>
                <a:t> </a:t>
              </a:r>
              <a:r>
                <a:rPr lang="ar-SA" sz="2800" dirty="0" err="1">
                  <a:latin typeface="Sakkal Majalla" panose="02000000000000000000" pitchFamily="2" charset="-78"/>
                  <a:cs typeface="Sakkal Majalla" panose="02000000000000000000" pitchFamily="2" charset="-78"/>
                </a:rPr>
                <a:t>ٱلصَّلَوٰةِ</a:t>
              </a:r>
              <a:r>
                <a:rPr lang="ar-SA" sz="2800" dirty="0">
                  <a:latin typeface="Sakkal Majalla" panose="02000000000000000000" pitchFamily="2" charset="-78"/>
                  <a:cs typeface="Sakkal Majalla" panose="02000000000000000000" pitchFamily="2" charset="-78"/>
                </a:rPr>
                <a:t> </a:t>
              </a:r>
              <a:r>
                <a:rPr lang="ar-SA" sz="2800" dirty="0" err="1">
                  <a:latin typeface="Sakkal Majalla" panose="02000000000000000000" pitchFamily="2" charset="-78"/>
                  <a:cs typeface="Sakkal Majalla" panose="02000000000000000000" pitchFamily="2" charset="-78"/>
                </a:rPr>
                <a:t>فَیُقۡسِمَانِ</a:t>
              </a:r>
              <a:r>
                <a:rPr lang="ar-SA" sz="2800" dirty="0">
                  <a:latin typeface="Sakkal Majalla" panose="02000000000000000000" pitchFamily="2" charset="-78"/>
                  <a:cs typeface="Sakkal Majalla" panose="02000000000000000000" pitchFamily="2" charset="-78"/>
                </a:rPr>
                <a:t> </a:t>
              </a:r>
              <a:r>
                <a:rPr lang="ar-SA" sz="2800" dirty="0" err="1">
                  <a:latin typeface="Sakkal Majalla" panose="02000000000000000000" pitchFamily="2" charset="-78"/>
                  <a:cs typeface="Sakkal Majalla" panose="02000000000000000000" pitchFamily="2" charset="-78"/>
                </a:rPr>
                <a:t>بِٱللَّهِ</a:t>
              </a:r>
              <a:r>
                <a:rPr lang="ar-SA" sz="2800" dirty="0">
                  <a:latin typeface="Sakkal Majalla" panose="02000000000000000000" pitchFamily="2" charset="-78"/>
                  <a:cs typeface="Sakkal Majalla" panose="02000000000000000000" pitchFamily="2" charset="-78"/>
                </a:rPr>
                <a:t> إِنِ </a:t>
              </a:r>
              <a:r>
                <a:rPr lang="ar-SA" sz="2800" dirty="0" err="1">
                  <a:latin typeface="Sakkal Majalla" panose="02000000000000000000" pitchFamily="2" charset="-78"/>
                  <a:cs typeface="Sakkal Majalla" panose="02000000000000000000" pitchFamily="2" charset="-78"/>
                </a:rPr>
                <a:t>ٱرۡتَبۡتُمۡ</a:t>
              </a:r>
              <a:r>
                <a:rPr lang="ar-SA" sz="2800" dirty="0">
                  <a:latin typeface="Sakkal Majalla" panose="02000000000000000000" pitchFamily="2" charset="-78"/>
                  <a:cs typeface="Sakkal Majalla" panose="02000000000000000000" pitchFamily="2" charset="-78"/>
                </a:rPr>
                <a:t> </a:t>
              </a:r>
              <a:r>
                <a:rPr lang="ar-SA" sz="2800" u="sng" dirty="0">
                  <a:solidFill>
                    <a:schemeClr val="tx1"/>
                  </a:solidFill>
                  <a:latin typeface="Sakkal Majalla" panose="02000000000000000000" pitchFamily="2" charset="-78"/>
                  <a:cs typeface="Sakkal Majalla" panose="02000000000000000000" pitchFamily="2" charset="-78"/>
                </a:rPr>
                <a:t>لَا </a:t>
              </a:r>
              <a:r>
                <a:rPr lang="ar-SA" sz="2800" u="sng" dirty="0" err="1">
                  <a:solidFill>
                    <a:schemeClr val="tx1"/>
                  </a:solidFill>
                  <a:latin typeface="Sakkal Majalla" panose="02000000000000000000" pitchFamily="2" charset="-78"/>
                  <a:cs typeface="Sakkal Majalla" panose="02000000000000000000" pitchFamily="2" charset="-78"/>
                </a:rPr>
                <a:t>نَشۡتَرِی</a:t>
              </a:r>
              <a:r>
                <a:rPr lang="ar-SA" sz="2800" u="sng" dirty="0">
                  <a:solidFill>
                    <a:schemeClr val="tx1"/>
                  </a:solidFill>
                  <a:latin typeface="Sakkal Majalla" panose="02000000000000000000" pitchFamily="2" charset="-78"/>
                  <a:cs typeface="Sakkal Majalla" panose="02000000000000000000" pitchFamily="2" charset="-78"/>
                </a:rPr>
                <a:t> </a:t>
              </a:r>
              <a:r>
                <a:rPr lang="ar-SA" sz="2800" u="sng" dirty="0" err="1">
                  <a:solidFill>
                    <a:schemeClr val="tx1"/>
                  </a:solidFill>
                  <a:latin typeface="Sakkal Majalla" panose="02000000000000000000" pitchFamily="2" charset="-78"/>
                  <a:cs typeface="Sakkal Majalla" panose="02000000000000000000" pitchFamily="2" charset="-78"/>
                </a:rPr>
                <a:t>بِهِۦ</a:t>
              </a:r>
              <a:r>
                <a:rPr lang="ar-SA" sz="2800" u="sng" dirty="0">
                  <a:solidFill>
                    <a:schemeClr val="tx1"/>
                  </a:solidFill>
                  <a:latin typeface="Sakkal Majalla" panose="02000000000000000000" pitchFamily="2" charset="-78"/>
                  <a:cs typeface="Sakkal Majalla" panose="02000000000000000000" pitchFamily="2" charset="-78"/>
                </a:rPr>
                <a:t> </a:t>
              </a:r>
              <a:r>
                <a:rPr lang="ar-SA" sz="2800" u="sng" dirty="0" err="1">
                  <a:solidFill>
                    <a:schemeClr val="tx1"/>
                  </a:solidFill>
                  <a:latin typeface="Sakkal Majalla" panose="02000000000000000000" pitchFamily="2" charset="-78"/>
                  <a:cs typeface="Sakkal Majalla" panose="02000000000000000000" pitchFamily="2" charset="-78"/>
                </a:rPr>
                <a:t>ثَمَنࣰا</a:t>
              </a:r>
              <a:r>
                <a:rPr lang="ar-SA" sz="2800" u="sng" dirty="0">
                  <a:solidFill>
                    <a:schemeClr val="tx1"/>
                  </a:solidFill>
                  <a:latin typeface="Sakkal Majalla" panose="02000000000000000000" pitchFamily="2" charset="-78"/>
                  <a:cs typeface="Sakkal Majalla" panose="02000000000000000000" pitchFamily="2" charset="-78"/>
                </a:rPr>
                <a:t> </a:t>
              </a:r>
              <a:r>
                <a:rPr lang="ar-SA" sz="2800" u="sng" dirty="0" err="1">
                  <a:solidFill>
                    <a:schemeClr val="tx1"/>
                  </a:solidFill>
                  <a:latin typeface="Sakkal Majalla" panose="02000000000000000000" pitchFamily="2" charset="-78"/>
                  <a:cs typeface="Sakkal Majalla" panose="02000000000000000000" pitchFamily="2" charset="-78"/>
                </a:rPr>
                <a:t>وَلَوۡ</a:t>
              </a:r>
              <a:r>
                <a:rPr lang="ar-SA" sz="2800" u="sng" dirty="0">
                  <a:solidFill>
                    <a:schemeClr val="tx1"/>
                  </a:solidFill>
                  <a:latin typeface="Sakkal Majalla" panose="02000000000000000000" pitchFamily="2" charset="-78"/>
                  <a:cs typeface="Sakkal Majalla" panose="02000000000000000000" pitchFamily="2" charset="-78"/>
                </a:rPr>
                <a:t> </a:t>
              </a:r>
              <a:r>
                <a:rPr lang="ar-SA" sz="2800" dirty="0">
                  <a:latin typeface="Sakkal Majalla" panose="02000000000000000000" pitchFamily="2" charset="-78"/>
                  <a:cs typeface="Sakkal Majalla" panose="02000000000000000000" pitchFamily="2" charset="-78"/>
                </a:rPr>
                <a:t>كَانَ ذَا </a:t>
              </a:r>
              <a:r>
                <a:rPr lang="ar-SA" sz="2800" dirty="0" err="1">
                  <a:latin typeface="Sakkal Majalla" panose="02000000000000000000" pitchFamily="2" charset="-78"/>
                  <a:cs typeface="Sakkal Majalla" panose="02000000000000000000" pitchFamily="2" charset="-78"/>
                </a:rPr>
                <a:t>قُرۡبَىٰ</a:t>
              </a:r>
              <a:r>
                <a:rPr lang="ar-SA" sz="2800" dirty="0">
                  <a:latin typeface="Sakkal Majalla" panose="02000000000000000000" pitchFamily="2" charset="-78"/>
                  <a:cs typeface="Sakkal Majalla" panose="02000000000000000000" pitchFamily="2" charset="-78"/>
                </a:rPr>
                <a:t> وَلَا </a:t>
              </a:r>
              <a:r>
                <a:rPr lang="ar-SA" sz="2800" dirty="0" err="1">
                  <a:latin typeface="Sakkal Majalla" panose="02000000000000000000" pitchFamily="2" charset="-78"/>
                  <a:cs typeface="Sakkal Majalla" panose="02000000000000000000" pitchFamily="2" charset="-78"/>
                </a:rPr>
                <a:t>نَكۡتُمُ</a:t>
              </a:r>
              <a:r>
                <a:rPr lang="ar-SA" sz="2800" dirty="0">
                  <a:latin typeface="Sakkal Majalla" panose="02000000000000000000" pitchFamily="2" charset="-78"/>
                  <a:cs typeface="Sakkal Majalla" panose="02000000000000000000" pitchFamily="2" charset="-78"/>
                </a:rPr>
                <a:t> </a:t>
              </a:r>
              <a:r>
                <a:rPr lang="ar-SA" sz="2800" dirty="0" err="1">
                  <a:latin typeface="Sakkal Majalla" panose="02000000000000000000" pitchFamily="2" charset="-78"/>
                  <a:cs typeface="Sakkal Majalla" panose="02000000000000000000" pitchFamily="2" charset="-78"/>
                </a:rPr>
                <a:t>شَهَـٰدَةَ</a:t>
              </a:r>
              <a:r>
                <a:rPr lang="ar-SA" sz="2800" dirty="0">
                  <a:latin typeface="Sakkal Majalla" panose="02000000000000000000" pitchFamily="2" charset="-78"/>
                  <a:cs typeface="Sakkal Majalla" panose="02000000000000000000" pitchFamily="2" charset="-78"/>
                </a:rPr>
                <a:t> </a:t>
              </a:r>
              <a:r>
                <a:rPr lang="ar-SA" sz="2800" dirty="0" err="1">
                  <a:latin typeface="Sakkal Majalla" panose="02000000000000000000" pitchFamily="2" charset="-78"/>
                  <a:cs typeface="Sakkal Majalla" panose="02000000000000000000" pitchFamily="2" charset="-78"/>
                </a:rPr>
                <a:t>ٱللَّهِ</a:t>
              </a:r>
              <a:r>
                <a:rPr lang="ar-SA" sz="2800" dirty="0">
                  <a:latin typeface="Sakkal Majalla" panose="02000000000000000000" pitchFamily="2" charset="-78"/>
                  <a:cs typeface="Sakkal Majalla" panose="02000000000000000000" pitchFamily="2" charset="-78"/>
                </a:rPr>
                <a:t> </a:t>
              </a:r>
              <a:r>
                <a:rPr lang="ar-SA" sz="2800" dirty="0" err="1">
                  <a:latin typeface="Sakkal Majalla" panose="02000000000000000000" pitchFamily="2" charset="-78"/>
                  <a:cs typeface="Sakkal Majalla" panose="02000000000000000000" pitchFamily="2" charset="-78"/>
                </a:rPr>
                <a:t>إِنَّاۤ</a:t>
              </a:r>
              <a:r>
                <a:rPr lang="ar-SA" sz="2800" dirty="0">
                  <a:latin typeface="Sakkal Majalla" panose="02000000000000000000" pitchFamily="2" charset="-78"/>
                  <a:cs typeface="Sakkal Majalla" panose="02000000000000000000" pitchFamily="2" charset="-78"/>
                </a:rPr>
                <a:t> </a:t>
              </a:r>
              <a:r>
                <a:rPr lang="ar-SA" sz="2800" dirty="0" err="1">
                  <a:latin typeface="Sakkal Majalla" panose="02000000000000000000" pitchFamily="2" charset="-78"/>
                  <a:cs typeface="Sakkal Majalla" panose="02000000000000000000" pitchFamily="2" charset="-78"/>
                </a:rPr>
                <a:t>إِذࣰا</a:t>
              </a:r>
              <a:r>
                <a:rPr lang="ar-SA" sz="2800" dirty="0">
                  <a:latin typeface="Sakkal Majalla" panose="02000000000000000000" pitchFamily="2" charset="-78"/>
                  <a:cs typeface="Sakkal Majalla" panose="02000000000000000000" pitchFamily="2" charset="-78"/>
                </a:rPr>
                <a:t> لَّمِنَ </a:t>
              </a:r>
              <a:r>
                <a:rPr lang="ar-SA" sz="2800" dirty="0" err="1">
                  <a:latin typeface="Sakkal Majalla" panose="02000000000000000000" pitchFamily="2" charset="-78"/>
                  <a:cs typeface="Sakkal Majalla" panose="02000000000000000000" pitchFamily="2" charset="-78"/>
                </a:rPr>
                <a:t>ٱلۡـَٔاثِمِینَ</a:t>
              </a:r>
              <a:r>
                <a:rPr lang="ar-SA" sz="2800" dirty="0">
                  <a:latin typeface="Sakkal Majalla" panose="02000000000000000000" pitchFamily="2" charset="-78"/>
                  <a:cs typeface="Sakkal Majalla" panose="02000000000000000000" pitchFamily="2" charset="-78"/>
                </a:rPr>
                <a:t>(106))</a:t>
              </a:r>
              <a:endParaRPr lang="en-US" sz="4000" kern="1200" dirty="0">
                <a:latin typeface="Sakkal Majalla" panose="02000000000000000000" pitchFamily="2" charset="-78"/>
                <a:cs typeface="Sakkal Majalla" panose="02000000000000000000" pitchFamily="2" charset="-78"/>
              </a:endParaRPr>
            </a:p>
          </p:txBody>
        </p:sp>
      </p:grpSp>
      <p:grpSp>
        <p:nvGrpSpPr>
          <p:cNvPr id="14" name="Group 13">
            <a:extLst>
              <a:ext uri="{FF2B5EF4-FFF2-40B4-BE49-F238E27FC236}">
                <a16:creationId xmlns:a16="http://schemas.microsoft.com/office/drawing/2014/main" id="{A37D050C-8B5B-449C-9468-28C784C62FF5}"/>
              </a:ext>
            </a:extLst>
          </p:cNvPr>
          <p:cNvGrpSpPr/>
          <p:nvPr/>
        </p:nvGrpSpPr>
        <p:grpSpPr>
          <a:xfrm>
            <a:off x="8590576" y="3664703"/>
            <a:ext cx="873309" cy="873309"/>
            <a:chOff x="7287707" y="1056182"/>
            <a:chExt cx="873309" cy="873309"/>
          </a:xfrm>
        </p:grpSpPr>
        <p:sp>
          <p:nvSpPr>
            <p:cNvPr id="15" name="Arrow: Down 14">
              <a:extLst>
                <a:ext uri="{FF2B5EF4-FFF2-40B4-BE49-F238E27FC236}">
                  <a16:creationId xmlns:a16="http://schemas.microsoft.com/office/drawing/2014/main" id="{DF190AB8-5E5B-44EF-98E0-087D5C667DCC}"/>
                </a:ext>
              </a:extLst>
            </p:cNvPr>
            <p:cNvSpPr/>
            <p:nvPr/>
          </p:nvSpPr>
          <p:spPr>
            <a:xfrm>
              <a:off x="7287707" y="1056182"/>
              <a:ext cx="873309" cy="873309"/>
            </a:xfrm>
            <a:prstGeom prst="downArrow">
              <a:avLst>
                <a:gd name="adj1" fmla="val 55000"/>
                <a:gd name="adj2" fmla="val 45000"/>
              </a:avLst>
            </a:prstGeom>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sp>
        <p:sp>
          <p:nvSpPr>
            <p:cNvPr id="16" name="Arrow: Down 4">
              <a:extLst>
                <a:ext uri="{FF2B5EF4-FFF2-40B4-BE49-F238E27FC236}">
                  <a16:creationId xmlns:a16="http://schemas.microsoft.com/office/drawing/2014/main" id="{FCC3BF25-B3A2-4D69-BED1-1EC9186CBCFC}"/>
                </a:ext>
              </a:extLst>
            </p:cNvPr>
            <p:cNvSpPr txBox="1"/>
            <p:nvPr/>
          </p:nvSpPr>
          <p:spPr>
            <a:xfrm>
              <a:off x="7484202" y="1056182"/>
              <a:ext cx="480319" cy="65716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p:txBody>
        </p:sp>
      </p:grpSp>
    </p:spTree>
    <p:extLst>
      <p:ext uri="{BB962C8B-B14F-4D97-AF65-F5344CB8AC3E}">
        <p14:creationId xmlns:p14="http://schemas.microsoft.com/office/powerpoint/2010/main" val="332362459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graphicEl>
                                              <a:dgm id="{5DE96AE0-10EE-459A-AEA5-A13D27E2FD80}"/>
                                            </p:graphicEl>
                                          </p:spTgt>
                                        </p:tgtEl>
                                        <p:attrNameLst>
                                          <p:attrName>style.visibility</p:attrName>
                                        </p:attrNameLst>
                                      </p:cBhvr>
                                      <p:to>
                                        <p:strVal val="visible"/>
                                      </p:to>
                                    </p:set>
                                    <p:animEffect transition="in" filter="wipe(down)">
                                      <p:cBhvr>
                                        <p:cTn id="7" dur="580">
                                          <p:stCondLst>
                                            <p:cond delay="0"/>
                                          </p:stCondLst>
                                        </p:cTn>
                                        <p:tgtEl>
                                          <p:spTgt spid="5">
                                            <p:graphicEl>
                                              <a:dgm id="{5DE96AE0-10EE-459A-AEA5-A13D27E2FD80}"/>
                                            </p:graphicEl>
                                          </p:spTgt>
                                        </p:tgtEl>
                                      </p:cBhvr>
                                    </p:animEffect>
                                    <p:anim calcmode="lin" valueType="num">
                                      <p:cBhvr>
                                        <p:cTn id="8" dur="1822" tmFilter="0,0; 0.14,0.36; 0.43,0.73; 0.71,0.91; 1.0,1.0">
                                          <p:stCondLst>
                                            <p:cond delay="0"/>
                                          </p:stCondLst>
                                        </p:cTn>
                                        <p:tgtEl>
                                          <p:spTgt spid="5">
                                            <p:graphicEl>
                                              <a:dgm id="{5DE96AE0-10EE-459A-AEA5-A13D27E2FD80}"/>
                                            </p:graphic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graphicEl>
                                              <a:dgm id="{5DE96AE0-10EE-459A-AEA5-A13D27E2FD80}"/>
                                            </p:graphic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graphicEl>
                                              <a:dgm id="{5DE96AE0-10EE-459A-AEA5-A13D27E2FD80}"/>
                                            </p:graphic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graphicEl>
                                              <a:dgm id="{5DE96AE0-10EE-459A-AEA5-A13D27E2FD80}"/>
                                            </p:graphic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graphicEl>
                                              <a:dgm id="{5DE96AE0-10EE-459A-AEA5-A13D27E2FD80}"/>
                                            </p:graphic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graphicEl>
                                              <a:dgm id="{5DE96AE0-10EE-459A-AEA5-A13D27E2FD80}"/>
                                            </p:graphicEl>
                                          </p:spTgt>
                                        </p:tgtEl>
                                      </p:cBhvr>
                                      <p:to x="100000" y="60000"/>
                                    </p:animScale>
                                    <p:animScale>
                                      <p:cBhvr>
                                        <p:cTn id="14" dur="166" decel="50000">
                                          <p:stCondLst>
                                            <p:cond delay="676"/>
                                          </p:stCondLst>
                                        </p:cTn>
                                        <p:tgtEl>
                                          <p:spTgt spid="5">
                                            <p:graphicEl>
                                              <a:dgm id="{5DE96AE0-10EE-459A-AEA5-A13D27E2FD80}"/>
                                            </p:graphicEl>
                                          </p:spTgt>
                                        </p:tgtEl>
                                      </p:cBhvr>
                                      <p:to x="100000" y="100000"/>
                                    </p:animScale>
                                    <p:animScale>
                                      <p:cBhvr>
                                        <p:cTn id="15" dur="26">
                                          <p:stCondLst>
                                            <p:cond delay="1312"/>
                                          </p:stCondLst>
                                        </p:cTn>
                                        <p:tgtEl>
                                          <p:spTgt spid="5">
                                            <p:graphicEl>
                                              <a:dgm id="{5DE96AE0-10EE-459A-AEA5-A13D27E2FD80}"/>
                                            </p:graphicEl>
                                          </p:spTgt>
                                        </p:tgtEl>
                                      </p:cBhvr>
                                      <p:to x="100000" y="80000"/>
                                    </p:animScale>
                                    <p:animScale>
                                      <p:cBhvr>
                                        <p:cTn id="16" dur="166" decel="50000">
                                          <p:stCondLst>
                                            <p:cond delay="1338"/>
                                          </p:stCondLst>
                                        </p:cTn>
                                        <p:tgtEl>
                                          <p:spTgt spid="5">
                                            <p:graphicEl>
                                              <a:dgm id="{5DE96AE0-10EE-459A-AEA5-A13D27E2FD80}"/>
                                            </p:graphicEl>
                                          </p:spTgt>
                                        </p:tgtEl>
                                      </p:cBhvr>
                                      <p:to x="100000" y="100000"/>
                                    </p:animScale>
                                    <p:animScale>
                                      <p:cBhvr>
                                        <p:cTn id="17" dur="26">
                                          <p:stCondLst>
                                            <p:cond delay="1642"/>
                                          </p:stCondLst>
                                        </p:cTn>
                                        <p:tgtEl>
                                          <p:spTgt spid="5">
                                            <p:graphicEl>
                                              <a:dgm id="{5DE96AE0-10EE-459A-AEA5-A13D27E2FD80}"/>
                                            </p:graphicEl>
                                          </p:spTgt>
                                        </p:tgtEl>
                                      </p:cBhvr>
                                      <p:to x="100000" y="90000"/>
                                    </p:animScale>
                                    <p:animScale>
                                      <p:cBhvr>
                                        <p:cTn id="18" dur="166" decel="50000">
                                          <p:stCondLst>
                                            <p:cond delay="1668"/>
                                          </p:stCondLst>
                                        </p:cTn>
                                        <p:tgtEl>
                                          <p:spTgt spid="5">
                                            <p:graphicEl>
                                              <a:dgm id="{5DE96AE0-10EE-459A-AEA5-A13D27E2FD80}"/>
                                            </p:graphicEl>
                                          </p:spTgt>
                                        </p:tgtEl>
                                      </p:cBhvr>
                                      <p:to x="100000" y="100000"/>
                                    </p:animScale>
                                    <p:animScale>
                                      <p:cBhvr>
                                        <p:cTn id="19" dur="26">
                                          <p:stCondLst>
                                            <p:cond delay="1808"/>
                                          </p:stCondLst>
                                        </p:cTn>
                                        <p:tgtEl>
                                          <p:spTgt spid="5">
                                            <p:graphicEl>
                                              <a:dgm id="{5DE96AE0-10EE-459A-AEA5-A13D27E2FD80}"/>
                                            </p:graphicEl>
                                          </p:spTgt>
                                        </p:tgtEl>
                                      </p:cBhvr>
                                      <p:to x="100000" y="95000"/>
                                    </p:animScale>
                                    <p:animScale>
                                      <p:cBhvr>
                                        <p:cTn id="20" dur="166" decel="50000">
                                          <p:stCondLst>
                                            <p:cond delay="1834"/>
                                          </p:stCondLst>
                                        </p:cTn>
                                        <p:tgtEl>
                                          <p:spTgt spid="5">
                                            <p:graphicEl>
                                              <a:dgm id="{5DE96AE0-10EE-459A-AEA5-A13D27E2FD80}"/>
                                            </p:graphic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graphicEl>
                                              <a:dgm id="{0EF69E04-975C-4640-B305-EE56606C7100}"/>
                                            </p:graphicEl>
                                          </p:spTgt>
                                        </p:tgtEl>
                                        <p:attrNameLst>
                                          <p:attrName>style.visibility</p:attrName>
                                        </p:attrNameLst>
                                      </p:cBhvr>
                                      <p:to>
                                        <p:strVal val="visible"/>
                                      </p:to>
                                    </p:set>
                                    <p:animEffect transition="in" filter="wipe(down)">
                                      <p:cBhvr>
                                        <p:cTn id="25" dur="580">
                                          <p:stCondLst>
                                            <p:cond delay="0"/>
                                          </p:stCondLst>
                                        </p:cTn>
                                        <p:tgtEl>
                                          <p:spTgt spid="5">
                                            <p:graphicEl>
                                              <a:dgm id="{0EF69E04-975C-4640-B305-EE56606C7100}"/>
                                            </p:graphicEl>
                                          </p:spTgt>
                                        </p:tgtEl>
                                      </p:cBhvr>
                                    </p:animEffect>
                                    <p:anim calcmode="lin" valueType="num">
                                      <p:cBhvr>
                                        <p:cTn id="26" dur="1822" tmFilter="0,0; 0.14,0.36; 0.43,0.73; 0.71,0.91; 1.0,1.0">
                                          <p:stCondLst>
                                            <p:cond delay="0"/>
                                          </p:stCondLst>
                                        </p:cTn>
                                        <p:tgtEl>
                                          <p:spTgt spid="5">
                                            <p:graphicEl>
                                              <a:dgm id="{0EF69E04-975C-4640-B305-EE56606C7100}"/>
                                            </p:graphic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graphicEl>
                                              <a:dgm id="{0EF69E04-975C-4640-B305-EE56606C7100}"/>
                                            </p:graphic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graphicEl>
                                              <a:dgm id="{0EF69E04-975C-4640-B305-EE56606C7100}"/>
                                            </p:graphic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graphicEl>
                                              <a:dgm id="{0EF69E04-975C-4640-B305-EE56606C7100}"/>
                                            </p:graphic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graphicEl>
                                              <a:dgm id="{0EF69E04-975C-4640-B305-EE56606C7100}"/>
                                            </p:graphic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graphicEl>
                                              <a:dgm id="{0EF69E04-975C-4640-B305-EE56606C7100}"/>
                                            </p:graphicEl>
                                          </p:spTgt>
                                        </p:tgtEl>
                                      </p:cBhvr>
                                      <p:to x="100000" y="60000"/>
                                    </p:animScale>
                                    <p:animScale>
                                      <p:cBhvr>
                                        <p:cTn id="32" dur="166" decel="50000">
                                          <p:stCondLst>
                                            <p:cond delay="676"/>
                                          </p:stCondLst>
                                        </p:cTn>
                                        <p:tgtEl>
                                          <p:spTgt spid="5">
                                            <p:graphicEl>
                                              <a:dgm id="{0EF69E04-975C-4640-B305-EE56606C7100}"/>
                                            </p:graphicEl>
                                          </p:spTgt>
                                        </p:tgtEl>
                                      </p:cBhvr>
                                      <p:to x="100000" y="100000"/>
                                    </p:animScale>
                                    <p:animScale>
                                      <p:cBhvr>
                                        <p:cTn id="33" dur="26">
                                          <p:stCondLst>
                                            <p:cond delay="1312"/>
                                          </p:stCondLst>
                                        </p:cTn>
                                        <p:tgtEl>
                                          <p:spTgt spid="5">
                                            <p:graphicEl>
                                              <a:dgm id="{0EF69E04-975C-4640-B305-EE56606C7100}"/>
                                            </p:graphicEl>
                                          </p:spTgt>
                                        </p:tgtEl>
                                      </p:cBhvr>
                                      <p:to x="100000" y="80000"/>
                                    </p:animScale>
                                    <p:animScale>
                                      <p:cBhvr>
                                        <p:cTn id="34" dur="166" decel="50000">
                                          <p:stCondLst>
                                            <p:cond delay="1338"/>
                                          </p:stCondLst>
                                        </p:cTn>
                                        <p:tgtEl>
                                          <p:spTgt spid="5">
                                            <p:graphicEl>
                                              <a:dgm id="{0EF69E04-975C-4640-B305-EE56606C7100}"/>
                                            </p:graphicEl>
                                          </p:spTgt>
                                        </p:tgtEl>
                                      </p:cBhvr>
                                      <p:to x="100000" y="100000"/>
                                    </p:animScale>
                                    <p:animScale>
                                      <p:cBhvr>
                                        <p:cTn id="35" dur="26">
                                          <p:stCondLst>
                                            <p:cond delay="1642"/>
                                          </p:stCondLst>
                                        </p:cTn>
                                        <p:tgtEl>
                                          <p:spTgt spid="5">
                                            <p:graphicEl>
                                              <a:dgm id="{0EF69E04-975C-4640-B305-EE56606C7100}"/>
                                            </p:graphicEl>
                                          </p:spTgt>
                                        </p:tgtEl>
                                      </p:cBhvr>
                                      <p:to x="100000" y="90000"/>
                                    </p:animScale>
                                    <p:animScale>
                                      <p:cBhvr>
                                        <p:cTn id="36" dur="166" decel="50000">
                                          <p:stCondLst>
                                            <p:cond delay="1668"/>
                                          </p:stCondLst>
                                        </p:cTn>
                                        <p:tgtEl>
                                          <p:spTgt spid="5">
                                            <p:graphicEl>
                                              <a:dgm id="{0EF69E04-975C-4640-B305-EE56606C7100}"/>
                                            </p:graphicEl>
                                          </p:spTgt>
                                        </p:tgtEl>
                                      </p:cBhvr>
                                      <p:to x="100000" y="100000"/>
                                    </p:animScale>
                                    <p:animScale>
                                      <p:cBhvr>
                                        <p:cTn id="37" dur="26">
                                          <p:stCondLst>
                                            <p:cond delay="1808"/>
                                          </p:stCondLst>
                                        </p:cTn>
                                        <p:tgtEl>
                                          <p:spTgt spid="5">
                                            <p:graphicEl>
                                              <a:dgm id="{0EF69E04-975C-4640-B305-EE56606C7100}"/>
                                            </p:graphicEl>
                                          </p:spTgt>
                                        </p:tgtEl>
                                      </p:cBhvr>
                                      <p:to x="100000" y="95000"/>
                                    </p:animScale>
                                    <p:animScale>
                                      <p:cBhvr>
                                        <p:cTn id="38" dur="166" decel="50000">
                                          <p:stCondLst>
                                            <p:cond delay="1834"/>
                                          </p:stCondLst>
                                        </p:cTn>
                                        <p:tgtEl>
                                          <p:spTgt spid="5">
                                            <p:graphicEl>
                                              <a:dgm id="{0EF69E04-975C-4640-B305-EE56606C7100}"/>
                                            </p:graphicEl>
                                          </p:spTgt>
                                        </p:tgtEl>
                                      </p:cBhvr>
                                      <p:to x="100000" y="100000"/>
                                    </p:animScale>
                                  </p:childTnLst>
                                </p:cTn>
                              </p:par>
                              <p:par>
                                <p:cTn id="39" presetID="26" presetClass="entr" presetSubtype="0" fill="hold" grpId="0" nodeType="withEffect">
                                  <p:stCondLst>
                                    <p:cond delay="0"/>
                                  </p:stCondLst>
                                  <p:childTnLst>
                                    <p:set>
                                      <p:cBhvr>
                                        <p:cTn id="40" dur="1" fill="hold">
                                          <p:stCondLst>
                                            <p:cond delay="0"/>
                                          </p:stCondLst>
                                        </p:cTn>
                                        <p:tgtEl>
                                          <p:spTgt spid="5">
                                            <p:graphicEl>
                                              <a:dgm id="{01A6965C-E983-4A41-A174-C508B24E1782}"/>
                                            </p:graphicEl>
                                          </p:spTgt>
                                        </p:tgtEl>
                                        <p:attrNameLst>
                                          <p:attrName>style.visibility</p:attrName>
                                        </p:attrNameLst>
                                      </p:cBhvr>
                                      <p:to>
                                        <p:strVal val="visible"/>
                                      </p:to>
                                    </p:set>
                                    <p:animEffect transition="in" filter="wipe(down)">
                                      <p:cBhvr>
                                        <p:cTn id="41" dur="580">
                                          <p:stCondLst>
                                            <p:cond delay="0"/>
                                          </p:stCondLst>
                                        </p:cTn>
                                        <p:tgtEl>
                                          <p:spTgt spid="5">
                                            <p:graphicEl>
                                              <a:dgm id="{01A6965C-E983-4A41-A174-C508B24E1782}"/>
                                            </p:graphicEl>
                                          </p:spTgt>
                                        </p:tgtEl>
                                      </p:cBhvr>
                                    </p:animEffect>
                                    <p:anim calcmode="lin" valueType="num">
                                      <p:cBhvr>
                                        <p:cTn id="42" dur="1822" tmFilter="0,0; 0.14,0.36; 0.43,0.73; 0.71,0.91; 1.0,1.0">
                                          <p:stCondLst>
                                            <p:cond delay="0"/>
                                          </p:stCondLst>
                                        </p:cTn>
                                        <p:tgtEl>
                                          <p:spTgt spid="5">
                                            <p:graphicEl>
                                              <a:dgm id="{01A6965C-E983-4A41-A174-C508B24E1782}"/>
                                            </p:graphic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5">
                                            <p:graphicEl>
                                              <a:dgm id="{01A6965C-E983-4A41-A174-C508B24E1782}"/>
                                            </p:graphic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5">
                                            <p:graphicEl>
                                              <a:dgm id="{01A6965C-E983-4A41-A174-C508B24E1782}"/>
                                            </p:graphic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5">
                                            <p:graphicEl>
                                              <a:dgm id="{01A6965C-E983-4A41-A174-C508B24E1782}"/>
                                            </p:graphic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5">
                                            <p:graphicEl>
                                              <a:dgm id="{01A6965C-E983-4A41-A174-C508B24E1782}"/>
                                            </p:graphic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5">
                                            <p:graphicEl>
                                              <a:dgm id="{01A6965C-E983-4A41-A174-C508B24E1782}"/>
                                            </p:graphicEl>
                                          </p:spTgt>
                                        </p:tgtEl>
                                      </p:cBhvr>
                                      <p:to x="100000" y="60000"/>
                                    </p:animScale>
                                    <p:animScale>
                                      <p:cBhvr>
                                        <p:cTn id="48" dur="166" decel="50000">
                                          <p:stCondLst>
                                            <p:cond delay="676"/>
                                          </p:stCondLst>
                                        </p:cTn>
                                        <p:tgtEl>
                                          <p:spTgt spid="5">
                                            <p:graphicEl>
                                              <a:dgm id="{01A6965C-E983-4A41-A174-C508B24E1782}"/>
                                            </p:graphicEl>
                                          </p:spTgt>
                                        </p:tgtEl>
                                      </p:cBhvr>
                                      <p:to x="100000" y="100000"/>
                                    </p:animScale>
                                    <p:animScale>
                                      <p:cBhvr>
                                        <p:cTn id="49" dur="26">
                                          <p:stCondLst>
                                            <p:cond delay="1312"/>
                                          </p:stCondLst>
                                        </p:cTn>
                                        <p:tgtEl>
                                          <p:spTgt spid="5">
                                            <p:graphicEl>
                                              <a:dgm id="{01A6965C-E983-4A41-A174-C508B24E1782}"/>
                                            </p:graphicEl>
                                          </p:spTgt>
                                        </p:tgtEl>
                                      </p:cBhvr>
                                      <p:to x="100000" y="80000"/>
                                    </p:animScale>
                                    <p:animScale>
                                      <p:cBhvr>
                                        <p:cTn id="50" dur="166" decel="50000">
                                          <p:stCondLst>
                                            <p:cond delay="1338"/>
                                          </p:stCondLst>
                                        </p:cTn>
                                        <p:tgtEl>
                                          <p:spTgt spid="5">
                                            <p:graphicEl>
                                              <a:dgm id="{01A6965C-E983-4A41-A174-C508B24E1782}"/>
                                            </p:graphicEl>
                                          </p:spTgt>
                                        </p:tgtEl>
                                      </p:cBhvr>
                                      <p:to x="100000" y="100000"/>
                                    </p:animScale>
                                    <p:animScale>
                                      <p:cBhvr>
                                        <p:cTn id="51" dur="26">
                                          <p:stCondLst>
                                            <p:cond delay="1642"/>
                                          </p:stCondLst>
                                        </p:cTn>
                                        <p:tgtEl>
                                          <p:spTgt spid="5">
                                            <p:graphicEl>
                                              <a:dgm id="{01A6965C-E983-4A41-A174-C508B24E1782}"/>
                                            </p:graphicEl>
                                          </p:spTgt>
                                        </p:tgtEl>
                                      </p:cBhvr>
                                      <p:to x="100000" y="90000"/>
                                    </p:animScale>
                                    <p:animScale>
                                      <p:cBhvr>
                                        <p:cTn id="52" dur="166" decel="50000">
                                          <p:stCondLst>
                                            <p:cond delay="1668"/>
                                          </p:stCondLst>
                                        </p:cTn>
                                        <p:tgtEl>
                                          <p:spTgt spid="5">
                                            <p:graphicEl>
                                              <a:dgm id="{01A6965C-E983-4A41-A174-C508B24E1782}"/>
                                            </p:graphicEl>
                                          </p:spTgt>
                                        </p:tgtEl>
                                      </p:cBhvr>
                                      <p:to x="100000" y="100000"/>
                                    </p:animScale>
                                    <p:animScale>
                                      <p:cBhvr>
                                        <p:cTn id="53" dur="26">
                                          <p:stCondLst>
                                            <p:cond delay="1808"/>
                                          </p:stCondLst>
                                        </p:cTn>
                                        <p:tgtEl>
                                          <p:spTgt spid="5">
                                            <p:graphicEl>
                                              <a:dgm id="{01A6965C-E983-4A41-A174-C508B24E1782}"/>
                                            </p:graphicEl>
                                          </p:spTgt>
                                        </p:tgtEl>
                                      </p:cBhvr>
                                      <p:to x="100000" y="95000"/>
                                    </p:animScale>
                                    <p:animScale>
                                      <p:cBhvr>
                                        <p:cTn id="54" dur="166" decel="50000">
                                          <p:stCondLst>
                                            <p:cond delay="1834"/>
                                          </p:stCondLst>
                                        </p:cTn>
                                        <p:tgtEl>
                                          <p:spTgt spid="5">
                                            <p:graphicEl>
                                              <a:dgm id="{01A6965C-E983-4A41-A174-C508B24E1782}"/>
                                            </p:graphicEl>
                                          </p:spTgt>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nodeType="clickEffect">
                                  <p:stCondLst>
                                    <p:cond delay="0"/>
                                  </p:stCondLst>
                                  <p:childTnLst>
                                    <p:set>
                                      <p:cBhvr>
                                        <p:cTn id="58" dur="1" fill="hold">
                                          <p:stCondLst>
                                            <p:cond delay="0"/>
                                          </p:stCondLst>
                                        </p:cTn>
                                        <p:tgtEl>
                                          <p:spTgt spid="8"/>
                                        </p:tgtEl>
                                        <p:attrNameLst>
                                          <p:attrName>style.visibility</p:attrName>
                                        </p:attrNameLst>
                                      </p:cBhvr>
                                      <p:to>
                                        <p:strVal val="visible"/>
                                      </p:to>
                                    </p:set>
                                    <p:animEffect transition="in" filter="wipe(down)">
                                      <p:cBhvr>
                                        <p:cTn id="59" dur="580">
                                          <p:stCondLst>
                                            <p:cond delay="0"/>
                                          </p:stCondLst>
                                        </p:cTn>
                                        <p:tgtEl>
                                          <p:spTgt spid="8"/>
                                        </p:tgtEl>
                                      </p:cBhvr>
                                    </p:animEffect>
                                    <p:anim calcmode="lin" valueType="num">
                                      <p:cBhvr>
                                        <p:cTn id="60"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65" dur="26">
                                          <p:stCondLst>
                                            <p:cond delay="650"/>
                                          </p:stCondLst>
                                        </p:cTn>
                                        <p:tgtEl>
                                          <p:spTgt spid="8"/>
                                        </p:tgtEl>
                                      </p:cBhvr>
                                      <p:to x="100000" y="60000"/>
                                    </p:animScale>
                                    <p:animScale>
                                      <p:cBhvr>
                                        <p:cTn id="66" dur="166" decel="50000">
                                          <p:stCondLst>
                                            <p:cond delay="676"/>
                                          </p:stCondLst>
                                        </p:cTn>
                                        <p:tgtEl>
                                          <p:spTgt spid="8"/>
                                        </p:tgtEl>
                                      </p:cBhvr>
                                      <p:to x="100000" y="100000"/>
                                    </p:animScale>
                                    <p:animScale>
                                      <p:cBhvr>
                                        <p:cTn id="67" dur="26">
                                          <p:stCondLst>
                                            <p:cond delay="1312"/>
                                          </p:stCondLst>
                                        </p:cTn>
                                        <p:tgtEl>
                                          <p:spTgt spid="8"/>
                                        </p:tgtEl>
                                      </p:cBhvr>
                                      <p:to x="100000" y="80000"/>
                                    </p:animScale>
                                    <p:animScale>
                                      <p:cBhvr>
                                        <p:cTn id="68" dur="166" decel="50000">
                                          <p:stCondLst>
                                            <p:cond delay="1338"/>
                                          </p:stCondLst>
                                        </p:cTn>
                                        <p:tgtEl>
                                          <p:spTgt spid="8"/>
                                        </p:tgtEl>
                                      </p:cBhvr>
                                      <p:to x="100000" y="100000"/>
                                    </p:animScale>
                                    <p:animScale>
                                      <p:cBhvr>
                                        <p:cTn id="69" dur="26">
                                          <p:stCondLst>
                                            <p:cond delay="1642"/>
                                          </p:stCondLst>
                                        </p:cTn>
                                        <p:tgtEl>
                                          <p:spTgt spid="8"/>
                                        </p:tgtEl>
                                      </p:cBhvr>
                                      <p:to x="100000" y="90000"/>
                                    </p:animScale>
                                    <p:animScale>
                                      <p:cBhvr>
                                        <p:cTn id="70" dur="166" decel="50000">
                                          <p:stCondLst>
                                            <p:cond delay="1668"/>
                                          </p:stCondLst>
                                        </p:cTn>
                                        <p:tgtEl>
                                          <p:spTgt spid="8"/>
                                        </p:tgtEl>
                                      </p:cBhvr>
                                      <p:to x="100000" y="100000"/>
                                    </p:animScale>
                                    <p:animScale>
                                      <p:cBhvr>
                                        <p:cTn id="71" dur="26">
                                          <p:stCondLst>
                                            <p:cond delay="1808"/>
                                          </p:stCondLst>
                                        </p:cTn>
                                        <p:tgtEl>
                                          <p:spTgt spid="8"/>
                                        </p:tgtEl>
                                      </p:cBhvr>
                                      <p:to x="100000" y="95000"/>
                                    </p:animScale>
                                    <p:animScale>
                                      <p:cBhvr>
                                        <p:cTn id="72" dur="166" decel="50000">
                                          <p:stCondLst>
                                            <p:cond delay="1834"/>
                                          </p:stCondLst>
                                        </p:cTn>
                                        <p:tgtEl>
                                          <p:spTgt spid="8"/>
                                        </p:tgtEl>
                                      </p:cBhvr>
                                      <p:to x="100000" y="100000"/>
                                    </p:animScale>
                                  </p:childTnLst>
                                </p:cTn>
                              </p:par>
                              <p:par>
                                <p:cTn id="73" presetID="26" presetClass="entr" presetSubtype="0" fill="hold" nodeType="withEffect">
                                  <p:stCondLst>
                                    <p:cond delay="0"/>
                                  </p:stCondLst>
                                  <p:childTnLst>
                                    <p:set>
                                      <p:cBhvr>
                                        <p:cTn id="74" dur="1" fill="hold">
                                          <p:stCondLst>
                                            <p:cond delay="0"/>
                                          </p:stCondLst>
                                        </p:cTn>
                                        <p:tgtEl>
                                          <p:spTgt spid="14"/>
                                        </p:tgtEl>
                                        <p:attrNameLst>
                                          <p:attrName>style.visibility</p:attrName>
                                        </p:attrNameLst>
                                      </p:cBhvr>
                                      <p:to>
                                        <p:strVal val="visible"/>
                                      </p:to>
                                    </p:set>
                                    <p:animEffect transition="in" filter="wipe(down)">
                                      <p:cBhvr>
                                        <p:cTn id="75" dur="580">
                                          <p:stCondLst>
                                            <p:cond delay="0"/>
                                          </p:stCondLst>
                                        </p:cTn>
                                        <p:tgtEl>
                                          <p:spTgt spid="14"/>
                                        </p:tgtEl>
                                      </p:cBhvr>
                                    </p:animEffect>
                                    <p:anim calcmode="lin" valueType="num">
                                      <p:cBhvr>
                                        <p:cTn id="76"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81" dur="26">
                                          <p:stCondLst>
                                            <p:cond delay="650"/>
                                          </p:stCondLst>
                                        </p:cTn>
                                        <p:tgtEl>
                                          <p:spTgt spid="14"/>
                                        </p:tgtEl>
                                      </p:cBhvr>
                                      <p:to x="100000" y="60000"/>
                                    </p:animScale>
                                    <p:animScale>
                                      <p:cBhvr>
                                        <p:cTn id="82" dur="166" decel="50000">
                                          <p:stCondLst>
                                            <p:cond delay="676"/>
                                          </p:stCondLst>
                                        </p:cTn>
                                        <p:tgtEl>
                                          <p:spTgt spid="14"/>
                                        </p:tgtEl>
                                      </p:cBhvr>
                                      <p:to x="100000" y="100000"/>
                                    </p:animScale>
                                    <p:animScale>
                                      <p:cBhvr>
                                        <p:cTn id="83" dur="26">
                                          <p:stCondLst>
                                            <p:cond delay="1312"/>
                                          </p:stCondLst>
                                        </p:cTn>
                                        <p:tgtEl>
                                          <p:spTgt spid="14"/>
                                        </p:tgtEl>
                                      </p:cBhvr>
                                      <p:to x="100000" y="80000"/>
                                    </p:animScale>
                                    <p:animScale>
                                      <p:cBhvr>
                                        <p:cTn id="84" dur="166" decel="50000">
                                          <p:stCondLst>
                                            <p:cond delay="1338"/>
                                          </p:stCondLst>
                                        </p:cTn>
                                        <p:tgtEl>
                                          <p:spTgt spid="14"/>
                                        </p:tgtEl>
                                      </p:cBhvr>
                                      <p:to x="100000" y="100000"/>
                                    </p:animScale>
                                    <p:animScale>
                                      <p:cBhvr>
                                        <p:cTn id="85" dur="26">
                                          <p:stCondLst>
                                            <p:cond delay="1642"/>
                                          </p:stCondLst>
                                        </p:cTn>
                                        <p:tgtEl>
                                          <p:spTgt spid="14"/>
                                        </p:tgtEl>
                                      </p:cBhvr>
                                      <p:to x="100000" y="90000"/>
                                    </p:animScale>
                                    <p:animScale>
                                      <p:cBhvr>
                                        <p:cTn id="86" dur="166" decel="50000">
                                          <p:stCondLst>
                                            <p:cond delay="1668"/>
                                          </p:stCondLst>
                                        </p:cTn>
                                        <p:tgtEl>
                                          <p:spTgt spid="14"/>
                                        </p:tgtEl>
                                      </p:cBhvr>
                                      <p:to x="100000" y="100000"/>
                                    </p:animScale>
                                    <p:animScale>
                                      <p:cBhvr>
                                        <p:cTn id="87" dur="26">
                                          <p:stCondLst>
                                            <p:cond delay="1808"/>
                                          </p:stCondLst>
                                        </p:cTn>
                                        <p:tgtEl>
                                          <p:spTgt spid="14"/>
                                        </p:tgtEl>
                                      </p:cBhvr>
                                      <p:to x="100000" y="95000"/>
                                    </p:animScale>
                                    <p:animScale>
                                      <p:cBhvr>
                                        <p:cTn id="88"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p:bldSub>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C8004-498D-43AA-8773-6DA5F041EA1F}"/>
              </a:ext>
            </a:extLst>
          </p:cNvPr>
          <p:cNvSpPr>
            <a:spLocks noGrp="1"/>
          </p:cNvSpPr>
          <p:nvPr>
            <p:ph type="title"/>
          </p:nvPr>
        </p:nvSpPr>
        <p:spPr>
          <a:xfrm>
            <a:off x="1295402" y="982132"/>
            <a:ext cx="9601196" cy="1303867"/>
          </a:xfrm>
        </p:spPr>
        <p:txBody>
          <a:bodyPr>
            <a:normAutofit/>
          </a:bodyPr>
          <a:lstStyle/>
          <a:p>
            <a:pPr rtl="1"/>
            <a:r>
              <a:rPr lang="ar-SA" dirty="0">
                <a:solidFill>
                  <a:srgbClr val="262626"/>
                </a:solidFill>
                <a:latin typeface="Sakkal Majalla" panose="02000000000000000000" pitchFamily="2" charset="-78"/>
                <a:cs typeface="Sakkal Majalla" panose="02000000000000000000" pitchFamily="2" charset="-78"/>
              </a:rPr>
              <a:t>للحفاظ (2)</a:t>
            </a:r>
            <a:endParaRPr lang="en-US" dirty="0">
              <a:solidFill>
                <a:srgbClr val="262626"/>
              </a:solidFill>
              <a:latin typeface="Sakkal Majalla" panose="02000000000000000000" pitchFamily="2" charset="-78"/>
              <a:cs typeface="Sakkal Majalla" panose="02000000000000000000" pitchFamily="2" charset="-78"/>
            </a:endParaRPr>
          </a:p>
        </p:txBody>
      </p:sp>
      <p:graphicFrame>
        <p:nvGraphicFramePr>
          <p:cNvPr id="5" name="Content Placeholder 2">
            <a:extLst>
              <a:ext uri="{FF2B5EF4-FFF2-40B4-BE49-F238E27FC236}">
                <a16:creationId xmlns:a16="http://schemas.microsoft.com/office/drawing/2014/main" id="{88FA6B1A-F6A5-4314-BDAC-CE9DCE055B28}"/>
              </a:ext>
            </a:extLst>
          </p:cNvPr>
          <p:cNvGraphicFramePr>
            <a:graphicFrameLocks noGrp="1"/>
          </p:cNvGraphicFramePr>
          <p:nvPr>
            <p:ph idx="1"/>
            <p:extLst>
              <p:ext uri="{D42A27DB-BD31-4B8C-83A1-F6EECF244321}">
                <p14:modId xmlns:p14="http://schemas.microsoft.com/office/powerpoint/2010/main" val="2771325893"/>
              </p:ext>
            </p:extLst>
          </p:nvPr>
        </p:nvGraphicFramePr>
        <p:xfrm>
          <a:off x="1295401" y="2675822"/>
          <a:ext cx="9601197" cy="2985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0488968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graphicEl>
                                              <a:dgm id="{1BEC1CC2-7978-46CE-8A75-67A769C03883}"/>
                                            </p:graphicEl>
                                          </p:spTgt>
                                        </p:tgtEl>
                                        <p:attrNameLst>
                                          <p:attrName>style.visibility</p:attrName>
                                        </p:attrNameLst>
                                      </p:cBhvr>
                                      <p:to>
                                        <p:strVal val="visible"/>
                                      </p:to>
                                    </p:set>
                                    <p:animEffect transition="in" filter="wipe(down)">
                                      <p:cBhvr>
                                        <p:cTn id="7" dur="580">
                                          <p:stCondLst>
                                            <p:cond delay="0"/>
                                          </p:stCondLst>
                                        </p:cTn>
                                        <p:tgtEl>
                                          <p:spTgt spid="5">
                                            <p:graphicEl>
                                              <a:dgm id="{1BEC1CC2-7978-46CE-8A75-67A769C03883}"/>
                                            </p:graphicEl>
                                          </p:spTgt>
                                        </p:tgtEl>
                                      </p:cBhvr>
                                    </p:animEffect>
                                    <p:anim calcmode="lin" valueType="num">
                                      <p:cBhvr>
                                        <p:cTn id="8" dur="1822" tmFilter="0,0; 0.14,0.36; 0.43,0.73; 0.71,0.91; 1.0,1.0">
                                          <p:stCondLst>
                                            <p:cond delay="0"/>
                                          </p:stCondLst>
                                        </p:cTn>
                                        <p:tgtEl>
                                          <p:spTgt spid="5">
                                            <p:graphicEl>
                                              <a:dgm id="{1BEC1CC2-7978-46CE-8A75-67A769C03883}"/>
                                            </p:graphic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graphicEl>
                                              <a:dgm id="{1BEC1CC2-7978-46CE-8A75-67A769C03883}"/>
                                            </p:graphic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graphicEl>
                                              <a:dgm id="{1BEC1CC2-7978-46CE-8A75-67A769C03883}"/>
                                            </p:graphic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graphicEl>
                                              <a:dgm id="{1BEC1CC2-7978-46CE-8A75-67A769C03883}"/>
                                            </p:graphic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graphicEl>
                                              <a:dgm id="{1BEC1CC2-7978-46CE-8A75-67A769C03883}"/>
                                            </p:graphic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graphicEl>
                                              <a:dgm id="{1BEC1CC2-7978-46CE-8A75-67A769C03883}"/>
                                            </p:graphicEl>
                                          </p:spTgt>
                                        </p:tgtEl>
                                      </p:cBhvr>
                                      <p:to x="100000" y="60000"/>
                                    </p:animScale>
                                    <p:animScale>
                                      <p:cBhvr>
                                        <p:cTn id="14" dur="166" decel="50000">
                                          <p:stCondLst>
                                            <p:cond delay="676"/>
                                          </p:stCondLst>
                                        </p:cTn>
                                        <p:tgtEl>
                                          <p:spTgt spid="5">
                                            <p:graphicEl>
                                              <a:dgm id="{1BEC1CC2-7978-46CE-8A75-67A769C03883}"/>
                                            </p:graphicEl>
                                          </p:spTgt>
                                        </p:tgtEl>
                                      </p:cBhvr>
                                      <p:to x="100000" y="100000"/>
                                    </p:animScale>
                                    <p:animScale>
                                      <p:cBhvr>
                                        <p:cTn id="15" dur="26">
                                          <p:stCondLst>
                                            <p:cond delay="1312"/>
                                          </p:stCondLst>
                                        </p:cTn>
                                        <p:tgtEl>
                                          <p:spTgt spid="5">
                                            <p:graphicEl>
                                              <a:dgm id="{1BEC1CC2-7978-46CE-8A75-67A769C03883}"/>
                                            </p:graphicEl>
                                          </p:spTgt>
                                        </p:tgtEl>
                                      </p:cBhvr>
                                      <p:to x="100000" y="80000"/>
                                    </p:animScale>
                                    <p:animScale>
                                      <p:cBhvr>
                                        <p:cTn id="16" dur="166" decel="50000">
                                          <p:stCondLst>
                                            <p:cond delay="1338"/>
                                          </p:stCondLst>
                                        </p:cTn>
                                        <p:tgtEl>
                                          <p:spTgt spid="5">
                                            <p:graphicEl>
                                              <a:dgm id="{1BEC1CC2-7978-46CE-8A75-67A769C03883}"/>
                                            </p:graphicEl>
                                          </p:spTgt>
                                        </p:tgtEl>
                                      </p:cBhvr>
                                      <p:to x="100000" y="100000"/>
                                    </p:animScale>
                                    <p:animScale>
                                      <p:cBhvr>
                                        <p:cTn id="17" dur="26">
                                          <p:stCondLst>
                                            <p:cond delay="1642"/>
                                          </p:stCondLst>
                                        </p:cTn>
                                        <p:tgtEl>
                                          <p:spTgt spid="5">
                                            <p:graphicEl>
                                              <a:dgm id="{1BEC1CC2-7978-46CE-8A75-67A769C03883}"/>
                                            </p:graphicEl>
                                          </p:spTgt>
                                        </p:tgtEl>
                                      </p:cBhvr>
                                      <p:to x="100000" y="90000"/>
                                    </p:animScale>
                                    <p:animScale>
                                      <p:cBhvr>
                                        <p:cTn id="18" dur="166" decel="50000">
                                          <p:stCondLst>
                                            <p:cond delay="1668"/>
                                          </p:stCondLst>
                                        </p:cTn>
                                        <p:tgtEl>
                                          <p:spTgt spid="5">
                                            <p:graphicEl>
                                              <a:dgm id="{1BEC1CC2-7978-46CE-8A75-67A769C03883}"/>
                                            </p:graphicEl>
                                          </p:spTgt>
                                        </p:tgtEl>
                                      </p:cBhvr>
                                      <p:to x="100000" y="100000"/>
                                    </p:animScale>
                                    <p:animScale>
                                      <p:cBhvr>
                                        <p:cTn id="19" dur="26">
                                          <p:stCondLst>
                                            <p:cond delay="1808"/>
                                          </p:stCondLst>
                                        </p:cTn>
                                        <p:tgtEl>
                                          <p:spTgt spid="5">
                                            <p:graphicEl>
                                              <a:dgm id="{1BEC1CC2-7978-46CE-8A75-67A769C03883}"/>
                                            </p:graphicEl>
                                          </p:spTgt>
                                        </p:tgtEl>
                                      </p:cBhvr>
                                      <p:to x="100000" y="95000"/>
                                    </p:animScale>
                                    <p:animScale>
                                      <p:cBhvr>
                                        <p:cTn id="20" dur="166" decel="50000">
                                          <p:stCondLst>
                                            <p:cond delay="1834"/>
                                          </p:stCondLst>
                                        </p:cTn>
                                        <p:tgtEl>
                                          <p:spTgt spid="5">
                                            <p:graphicEl>
                                              <a:dgm id="{1BEC1CC2-7978-46CE-8A75-67A769C03883}"/>
                                            </p:graphic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graphicEl>
                                              <a:dgm id="{D5997FB6-A5FE-4C06-BF9E-64807667A1D9}"/>
                                            </p:graphicEl>
                                          </p:spTgt>
                                        </p:tgtEl>
                                        <p:attrNameLst>
                                          <p:attrName>style.visibility</p:attrName>
                                        </p:attrNameLst>
                                      </p:cBhvr>
                                      <p:to>
                                        <p:strVal val="visible"/>
                                      </p:to>
                                    </p:set>
                                    <p:animEffect transition="in" filter="wipe(down)">
                                      <p:cBhvr>
                                        <p:cTn id="25" dur="580">
                                          <p:stCondLst>
                                            <p:cond delay="0"/>
                                          </p:stCondLst>
                                        </p:cTn>
                                        <p:tgtEl>
                                          <p:spTgt spid="5">
                                            <p:graphicEl>
                                              <a:dgm id="{D5997FB6-A5FE-4C06-BF9E-64807667A1D9}"/>
                                            </p:graphicEl>
                                          </p:spTgt>
                                        </p:tgtEl>
                                      </p:cBhvr>
                                    </p:animEffect>
                                    <p:anim calcmode="lin" valueType="num">
                                      <p:cBhvr>
                                        <p:cTn id="26" dur="1822" tmFilter="0,0; 0.14,0.36; 0.43,0.73; 0.71,0.91; 1.0,1.0">
                                          <p:stCondLst>
                                            <p:cond delay="0"/>
                                          </p:stCondLst>
                                        </p:cTn>
                                        <p:tgtEl>
                                          <p:spTgt spid="5">
                                            <p:graphicEl>
                                              <a:dgm id="{D5997FB6-A5FE-4C06-BF9E-64807667A1D9}"/>
                                            </p:graphic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graphicEl>
                                              <a:dgm id="{D5997FB6-A5FE-4C06-BF9E-64807667A1D9}"/>
                                            </p:graphic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graphicEl>
                                              <a:dgm id="{D5997FB6-A5FE-4C06-BF9E-64807667A1D9}"/>
                                            </p:graphic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graphicEl>
                                              <a:dgm id="{D5997FB6-A5FE-4C06-BF9E-64807667A1D9}"/>
                                            </p:graphic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graphicEl>
                                              <a:dgm id="{D5997FB6-A5FE-4C06-BF9E-64807667A1D9}"/>
                                            </p:graphic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graphicEl>
                                              <a:dgm id="{D5997FB6-A5FE-4C06-BF9E-64807667A1D9}"/>
                                            </p:graphicEl>
                                          </p:spTgt>
                                        </p:tgtEl>
                                      </p:cBhvr>
                                      <p:to x="100000" y="60000"/>
                                    </p:animScale>
                                    <p:animScale>
                                      <p:cBhvr>
                                        <p:cTn id="32" dur="166" decel="50000">
                                          <p:stCondLst>
                                            <p:cond delay="676"/>
                                          </p:stCondLst>
                                        </p:cTn>
                                        <p:tgtEl>
                                          <p:spTgt spid="5">
                                            <p:graphicEl>
                                              <a:dgm id="{D5997FB6-A5FE-4C06-BF9E-64807667A1D9}"/>
                                            </p:graphicEl>
                                          </p:spTgt>
                                        </p:tgtEl>
                                      </p:cBhvr>
                                      <p:to x="100000" y="100000"/>
                                    </p:animScale>
                                    <p:animScale>
                                      <p:cBhvr>
                                        <p:cTn id="33" dur="26">
                                          <p:stCondLst>
                                            <p:cond delay="1312"/>
                                          </p:stCondLst>
                                        </p:cTn>
                                        <p:tgtEl>
                                          <p:spTgt spid="5">
                                            <p:graphicEl>
                                              <a:dgm id="{D5997FB6-A5FE-4C06-BF9E-64807667A1D9}"/>
                                            </p:graphicEl>
                                          </p:spTgt>
                                        </p:tgtEl>
                                      </p:cBhvr>
                                      <p:to x="100000" y="80000"/>
                                    </p:animScale>
                                    <p:animScale>
                                      <p:cBhvr>
                                        <p:cTn id="34" dur="166" decel="50000">
                                          <p:stCondLst>
                                            <p:cond delay="1338"/>
                                          </p:stCondLst>
                                        </p:cTn>
                                        <p:tgtEl>
                                          <p:spTgt spid="5">
                                            <p:graphicEl>
                                              <a:dgm id="{D5997FB6-A5FE-4C06-BF9E-64807667A1D9}"/>
                                            </p:graphicEl>
                                          </p:spTgt>
                                        </p:tgtEl>
                                      </p:cBhvr>
                                      <p:to x="100000" y="100000"/>
                                    </p:animScale>
                                    <p:animScale>
                                      <p:cBhvr>
                                        <p:cTn id="35" dur="26">
                                          <p:stCondLst>
                                            <p:cond delay="1642"/>
                                          </p:stCondLst>
                                        </p:cTn>
                                        <p:tgtEl>
                                          <p:spTgt spid="5">
                                            <p:graphicEl>
                                              <a:dgm id="{D5997FB6-A5FE-4C06-BF9E-64807667A1D9}"/>
                                            </p:graphicEl>
                                          </p:spTgt>
                                        </p:tgtEl>
                                      </p:cBhvr>
                                      <p:to x="100000" y="90000"/>
                                    </p:animScale>
                                    <p:animScale>
                                      <p:cBhvr>
                                        <p:cTn id="36" dur="166" decel="50000">
                                          <p:stCondLst>
                                            <p:cond delay="1668"/>
                                          </p:stCondLst>
                                        </p:cTn>
                                        <p:tgtEl>
                                          <p:spTgt spid="5">
                                            <p:graphicEl>
                                              <a:dgm id="{D5997FB6-A5FE-4C06-BF9E-64807667A1D9}"/>
                                            </p:graphicEl>
                                          </p:spTgt>
                                        </p:tgtEl>
                                      </p:cBhvr>
                                      <p:to x="100000" y="100000"/>
                                    </p:animScale>
                                    <p:animScale>
                                      <p:cBhvr>
                                        <p:cTn id="37" dur="26">
                                          <p:stCondLst>
                                            <p:cond delay="1808"/>
                                          </p:stCondLst>
                                        </p:cTn>
                                        <p:tgtEl>
                                          <p:spTgt spid="5">
                                            <p:graphicEl>
                                              <a:dgm id="{D5997FB6-A5FE-4C06-BF9E-64807667A1D9}"/>
                                            </p:graphicEl>
                                          </p:spTgt>
                                        </p:tgtEl>
                                      </p:cBhvr>
                                      <p:to x="100000" y="95000"/>
                                    </p:animScale>
                                    <p:animScale>
                                      <p:cBhvr>
                                        <p:cTn id="38" dur="166" decel="50000">
                                          <p:stCondLst>
                                            <p:cond delay="1834"/>
                                          </p:stCondLst>
                                        </p:cTn>
                                        <p:tgtEl>
                                          <p:spTgt spid="5">
                                            <p:graphicEl>
                                              <a:dgm id="{D5997FB6-A5FE-4C06-BF9E-64807667A1D9}"/>
                                            </p:graphicEl>
                                          </p:spTgt>
                                        </p:tgtEl>
                                      </p:cBhvr>
                                      <p:to x="100000" y="100000"/>
                                    </p:animScale>
                                  </p:childTnLst>
                                </p:cTn>
                              </p:par>
                              <p:par>
                                <p:cTn id="39" presetID="26" presetClass="entr" presetSubtype="0" fill="hold" grpId="0" nodeType="withEffect">
                                  <p:stCondLst>
                                    <p:cond delay="0"/>
                                  </p:stCondLst>
                                  <p:childTnLst>
                                    <p:set>
                                      <p:cBhvr>
                                        <p:cTn id="40" dur="1" fill="hold">
                                          <p:stCondLst>
                                            <p:cond delay="0"/>
                                          </p:stCondLst>
                                        </p:cTn>
                                        <p:tgtEl>
                                          <p:spTgt spid="5">
                                            <p:graphicEl>
                                              <a:dgm id="{918FF342-9837-4234-8DD7-A0A2BD624B00}"/>
                                            </p:graphicEl>
                                          </p:spTgt>
                                        </p:tgtEl>
                                        <p:attrNameLst>
                                          <p:attrName>style.visibility</p:attrName>
                                        </p:attrNameLst>
                                      </p:cBhvr>
                                      <p:to>
                                        <p:strVal val="visible"/>
                                      </p:to>
                                    </p:set>
                                    <p:animEffect transition="in" filter="wipe(down)">
                                      <p:cBhvr>
                                        <p:cTn id="41" dur="580">
                                          <p:stCondLst>
                                            <p:cond delay="0"/>
                                          </p:stCondLst>
                                        </p:cTn>
                                        <p:tgtEl>
                                          <p:spTgt spid="5">
                                            <p:graphicEl>
                                              <a:dgm id="{918FF342-9837-4234-8DD7-A0A2BD624B00}"/>
                                            </p:graphicEl>
                                          </p:spTgt>
                                        </p:tgtEl>
                                      </p:cBhvr>
                                    </p:animEffect>
                                    <p:anim calcmode="lin" valueType="num">
                                      <p:cBhvr>
                                        <p:cTn id="42" dur="1822" tmFilter="0,0; 0.14,0.36; 0.43,0.73; 0.71,0.91; 1.0,1.0">
                                          <p:stCondLst>
                                            <p:cond delay="0"/>
                                          </p:stCondLst>
                                        </p:cTn>
                                        <p:tgtEl>
                                          <p:spTgt spid="5">
                                            <p:graphicEl>
                                              <a:dgm id="{918FF342-9837-4234-8DD7-A0A2BD624B00}"/>
                                            </p:graphic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5">
                                            <p:graphicEl>
                                              <a:dgm id="{918FF342-9837-4234-8DD7-A0A2BD624B00}"/>
                                            </p:graphic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5">
                                            <p:graphicEl>
                                              <a:dgm id="{918FF342-9837-4234-8DD7-A0A2BD624B00}"/>
                                            </p:graphic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5">
                                            <p:graphicEl>
                                              <a:dgm id="{918FF342-9837-4234-8DD7-A0A2BD624B00}"/>
                                            </p:graphic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5">
                                            <p:graphicEl>
                                              <a:dgm id="{918FF342-9837-4234-8DD7-A0A2BD624B00}"/>
                                            </p:graphic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5">
                                            <p:graphicEl>
                                              <a:dgm id="{918FF342-9837-4234-8DD7-A0A2BD624B00}"/>
                                            </p:graphicEl>
                                          </p:spTgt>
                                        </p:tgtEl>
                                      </p:cBhvr>
                                      <p:to x="100000" y="60000"/>
                                    </p:animScale>
                                    <p:animScale>
                                      <p:cBhvr>
                                        <p:cTn id="48" dur="166" decel="50000">
                                          <p:stCondLst>
                                            <p:cond delay="676"/>
                                          </p:stCondLst>
                                        </p:cTn>
                                        <p:tgtEl>
                                          <p:spTgt spid="5">
                                            <p:graphicEl>
                                              <a:dgm id="{918FF342-9837-4234-8DD7-A0A2BD624B00}"/>
                                            </p:graphicEl>
                                          </p:spTgt>
                                        </p:tgtEl>
                                      </p:cBhvr>
                                      <p:to x="100000" y="100000"/>
                                    </p:animScale>
                                    <p:animScale>
                                      <p:cBhvr>
                                        <p:cTn id="49" dur="26">
                                          <p:stCondLst>
                                            <p:cond delay="1312"/>
                                          </p:stCondLst>
                                        </p:cTn>
                                        <p:tgtEl>
                                          <p:spTgt spid="5">
                                            <p:graphicEl>
                                              <a:dgm id="{918FF342-9837-4234-8DD7-A0A2BD624B00}"/>
                                            </p:graphicEl>
                                          </p:spTgt>
                                        </p:tgtEl>
                                      </p:cBhvr>
                                      <p:to x="100000" y="80000"/>
                                    </p:animScale>
                                    <p:animScale>
                                      <p:cBhvr>
                                        <p:cTn id="50" dur="166" decel="50000">
                                          <p:stCondLst>
                                            <p:cond delay="1338"/>
                                          </p:stCondLst>
                                        </p:cTn>
                                        <p:tgtEl>
                                          <p:spTgt spid="5">
                                            <p:graphicEl>
                                              <a:dgm id="{918FF342-9837-4234-8DD7-A0A2BD624B00}"/>
                                            </p:graphicEl>
                                          </p:spTgt>
                                        </p:tgtEl>
                                      </p:cBhvr>
                                      <p:to x="100000" y="100000"/>
                                    </p:animScale>
                                    <p:animScale>
                                      <p:cBhvr>
                                        <p:cTn id="51" dur="26">
                                          <p:stCondLst>
                                            <p:cond delay="1642"/>
                                          </p:stCondLst>
                                        </p:cTn>
                                        <p:tgtEl>
                                          <p:spTgt spid="5">
                                            <p:graphicEl>
                                              <a:dgm id="{918FF342-9837-4234-8DD7-A0A2BD624B00}"/>
                                            </p:graphicEl>
                                          </p:spTgt>
                                        </p:tgtEl>
                                      </p:cBhvr>
                                      <p:to x="100000" y="90000"/>
                                    </p:animScale>
                                    <p:animScale>
                                      <p:cBhvr>
                                        <p:cTn id="52" dur="166" decel="50000">
                                          <p:stCondLst>
                                            <p:cond delay="1668"/>
                                          </p:stCondLst>
                                        </p:cTn>
                                        <p:tgtEl>
                                          <p:spTgt spid="5">
                                            <p:graphicEl>
                                              <a:dgm id="{918FF342-9837-4234-8DD7-A0A2BD624B00}"/>
                                            </p:graphicEl>
                                          </p:spTgt>
                                        </p:tgtEl>
                                      </p:cBhvr>
                                      <p:to x="100000" y="100000"/>
                                    </p:animScale>
                                    <p:animScale>
                                      <p:cBhvr>
                                        <p:cTn id="53" dur="26">
                                          <p:stCondLst>
                                            <p:cond delay="1808"/>
                                          </p:stCondLst>
                                        </p:cTn>
                                        <p:tgtEl>
                                          <p:spTgt spid="5">
                                            <p:graphicEl>
                                              <a:dgm id="{918FF342-9837-4234-8DD7-A0A2BD624B00}"/>
                                            </p:graphicEl>
                                          </p:spTgt>
                                        </p:tgtEl>
                                      </p:cBhvr>
                                      <p:to x="100000" y="95000"/>
                                    </p:animScale>
                                    <p:animScale>
                                      <p:cBhvr>
                                        <p:cTn id="54" dur="166" decel="50000">
                                          <p:stCondLst>
                                            <p:cond delay="1834"/>
                                          </p:stCondLst>
                                        </p:cTn>
                                        <p:tgtEl>
                                          <p:spTgt spid="5">
                                            <p:graphicEl>
                                              <a:dgm id="{918FF342-9837-4234-8DD7-A0A2BD624B00}"/>
                                            </p:graphicEl>
                                          </p:spTgt>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grpId="0" nodeType="clickEffect">
                                  <p:stCondLst>
                                    <p:cond delay="0"/>
                                  </p:stCondLst>
                                  <p:childTnLst>
                                    <p:set>
                                      <p:cBhvr>
                                        <p:cTn id="58" dur="1" fill="hold">
                                          <p:stCondLst>
                                            <p:cond delay="0"/>
                                          </p:stCondLst>
                                        </p:cTn>
                                        <p:tgtEl>
                                          <p:spTgt spid="5">
                                            <p:graphicEl>
                                              <a:dgm id="{AE1BFBB7-50E2-4D16-953E-843707232272}"/>
                                            </p:graphicEl>
                                          </p:spTgt>
                                        </p:tgtEl>
                                        <p:attrNameLst>
                                          <p:attrName>style.visibility</p:attrName>
                                        </p:attrNameLst>
                                      </p:cBhvr>
                                      <p:to>
                                        <p:strVal val="visible"/>
                                      </p:to>
                                    </p:set>
                                    <p:animEffect transition="in" filter="wipe(down)">
                                      <p:cBhvr>
                                        <p:cTn id="59" dur="580">
                                          <p:stCondLst>
                                            <p:cond delay="0"/>
                                          </p:stCondLst>
                                        </p:cTn>
                                        <p:tgtEl>
                                          <p:spTgt spid="5">
                                            <p:graphicEl>
                                              <a:dgm id="{AE1BFBB7-50E2-4D16-953E-843707232272}"/>
                                            </p:graphicEl>
                                          </p:spTgt>
                                        </p:tgtEl>
                                      </p:cBhvr>
                                    </p:animEffect>
                                    <p:anim calcmode="lin" valueType="num">
                                      <p:cBhvr>
                                        <p:cTn id="60" dur="1822" tmFilter="0,0; 0.14,0.36; 0.43,0.73; 0.71,0.91; 1.0,1.0">
                                          <p:stCondLst>
                                            <p:cond delay="0"/>
                                          </p:stCondLst>
                                        </p:cTn>
                                        <p:tgtEl>
                                          <p:spTgt spid="5">
                                            <p:graphicEl>
                                              <a:dgm id="{AE1BFBB7-50E2-4D16-953E-843707232272}"/>
                                            </p:graphicEl>
                                          </p:spTgt>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5">
                                            <p:graphicEl>
                                              <a:dgm id="{AE1BFBB7-50E2-4D16-953E-843707232272}"/>
                                            </p:graphicEl>
                                          </p:spTgt>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5">
                                            <p:graphicEl>
                                              <a:dgm id="{AE1BFBB7-50E2-4D16-953E-843707232272}"/>
                                            </p:graphicEl>
                                          </p:spTgt>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5">
                                            <p:graphicEl>
                                              <a:dgm id="{AE1BFBB7-50E2-4D16-953E-843707232272}"/>
                                            </p:graphicEl>
                                          </p:spTgt>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5">
                                            <p:graphicEl>
                                              <a:dgm id="{AE1BFBB7-50E2-4D16-953E-843707232272}"/>
                                            </p:graphicEl>
                                          </p:spTgt>
                                        </p:tgtEl>
                                        <p:attrNameLst>
                                          <p:attrName>ppt_y</p:attrName>
                                        </p:attrNameLst>
                                      </p:cBhvr>
                                      <p:tavLst>
                                        <p:tav tm="0" fmla="#ppt_y-sin(pi*$)/81">
                                          <p:val>
                                            <p:fltVal val="0"/>
                                          </p:val>
                                        </p:tav>
                                        <p:tav tm="100000">
                                          <p:val>
                                            <p:fltVal val="1"/>
                                          </p:val>
                                        </p:tav>
                                      </p:tavLst>
                                    </p:anim>
                                    <p:animScale>
                                      <p:cBhvr>
                                        <p:cTn id="65" dur="26">
                                          <p:stCondLst>
                                            <p:cond delay="650"/>
                                          </p:stCondLst>
                                        </p:cTn>
                                        <p:tgtEl>
                                          <p:spTgt spid="5">
                                            <p:graphicEl>
                                              <a:dgm id="{AE1BFBB7-50E2-4D16-953E-843707232272}"/>
                                            </p:graphicEl>
                                          </p:spTgt>
                                        </p:tgtEl>
                                      </p:cBhvr>
                                      <p:to x="100000" y="60000"/>
                                    </p:animScale>
                                    <p:animScale>
                                      <p:cBhvr>
                                        <p:cTn id="66" dur="166" decel="50000">
                                          <p:stCondLst>
                                            <p:cond delay="676"/>
                                          </p:stCondLst>
                                        </p:cTn>
                                        <p:tgtEl>
                                          <p:spTgt spid="5">
                                            <p:graphicEl>
                                              <a:dgm id="{AE1BFBB7-50E2-4D16-953E-843707232272}"/>
                                            </p:graphicEl>
                                          </p:spTgt>
                                        </p:tgtEl>
                                      </p:cBhvr>
                                      <p:to x="100000" y="100000"/>
                                    </p:animScale>
                                    <p:animScale>
                                      <p:cBhvr>
                                        <p:cTn id="67" dur="26">
                                          <p:stCondLst>
                                            <p:cond delay="1312"/>
                                          </p:stCondLst>
                                        </p:cTn>
                                        <p:tgtEl>
                                          <p:spTgt spid="5">
                                            <p:graphicEl>
                                              <a:dgm id="{AE1BFBB7-50E2-4D16-953E-843707232272}"/>
                                            </p:graphicEl>
                                          </p:spTgt>
                                        </p:tgtEl>
                                      </p:cBhvr>
                                      <p:to x="100000" y="80000"/>
                                    </p:animScale>
                                    <p:animScale>
                                      <p:cBhvr>
                                        <p:cTn id="68" dur="166" decel="50000">
                                          <p:stCondLst>
                                            <p:cond delay="1338"/>
                                          </p:stCondLst>
                                        </p:cTn>
                                        <p:tgtEl>
                                          <p:spTgt spid="5">
                                            <p:graphicEl>
                                              <a:dgm id="{AE1BFBB7-50E2-4D16-953E-843707232272}"/>
                                            </p:graphicEl>
                                          </p:spTgt>
                                        </p:tgtEl>
                                      </p:cBhvr>
                                      <p:to x="100000" y="100000"/>
                                    </p:animScale>
                                    <p:animScale>
                                      <p:cBhvr>
                                        <p:cTn id="69" dur="26">
                                          <p:stCondLst>
                                            <p:cond delay="1642"/>
                                          </p:stCondLst>
                                        </p:cTn>
                                        <p:tgtEl>
                                          <p:spTgt spid="5">
                                            <p:graphicEl>
                                              <a:dgm id="{AE1BFBB7-50E2-4D16-953E-843707232272}"/>
                                            </p:graphicEl>
                                          </p:spTgt>
                                        </p:tgtEl>
                                      </p:cBhvr>
                                      <p:to x="100000" y="90000"/>
                                    </p:animScale>
                                    <p:animScale>
                                      <p:cBhvr>
                                        <p:cTn id="70" dur="166" decel="50000">
                                          <p:stCondLst>
                                            <p:cond delay="1668"/>
                                          </p:stCondLst>
                                        </p:cTn>
                                        <p:tgtEl>
                                          <p:spTgt spid="5">
                                            <p:graphicEl>
                                              <a:dgm id="{AE1BFBB7-50E2-4D16-953E-843707232272}"/>
                                            </p:graphicEl>
                                          </p:spTgt>
                                        </p:tgtEl>
                                      </p:cBhvr>
                                      <p:to x="100000" y="100000"/>
                                    </p:animScale>
                                    <p:animScale>
                                      <p:cBhvr>
                                        <p:cTn id="71" dur="26">
                                          <p:stCondLst>
                                            <p:cond delay="1808"/>
                                          </p:stCondLst>
                                        </p:cTn>
                                        <p:tgtEl>
                                          <p:spTgt spid="5">
                                            <p:graphicEl>
                                              <a:dgm id="{AE1BFBB7-50E2-4D16-953E-843707232272}"/>
                                            </p:graphicEl>
                                          </p:spTgt>
                                        </p:tgtEl>
                                      </p:cBhvr>
                                      <p:to x="100000" y="95000"/>
                                    </p:animScale>
                                    <p:animScale>
                                      <p:cBhvr>
                                        <p:cTn id="72" dur="166" decel="50000">
                                          <p:stCondLst>
                                            <p:cond delay="1834"/>
                                          </p:stCondLst>
                                        </p:cTn>
                                        <p:tgtEl>
                                          <p:spTgt spid="5">
                                            <p:graphicEl>
                                              <a:dgm id="{AE1BFBB7-50E2-4D16-953E-843707232272}"/>
                                            </p:graphicEl>
                                          </p:spTgt>
                                        </p:tgtEl>
                                      </p:cBhvr>
                                      <p:to x="100000" y="100000"/>
                                    </p:animScale>
                                  </p:childTnLst>
                                </p:cTn>
                              </p:par>
                              <p:par>
                                <p:cTn id="73" presetID="26" presetClass="entr" presetSubtype="0" fill="hold" grpId="0" nodeType="withEffect">
                                  <p:stCondLst>
                                    <p:cond delay="0"/>
                                  </p:stCondLst>
                                  <p:childTnLst>
                                    <p:set>
                                      <p:cBhvr>
                                        <p:cTn id="74" dur="1" fill="hold">
                                          <p:stCondLst>
                                            <p:cond delay="0"/>
                                          </p:stCondLst>
                                        </p:cTn>
                                        <p:tgtEl>
                                          <p:spTgt spid="5">
                                            <p:graphicEl>
                                              <a:dgm id="{AC77514B-0541-443E-AFE6-08C360B90EC1}"/>
                                            </p:graphicEl>
                                          </p:spTgt>
                                        </p:tgtEl>
                                        <p:attrNameLst>
                                          <p:attrName>style.visibility</p:attrName>
                                        </p:attrNameLst>
                                      </p:cBhvr>
                                      <p:to>
                                        <p:strVal val="visible"/>
                                      </p:to>
                                    </p:set>
                                    <p:animEffect transition="in" filter="wipe(down)">
                                      <p:cBhvr>
                                        <p:cTn id="75" dur="580">
                                          <p:stCondLst>
                                            <p:cond delay="0"/>
                                          </p:stCondLst>
                                        </p:cTn>
                                        <p:tgtEl>
                                          <p:spTgt spid="5">
                                            <p:graphicEl>
                                              <a:dgm id="{AC77514B-0541-443E-AFE6-08C360B90EC1}"/>
                                            </p:graphicEl>
                                          </p:spTgt>
                                        </p:tgtEl>
                                      </p:cBhvr>
                                    </p:animEffect>
                                    <p:anim calcmode="lin" valueType="num">
                                      <p:cBhvr>
                                        <p:cTn id="76" dur="1822" tmFilter="0,0; 0.14,0.36; 0.43,0.73; 0.71,0.91; 1.0,1.0">
                                          <p:stCondLst>
                                            <p:cond delay="0"/>
                                          </p:stCondLst>
                                        </p:cTn>
                                        <p:tgtEl>
                                          <p:spTgt spid="5">
                                            <p:graphicEl>
                                              <a:dgm id="{AC77514B-0541-443E-AFE6-08C360B90EC1}"/>
                                            </p:graphicEl>
                                          </p:spTgt>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5">
                                            <p:graphicEl>
                                              <a:dgm id="{AC77514B-0541-443E-AFE6-08C360B90EC1}"/>
                                            </p:graphicEl>
                                          </p:spTgt>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5">
                                            <p:graphicEl>
                                              <a:dgm id="{AC77514B-0541-443E-AFE6-08C360B90EC1}"/>
                                            </p:graphicEl>
                                          </p:spTgt>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5">
                                            <p:graphicEl>
                                              <a:dgm id="{AC77514B-0541-443E-AFE6-08C360B90EC1}"/>
                                            </p:graphicEl>
                                          </p:spTgt>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5">
                                            <p:graphicEl>
                                              <a:dgm id="{AC77514B-0541-443E-AFE6-08C360B90EC1}"/>
                                            </p:graphicEl>
                                          </p:spTgt>
                                        </p:tgtEl>
                                        <p:attrNameLst>
                                          <p:attrName>ppt_y</p:attrName>
                                        </p:attrNameLst>
                                      </p:cBhvr>
                                      <p:tavLst>
                                        <p:tav tm="0" fmla="#ppt_y-sin(pi*$)/81">
                                          <p:val>
                                            <p:fltVal val="0"/>
                                          </p:val>
                                        </p:tav>
                                        <p:tav tm="100000">
                                          <p:val>
                                            <p:fltVal val="1"/>
                                          </p:val>
                                        </p:tav>
                                      </p:tavLst>
                                    </p:anim>
                                    <p:animScale>
                                      <p:cBhvr>
                                        <p:cTn id="81" dur="26">
                                          <p:stCondLst>
                                            <p:cond delay="650"/>
                                          </p:stCondLst>
                                        </p:cTn>
                                        <p:tgtEl>
                                          <p:spTgt spid="5">
                                            <p:graphicEl>
                                              <a:dgm id="{AC77514B-0541-443E-AFE6-08C360B90EC1}"/>
                                            </p:graphicEl>
                                          </p:spTgt>
                                        </p:tgtEl>
                                      </p:cBhvr>
                                      <p:to x="100000" y="60000"/>
                                    </p:animScale>
                                    <p:animScale>
                                      <p:cBhvr>
                                        <p:cTn id="82" dur="166" decel="50000">
                                          <p:stCondLst>
                                            <p:cond delay="676"/>
                                          </p:stCondLst>
                                        </p:cTn>
                                        <p:tgtEl>
                                          <p:spTgt spid="5">
                                            <p:graphicEl>
                                              <a:dgm id="{AC77514B-0541-443E-AFE6-08C360B90EC1}"/>
                                            </p:graphicEl>
                                          </p:spTgt>
                                        </p:tgtEl>
                                      </p:cBhvr>
                                      <p:to x="100000" y="100000"/>
                                    </p:animScale>
                                    <p:animScale>
                                      <p:cBhvr>
                                        <p:cTn id="83" dur="26">
                                          <p:stCondLst>
                                            <p:cond delay="1312"/>
                                          </p:stCondLst>
                                        </p:cTn>
                                        <p:tgtEl>
                                          <p:spTgt spid="5">
                                            <p:graphicEl>
                                              <a:dgm id="{AC77514B-0541-443E-AFE6-08C360B90EC1}"/>
                                            </p:graphicEl>
                                          </p:spTgt>
                                        </p:tgtEl>
                                      </p:cBhvr>
                                      <p:to x="100000" y="80000"/>
                                    </p:animScale>
                                    <p:animScale>
                                      <p:cBhvr>
                                        <p:cTn id="84" dur="166" decel="50000">
                                          <p:stCondLst>
                                            <p:cond delay="1338"/>
                                          </p:stCondLst>
                                        </p:cTn>
                                        <p:tgtEl>
                                          <p:spTgt spid="5">
                                            <p:graphicEl>
                                              <a:dgm id="{AC77514B-0541-443E-AFE6-08C360B90EC1}"/>
                                            </p:graphicEl>
                                          </p:spTgt>
                                        </p:tgtEl>
                                      </p:cBhvr>
                                      <p:to x="100000" y="100000"/>
                                    </p:animScale>
                                    <p:animScale>
                                      <p:cBhvr>
                                        <p:cTn id="85" dur="26">
                                          <p:stCondLst>
                                            <p:cond delay="1642"/>
                                          </p:stCondLst>
                                        </p:cTn>
                                        <p:tgtEl>
                                          <p:spTgt spid="5">
                                            <p:graphicEl>
                                              <a:dgm id="{AC77514B-0541-443E-AFE6-08C360B90EC1}"/>
                                            </p:graphicEl>
                                          </p:spTgt>
                                        </p:tgtEl>
                                      </p:cBhvr>
                                      <p:to x="100000" y="90000"/>
                                    </p:animScale>
                                    <p:animScale>
                                      <p:cBhvr>
                                        <p:cTn id="86" dur="166" decel="50000">
                                          <p:stCondLst>
                                            <p:cond delay="1668"/>
                                          </p:stCondLst>
                                        </p:cTn>
                                        <p:tgtEl>
                                          <p:spTgt spid="5">
                                            <p:graphicEl>
                                              <a:dgm id="{AC77514B-0541-443E-AFE6-08C360B90EC1}"/>
                                            </p:graphicEl>
                                          </p:spTgt>
                                        </p:tgtEl>
                                      </p:cBhvr>
                                      <p:to x="100000" y="100000"/>
                                    </p:animScale>
                                    <p:animScale>
                                      <p:cBhvr>
                                        <p:cTn id="87" dur="26">
                                          <p:stCondLst>
                                            <p:cond delay="1808"/>
                                          </p:stCondLst>
                                        </p:cTn>
                                        <p:tgtEl>
                                          <p:spTgt spid="5">
                                            <p:graphicEl>
                                              <a:dgm id="{AC77514B-0541-443E-AFE6-08C360B90EC1}"/>
                                            </p:graphicEl>
                                          </p:spTgt>
                                        </p:tgtEl>
                                      </p:cBhvr>
                                      <p:to x="100000" y="95000"/>
                                    </p:animScale>
                                    <p:animScale>
                                      <p:cBhvr>
                                        <p:cTn id="88" dur="166" decel="50000">
                                          <p:stCondLst>
                                            <p:cond delay="1834"/>
                                          </p:stCondLst>
                                        </p:cTn>
                                        <p:tgtEl>
                                          <p:spTgt spid="5">
                                            <p:graphicEl>
                                              <a:dgm id="{AC77514B-0541-443E-AFE6-08C360B90EC1}"/>
                                            </p:graphic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C8004-498D-43AA-8773-6DA5F041EA1F}"/>
              </a:ext>
            </a:extLst>
          </p:cNvPr>
          <p:cNvSpPr>
            <a:spLocks noGrp="1"/>
          </p:cNvSpPr>
          <p:nvPr>
            <p:ph type="title"/>
          </p:nvPr>
        </p:nvSpPr>
        <p:spPr>
          <a:xfrm>
            <a:off x="1295402" y="982132"/>
            <a:ext cx="9601196" cy="1303867"/>
          </a:xfrm>
        </p:spPr>
        <p:txBody>
          <a:bodyPr>
            <a:normAutofit/>
          </a:bodyPr>
          <a:lstStyle/>
          <a:p>
            <a:pPr rtl="1"/>
            <a:r>
              <a:rPr lang="ar-SA" dirty="0">
                <a:solidFill>
                  <a:srgbClr val="262626"/>
                </a:solidFill>
                <a:latin typeface="Sakkal Majalla" panose="02000000000000000000" pitchFamily="2" charset="-78"/>
                <a:cs typeface="Sakkal Majalla" panose="02000000000000000000" pitchFamily="2" charset="-78"/>
              </a:rPr>
              <a:t>للحفاظ (8)</a:t>
            </a:r>
            <a:endParaRPr lang="en-US" dirty="0">
              <a:solidFill>
                <a:srgbClr val="262626"/>
              </a:solidFill>
              <a:latin typeface="Sakkal Majalla" panose="02000000000000000000" pitchFamily="2" charset="-78"/>
              <a:cs typeface="Sakkal Majalla" panose="02000000000000000000" pitchFamily="2" charset="-78"/>
            </a:endParaRPr>
          </a:p>
        </p:txBody>
      </p:sp>
      <p:graphicFrame>
        <p:nvGraphicFramePr>
          <p:cNvPr id="5" name="Content Placeholder 2">
            <a:extLst>
              <a:ext uri="{FF2B5EF4-FFF2-40B4-BE49-F238E27FC236}">
                <a16:creationId xmlns:a16="http://schemas.microsoft.com/office/drawing/2014/main" id="{88FA6B1A-F6A5-4314-BDAC-CE9DCE055B28}"/>
              </a:ext>
            </a:extLst>
          </p:cNvPr>
          <p:cNvGraphicFramePr>
            <a:graphicFrameLocks noGrp="1"/>
          </p:cNvGraphicFramePr>
          <p:nvPr>
            <p:ph idx="1"/>
            <p:extLst>
              <p:ext uri="{D42A27DB-BD31-4B8C-83A1-F6EECF244321}">
                <p14:modId xmlns:p14="http://schemas.microsoft.com/office/powerpoint/2010/main" val="2387543301"/>
              </p:ext>
            </p:extLst>
          </p:nvPr>
        </p:nvGraphicFramePr>
        <p:xfrm>
          <a:off x="1295401" y="2675822"/>
          <a:ext cx="9601197" cy="2985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134184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graphicEl>
                                              <a:dgm id="{1BEC1CC2-7978-46CE-8A75-67A769C03883}"/>
                                            </p:graphicEl>
                                          </p:spTgt>
                                        </p:tgtEl>
                                        <p:attrNameLst>
                                          <p:attrName>style.visibility</p:attrName>
                                        </p:attrNameLst>
                                      </p:cBhvr>
                                      <p:to>
                                        <p:strVal val="visible"/>
                                      </p:to>
                                    </p:set>
                                    <p:animEffect transition="in" filter="wipe(down)">
                                      <p:cBhvr>
                                        <p:cTn id="7" dur="580">
                                          <p:stCondLst>
                                            <p:cond delay="0"/>
                                          </p:stCondLst>
                                        </p:cTn>
                                        <p:tgtEl>
                                          <p:spTgt spid="5">
                                            <p:graphicEl>
                                              <a:dgm id="{1BEC1CC2-7978-46CE-8A75-67A769C03883}"/>
                                            </p:graphicEl>
                                          </p:spTgt>
                                        </p:tgtEl>
                                      </p:cBhvr>
                                    </p:animEffect>
                                    <p:anim calcmode="lin" valueType="num">
                                      <p:cBhvr>
                                        <p:cTn id="8" dur="1822" tmFilter="0,0; 0.14,0.36; 0.43,0.73; 0.71,0.91; 1.0,1.0">
                                          <p:stCondLst>
                                            <p:cond delay="0"/>
                                          </p:stCondLst>
                                        </p:cTn>
                                        <p:tgtEl>
                                          <p:spTgt spid="5">
                                            <p:graphicEl>
                                              <a:dgm id="{1BEC1CC2-7978-46CE-8A75-67A769C03883}"/>
                                            </p:graphic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graphicEl>
                                              <a:dgm id="{1BEC1CC2-7978-46CE-8A75-67A769C03883}"/>
                                            </p:graphic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graphicEl>
                                              <a:dgm id="{1BEC1CC2-7978-46CE-8A75-67A769C03883}"/>
                                            </p:graphic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graphicEl>
                                              <a:dgm id="{1BEC1CC2-7978-46CE-8A75-67A769C03883}"/>
                                            </p:graphic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graphicEl>
                                              <a:dgm id="{1BEC1CC2-7978-46CE-8A75-67A769C03883}"/>
                                            </p:graphic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graphicEl>
                                              <a:dgm id="{1BEC1CC2-7978-46CE-8A75-67A769C03883}"/>
                                            </p:graphicEl>
                                          </p:spTgt>
                                        </p:tgtEl>
                                      </p:cBhvr>
                                      <p:to x="100000" y="60000"/>
                                    </p:animScale>
                                    <p:animScale>
                                      <p:cBhvr>
                                        <p:cTn id="14" dur="166" decel="50000">
                                          <p:stCondLst>
                                            <p:cond delay="676"/>
                                          </p:stCondLst>
                                        </p:cTn>
                                        <p:tgtEl>
                                          <p:spTgt spid="5">
                                            <p:graphicEl>
                                              <a:dgm id="{1BEC1CC2-7978-46CE-8A75-67A769C03883}"/>
                                            </p:graphicEl>
                                          </p:spTgt>
                                        </p:tgtEl>
                                      </p:cBhvr>
                                      <p:to x="100000" y="100000"/>
                                    </p:animScale>
                                    <p:animScale>
                                      <p:cBhvr>
                                        <p:cTn id="15" dur="26">
                                          <p:stCondLst>
                                            <p:cond delay="1312"/>
                                          </p:stCondLst>
                                        </p:cTn>
                                        <p:tgtEl>
                                          <p:spTgt spid="5">
                                            <p:graphicEl>
                                              <a:dgm id="{1BEC1CC2-7978-46CE-8A75-67A769C03883}"/>
                                            </p:graphicEl>
                                          </p:spTgt>
                                        </p:tgtEl>
                                      </p:cBhvr>
                                      <p:to x="100000" y="80000"/>
                                    </p:animScale>
                                    <p:animScale>
                                      <p:cBhvr>
                                        <p:cTn id="16" dur="166" decel="50000">
                                          <p:stCondLst>
                                            <p:cond delay="1338"/>
                                          </p:stCondLst>
                                        </p:cTn>
                                        <p:tgtEl>
                                          <p:spTgt spid="5">
                                            <p:graphicEl>
                                              <a:dgm id="{1BEC1CC2-7978-46CE-8A75-67A769C03883}"/>
                                            </p:graphicEl>
                                          </p:spTgt>
                                        </p:tgtEl>
                                      </p:cBhvr>
                                      <p:to x="100000" y="100000"/>
                                    </p:animScale>
                                    <p:animScale>
                                      <p:cBhvr>
                                        <p:cTn id="17" dur="26">
                                          <p:stCondLst>
                                            <p:cond delay="1642"/>
                                          </p:stCondLst>
                                        </p:cTn>
                                        <p:tgtEl>
                                          <p:spTgt spid="5">
                                            <p:graphicEl>
                                              <a:dgm id="{1BEC1CC2-7978-46CE-8A75-67A769C03883}"/>
                                            </p:graphicEl>
                                          </p:spTgt>
                                        </p:tgtEl>
                                      </p:cBhvr>
                                      <p:to x="100000" y="90000"/>
                                    </p:animScale>
                                    <p:animScale>
                                      <p:cBhvr>
                                        <p:cTn id="18" dur="166" decel="50000">
                                          <p:stCondLst>
                                            <p:cond delay="1668"/>
                                          </p:stCondLst>
                                        </p:cTn>
                                        <p:tgtEl>
                                          <p:spTgt spid="5">
                                            <p:graphicEl>
                                              <a:dgm id="{1BEC1CC2-7978-46CE-8A75-67A769C03883}"/>
                                            </p:graphicEl>
                                          </p:spTgt>
                                        </p:tgtEl>
                                      </p:cBhvr>
                                      <p:to x="100000" y="100000"/>
                                    </p:animScale>
                                    <p:animScale>
                                      <p:cBhvr>
                                        <p:cTn id="19" dur="26">
                                          <p:stCondLst>
                                            <p:cond delay="1808"/>
                                          </p:stCondLst>
                                        </p:cTn>
                                        <p:tgtEl>
                                          <p:spTgt spid="5">
                                            <p:graphicEl>
                                              <a:dgm id="{1BEC1CC2-7978-46CE-8A75-67A769C03883}"/>
                                            </p:graphicEl>
                                          </p:spTgt>
                                        </p:tgtEl>
                                      </p:cBhvr>
                                      <p:to x="100000" y="95000"/>
                                    </p:animScale>
                                    <p:animScale>
                                      <p:cBhvr>
                                        <p:cTn id="20" dur="166" decel="50000">
                                          <p:stCondLst>
                                            <p:cond delay="1834"/>
                                          </p:stCondLst>
                                        </p:cTn>
                                        <p:tgtEl>
                                          <p:spTgt spid="5">
                                            <p:graphicEl>
                                              <a:dgm id="{1BEC1CC2-7978-46CE-8A75-67A769C03883}"/>
                                            </p:graphic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graphicEl>
                                              <a:dgm id="{D5997FB6-A5FE-4C06-BF9E-64807667A1D9}"/>
                                            </p:graphicEl>
                                          </p:spTgt>
                                        </p:tgtEl>
                                        <p:attrNameLst>
                                          <p:attrName>style.visibility</p:attrName>
                                        </p:attrNameLst>
                                      </p:cBhvr>
                                      <p:to>
                                        <p:strVal val="visible"/>
                                      </p:to>
                                    </p:set>
                                    <p:animEffect transition="in" filter="wipe(down)">
                                      <p:cBhvr>
                                        <p:cTn id="25" dur="580">
                                          <p:stCondLst>
                                            <p:cond delay="0"/>
                                          </p:stCondLst>
                                        </p:cTn>
                                        <p:tgtEl>
                                          <p:spTgt spid="5">
                                            <p:graphicEl>
                                              <a:dgm id="{D5997FB6-A5FE-4C06-BF9E-64807667A1D9}"/>
                                            </p:graphicEl>
                                          </p:spTgt>
                                        </p:tgtEl>
                                      </p:cBhvr>
                                    </p:animEffect>
                                    <p:anim calcmode="lin" valueType="num">
                                      <p:cBhvr>
                                        <p:cTn id="26" dur="1822" tmFilter="0,0; 0.14,0.36; 0.43,0.73; 0.71,0.91; 1.0,1.0">
                                          <p:stCondLst>
                                            <p:cond delay="0"/>
                                          </p:stCondLst>
                                        </p:cTn>
                                        <p:tgtEl>
                                          <p:spTgt spid="5">
                                            <p:graphicEl>
                                              <a:dgm id="{D5997FB6-A5FE-4C06-BF9E-64807667A1D9}"/>
                                            </p:graphic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graphicEl>
                                              <a:dgm id="{D5997FB6-A5FE-4C06-BF9E-64807667A1D9}"/>
                                            </p:graphic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graphicEl>
                                              <a:dgm id="{D5997FB6-A5FE-4C06-BF9E-64807667A1D9}"/>
                                            </p:graphic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graphicEl>
                                              <a:dgm id="{D5997FB6-A5FE-4C06-BF9E-64807667A1D9}"/>
                                            </p:graphic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graphicEl>
                                              <a:dgm id="{D5997FB6-A5FE-4C06-BF9E-64807667A1D9}"/>
                                            </p:graphic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graphicEl>
                                              <a:dgm id="{D5997FB6-A5FE-4C06-BF9E-64807667A1D9}"/>
                                            </p:graphicEl>
                                          </p:spTgt>
                                        </p:tgtEl>
                                      </p:cBhvr>
                                      <p:to x="100000" y="60000"/>
                                    </p:animScale>
                                    <p:animScale>
                                      <p:cBhvr>
                                        <p:cTn id="32" dur="166" decel="50000">
                                          <p:stCondLst>
                                            <p:cond delay="676"/>
                                          </p:stCondLst>
                                        </p:cTn>
                                        <p:tgtEl>
                                          <p:spTgt spid="5">
                                            <p:graphicEl>
                                              <a:dgm id="{D5997FB6-A5FE-4C06-BF9E-64807667A1D9}"/>
                                            </p:graphicEl>
                                          </p:spTgt>
                                        </p:tgtEl>
                                      </p:cBhvr>
                                      <p:to x="100000" y="100000"/>
                                    </p:animScale>
                                    <p:animScale>
                                      <p:cBhvr>
                                        <p:cTn id="33" dur="26">
                                          <p:stCondLst>
                                            <p:cond delay="1312"/>
                                          </p:stCondLst>
                                        </p:cTn>
                                        <p:tgtEl>
                                          <p:spTgt spid="5">
                                            <p:graphicEl>
                                              <a:dgm id="{D5997FB6-A5FE-4C06-BF9E-64807667A1D9}"/>
                                            </p:graphicEl>
                                          </p:spTgt>
                                        </p:tgtEl>
                                      </p:cBhvr>
                                      <p:to x="100000" y="80000"/>
                                    </p:animScale>
                                    <p:animScale>
                                      <p:cBhvr>
                                        <p:cTn id="34" dur="166" decel="50000">
                                          <p:stCondLst>
                                            <p:cond delay="1338"/>
                                          </p:stCondLst>
                                        </p:cTn>
                                        <p:tgtEl>
                                          <p:spTgt spid="5">
                                            <p:graphicEl>
                                              <a:dgm id="{D5997FB6-A5FE-4C06-BF9E-64807667A1D9}"/>
                                            </p:graphicEl>
                                          </p:spTgt>
                                        </p:tgtEl>
                                      </p:cBhvr>
                                      <p:to x="100000" y="100000"/>
                                    </p:animScale>
                                    <p:animScale>
                                      <p:cBhvr>
                                        <p:cTn id="35" dur="26">
                                          <p:stCondLst>
                                            <p:cond delay="1642"/>
                                          </p:stCondLst>
                                        </p:cTn>
                                        <p:tgtEl>
                                          <p:spTgt spid="5">
                                            <p:graphicEl>
                                              <a:dgm id="{D5997FB6-A5FE-4C06-BF9E-64807667A1D9}"/>
                                            </p:graphicEl>
                                          </p:spTgt>
                                        </p:tgtEl>
                                      </p:cBhvr>
                                      <p:to x="100000" y="90000"/>
                                    </p:animScale>
                                    <p:animScale>
                                      <p:cBhvr>
                                        <p:cTn id="36" dur="166" decel="50000">
                                          <p:stCondLst>
                                            <p:cond delay="1668"/>
                                          </p:stCondLst>
                                        </p:cTn>
                                        <p:tgtEl>
                                          <p:spTgt spid="5">
                                            <p:graphicEl>
                                              <a:dgm id="{D5997FB6-A5FE-4C06-BF9E-64807667A1D9}"/>
                                            </p:graphicEl>
                                          </p:spTgt>
                                        </p:tgtEl>
                                      </p:cBhvr>
                                      <p:to x="100000" y="100000"/>
                                    </p:animScale>
                                    <p:animScale>
                                      <p:cBhvr>
                                        <p:cTn id="37" dur="26">
                                          <p:stCondLst>
                                            <p:cond delay="1808"/>
                                          </p:stCondLst>
                                        </p:cTn>
                                        <p:tgtEl>
                                          <p:spTgt spid="5">
                                            <p:graphicEl>
                                              <a:dgm id="{D5997FB6-A5FE-4C06-BF9E-64807667A1D9}"/>
                                            </p:graphicEl>
                                          </p:spTgt>
                                        </p:tgtEl>
                                      </p:cBhvr>
                                      <p:to x="100000" y="95000"/>
                                    </p:animScale>
                                    <p:animScale>
                                      <p:cBhvr>
                                        <p:cTn id="38" dur="166" decel="50000">
                                          <p:stCondLst>
                                            <p:cond delay="1834"/>
                                          </p:stCondLst>
                                        </p:cTn>
                                        <p:tgtEl>
                                          <p:spTgt spid="5">
                                            <p:graphicEl>
                                              <a:dgm id="{D5997FB6-A5FE-4C06-BF9E-64807667A1D9}"/>
                                            </p:graphicEl>
                                          </p:spTgt>
                                        </p:tgtEl>
                                      </p:cBhvr>
                                      <p:to x="100000" y="100000"/>
                                    </p:animScale>
                                  </p:childTnLst>
                                </p:cTn>
                              </p:par>
                              <p:par>
                                <p:cTn id="39" presetID="26" presetClass="entr" presetSubtype="0" fill="hold" grpId="0" nodeType="withEffect">
                                  <p:stCondLst>
                                    <p:cond delay="0"/>
                                  </p:stCondLst>
                                  <p:childTnLst>
                                    <p:set>
                                      <p:cBhvr>
                                        <p:cTn id="40" dur="1" fill="hold">
                                          <p:stCondLst>
                                            <p:cond delay="0"/>
                                          </p:stCondLst>
                                        </p:cTn>
                                        <p:tgtEl>
                                          <p:spTgt spid="5">
                                            <p:graphicEl>
                                              <a:dgm id="{918FF342-9837-4234-8DD7-A0A2BD624B00}"/>
                                            </p:graphicEl>
                                          </p:spTgt>
                                        </p:tgtEl>
                                        <p:attrNameLst>
                                          <p:attrName>style.visibility</p:attrName>
                                        </p:attrNameLst>
                                      </p:cBhvr>
                                      <p:to>
                                        <p:strVal val="visible"/>
                                      </p:to>
                                    </p:set>
                                    <p:animEffect transition="in" filter="wipe(down)">
                                      <p:cBhvr>
                                        <p:cTn id="41" dur="580">
                                          <p:stCondLst>
                                            <p:cond delay="0"/>
                                          </p:stCondLst>
                                        </p:cTn>
                                        <p:tgtEl>
                                          <p:spTgt spid="5">
                                            <p:graphicEl>
                                              <a:dgm id="{918FF342-9837-4234-8DD7-A0A2BD624B00}"/>
                                            </p:graphicEl>
                                          </p:spTgt>
                                        </p:tgtEl>
                                      </p:cBhvr>
                                    </p:animEffect>
                                    <p:anim calcmode="lin" valueType="num">
                                      <p:cBhvr>
                                        <p:cTn id="42" dur="1822" tmFilter="0,0; 0.14,0.36; 0.43,0.73; 0.71,0.91; 1.0,1.0">
                                          <p:stCondLst>
                                            <p:cond delay="0"/>
                                          </p:stCondLst>
                                        </p:cTn>
                                        <p:tgtEl>
                                          <p:spTgt spid="5">
                                            <p:graphicEl>
                                              <a:dgm id="{918FF342-9837-4234-8DD7-A0A2BD624B00}"/>
                                            </p:graphic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5">
                                            <p:graphicEl>
                                              <a:dgm id="{918FF342-9837-4234-8DD7-A0A2BD624B00}"/>
                                            </p:graphic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5">
                                            <p:graphicEl>
                                              <a:dgm id="{918FF342-9837-4234-8DD7-A0A2BD624B00}"/>
                                            </p:graphic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5">
                                            <p:graphicEl>
                                              <a:dgm id="{918FF342-9837-4234-8DD7-A0A2BD624B00}"/>
                                            </p:graphic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5">
                                            <p:graphicEl>
                                              <a:dgm id="{918FF342-9837-4234-8DD7-A0A2BD624B00}"/>
                                            </p:graphic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5">
                                            <p:graphicEl>
                                              <a:dgm id="{918FF342-9837-4234-8DD7-A0A2BD624B00}"/>
                                            </p:graphicEl>
                                          </p:spTgt>
                                        </p:tgtEl>
                                      </p:cBhvr>
                                      <p:to x="100000" y="60000"/>
                                    </p:animScale>
                                    <p:animScale>
                                      <p:cBhvr>
                                        <p:cTn id="48" dur="166" decel="50000">
                                          <p:stCondLst>
                                            <p:cond delay="676"/>
                                          </p:stCondLst>
                                        </p:cTn>
                                        <p:tgtEl>
                                          <p:spTgt spid="5">
                                            <p:graphicEl>
                                              <a:dgm id="{918FF342-9837-4234-8DD7-A0A2BD624B00}"/>
                                            </p:graphicEl>
                                          </p:spTgt>
                                        </p:tgtEl>
                                      </p:cBhvr>
                                      <p:to x="100000" y="100000"/>
                                    </p:animScale>
                                    <p:animScale>
                                      <p:cBhvr>
                                        <p:cTn id="49" dur="26">
                                          <p:stCondLst>
                                            <p:cond delay="1312"/>
                                          </p:stCondLst>
                                        </p:cTn>
                                        <p:tgtEl>
                                          <p:spTgt spid="5">
                                            <p:graphicEl>
                                              <a:dgm id="{918FF342-9837-4234-8DD7-A0A2BD624B00}"/>
                                            </p:graphicEl>
                                          </p:spTgt>
                                        </p:tgtEl>
                                      </p:cBhvr>
                                      <p:to x="100000" y="80000"/>
                                    </p:animScale>
                                    <p:animScale>
                                      <p:cBhvr>
                                        <p:cTn id="50" dur="166" decel="50000">
                                          <p:stCondLst>
                                            <p:cond delay="1338"/>
                                          </p:stCondLst>
                                        </p:cTn>
                                        <p:tgtEl>
                                          <p:spTgt spid="5">
                                            <p:graphicEl>
                                              <a:dgm id="{918FF342-9837-4234-8DD7-A0A2BD624B00}"/>
                                            </p:graphicEl>
                                          </p:spTgt>
                                        </p:tgtEl>
                                      </p:cBhvr>
                                      <p:to x="100000" y="100000"/>
                                    </p:animScale>
                                    <p:animScale>
                                      <p:cBhvr>
                                        <p:cTn id="51" dur="26">
                                          <p:stCondLst>
                                            <p:cond delay="1642"/>
                                          </p:stCondLst>
                                        </p:cTn>
                                        <p:tgtEl>
                                          <p:spTgt spid="5">
                                            <p:graphicEl>
                                              <a:dgm id="{918FF342-9837-4234-8DD7-A0A2BD624B00}"/>
                                            </p:graphicEl>
                                          </p:spTgt>
                                        </p:tgtEl>
                                      </p:cBhvr>
                                      <p:to x="100000" y="90000"/>
                                    </p:animScale>
                                    <p:animScale>
                                      <p:cBhvr>
                                        <p:cTn id="52" dur="166" decel="50000">
                                          <p:stCondLst>
                                            <p:cond delay="1668"/>
                                          </p:stCondLst>
                                        </p:cTn>
                                        <p:tgtEl>
                                          <p:spTgt spid="5">
                                            <p:graphicEl>
                                              <a:dgm id="{918FF342-9837-4234-8DD7-A0A2BD624B00}"/>
                                            </p:graphicEl>
                                          </p:spTgt>
                                        </p:tgtEl>
                                      </p:cBhvr>
                                      <p:to x="100000" y="100000"/>
                                    </p:animScale>
                                    <p:animScale>
                                      <p:cBhvr>
                                        <p:cTn id="53" dur="26">
                                          <p:stCondLst>
                                            <p:cond delay="1808"/>
                                          </p:stCondLst>
                                        </p:cTn>
                                        <p:tgtEl>
                                          <p:spTgt spid="5">
                                            <p:graphicEl>
                                              <a:dgm id="{918FF342-9837-4234-8DD7-A0A2BD624B00}"/>
                                            </p:graphicEl>
                                          </p:spTgt>
                                        </p:tgtEl>
                                      </p:cBhvr>
                                      <p:to x="100000" y="95000"/>
                                    </p:animScale>
                                    <p:animScale>
                                      <p:cBhvr>
                                        <p:cTn id="54" dur="166" decel="50000">
                                          <p:stCondLst>
                                            <p:cond delay="1834"/>
                                          </p:stCondLst>
                                        </p:cTn>
                                        <p:tgtEl>
                                          <p:spTgt spid="5">
                                            <p:graphicEl>
                                              <a:dgm id="{918FF342-9837-4234-8DD7-A0A2BD624B00}"/>
                                            </p:graphicEl>
                                          </p:spTgt>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grpId="0" nodeType="clickEffect">
                                  <p:stCondLst>
                                    <p:cond delay="0"/>
                                  </p:stCondLst>
                                  <p:childTnLst>
                                    <p:set>
                                      <p:cBhvr>
                                        <p:cTn id="58" dur="1" fill="hold">
                                          <p:stCondLst>
                                            <p:cond delay="0"/>
                                          </p:stCondLst>
                                        </p:cTn>
                                        <p:tgtEl>
                                          <p:spTgt spid="5">
                                            <p:graphicEl>
                                              <a:dgm id="{AE1BFBB7-50E2-4D16-953E-843707232272}"/>
                                            </p:graphicEl>
                                          </p:spTgt>
                                        </p:tgtEl>
                                        <p:attrNameLst>
                                          <p:attrName>style.visibility</p:attrName>
                                        </p:attrNameLst>
                                      </p:cBhvr>
                                      <p:to>
                                        <p:strVal val="visible"/>
                                      </p:to>
                                    </p:set>
                                    <p:animEffect transition="in" filter="wipe(down)">
                                      <p:cBhvr>
                                        <p:cTn id="59" dur="580">
                                          <p:stCondLst>
                                            <p:cond delay="0"/>
                                          </p:stCondLst>
                                        </p:cTn>
                                        <p:tgtEl>
                                          <p:spTgt spid="5">
                                            <p:graphicEl>
                                              <a:dgm id="{AE1BFBB7-50E2-4D16-953E-843707232272}"/>
                                            </p:graphicEl>
                                          </p:spTgt>
                                        </p:tgtEl>
                                      </p:cBhvr>
                                    </p:animEffect>
                                    <p:anim calcmode="lin" valueType="num">
                                      <p:cBhvr>
                                        <p:cTn id="60" dur="1822" tmFilter="0,0; 0.14,0.36; 0.43,0.73; 0.71,0.91; 1.0,1.0">
                                          <p:stCondLst>
                                            <p:cond delay="0"/>
                                          </p:stCondLst>
                                        </p:cTn>
                                        <p:tgtEl>
                                          <p:spTgt spid="5">
                                            <p:graphicEl>
                                              <a:dgm id="{AE1BFBB7-50E2-4D16-953E-843707232272}"/>
                                            </p:graphicEl>
                                          </p:spTgt>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5">
                                            <p:graphicEl>
                                              <a:dgm id="{AE1BFBB7-50E2-4D16-953E-843707232272}"/>
                                            </p:graphicEl>
                                          </p:spTgt>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5">
                                            <p:graphicEl>
                                              <a:dgm id="{AE1BFBB7-50E2-4D16-953E-843707232272}"/>
                                            </p:graphicEl>
                                          </p:spTgt>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5">
                                            <p:graphicEl>
                                              <a:dgm id="{AE1BFBB7-50E2-4D16-953E-843707232272}"/>
                                            </p:graphicEl>
                                          </p:spTgt>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5">
                                            <p:graphicEl>
                                              <a:dgm id="{AE1BFBB7-50E2-4D16-953E-843707232272}"/>
                                            </p:graphicEl>
                                          </p:spTgt>
                                        </p:tgtEl>
                                        <p:attrNameLst>
                                          <p:attrName>ppt_y</p:attrName>
                                        </p:attrNameLst>
                                      </p:cBhvr>
                                      <p:tavLst>
                                        <p:tav tm="0" fmla="#ppt_y-sin(pi*$)/81">
                                          <p:val>
                                            <p:fltVal val="0"/>
                                          </p:val>
                                        </p:tav>
                                        <p:tav tm="100000">
                                          <p:val>
                                            <p:fltVal val="1"/>
                                          </p:val>
                                        </p:tav>
                                      </p:tavLst>
                                    </p:anim>
                                    <p:animScale>
                                      <p:cBhvr>
                                        <p:cTn id="65" dur="26">
                                          <p:stCondLst>
                                            <p:cond delay="650"/>
                                          </p:stCondLst>
                                        </p:cTn>
                                        <p:tgtEl>
                                          <p:spTgt spid="5">
                                            <p:graphicEl>
                                              <a:dgm id="{AE1BFBB7-50E2-4D16-953E-843707232272}"/>
                                            </p:graphicEl>
                                          </p:spTgt>
                                        </p:tgtEl>
                                      </p:cBhvr>
                                      <p:to x="100000" y="60000"/>
                                    </p:animScale>
                                    <p:animScale>
                                      <p:cBhvr>
                                        <p:cTn id="66" dur="166" decel="50000">
                                          <p:stCondLst>
                                            <p:cond delay="676"/>
                                          </p:stCondLst>
                                        </p:cTn>
                                        <p:tgtEl>
                                          <p:spTgt spid="5">
                                            <p:graphicEl>
                                              <a:dgm id="{AE1BFBB7-50E2-4D16-953E-843707232272}"/>
                                            </p:graphicEl>
                                          </p:spTgt>
                                        </p:tgtEl>
                                      </p:cBhvr>
                                      <p:to x="100000" y="100000"/>
                                    </p:animScale>
                                    <p:animScale>
                                      <p:cBhvr>
                                        <p:cTn id="67" dur="26">
                                          <p:stCondLst>
                                            <p:cond delay="1312"/>
                                          </p:stCondLst>
                                        </p:cTn>
                                        <p:tgtEl>
                                          <p:spTgt spid="5">
                                            <p:graphicEl>
                                              <a:dgm id="{AE1BFBB7-50E2-4D16-953E-843707232272}"/>
                                            </p:graphicEl>
                                          </p:spTgt>
                                        </p:tgtEl>
                                      </p:cBhvr>
                                      <p:to x="100000" y="80000"/>
                                    </p:animScale>
                                    <p:animScale>
                                      <p:cBhvr>
                                        <p:cTn id="68" dur="166" decel="50000">
                                          <p:stCondLst>
                                            <p:cond delay="1338"/>
                                          </p:stCondLst>
                                        </p:cTn>
                                        <p:tgtEl>
                                          <p:spTgt spid="5">
                                            <p:graphicEl>
                                              <a:dgm id="{AE1BFBB7-50E2-4D16-953E-843707232272}"/>
                                            </p:graphicEl>
                                          </p:spTgt>
                                        </p:tgtEl>
                                      </p:cBhvr>
                                      <p:to x="100000" y="100000"/>
                                    </p:animScale>
                                    <p:animScale>
                                      <p:cBhvr>
                                        <p:cTn id="69" dur="26">
                                          <p:stCondLst>
                                            <p:cond delay="1642"/>
                                          </p:stCondLst>
                                        </p:cTn>
                                        <p:tgtEl>
                                          <p:spTgt spid="5">
                                            <p:graphicEl>
                                              <a:dgm id="{AE1BFBB7-50E2-4D16-953E-843707232272}"/>
                                            </p:graphicEl>
                                          </p:spTgt>
                                        </p:tgtEl>
                                      </p:cBhvr>
                                      <p:to x="100000" y="90000"/>
                                    </p:animScale>
                                    <p:animScale>
                                      <p:cBhvr>
                                        <p:cTn id="70" dur="166" decel="50000">
                                          <p:stCondLst>
                                            <p:cond delay="1668"/>
                                          </p:stCondLst>
                                        </p:cTn>
                                        <p:tgtEl>
                                          <p:spTgt spid="5">
                                            <p:graphicEl>
                                              <a:dgm id="{AE1BFBB7-50E2-4D16-953E-843707232272}"/>
                                            </p:graphicEl>
                                          </p:spTgt>
                                        </p:tgtEl>
                                      </p:cBhvr>
                                      <p:to x="100000" y="100000"/>
                                    </p:animScale>
                                    <p:animScale>
                                      <p:cBhvr>
                                        <p:cTn id="71" dur="26">
                                          <p:stCondLst>
                                            <p:cond delay="1808"/>
                                          </p:stCondLst>
                                        </p:cTn>
                                        <p:tgtEl>
                                          <p:spTgt spid="5">
                                            <p:graphicEl>
                                              <a:dgm id="{AE1BFBB7-50E2-4D16-953E-843707232272}"/>
                                            </p:graphicEl>
                                          </p:spTgt>
                                        </p:tgtEl>
                                      </p:cBhvr>
                                      <p:to x="100000" y="95000"/>
                                    </p:animScale>
                                    <p:animScale>
                                      <p:cBhvr>
                                        <p:cTn id="72" dur="166" decel="50000">
                                          <p:stCondLst>
                                            <p:cond delay="1834"/>
                                          </p:stCondLst>
                                        </p:cTn>
                                        <p:tgtEl>
                                          <p:spTgt spid="5">
                                            <p:graphicEl>
                                              <a:dgm id="{AE1BFBB7-50E2-4D16-953E-843707232272}"/>
                                            </p:graphicEl>
                                          </p:spTgt>
                                        </p:tgtEl>
                                      </p:cBhvr>
                                      <p:to x="100000" y="100000"/>
                                    </p:animScale>
                                  </p:childTnLst>
                                </p:cTn>
                              </p:par>
                              <p:par>
                                <p:cTn id="73" presetID="26" presetClass="entr" presetSubtype="0" fill="hold" grpId="0" nodeType="withEffect">
                                  <p:stCondLst>
                                    <p:cond delay="0"/>
                                  </p:stCondLst>
                                  <p:childTnLst>
                                    <p:set>
                                      <p:cBhvr>
                                        <p:cTn id="74" dur="1" fill="hold">
                                          <p:stCondLst>
                                            <p:cond delay="0"/>
                                          </p:stCondLst>
                                        </p:cTn>
                                        <p:tgtEl>
                                          <p:spTgt spid="5">
                                            <p:graphicEl>
                                              <a:dgm id="{AC77514B-0541-443E-AFE6-08C360B90EC1}"/>
                                            </p:graphicEl>
                                          </p:spTgt>
                                        </p:tgtEl>
                                        <p:attrNameLst>
                                          <p:attrName>style.visibility</p:attrName>
                                        </p:attrNameLst>
                                      </p:cBhvr>
                                      <p:to>
                                        <p:strVal val="visible"/>
                                      </p:to>
                                    </p:set>
                                    <p:animEffect transition="in" filter="wipe(down)">
                                      <p:cBhvr>
                                        <p:cTn id="75" dur="580">
                                          <p:stCondLst>
                                            <p:cond delay="0"/>
                                          </p:stCondLst>
                                        </p:cTn>
                                        <p:tgtEl>
                                          <p:spTgt spid="5">
                                            <p:graphicEl>
                                              <a:dgm id="{AC77514B-0541-443E-AFE6-08C360B90EC1}"/>
                                            </p:graphicEl>
                                          </p:spTgt>
                                        </p:tgtEl>
                                      </p:cBhvr>
                                    </p:animEffect>
                                    <p:anim calcmode="lin" valueType="num">
                                      <p:cBhvr>
                                        <p:cTn id="76" dur="1822" tmFilter="0,0; 0.14,0.36; 0.43,0.73; 0.71,0.91; 1.0,1.0">
                                          <p:stCondLst>
                                            <p:cond delay="0"/>
                                          </p:stCondLst>
                                        </p:cTn>
                                        <p:tgtEl>
                                          <p:spTgt spid="5">
                                            <p:graphicEl>
                                              <a:dgm id="{AC77514B-0541-443E-AFE6-08C360B90EC1}"/>
                                            </p:graphicEl>
                                          </p:spTgt>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5">
                                            <p:graphicEl>
                                              <a:dgm id="{AC77514B-0541-443E-AFE6-08C360B90EC1}"/>
                                            </p:graphicEl>
                                          </p:spTgt>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5">
                                            <p:graphicEl>
                                              <a:dgm id="{AC77514B-0541-443E-AFE6-08C360B90EC1}"/>
                                            </p:graphicEl>
                                          </p:spTgt>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5">
                                            <p:graphicEl>
                                              <a:dgm id="{AC77514B-0541-443E-AFE6-08C360B90EC1}"/>
                                            </p:graphicEl>
                                          </p:spTgt>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5">
                                            <p:graphicEl>
                                              <a:dgm id="{AC77514B-0541-443E-AFE6-08C360B90EC1}"/>
                                            </p:graphicEl>
                                          </p:spTgt>
                                        </p:tgtEl>
                                        <p:attrNameLst>
                                          <p:attrName>ppt_y</p:attrName>
                                        </p:attrNameLst>
                                      </p:cBhvr>
                                      <p:tavLst>
                                        <p:tav tm="0" fmla="#ppt_y-sin(pi*$)/81">
                                          <p:val>
                                            <p:fltVal val="0"/>
                                          </p:val>
                                        </p:tav>
                                        <p:tav tm="100000">
                                          <p:val>
                                            <p:fltVal val="1"/>
                                          </p:val>
                                        </p:tav>
                                      </p:tavLst>
                                    </p:anim>
                                    <p:animScale>
                                      <p:cBhvr>
                                        <p:cTn id="81" dur="26">
                                          <p:stCondLst>
                                            <p:cond delay="650"/>
                                          </p:stCondLst>
                                        </p:cTn>
                                        <p:tgtEl>
                                          <p:spTgt spid="5">
                                            <p:graphicEl>
                                              <a:dgm id="{AC77514B-0541-443E-AFE6-08C360B90EC1}"/>
                                            </p:graphicEl>
                                          </p:spTgt>
                                        </p:tgtEl>
                                      </p:cBhvr>
                                      <p:to x="100000" y="60000"/>
                                    </p:animScale>
                                    <p:animScale>
                                      <p:cBhvr>
                                        <p:cTn id="82" dur="166" decel="50000">
                                          <p:stCondLst>
                                            <p:cond delay="676"/>
                                          </p:stCondLst>
                                        </p:cTn>
                                        <p:tgtEl>
                                          <p:spTgt spid="5">
                                            <p:graphicEl>
                                              <a:dgm id="{AC77514B-0541-443E-AFE6-08C360B90EC1}"/>
                                            </p:graphicEl>
                                          </p:spTgt>
                                        </p:tgtEl>
                                      </p:cBhvr>
                                      <p:to x="100000" y="100000"/>
                                    </p:animScale>
                                    <p:animScale>
                                      <p:cBhvr>
                                        <p:cTn id="83" dur="26">
                                          <p:stCondLst>
                                            <p:cond delay="1312"/>
                                          </p:stCondLst>
                                        </p:cTn>
                                        <p:tgtEl>
                                          <p:spTgt spid="5">
                                            <p:graphicEl>
                                              <a:dgm id="{AC77514B-0541-443E-AFE6-08C360B90EC1}"/>
                                            </p:graphicEl>
                                          </p:spTgt>
                                        </p:tgtEl>
                                      </p:cBhvr>
                                      <p:to x="100000" y="80000"/>
                                    </p:animScale>
                                    <p:animScale>
                                      <p:cBhvr>
                                        <p:cTn id="84" dur="166" decel="50000">
                                          <p:stCondLst>
                                            <p:cond delay="1338"/>
                                          </p:stCondLst>
                                        </p:cTn>
                                        <p:tgtEl>
                                          <p:spTgt spid="5">
                                            <p:graphicEl>
                                              <a:dgm id="{AC77514B-0541-443E-AFE6-08C360B90EC1}"/>
                                            </p:graphicEl>
                                          </p:spTgt>
                                        </p:tgtEl>
                                      </p:cBhvr>
                                      <p:to x="100000" y="100000"/>
                                    </p:animScale>
                                    <p:animScale>
                                      <p:cBhvr>
                                        <p:cTn id="85" dur="26">
                                          <p:stCondLst>
                                            <p:cond delay="1642"/>
                                          </p:stCondLst>
                                        </p:cTn>
                                        <p:tgtEl>
                                          <p:spTgt spid="5">
                                            <p:graphicEl>
                                              <a:dgm id="{AC77514B-0541-443E-AFE6-08C360B90EC1}"/>
                                            </p:graphicEl>
                                          </p:spTgt>
                                        </p:tgtEl>
                                      </p:cBhvr>
                                      <p:to x="100000" y="90000"/>
                                    </p:animScale>
                                    <p:animScale>
                                      <p:cBhvr>
                                        <p:cTn id="86" dur="166" decel="50000">
                                          <p:stCondLst>
                                            <p:cond delay="1668"/>
                                          </p:stCondLst>
                                        </p:cTn>
                                        <p:tgtEl>
                                          <p:spTgt spid="5">
                                            <p:graphicEl>
                                              <a:dgm id="{AC77514B-0541-443E-AFE6-08C360B90EC1}"/>
                                            </p:graphicEl>
                                          </p:spTgt>
                                        </p:tgtEl>
                                      </p:cBhvr>
                                      <p:to x="100000" y="100000"/>
                                    </p:animScale>
                                    <p:animScale>
                                      <p:cBhvr>
                                        <p:cTn id="87" dur="26">
                                          <p:stCondLst>
                                            <p:cond delay="1808"/>
                                          </p:stCondLst>
                                        </p:cTn>
                                        <p:tgtEl>
                                          <p:spTgt spid="5">
                                            <p:graphicEl>
                                              <a:dgm id="{AC77514B-0541-443E-AFE6-08C360B90EC1}"/>
                                            </p:graphicEl>
                                          </p:spTgt>
                                        </p:tgtEl>
                                      </p:cBhvr>
                                      <p:to x="100000" y="95000"/>
                                    </p:animScale>
                                    <p:animScale>
                                      <p:cBhvr>
                                        <p:cTn id="88" dur="166" decel="50000">
                                          <p:stCondLst>
                                            <p:cond delay="1834"/>
                                          </p:stCondLst>
                                        </p:cTn>
                                        <p:tgtEl>
                                          <p:spTgt spid="5">
                                            <p:graphicEl>
                                              <a:dgm id="{AC77514B-0541-443E-AFE6-08C360B90EC1}"/>
                                            </p:graphic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03E8C8A2-D2DA-42F8-84AA-AC5AB4251D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28" name="Picture 27">
              <a:extLst>
                <a:ext uri="{FF2B5EF4-FFF2-40B4-BE49-F238E27FC236}">
                  <a16:creationId xmlns:a16="http://schemas.microsoft.com/office/drawing/2014/main" id="{9A5D1FE1-4883-49B4-AD3E-D0A3F8DCE12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9" name="Rectangle 28">
              <a:extLst>
                <a:ext uri="{FF2B5EF4-FFF2-40B4-BE49-F238E27FC236}">
                  <a16:creationId xmlns:a16="http://schemas.microsoft.com/office/drawing/2014/main" id="{7F829EAE-7CB1-410F-BAF1-55BD6DC249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30" name="Picture 29">
              <a:extLst>
                <a:ext uri="{FF2B5EF4-FFF2-40B4-BE49-F238E27FC236}">
                  <a16:creationId xmlns:a16="http://schemas.microsoft.com/office/drawing/2014/main" id="{4EA5F8CE-974F-4443-AB3C-4799C332304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31" name="Picture 30">
              <a:extLst>
                <a:ext uri="{FF2B5EF4-FFF2-40B4-BE49-F238E27FC236}">
                  <a16:creationId xmlns:a16="http://schemas.microsoft.com/office/drawing/2014/main" id="{94075D0C-1739-4729-A5C8-5C5707A942F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33" name="Straight Connector 32">
            <a:extLst>
              <a:ext uri="{FF2B5EF4-FFF2-40B4-BE49-F238E27FC236}">
                <a16:creationId xmlns:a16="http://schemas.microsoft.com/office/drawing/2014/main" id="{0DFD28A6-39F3-425F-8050-E5BF1B4523B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pic>
        <p:nvPicPr>
          <p:cNvPr id="22" name="Picture 4" descr="A circuit board&#10;&#10;Description automatically generated">
            <a:extLst>
              <a:ext uri="{FF2B5EF4-FFF2-40B4-BE49-F238E27FC236}">
                <a16:creationId xmlns:a16="http://schemas.microsoft.com/office/drawing/2014/main" id="{1EDB21AF-57CE-4073-8768-F63BDB2A9285}"/>
              </a:ext>
            </a:extLst>
          </p:cNvPr>
          <p:cNvPicPr>
            <a:picLocks noChangeAspect="1"/>
          </p:cNvPicPr>
          <p:nvPr/>
        </p:nvPicPr>
        <p:blipFill rotWithShape="1">
          <a:blip r:embed="rId5"/>
          <a:srcRect t="15730"/>
          <a:stretch/>
        </p:blipFill>
        <p:spPr>
          <a:xfrm>
            <a:off x="20" y="10"/>
            <a:ext cx="12191980" cy="6857990"/>
          </a:xfrm>
          <a:prstGeom prst="rect">
            <a:avLst/>
          </a:prstGeom>
        </p:spPr>
      </p:pic>
      <p:sp>
        <p:nvSpPr>
          <p:cNvPr id="35" name="Rectangle 34">
            <a:extLst>
              <a:ext uri="{FF2B5EF4-FFF2-40B4-BE49-F238E27FC236}">
                <a16:creationId xmlns:a16="http://schemas.microsoft.com/office/drawing/2014/main" id="{C9D262D4-AE8B-4620-949A-609FC366FC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2616" y="1411015"/>
            <a:ext cx="7808159" cy="4103960"/>
          </a:xfrm>
          <a:prstGeom prst="rect">
            <a:avLst/>
          </a:prstGeom>
          <a:blipFill dpi="0" rotWithShape="1">
            <a:blip r:embed="rId6">
              <a:alphaModFix amt="86000"/>
              <a:duotone>
                <a:schemeClr val="bg2">
                  <a:shade val="45000"/>
                  <a:satMod val="135000"/>
                </a:schemeClr>
                <a:prstClr val="white"/>
              </a:duotone>
            </a:blip>
            <a:srcRect/>
            <a:tile tx="0" ty="0" sx="90000" sy="100000" flip="none" algn="ctr"/>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37" name="Rectangle 36">
            <a:extLst>
              <a:ext uri="{FF2B5EF4-FFF2-40B4-BE49-F238E27FC236}">
                <a16:creationId xmlns:a16="http://schemas.microsoft.com/office/drawing/2014/main" id="{3605853C-E63A-49E2-84A4-4B7DD77A56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grpSp>
        <p:nvGrpSpPr>
          <p:cNvPr id="39" name="Group 38">
            <a:extLst>
              <a:ext uri="{FF2B5EF4-FFF2-40B4-BE49-F238E27FC236}">
                <a16:creationId xmlns:a16="http://schemas.microsoft.com/office/drawing/2014/main" id="{9500549F-5B68-400C-A605-BDF102BDBB0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3631"/>
            <a:ext cx="12231160" cy="659658"/>
            <a:chOff x="-16934" y="3123631"/>
            <a:chExt cx="12231160" cy="659658"/>
          </a:xfrm>
        </p:grpSpPr>
        <p:sp>
          <p:nvSpPr>
            <p:cNvPr id="40" name="Rounded Rectangle 17">
              <a:extLst>
                <a:ext uri="{FF2B5EF4-FFF2-40B4-BE49-F238E27FC236}">
                  <a16:creationId xmlns:a16="http://schemas.microsoft.com/office/drawing/2014/main" id="{CE12C213-76C6-4953-849D-69BD0C0740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430976" y="3123631"/>
              <a:ext cx="45720" cy="658368"/>
            </a:xfrm>
            <a:prstGeom prst="roundRect">
              <a:avLst>
                <a:gd name="adj" fmla="val 50000"/>
              </a:avLst>
            </a:prstGeom>
            <a:solidFill>
              <a:schemeClr val="tx2">
                <a:alpha val="55000"/>
              </a:schemeClr>
            </a:solidFill>
            <a:ln w="9525">
              <a:noFill/>
            </a:ln>
            <a:effectLst>
              <a:innerShdw blurRad="114300">
                <a:prstClr val="black">
                  <a:alpha val="4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41" name="Picture 40">
              <a:extLst>
                <a:ext uri="{FF2B5EF4-FFF2-40B4-BE49-F238E27FC236}">
                  <a16:creationId xmlns:a16="http://schemas.microsoft.com/office/drawing/2014/main" id="{85D5C439-F0A9-41AB-BF38-FB38EB00B7C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5536"/>
              <a:ext cx="2478024" cy="612648"/>
            </a:xfrm>
            <a:prstGeom prst="rect">
              <a:avLst/>
            </a:prstGeom>
          </p:spPr>
        </p:pic>
        <p:sp>
          <p:nvSpPr>
            <p:cNvPr id="42" name="Rounded Rectangle 20">
              <a:extLst>
                <a:ext uri="{FF2B5EF4-FFF2-40B4-BE49-F238E27FC236}">
                  <a16:creationId xmlns:a16="http://schemas.microsoft.com/office/drawing/2014/main" id="{CE714C63-2EB2-4CE0-8982-994E7A37AA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17803" y="3124921"/>
              <a:ext cx="45720" cy="658368"/>
            </a:xfrm>
            <a:prstGeom prst="roundRect">
              <a:avLst>
                <a:gd name="adj" fmla="val 50000"/>
              </a:avLst>
            </a:prstGeom>
            <a:solidFill>
              <a:schemeClr val="tx2">
                <a:alpha val="55000"/>
              </a:schemeClr>
            </a:solidFill>
            <a:ln w="9525">
              <a:noFill/>
            </a:ln>
            <a:effectLst>
              <a:innerShdw blurRad="114300">
                <a:prstClr val="black">
                  <a:alpha val="4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43" name="Picture 42">
              <a:extLst>
                <a:ext uri="{FF2B5EF4-FFF2-40B4-BE49-F238E27FC236}">
                  <a16:creationId xmlns:a16="http://schemas.microsoft.com/office/drawing/2014/main" id="{CE568286-7D0B-4E62-BC33-A99A0FD743D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5536"/>
              <a:ext cx="2478024" cy="612648"/>
            </a:xfrm>
            <a:prstGeom prst="rect">
              <a:avLst/>
            </a:prstGeom>
          </p:spPr>
        </p:pic>
      </p:grpSp>
      <p:sp>
        <p:nvSpPr>
          <p:cNvPr id="2" name="Title 1">
            <a:extLst>
              <a:ext uri="{FF2B5EF4-FFF2-40B4-BE49-F238E27FC236}">
                <a16:creationId xmlns:a16="http://schemas.microsoft.com/office/drawing/2014/main" id="{17F619D7-F5A0-42D0-B7DF-0B62A6CE614F}"/>
              </a:ext>
            </a:extLst>
          </p:cNvPr>
          <p:cNvSpPr>
            <a:spLocks noGrp="1"/>
          </p:cNvSpPr>
          <p:nvPr>
            <p:ph type="title"/>
          </p:nvPr>
        </p:nvSpPr>
        <p:spPr>
          <a:xfrm>
            <a:off x="2692398" y="1871131"/>
            <a:ext cx="6815669" cy="1515533"/>
          </a:xfrm>
        </p:spPr>
        <p:txBody>
          <a:bodyPr vert="horz" lIns="91440" tIns="45720" rIns="91440" bIns="45720" rtlCol="0" anchor="b">
            <a:normAutofit/>
          </a:bodyPr>
          <a:lstStyle/>
          <a:p>
            <a:r>
              <a:rPr lang="ar-SA" sz="5400" dirty="0">
                <a:latin typeface="Sakkal Majalla" panose="02000000000000000000" pitchFamily="2" charset="-78"/>
                <a:cs typeface="Sakkal Majalla" panose="02000000000000000000" pitchFamily="2" charset="-78"/>
              </a:rPr>
              <a:t>سؤال ؟</a:t>
            </a:r>
            <a:endParaRPr lang="en-US" sz="5400" dirty="0">
              <a:latin typeface="Sakkal Majalla" panose="02000000000000000000" pitchFamily="2" charset="-78"/>
              <a:cs typeface="Sakkal Majalla" panose="02000000000000000000" pitchFamily="2" charset="-78"/>
            </a:endParaRPr>
          </a:p>
        </p:txBody>
      </p:sp>
      <p:cxnSp>
        <p:nvCxnSpPr>
          <p:cNvPr id="45" name="Straight Connector 44">
            <a:extLst>
              <a:ext uri="{FF2B5EF4-FFF2-40B4-BE49-F238E27FC236}">
                <a16:creationId xmlns:a16="http://schemas.microsoft.com/office/drawing/2014/main" id="{1E22DAF0-5C05-4D01-A6C7-2832665773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p:nvSpPr>
          <p:cNvPr id="5" name="Rectangle: Rounded Corners 4">
            <a:extLst>
              <a:ext uri="{FF2B5EF4-FFF2-40B4-BE49-F238E27FC236}">
                <a16:creationId xmlns:a16="http://schemas.microsoft.com/office/drawing/2014/main" id="{C912A96D-F8DA-4150-93E6-F4587E8958FC}"/>
              </a:ext>
            </a:extLst>
          </p:cNvPr>
          <p:cNvSpPr/>
          <p:nvPr/>
        </p:nvSpPr>
        <p:spPr>
          <a:xfrm>
            <a:off x="3222550" y="3793421"/>
            <a:ext cx="5479806" cy="1030720"/>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rtl="1"/>
            <a:r>
              <a:rPr lang="ar-SA" sz="2400" dirty="0">
                <a:solidFill>
                  <a:schemeClr val="tx1"/>
                </a:solidFill>
              </a:rPr>
              <a:t>كيف نضبط (ولمّا) و (فلمّا) في سورة هود ؟</a:t>
            </a:r>
          </a:p>
        </p:txBody>
      </p:sp>
    </p:spTree>
    <p:extLst>
      <p:ext uri="{BB962C8B-B14F-4D97-AF65-F5344CB8AC3E}">
        <p14:creationId xmlns:p14="http://schemas.microsoft.com/office/powerpoint/2010/main" val="1723641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68180F-1715-49D5-B297-712C05654FD3}"/>
              </a:ext>
            </a:extLst>
          </p:cNvPr>
          <p:cNvSpPr>
            <a:spLocks noGrp="1"/>
          </p:cNvSpPr>
          <p:nvPr>
            <p:ph type="ctrTitle"/>
          </p:nvPr>
        </p:nvSpPr>
        <p:spPr/>
        <p:txBody>
          <a:bodyPr/>
          <a:lstStyle/>
          <a:p>
            <a:pPr rtl="1"/>
            <a:r>
              <a:rPr lang="ar-SA" dirty="0">
                <a:latin typeface="Sakkal Majalla" panose="02000000000000000000" pitchFamily="2" charset="-78"/>
                <a:cs typeface="Sakkal Majalla" panose="02000000000000000000" pitchFamily="2" charset="-78"/>
              </a:rPr>
              <a:t>سورة الأنعام</a:t>
            </a:r>
            <a:endParaRPr lang="en-US" dirty="0">
              <a:latin typeface="Sakkal Majalla" panose="02000000000000000000" pitchFamily="2" charset="-78"/>
              <a:cs typeface="Sakkal Majalla" panose="02000000000000000000" pitchFamily="2" charset="-78"/>
            </a:endParaRPr>
          </a:p>
        </p:txBody>
      </p:sp>
      <p:sp>
        <p:nvSpPr>
          <p:cNvPr id="5" name="Subtitle 4">
            <a:extLst>
              <a:ext uri="{FF2B5EF4-FFF2-40B4-BE49-F238E27FC236}">
                <a16:creationId xmlns:a16="http://schemas.microsoft.com/office/drawing/2014/main" id="{3E06E2B7-4FA7-48E9-AEA1-ACC98468180E}"/>
              </a:ext>
            </a:extLst>
          </p:cNvPr>
          <p:cNvSpPr>
            <a:spLocks noGrp="1"/>
          </p:cNvSpPr>
          <p:nvPr>
            <p:ph type="subTitle" idx="1"/>
          </p:nvPr>
        </p:nvSpPr>
        <p:spPr/>
        <p:txBody>
          <a:bodyPr>
            <a:normAutofit/>
          </a:bodyPr>
          <a:lstStyle/>
          <a:p>
            <a:r>
              <a:rPr lang="ar-SA" sz="2800" dirty="0">
                <a:latin typeface="Sakkal Majalla" panose="02000000000000000000" pitchFamily="2" charset="-78"/>
                <a:cs typeface="Sakkal Majalla" panose="02000000000000000000" pitchFamily="2" charset="-78"/>
              </a:rPr>
              <a:t>وفيها (12) تنبيهًا للحفاظ</a:t>
            </a:r>
            <a:endParaRPr lang="en-US" sz="2800" dirty="0">
              <a:latin typeface="Sakkal Majalla" panose="02000000000000000000" pitchFamily="2" charset="-78"/>
              <a:cs typeface="Sakkal Majalla" panose="02000000000000000000" pitchFamily="2" charset="-78"/>
            </a:endParaRPr>
          </a:p>
        </p:txBody>
      </p:sp>
      <p:pic>
        <p:nvPicPr>
          <p:cNvPr id="6" name="Graphic 5" descr="Open Book">
            <a:extLst>
              <a:ext uri="{FF2B5EF4-FFF2-40B4-BE49-F238E27FC236}">
                <a16:creationId xmlns:a16="http://schemas.microsoft.com/office/drawing/2014/main" id="{87BC4B83-1FB4-45D2-B76B-CE433075058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33436" y="4046566"/>
            <a:ext cx="1325128" cy="1325128"/>
          </a:xfrm>
          <a:prstGeom prst="rect">
            <a:avLst/>
          </a:prstGeom>
        </p:spPr>
      </p:pic>
    </p:spTree>
    <p:extLst>
      <p:ext uri="{BB962C8B-B14F-4D97-AF65-F5344CB8AC3E}">
        <p14:creationId xmlns:p14="http://schemas.microsoft.com/office/powerpoint/2010/main" val="416681386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C8004-498D-43AA-8773-6DA5F041EA1F}"/>
              </a:ext>
            </a:extLst>
          </p:cNvPr>
          <p:cNvSpPr>
            <a:spLocks noGrp="1"/>
          </p:cNvSpPr>
          <p:nvPr>
            <p:ph type="title"/>
          </p:nvPr>
        </p:nvSpPr>
        <p:spPr>
          <a:xfrm>
            <a:off x="1295402" y="982132"/>
            <a:ext cx="9601196" cy="1303867"/>
          </a:xfrm>
        </p:spPr>
        <p:txBody>
          <a:bodyPr>
            <a:normAutofit/>
          </a:bodyPr>
          <a:lstStyle/>
          <a:p>
            <a:pPr rtl="1"/>
            <a:r>
              <a:rPr lang="ar-SA" dirty="0">
                <a:solidFill>
                  <a:srgbClr val="262626"/>
                </a:solidFill>
                <a:latin typeface="Sakkal Majalla" panose="02000000000000000000" pitchFamily="2" charset="-78"/>
                <a:cs typeface="Sakkal Majalla" panose="02000000000000000000" pitchFamily="2" charset="-78"/>
              </a:rPr>
              <a:t>للحفاظ (</a:t>
            </a:r>
            <a:r>
              <a:rPr lang="en-US" dirty="0">
                <a:solidFill>
                  <a:srgbClr val="262626"/>
                </a:solidFill>
                <a:latin typeface="Sakkal Majalla" panose="02000000000000000000" pitchFamily="2" charset="-78"/>
                <a:cs typeface="Sakkal Majalla" panose="02000000000000000000" pitchFamily="2" charset="-78"/>
              </a:rPr>
              <a:t>1</a:t>
            </a:r>
            <a:r>
              <a:rPr lang="ar-SA" dirty="0">
                <a:solidFill>
                  <a:srgbClr val="262626"/>
                </a:solidFill>
                <a:latin typeface="Sakkal Majalla" panose="02000000000000000000" pitchFamily="2" charset="-78"/>
                <a:cs typeface="Sakkal Majalla" panose="02000000000000000000" pitchFamily="2" charset="-78"/>
              </a:rPr>
              <a:t>)</a:t>
            </a:r>
            <a:endParaRPr lang="en-US" dirty="0">
              <a:solidFill>
                <a:srgbClr val="262626"/>
              </a:solidFill>
              <a:latin typeface="Sakkal Majalla" panose="02000000000000000000" pitchFamily="2" charset="-78"/>
              <a:cs typeface="Sakkal Majalla" panose="02000000000000000000" pitchFamily="2" charset="-78"/>
            </a:endParaRPr>
          </a:p>
        </p:txBody>
      </p:sp>
      <p:graphicFrame>
        <p:nvGraphicFramePr>
          <p:cNvPr id="5" name="Content Placeholder 2">
            <a:extLst>
              <a:ext uri="{FF2B5EF4-FFF2-40B4-BE49-F238E27FC236}">
                <a16:creationId xmlns:a16="http://schemas.microsoft.com/office/drawing/2014/main" id="{88FA6B1A-F6A5-4314-BDAC-CE9DCE055B28}"/>
              </a:ext>
            </a:extLst>
          </p:cNvPr>
          <p:cNvGraphicFramePr>
            <a:graphicFrameLocks noGrp="1"/>
          </p:cNvGraphicFramePr>
          <p:nvPr>
            <p:ph idx="1"/>
            <p:extLst>
              <p:ext uri="{D42A27DB-BD31-4B8C-83A1-F6EECF244321}">
                <p14:modId xmlns:p14="http://schemas.microsoft.com/office/powerpoint/2010/main" val="2631292547"/>
              </p:ext>
            </p:extLst>
          </p:nvPr>
        </p:nvGraphicFramePr>
        <p:xfrm>
          <a:off x="1295401" y="2675822"/>
          <a:ext cx="9601197" cy="2985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389336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graphicEl>
                                              <a:dgm id="{1BEC1CC2-7978-46CE-8A75-67A769C03883}"/>
                                            </p:graphicEl>
                                          </p:spTgt>
                                        </p:tgtEl>
                                        <p:attrNameLst>
                                          <p:attrName>style.visibility</p:attrName>
                                        </p:attrNameLst>
                                      </p:cBhvr>
                                      <p:to>
                                        <p:strVal val="visible"/>
                                      </p:to>
                                    </p:set>
                                    <p:animEffect transition="in" filter="wipe(down)">
                                      <p:cBhvr>
                                        <p:cTn id="7" dur="580">
                                          <p:stCondLst>
                                            <p:cond delay="0"/>
                                          </p:stCondLst>
                                        </p:cTn>
                                        <p:tgtEl>
                                          <p:spTgt spid="5">
                                            <p:graphicEl>
                                              <a:dgm id="{1BEC1CC2-7978-46CE-8A75-67A769C03883}"/>
                                            </p:graphicEl>
                                          </p:spTgt>
                                        </p:tgtEl>
                                      </p:cBhvr>
                                    </p:animEffect>
                                    <p:anim calcmode="lin" valueType="num">
                                      <p:cBhvr>
                                        <p:cTn id="8" dur="1822" tmFilter="0,0; 0.14,0.36; 0.43,0.73; 0.71,0.91; 1.0,1.0">
                                          <p:stCondLst>
                                            <p:cond delay="0"/>
                                          </p:stCondLst>
                                        </p:cTn>
                                        <p:tgtEl>
                                          <p:spTgt spid="5">
                                            <p:graphicEl>
                                              <a:dgm id="{1BEC1CC2-7978-46CE-8A75-67A769C03883}"/>
                                            </p:graphic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graphicEl>
                                              <a:dgm id="{1BEC1CC2-7978-46CE-8A75-67A769C03883}"/>
                                            </p:graphic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graphicEl>
                                              <a:dgm id="{1BEC1CC2-7978-46CE-8A75-67A769C03883}"/>
                                            </p:graphic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graphicEl>
                                              <a:dgm id="{1BEC1CC2-7978-46CE-8A75-67A769C03883}"/>
                                            </p:graphic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graphicEl>
                                              <a:dgm id="{1BEC1CC2-7978-46CE-8A75-67A769C03883}"/>
                                            </p:graphic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graphicEl>
                                              <a:dgm id="{1BEC1CC2-7978-46CE-8A75-67A769C03883}"/>
                                            </p:graphicEl>
                                          </p:spTgt>
                                        </p:tgtEl>
                                      </p:cBhvr>
                                      <p:to x="100000" y="60000"/>
                                    </p:animScale>
                                    <p:animScale>
                                      <p:cBhvr>
                                        <p:cTn id="14" dur="166" decel="50000">
                                          <p:stCondLst>
                                            <p:cond delay="676"/>
                                          </p:stCondLst>
                                        </p:cTn>
                                        <p:tgtEl>
                                          <p:spTgt spid="5">
                                            <p:graphicEl>
                                              <a:dgm id="{1BEC1CC2-7978-46CE-8A75-67A769C03883}"/>
                                            </p:graphicEl>
                                          </p:spTgt>
                                        </p:tgtEl>
                                      </p:cBhvr>
                                      <p:to x="100000" y="100000"/>
                                    </p:animScale>
                                    <p:animScale>
                                      <p:cBhvr>
                                        <p:cTn id="15" dur="26">
                                          <p:stCondLst>
                                            <p:cond delay="1312"/>
                                          </p:stCondLst>
                                        </p:cTn>
                                        <p:tgtEl>
                                          <p:spTgt spid="5">
                                            <p:graphicEl>
                                              <a:dgm id="{1BEC1CC2-7978-46CE-8A75-67A769C03883}"/>
                                            </p:graphicEl>
                                          </p:spTgt>
                                        </p:tgtEl>
                                      </p:cBhvr>
                                      <p:to x="100000" y="80000"/>
                                    </p:animScale>
                                    <p:animScale>
                                      <p:cBhvr>
                                        <p:cTn id="16" dur="166" decel="50000">
                                          <p:stCondLst>
                                            <p:cond delay="1338"/>
                                          </p:stCondLst>
                                        </p:cTn>
                                        <p:tgtEl>
                                          <p:spTgt spid="5">
                                            <p:graphicEl>
                                              <a:dgm id="{1BEC1CC2-7978-46CE-8A75-67A769C03883}"/>
                                            </p:graphicEl>
                                          </p:spTgt>
                                        </p:tgtEl>
                                      </p:cBhvr>
                                      <p:to x="100000" y="100000"/>
                                    </p:animScale>
                                    <p:animScale>
                                      <p:cBhvr>
                                        <p:cTn id="17" dur="26">
                                          <p:stCondLst>
                                            <p:cond delay="1642"/>
                                          </p:stCondLst>
                                        </p:cTn>
                                        <p:tgtEl>
                                          <p:spTgt spid="5">
                                            <p:graphicEl>
                                              <a:dgm id="{1BEC1CC2-7978-46CE-8A75-67A769C03883}"/>
                                            </p:graphicEl>
                                          </p:spTgt>
                                        </p:tgtEl>
                                      </p:cBhvr>
                                      <p:to x="100000" y="90000"/>
                                    </p:animScale>
                                    <p:animScale>
                                      <p:cBhvr>
                                        <p:cTn id="18" dur="166" decel="50000">
                                          <p:stCondLst>
                                            <p:cond delay="1668"/>
                                          </p:stCondLst>
                                        </p:cTn>
                                        <p:tgtEl>
                                          <p:spTgt spid="5">
                                            <p:graphicEl>
                                              <a:dgm id="{1BEC1CC2-7978-46CE-8A75-67A769C03883}"/>
                                            </p:graphicEl>
                                          </p:spTgt>
                                        </p:tgtEl>
                                      </p:cBhvr>
                                      <p:to x="100000" y="100000"/>
                                    </p:animScale>
                                    <p:animScale>
                                      <p:cBhvr>
                                        <p:cTn id="19" dur="26">
                                          <p:stCondLst>
                                            <p:cond delay="1808"/>
                                          </p:stCondLst>
                                        </p:cTn>
                                        <p:tgtEl>
                                          <p:spTgt spid="5">
                                            <p:graphicEl>
                                              <a:dgm id="{1BEC1CC2-7978-46CE-8A75-67A769C03883}"/>
                                            </p:graphicEl>
                                          </p:spTgt>
                                        </p:tgtEl>
                                      </p:cBhvr>
                                      <p:to x="100000" y="95000"/>
                                    </p:animScale>
                                    <p:animScale>
                                      <p:cBhvr>
                                        <p:cTn id="20" dur="166" decel="50000">
                                          <p:stCondLst>
                                            <p:cond delay="1834"/>
                                          </p:stCondLst>
                                        </p:cTn>
                                        <p:tgtEl>
                                          <p:spTgt spid="5">
                                            <p:graphicEl>
                                              <a:dgm id="{1BEC1CC2-7978-46CE-8A75-67A769C03883}"/>
                                            </p:graphic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graphicEl>
                                              <a:dgm id="{D5997FB6-A5FE-4C06-BF9E-64807667A1D9}"/>
                                            </p:graphicEl>
                                          </p:spTgt>
                                        </p:tgtEl>
                                        <p:attrNameLst>
                                          <p:attrName>style.visibility</p:attrName>
                                        </p:attrNameLst>
                                      </p:cBhvr>
                                      <p:to>
                                        <p:strVal val="visible"/>
                                      </p:to>
                                    </p:set>
                                    <p:animEffect transition="in" filter="wipe(down)">
                                      <p:cBhvr>
                                        <p:cTn id="25" dur="580">
                                          <p:stCondLst>
                                            <p:cond delay="0"/>
                                          </p:stCondLst>
                                        </p:cTn>
                                        <p:tgtEl>
                                          <p:spTgt spid="5">
                                            <p:graphicEl>
                                              <a:dgm id="{D5997FB6-A5FE-4C06-BF9E-64807667A1D9}"/>
                                            </p:graphicEl>
                                          </p:spTgt>
                                        </p:tgtEl>
                                      </p:cBhvr>
                                    </p:animEffect>
                                    <p:anim calcmode="lin" valueType="num">
                                      <p:cBhvr>
                                        <p:cTn id="26" dur="1822" tmFilter="0,0; 0.14,0.36; 0.43,0.73; 0.71,0.91; 1.0,1.0">
                                          <p:stCondLst>
                                            <p:cond delay="0"/>
                                          </p:stCondLst>
                                        </p:cTn>
                                        <p:tgtEl>
                                          <p:spTgt spid="5">
                                            <p:graphicEl>
                                              <a:dgm id="{D5997FB6-A5FE-4C06-BF9E-64807667A1D9}"/>
                                            </p:graphic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graphicEl>
                                              <a:dgm id="{D5997FB6-A5FE-4C06-BF9E-64807667A1D9}"/>
                                            </p:graphic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graphicEl>
                                              <a:dgm id="{D5997FB6-A5FE-4C06-BF9E-64807667A1D9}"/>
                                            </p:graphic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graphicEl>
                                              <a:dgm id="{D5997FB6-A5FE-4C06-BF9E-64807667A1D9}"/>
                                            </p:graphic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graphicEl>
                                              <a:dgm id="{D5997FB6-A5FE-4C06-BF9E-64807667A1D9}"/>
                                            </p:graphic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graphicEl>
                                              <a:dgm id="{D5997FB6-A5FE-4C06-BF9E-64807667A1D9}"/>
                                            </p:graphicEl>
                                          </p:spTgt>
                                        </p:tgtEl>
                                      </p:cBhvr>
                                      <p:to x="100000" y="60000"/>
                                    </p:animScale>
                                    <p:animScale>
                                      <p:cBhvr>
                                        <p:cTn id="32" dur="166" decel="50000">
                                          <p:stCondLst>
                                            <p:cond delay="676"/>
                                          </p:stCondLst>
                                        </p:cTn>
                                        <p:tgtEl>
                                          <p:spTgt spid="5">
                                            <p:graphicEl>
                                              <a:dgm id="{D5997FB6-A5FE-4C06-BF9E-64807667A1D9}"/>
                                            </p:graphicEl>
                                          </p:spTgt>
                                        </p:tgtEl>
                                      </p:cBhvr>
                                      <p:to x="100000" y="100000"/>
                                    </p:animScale>
                                    <p:animScale>
                                      <p:cBhvr>
                                        <p:cTn id="33" dur="26">
                                          <p:stCondLst>
                                            <p:cond delay="1312"/>
                                          </p:stCondLst>
                                        </p:cTn>
                                        <p:tgtEl>
                                          <p:spTgt spid="5">
                                            <p:graphicEl>
                                              <a:dgm id="{D5997FB6-A5FE-4C06-BF9E-64807667A1D9}"/>
                                            </p:graphicEl>
                                          </p:spTgt>
                                        </p:tgtEl>
                                      </p:cBhvr>
                                      <p:to x="100000" y="80000"/>
                                    </p:animScale>
                                    <p:animScale>
                                      <p:cBhvr>
                                        <p:cTn id="34" dur="166" decel="50000">
                                          <p:stCondLst>
                                            <p:cond delay="1338"/>
                                          </p:stCondLst>
                                        </p:cTn>
                                        <p:tgtEl>
                                          <p:spTgt spid="5">
                                            <p:graphicEl>
                                              <a:dgm id="{D5997FB6-A5FE-4C06-BF9E-64807667A1D9}"/>
                                            </p:graphicEl>
                                          </p:spTgt>
                                        </p:tgtEl>
                                      </p:cBhvr>
                                      <p:to x="100000" y="100000"/>
                                    </p:animScale>
                                    <p:animScale>
                                      <p:cBhvr>
                                        <p:cTn id="35" dur="26">
                                          <p:stCondLst>
                                            <p:cond delay="1642"/>
                                          </p:stCondLst>
                                        </p:cTn>
                                        <p:tgtEl>
                                          <p:spTgt spid="5">
                                            <p:graphicEl>
                                              <a:dgm id="{D5997FB6-A5FE-4C06-BF9E-64807667A1D9}"/>
                                            </p:graphicEl>
                                          </p:spTgt>
                                        </p:tgtEl>
                                      </p:cBhvr>
                                      <p:to x="100000" y="90000"/>
                                    </p:animScale>
                                    <p:animScale>
                                      <p:cBhvr>
                                        <p:cTn id="36" dur="166" decel="50000">
                                          <p:stCondLst>
                                            <p:cond delay="1668"/>
                                          </p:stCondLst>
                                        </p:cTn>
                                        <p:tgtEl>
                                          <p:spTgt spid="5">
                                            <p:graphicEl>
                                              <a:dgm id="{D5997FB6-A5FE-4C06-BF9E-64807667A1D9}"/>
                                            </p:graphicEl>
                                          </p:spTgt>
                                        </p:tgtEl>
                                      </p:cBhvr>
                                      <p:to x="100000" y="100000"/>
                                    </p:animScale>
                                    <p:animScale>
                                      <p:cBhvr>
                                        <p:cTn id="37" dur="26">
                                          <p:stCondLst>
                                            <p:cond delay="1808"/>
                                          </p:stCondLst>
                                        </p:cTn>
                                        <p:tgtEl>
                                          <p:spTgt spid="5">
                                            <p:graphicEl>
                                              <a:dgm id="{D5997FB6-A5FE-4C06-BF9E-64807667A1D9}"/>
                                            </p:graphicEl>
                                          </p:spTgt>
                                        </p:tgtEl>
                                      </p:cBhvr>
                                      <p:to x="100000" y="95000"/>
                                    </p:animScale>
                                    <p:animScale>
                                      <p:cBhvr>
                                        <p:cTn id="38" dur="166" decel="50000">
                                          <p:stCondLst>
                                            <p:cond delay="1834"/>
                                          </p:stCondLst>
                                        </p:cTn>
                                        <p:tgtEl>
                                          <p:spTgt spid="5">
                                            <p:graphicEl>
                                              <a:dgm id="{D5997FB6-A5FE-4C06-BF9E-64807667A1D9}"/>
                                            </p:graphicEl>
                                          </p:spTgt>
                                        </p:tgtEl>
                                      </p:cBhvr>
                                      <p:to x="100000" y="100000"/>
                                    </p:animScale>
                                  </p:childTnLst>
                                </p:cTn>
                              </p:par>
                              <p:par>
                                <p:cTn id="39" presetID="26" presetClass="entr" presetSubtype="0" fill="hold" grpId="0" nodeType="withEffect">
                                  <p:stCondLst>
                                    <p:cond delay="0"/>
                                  </p:stCondLst>
                                  <p:childTnLst>
                                    <p:set>
                                      <p:cBhvr>
                                        <p:cTn id="40" dur="1" fill="hold">
                                          <p:stCondLst>
                                            <p:cond delay="0"/>
                                          </p:stCondLst>
                                        </p:cTn>
                                        <p:tgtEl>
                                          <p:spTgt spid="5">
                                            <p:graphicEl>
                                              <a:dgm id="{918FF342-9837-4234-8DD7-A0A2BD624B00}"/>
                                            </p:graphicEl>
                                          </p:spTgt>
                                        </p:tgtEl>
                                        <p:attrNameLst>
                                          <p:attrName>style.visibility</p:attrName>
                                        </p:attrNameLst>
                                      </p:cBhvr>
                                      <p:to>
                                        <p:strVal val="visible"/>
                                      </p:to>
                                    </p:set>
                                    <p:animEffect transition="in" filter="wipe(down)">
                                      <p:cBhvr>
                                        <p:cTn id="41" dur="580">
                                          <p:stCondLst>
                                            <p:cond delay="0"/>
                                          </p:stCondLst>
                                        </p:cTn>
                                        <p:tgtEl>
                                          <p:spTgt spid="5">
                                            <p:graphicEl>
                                              <a:dgm id="{918FF342-9837-4234-8DD7-A0A2BD624B00}"/>
                                            </p:graphicEl>
                                          </p:spTgt>
                                        </p:tgtEl>
                                      </p:cBhvr>
                                    </p:animEffect>
                                    <p:anim calcmode="lin" valueType="num">
                                      <p:cBhvr>
                                        <p:cTn id="42" dur="1822" tmFilter="0,0; 0.14,0.36; 0.43,0.73; 0.71,0.91; 1.0,1.0">
                                          <p:stCondLst>
                                            <p:cond delay="0"/>
                                          </p:stCondLst>
                                        </p:cTn>
                                        <p:tgtEl>
                                          <p:spTgt spid="5">
                                            <p:graphicEl>
                                              <a:dgm id="{918FF342-9837-4234-8DD7-A0A2BD624B00}"/>
                                            </p:graphic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5">
                                            <p:graphicEl>
                                              <a:dgm id="{918FF342-9837-4234-8DD7-A0A2BD624B00}"/>
                                            </p:graphic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5">
                                            <p:graphicEl>
                                              <a:dgm id="{918FF342-9837-4234-8DD7-A0A2BD624B00}"/>
                                            </p:graphic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5">
                                            <p:graphicEl>
                                              <a:dgm id="{918FF342-9837-4234-8DD7-A0A2BD624B00}"/>
                                            </p:graphic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5">
                                            <p:graphicEl>
                                              <a:dgm id="{918FF342-9837-4234-8DD7-A0A2BD624B00}"/>
                                            </p:graphic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5">
                                            <p:graphicEl>
                                              <a:dgm id="{918FF342-9837-4234-8DD7-A0A2BD624B00}"/>
                                            </p:graphicEl>
                                          </p:spTgt>
                                        </p:tgtEl>
                                      </p:cBhvr>
                                      <p:to x="100000" y="60000"/>
                                    </p:animScale>
                                    <p:animScale>
                                      <p:cBhvr>
                                        <p:cTn id="48" dur="166" decel="50000">
                                          <p:stCondLst>
                                            <p:cond delay="676"/>
                                          </p:stCondLst>
                                        </p:cTn>
                                        <p:tgtEl>
                                          <p:spTgt spid="5">
                                            <p:graphicEl>
                                              <a:dgm id="{918FF342-9837-4234-8DD7-A0A2BD624B00}"/>
                                            </p:graphicEl>
                                          </p:spTgt>
                                        </p:tgtEl>
                                      </p:cBhvr>
                                      <p:to x="100000" y="100000"/>
                                    </p:animScale>
                                    <p:animScale>
                                      <p:cBhvr>
                                        <p:cTn id="49" dur="26">
                                          <p:stCondLst>
                                            <p:cond delay="1312"/>
                                          </p:stCondLst>
                                        </p:cTn>
                                        <p:tgtEl>
                                          <p:spTgt spid="5">
                                            <p:graphicEl>
                                              <a:dgm id="{918FF342-9837-4234-8DD7-A0A2BD624B00}"/>
                                            </p:graphicEl>
                                          </p:spTgt>
                                        </p:tgtEl>
                                      </p:cBhvr>
                                      <p:to x="100000" y="80000"/>
                                    </p:animScale>
                                    <p:animScale>
                                      <p:cBhvr>
                                        <p:cTn id="50" dur="166" decel="50000">
                                          <p:stCondLst>
                                            <p:cond delay="1338"/>
                                          </p:stCondLst>
                                        </p:cTn>
                                        <p:tgtEl>
                                          <p:spTgt spid="5">
                                            <p:graphicEl>
                                              <a:dgm id="{918FF342-9837-4234-8DD7-A0A2BD624B00}"/>
                                            </p:graphicEl>
                                          </p:spTgt>
                                        </p:tgtEl>
                                      </p:cBhvr>
                                      <p:to x="100000" y="100000"/>
                                    </p:animScale>
                                    <p:animScale>
                                      <p:cBhvr>
                                        <p:cTn id="51" dur="26">
                                          <p:stCondLst>
                                            <p:cond delay="1642"/>
                                          </p:stCondLst>
                                        </p:cTn>
                                        <p:tgtEl>
                                          <p:spTgt spid="5">
                                            <p:graphicEl>
                                              <a:dgm id="{918FF342-9837-4234-8DD7-A0A2BD624B00}"/>
                                            </p:graphicEl>
                                          </p:spTgt>
                                        </p:tgtEl>
                                      </p:cBhvr>
                                      <p:to x="100000" y="90000"/>
                                    </p:animScale>
                                    <p:animScale>
                                      <p:cBhvr>
                                        <p:cTn id="52" dur="166" decel="50000">
                                          <p:stCondLst>
                                            <p:cond delay="1668"/>
                                          </p:stCondLst>
                                        </p:cTn>
                                        <p:tgtEl>
                                          <p:spTgt spid="5">
                                            <p:graphicEl>
                                              <a:dgm id="{918FF342-9837-4234-8DD7-A0A2BD624B00}"/>
                                            </p:graphicEl>
                                          </p:spTgt>
                                        </p:tgtEl>
                                      </p:cBhvr>
                                      <p:to x="100000" y="100000"/>
                                    </p:animScale>
                                    <p:animScale>
                                      <p:cBhvr>
                                        <p:cTn id="53" dur="26">
                                          <p:stCondLst>
                                            <p:cond delay="1808"/>
                                          </p:stCondLst>
                                        </p:cTn>
                                        <p:tgtEl>
                                          <p:spTgt spid="5">
                                            <p:graphicEl>
                                              <a:dgm id="{918FF342-9837-4234-8DD7-A0A2BD624B00}"/>
                                            </p:graphicEl>
                                          </p:spTgt>
                                        </p:tgtEl>
                                      </p:cBhvr>
                                      <p:to x="100000" y="95000"/>
                                    </p:animScale>
                                    <p:animScale>
                                      <p:cBhvr>
                                        <p:cTn id="54" dur="166" decel="50000">
                                          <p:stCondLst>
                                            <p:cond delay="1834"/>
                                          </p:stCondLst>
                                        </p:cTn>
                                        <p:tgtEl>
                                          <p:spTgt spid="5">
                                            <p:graphicEl>
                                              <a:dgm id="{918FF342-9837-4234-8DD7-A0A2BD624B00}"/>
                                            </p:graphicEl>
                                          </p:spTgt>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grpId="0" nodeType="clickEffect">
                                  <p:stCondLst>
                                    <p:cond delay="0"/>
                                  </p:stCondLst>
                                  <p:childTnLst>
                                    <p:set>
                                      <p:cBhvr>
                                        <p:cTn id="58" dur="1" fill="hold">
                                          <p:stCondLst>
                                            <p:cond delay="0"/>
                                          </p:stCondLst>
                                        </p:cTn>
                                        <p:tgtEl>
                                          <p:spTgt spid="5">
                                            <p:graphicEl>
                                              <a:dgm id="{AE1BFBB7-50E2-4D16-953E-843707232272}"/>
                                            </p:graphicEl>
                                          </p:spTgt>
                                        </p:tgtEl>
                                        <p:attrNameLst>
                                          <p:attrName>style.visibility</p:attrName>
                                        </p:attrNameLst>
                                      </p:cBhvr>
                                      <p:to>
                                        <p:strVal val="visible"/>
                                      </p:to>
                                    </p:set>
                                    <p:animEffect transition="in" filter="wipe(down)">
                                      <p:cBhvr>
                                        <p:cTn id="59" dur="580">
                                          <p:stCondLst>
                                            <p:cond delay="0"/>
                                          </p:stCondLst>
                                        </p:cTn>
                                        <p:tgtEl>
                                          <p:spTgt spid="5">
                                            <p:graphicEl>
                                              <a:dgm id="{AE1BFBB7-50E2-4D16-953E-843707232272}"/>
                                            </p:graphicEl>
                                          </p:spTgt>
                                        </p:tgtEl>
                                      </p:cBhvr>
                                    </p:animEffect>
                                    <p:anim calcmode="lin" valueType="num">
                                      <p:cBhvr>
                                        <p:cTn id="60" dur="1822" tmFilter="0,0; 0.14,0.36; 0.43,0.73; 0.71,0.91; 1.0,1.0">
                                          <p:stCondLst>
                                            <p:cond delay="0"/>
                                          </p:stCondLst>
                                        </p:cTn>
                                        <p:tgtEl>
                                          <p:spTgt spid="5">
                                            <p:graphicEl>
                                              <a:dgm id="{AE1BFBB7-50E2-4D16-953E-843707232272}"/>
                                            </p:graphicEl>
                                          </p:spTgt>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5">
                                            <p:graphicEl>
                                              <a:dgm id="{AE1BFBB7-50E2-4D16-953E-843707232272}"/>
                                            </p:graphicEl>
                                          </p:spTgt>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5">
                                            <p:graphicEl>
                                              <a:dgm id="{AE1BFBB7-50E2-4D16-953E-843707232272}"/>
                                            </p:graphicEl>
                                          </p:spTgt>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5">
                                            <p:graphicEl>
                                              <a:dgm id="{AE1BFBB7-50E2-4D16-953E-843707232272}"/>
                                            </p:graphicEl>
                                          </p:spTgt>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5">
                                            <p:graphicEl>
                                              <a:dgm id="{AE1BFBB7-50E2-4D16-953E-843707232272}"/>
                                            </p:graphicEl>
                                          </p:spTgt>
                                        </p:tgtEl>
                                        <p:attrNameLst>
                                          <p:attrName>ppt_y</p:attrName>
                                        </p:attrNameLst>
                                      </p:cBhvr>
                                      <p:tavLst>
                                        <p:tav tm="0" fmla="#ppt_y-sin(pi*$)/81">
                                          <p:val>
                                            <p:fltVal val="0"/>
                                          </p:val>
                                        </p:tav>
                                        <p:tav tm="100000">
                                          <p:val>
                                            <p:fltVal val="1"/>
                                          </p:val>
                                        </p:tav>
                                      </p:tavLst>
                                    </p:anim>
                                    <p:animScale>
                                      <p:cBhvr>
                                        <p:cTn id="65" dur="26">
                                          <p:stCondLst>
                                            <p:cond delay="650"/>
                                          </p:stCondLst>
                                        </p:cTn>
                                        <p:tgtEl>
                                          <p:spTgt spid="5">
                                            <p:graphicEl>
                                              <a:dgm id="{AE1BFBB7-50E2-4D16-953E-843707232272}"/>
                                            </p:graphicEl>
                                          </p:spTgt>
                                        </p:tgtEl>
                                      </p:cBhvr>
                                      <p:to x="100000" y="60000"/>
                                    </p:animScale>
                                    <p:animScale>
                                      <p:cBhvr>
                                        <p:cTn id="66" dur="166" decel="50000">
                                          <p:stCondLst>
                                            <p:cond delay="676"/>
                                          </p:stCondLst>
                                        </p:cTn>
                                        <p:tgtEl>
                                          <p:spTgt spid="5">
                                            <p:graphicEl>
                                              <a:dgm id="{AE1BFBB7-50E2-4D16-953E-843707232272}"/>
                                            </p:graphicEl>
                                          </p:spTgt>
                                        </p:tgtEl>
                                      </p:cBhvr>
                                      <p:to x="100000" y="100000"/>
                                    </p:animScale>
                                    <p:animScale>
                                      <p:cBhvr>
                                        <p:cTn id="67" dur="26">
                                          <p:stCondLst>
                                            <p:cond delay="1312"/>
                                          </p:stCondLst>
                                        </p:cTn>
                                        <p:tgtEl>
                                          <p:spTgt spid="5">
                                            <p:graphicEl>
                                              <a:dgm id="{AE1BFBB7-50E2-4D16-953E-843707232272}"/>
                                            </p:graphicEl>
                                          </p:spTgt>
                                        </p:tgtEl>
                                      </p:cBhvr>
                                      <p:to x="100000" y="80000"/>
                                    </p:animScale>
                                    <p:animScale>
                                      <p:cBhvr>
                                        <p:cTn id="68" dur="166" decel="50000">
                                          <p:stCondLst>
                                            <p:cond delay="1338"/>
                                          </p:stCondLst>
                                        </p:cTn>
                                        <p:tgtEl>
                                          <p:spTgt spid="5">
                                            <p:graphicEl>
                                              <a:dgm id="{AE1BFBB7-50E2-4D16-953E-843707232272}"/>
                                            </p:graphicEl>
                                          </p:spTgt>
                                        </p:tgtEl>
                                      </p:cBhvr>
                                      <p:to x="100000" y="100000"/>
                                    </p:animScale>
                                    <p:animScale>
                                      <p:cBhvr>
                                        <p:cTn id="69" dur="26">
                                          <p:stCondLst>
                                            <p:cond delay="1642"/>
                                          </p:stCondLst>
                                        </p:cTn>
                                        <p:tgtEl>
                                          <p:spTgt spid="5">
                                            <p:graphicEl>
                                              <a:dgm id="{AE1BFBB7-50E2-4D16-953E-843707232272}"/>
                                            </p:graphicEl>
                                          </p:spTgt>
                                        </p:tgtEl>
                                      </p:cBhvr>
                                      <p:to x="100000" y="90000"/>
                                    </p:animScale>
                                    <p:animScale>
                                      <p:cBhvr>
                                        <p:cTn id="70" dur="166" decel="50000">
                                          <p:stCondLst>
                                            <p:cond delay="1668"/>
                                          </p:stCondLst>
                                        </p:cTn>
                                        <p:tgtEl>
                                          <p:spTgt spid="5">
                                            <p:graphicEl>
                                              <a:dgm id="{AE1BFBB7-50E2-4D16-953E-843707232272}"/>
                                            </p:graphicEl>
                                          </p:spTgt>
                                        </p:tgtEl>
                                      </p:cBhvr>
                                      <p:to x="100000" y="100000"/>
                                    </p:animScale>
                                    <p:animScale>
                                      <p:cBhvr>
                                        <p:cTn id="71" dur="26">
                                          <p:stCondLst>
                                            <p:cond delay="1808"/>
                                          </p:stCondLst>
                                        </p:cTn>
                                        <p:tgtEl>
                                          <p:spTgt spid="5">
                                            <p:graphicEl>
                                              <a:dgm id="{AE1BFBB7-50E2-4D16-953E-843707232272}"/>
                                            </p:graphicEl>
                                          </p:spTgt>
                                        </p:tgtEl>
                                      </p:cBhvr>
                                      <p:to x="100000" y="95000"/>
                                    </p:animScale>
                                    <p:animScale>
                                      <p:cBhvr>
                                        <p:cTn id="72" dur="166" decel="50000">
                                          <p:stCondLst>
                                            <p:cond delay="1834"/>
                                          </p:stCondLst>
                                        </p:cTn>
                                        <p:tgtEl>
                                          <p:spTgt spid="5">
                                            <p:graphicEl>
                                              <a:dgm id="{AE1BFBB7-50E2-4D16-953E-843707232272}"/>
                                            </p:graphicEl>
                                          </p:spTgt>
                                        </p:tgtEl>
                                      </p:cBhvr>
                                      <p:to x="100000" y="100000"/>
                                    </p:animScale>
                                  </p:childTnLst>
                                </p:cTn>
                              </p:par>
                              <p:par>
                                <p:cTn id="73" presetID="26" presetClass="entr" presetSubtype="0" fill="hold" grpId="0" nodeType="withEffect">
                                  <p:stCondLst>
                                    <p:cond delay="0"/>
                                  </p:stCondLst>
                                  <p:childTnLst>
                                    <p:set>
                                      <p:cBhvr>
                                        <p:cTn id="74" dur="1" fill="hold">
                                          <p:stCondLst>
                                            <p:cond delay="0"/>
                                          </p:stCondLst>
                                        </p:cTn>
                                        <p:tgtEl>
                                          <p:spTgt spid="5">
                                            <p:graphicEl>
                                              <a:dgm id="{AC77514B-0541-443E-AFE6-08C360B90EC1}"/>
                                            </p:graphicEl>
                                          </p:spTgt>
                                        </p:tgtEl>
                                        <p:attrNameLst>
                                          <p:attrName>style.visibility</p:attrName>
                                        </p:attrNameLst>
                                      </p:cBhvr>
                                      <p:to>
                                        <p:strVal val="visible"/>
                                      </p:to>
                                    </p:set>
                                    <p:animEffect transition="in" filter="wipe(down)">
                                      <p:cBhvr>
                                        <p:cTn id="75" dur="580">
                                          <p:stCondLst>
                                            <p:cond delay="0"/>
                                          </p:stCondLst>
                                        </p:cTn>
                                        <p:tgtEl>
                                          <p:spTgt spid="5">
                                            <p:graphicEl>
                                              <a:dgm id="{AC77514B-0541-443E-AFE6-08C360B90EC1}"/>
                                            </p:graphicEl>
                                          </p:spTgt>
                                        </p:tgtEl>
                                      </p:cBhvr>
                                    </p:animEffect>
                                    <p:anim calcmode="lin" valueType="num">
                                      <p:cBhvr>
                                        <p:cTn id="76" dur="1822" tmFilter="0,0; 0.14,0.36; 0.43,0.73; 0.71,0.91; 1.0,1.0">
                                          <p:stCondLst>
                                            <p:cond delay="0"/>
                                          </p:stCondLst>
                                        </p:cTn>
                                        <p:tgtEl>
                                          <p:spTgt spid="5">
                                            <p:graphicEl>
                                              <a:dgm id="{AC77514B-0541-443E-AFE6-08C360B90EC1}"/>
                                            </p:graphicEl>
                                          </p:spTgt>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5">
                                            <p:graphicEl>
                                              <a:dgm id="{AC77514B-0541-443E-AFE6-08C360B90EC1}"/>
                                            </p:graphicEl>
                                          </p:spTgt>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5">
                                            <p:graphicEl>
                                              <a:dgm id="{AC77514B-0541-443E-AFE6-08C360B90EC1}"/>
                                            </p:graphicEl>
                                          </p:spTgt>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5">
                                            <p:graphicEl>
                                              <a:dgm id="{AC77514B-0541-443E-AFE6-08C360B90EC1}"/>
                                            </p:graphicEl>
                                          </p:spTgt>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5">
                                            <p:graphicEl>
                                              <a:dgm id="{AC77514B-0541-443E-AFE6-08C360B90EC1}"/>
                                            </p:graphicEl>
                                          </p:spTgt>
                                        </p:tgtEl>
                                        <p:attrNameLst>
                                          <p:attrName>ppt_y</p:attrName>
                                        </p:attrNameLst>
                                      </p:cBhvr>
                                      <p:tavLst>
                                        <p:tav tm="0" fmla="#ppt_y-sin(pi*$)/81">
                                          <p:val>
                                            <p:fltVal val="0"/>
                                          </p:val>
                                        </p:tav>
                                        <p:tav tm="100000">
                                          <p:val>
                                            <p:fltVal val="1"/>
                                          </p:val>
                                        </p:tav>
                                      </p:tavLst>
                                    </p:anim>
                                    <p:animScale>
                                      <p:cBhvr>
                                        <p:cTn id="81" dur="26">
                                          <p:stCondLst>
                                            <p:cond delay="650"/>
                                          </p:stCondLst>
                                        </p:cTn>
                                        <p:tgtEl>
                                          <p:spTgt spid="5">
                                            <p:graphicEl>
                                              <a:dgm id="{AC77514B-0541-443E-AFE6-08C360B90EC1}"/>
                                            </p:graphicEl>
                                          </p:spTgt>
                                        </p:tgtEl>
                                      </p:cBhvr>
                                      <p:to x="100000" y="60000"/>
                                    </p:animScale>
                                    <p:animScale>
                                      <p:cBhvr>
                                        <p:cTn id="82" dur="166" decel="50000">
                                          <p:stCondLst>
                                            <p:cond delay="676"/>
                                          </p:stCondLst>
                                        </p:cTn>
                                        <p:tgtEl>
                                          <p:spTgt spid="5">
                                            <p:graphicEl>
                                              <a:dgm id="{AC77514B-0541-443E-AFE6-08C360B90EC1}"/>
                                            </p:graphicEl>
                                          </p:spTgt>
                                        </p:tgtEl>
                                      </p:cBhvr>
                                      <p:to x="100000" y="100000"/>
                                    </p:animScale>
                                    <p:animScale>
                                      <p:cBhvr>
                                        <p:cTn id="83" dur="26">
                                          <p:stCondLst>
                                            <p:cond delay="1312"/>
                                          </p:stCondLst>
                                        </p:cTn>
                                        <p:tgtEl>
                                          <p:spTgt spid="5">
                                            <p:graphicEl>
                                              <a:dgm id="{AC77514B-0541-443E-AFE6-08C360B90EC1}"/>
                                            </p:graphicEl>
                                          </p:spTgt>
                                        </p:tgtEl>
                                      </p:cBhvr>
                                      <p:to x="100000" y="80000"/>
                                    </p:animScale>
                                    <p:animScale>
                                      <p:cBhvr>
                                        <p:cTn id="84" dur="166" decel="50000">
                                          <p:stCondLst>
                                            <p:cond delay="1338"/>
                                          </p:stCondLst>
                                        </p:cTn>
                                        <p:tgtEl>
                                          <p:spTgt spid="5">
                                            <p:graphicEl>
                                              <a:dgm id="{AC77514B-0541-443E-AFE6-08C360B90EC1}"/>
                                            </p:graphicEl>
                                          </p:spTgt>
                                        </p:tgtEl>
                                      </p:cBhvr>
                                      <p:to x="100000" y="100000"/>
                                    </p:animScale>
                                    <p:animScale>
                                      <p:cBhvr>
                                        <p:cTn id="85" dur="26">
                                          <p:stCondLst>
                                            <p:cond delay="1642"/>
                                          </p:stCondLst>
                                        </p:cTn>
                                        <p:tgtEl>
                                          <p:spTgt spid="5">
                                            <p:graphicEl>
                                              <a:dgm id="{AC77514B-0541-443E-AFE6-08C360B90EC1}"/>
                                            </p:graphicEl>
                                          </p:spTgt>
                                        </p:tgtEl>
                                      </p:cBhvr>
                                      <p:to x="100000" y="90000"/>
                                    </p:animScale>
                                    <p:animScale>
                                      <p:cBhvr>
                                        <p:cTn id="86" dur="166" decel="50000">
                                          <p:stCondLst>
                                            <p:cond delay="1668"/>
                                          </p:stCondLst>
                                        </p:cTn>
                                        <p:tgtEl>
                                          <p:spTgt spid="5">
                                            <p:graphicEl>
                                              <a:dgm id="{AC77514B-0541-443E-AFE6-08C360B90EC1}"/>
                                            </p:graphicEl>
                                          </p:spTgt>
                                        </p:tgtEl>
                                      </p:cBhvr>
                                      <p:to x="100000" y="100000"/>
                                    </p:animScale>
                                    <p:animScale>
                                      <p:cBhvr>
                                        <p:cTn id="87" dur="26">
                                          <p:stCondLst>
                                            <p:cond delay="1808"/>
                                          </p:stCondLst>
                                        </p:cTn>
                                        <p:tgtEl>
                                          <p:spTgt spid="5">
                                            <p:graphicEl>
                                              <a:dgm id="{AC77514B-0541-443E-AFE6-08C360B90EC1}"/>
                                            </p:graphicEl>
                                          </p:spTgt>
                                        </p:tgtEl>
                                      </p:cBhvr>
                                      <p:to x="100000" y="95000"/>
                                    </p:animScale>
                                    <p:animScale>
                                      <p:cBhvr>
                                        <p:cTn id="88" dur="166" decel="50000">
                                          <p:stCondLst>
                                            <p:cond delay="1834"/>
                                          </p:stCondLst>
                                        </p:cTn>
                                        <p:tgtEl>
                                          <p:spTgt spid="5">
                                            <p:graphicEl>
                                              <a:dgm id="{AC77514B-0541-443E-AFE6-08C360B90EC1}"/>
                                            </p:graphic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C8004-498D-43AA-8773-6DA5F041EA1F}"/>
              </a:ext>
            </a:extLst>
          </p:cNvPr>
          <p:cNvSpPr>
            <a:spLocks noGrp="1"/>
          </p:cNvSpPr>
          <p:nvPr>
            <p:ph type="title"/>
          </p:nvPr>
        </p:nvSpPr>
        <p:spPr>
          <a:xfrm>
            <a:off x="1295402" y="982132"/>
            <a:ext cx="9601196" cy="1303867"/>
          </a:xfrm>
        </p:spPr>
        <p:txBody>
          <a:bodyPr>
            <a:normAutofit/>
          </a:bodyPr>
          <a:lstStyle/>
          <a:p>
            <a:pPr rtl="1"/>
            <a:r>
              <a:rPr lang="ar-SA" dirty="0">
                <a:solidFill>
                  <a:srgbClr val="262626"/>
                </a:solidFill>
                <a:latin typeface="Sakkal Majalla" panose="02000000000000000000" pitchFamily="2" charset="-78"/>
                <a:cs typeface="Sakkal Majalla" panose="02000000000000000000" pitchFamily="2" charset="-78"/>
              </a:rPr>
              <a:t>للحفاظ (</a:t>
            </a:r>
            <a:r>
              <a:rPr lang="en-US" dirty="0">
                <a:solidFill>
                  <a:srgbClr val="262626"/>
                </a:solidFill>
                <a:latin typeface="Sakkal Majalla" panose="02000000000000000000" pitchFamily="2" charset="-78"/>
                <a:cs typeface="Sakkal Majalla" panose="02000000000000000000" pitchFamily="2" charset="-78"/>
              </a:rPr>
              <a:t>2</a:t>
            </a:r>
            <a:r>
              <a:rPr lang="ar-SA" dirty="0">
                <a:solidFill>
                  <a:srgbClr val="262626"/>
                </a:solidFill>
                <a:latin typeface="Sakkal Majalla" panose="02000000000000000000" pitchFamily="2" charset="-78"/>
                <a:cs typeface="Sakkal Majalla" panose="02000000000000000000" pitchFamily="2" charset="-78"/>
              </a:rPr>
              <a:t>)</a:t>
            </a:r>
            <a:endParaRPr lang="en-US" dirty="0">
              <a:solidFill>
                <a:srgbClr val="262626"/>
              </a:solidFill>
              <a:latin typeface="Sakkal Majalla" panose="02000000000000000000" pitchFamily="2" charset="-78"/>
              <a:cs typeface="Sakkal Majalla" panose="02000000000000000000" pitchFamily="2" charset="-78"/>
            </a:endParaRPr>
          </a:p>
        </p:txBody>
      </p:sp>
      <p:graphicFrame>
        <p:nvGraphicFramePr>
          <p:cNvPr id="5" name="Content Placeholder 2">
            <a:extLst>
              <a:ext uri="{FF2B5EF4-FFF2-40B4-BE49-F238E27FC236}">
                <a16:creationId xmlns:a16="http://schemas.microsoft.com/office/drawing/2014/main" id="{88FA6B1A-F6A5-4314-BDAC-CE9DCE055B28}"/>
              </a:ext>
            </a:extLst>
          </p:cNvPr>
          <p:cNvGraphicFramePr>
            <a:graphicFrameLocks noGrp="1"/>
          </p:cNvGraphicFramePr>
          <p:nvPr>
            <p:ph idx="1"/>
            <p:extLst>
              <p:ext uri="{D42A27DB-BD31-4B8C-83A1-F6EECF244321}">
                <p14:modId xmlns:p14="http://schemas.microsoft.com/office/powerpoint/2010/main" val="1866716370"/>
              </p:ext>
            </p:extLst>
          </p:nvPr>
        </p:nvGraphicFramePr>
        <p:xfrm>
          <a:off x="1295401" y="2675822"/>
          <a:ext cx="9601197" cy="2985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3" name="Group 2">
            <a:extLst>
              <a:ext uri="{FF2B5EF4-FFF2-40B4-BE49-F238E27FC236}">
                <a16:creationId xmlns:a16="http://schemas.microsoft.com/office/drawing/2014/main" id="{71B016E2-E571-4082-B0D8-C398520F7CA6}"/>
              </a:ext>
            </a:extLst>
          </p:cNvPr>
          <p:cNvGrpSpPr/>
          <p:nvPr/>
        </p:nvGrpSpPr>
        <p:grpSpPr>
          <a:xfrm>
            <a:off x="2820422" y="4394078"/>
            <a:ext cx="8161017" cy="1267419"/>
            <a:chOff x="2828291" y="4394078"/>
            <a:chExt cx="8161017" cy="1267419"/>
          </a:xfrm>
        </p:grpSpPr>
        <p:grpSp>
          <p:nvGrpSpPr>
            <p:cNvPr id="11" name="Group 10">
              <a:extLst>
                <a:ext uri="{FF2B5EF4-FFF2-40B4-BE49-F238E27FC236}">
                  <a16:creationId xmlns:a16="http://schemas.microsoft.com/office/drawing/2014/main" id="{DA285E82-F777-4263-9A11-0D6922C53A28}"/>
                </a:ext>
              </a:extLst>
            </p:cNvPr>
            <p:cNvGrpSpPr/>
            <p:nvPr/>
          </p:nvGrpSpPr>
          <p:grpSpPr>
            <a:xfrm>
              <a:off x="2828291" y="4765795"/>
              <a:ext cx="8161017" cy="895702"/>
              <a:chOff x="1508568" y="2089972"/>
              <a:chExt cx="8161017" cy="895702"/>
            </a:xfrm>
          </p:grpSpPr>
          <p:sp>
            <p:nvSpPr>
              <p:cNvPr id="15" name="Rectangle: Rounded Corners 14">
                <a:extLst>
                  <a:ext uri="{FF2B5EF4-FFF2-40B4-BE49-F238E27FC236}">
                    <a16:creationId xmlns:a16="http://schemas.microsoft.com/office/drawing/2014/main" id="{FF256F36-1583-48B9-9845-22C7C4F9CC25}"/>
                  </a:ext>
                </a:extLst>
              </p:cNvPr>
              <p:cNvSpPr/>
              <p:nvPr/>
            </p:nvSpPr>
            <p:spPr>
              <a:xfrm>
                <a:off x="1508568" y="2089972"/>
                <a:ext cx="8161017" cy="895702"/>
              </a:xfrm>
              <a:prstGeom prst="roundRect">
                <a:avLst>
                  <a:gd name="adj" fmla="val 10000"/>
                </a:avLst>
              </a:prstGeom>
            </p:spPr>
            <p:style>
              <a:lnRef idx="2">
                <a:schemeClr val="lt1">
                  <a:hueOff val="0"/>
                  <a:satOff val="0"/>
                  <a:lumOff val="0"/>
                  <a:alphaOff val="0"/>
                </a:schemeClr>
              </a:lnRef>
              <a:fillRef idx="1">
                <a:schemeClr val="accent2">
                  <a:hueOff val="3363155"/>
                  <a:satOff val="-3572"/>
                  <a:lumOff val="2745"/>
                  <a:alphaOff val="0"/>
                </a:schemeClr>
              </a:fillRef>
              <a:effectRef idx="0">
                <a:schemeClr val="accent2">
                  <a:hueOff val="3363155"/>
                  <a:satOff val="-3572"/>
                  <a:lumOff val="2745"/>
                  <a:alphaOff val="0"/>
                </a:schemeClr>
              </a:effectRef>
              <a:fontRef idx="minor">
                <a:schemeClr val="lt1"/>
              </a:fontRef>
            </p:style>
          </p:sp>
          <p:sp>
            <p:nvSpPr>
              <p:cNvPr id="16" name="Rectangle: Rounded Corners 4">
                <a:extLst>
                  <a:ext uri="{FF2B5EF4-FFF2-40B4-BE49-F238E27FC236}">
                    <a16:creationId xmlns:a16="http://schemas.microsoft.com/office/drawing/2014/main" id="{83D1E355-2ECD-481F-A83A-3401C9FC7B07}"/>
                  </a:ext>
                </a:extLst>
              </p:cNvPr>
              <p:cNvSpPr txBox="1"/>
              <p:nvPr/>
            </p:nvSpPr>
            <p:spPr>
              <a:xfrm>
                <a:off x="1534802" y="2116206"/>
                <a:ext cx="6806253" cy="84323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lvl="0" algn="ctr" defTabSz="1244600" rtl="1">
                  <a:lnSpc>
                    <a:spcPct val="90000"/>
                  </a:lnSpc>
                  <a:spcBef>
                    <a:spcPct val="0"/>
                  </a:spcBef>
                  <a:spcAft>
                    <a:spcPct val="35000"/>
                  </a:spcAft>
                </a:pPr>
                <a:r>
                  <a:rPr lang="ar-SA" sz="2400" dirty="0">
                    <a:latin typeface="Sakkal Majalla" panose="02000000000000000000" pitchFamily="2" charset="-78"/>
                    <a:cs typeface="Sakkal Majalla" panose="02000000000000000000" pitchFamily="2" charset="-78"/>
                  </a:rPr>
                  <a:t>(وَإِذْ قَالَ إِبْرَاهِيمُ لِأَبِيهِ وَقَوْمِهِ </a:t>
                </a:r>
                <a:r>
                  <a:rPr lang="ar-SA" sz="2400" u="sng" dirty="0">
                    <a:solidFill>
                      <a:schemeClr val="tx1"/>
                    </a:solidFill>
                    <a:latin typeface="Sakkal Majalla" panose="02000000000000000000" pitchFamily="2" charset="-78"/>
                    <a:cs typeface="Sakkal Majalla" panose="02000000000000000000" pitchFamily="2" charset="-78"/>
                  </a:rPr>
                  <a:t>إِنَّنِي بَرَاء</a:t>
                </a:r>
                <a:r>
                  <a:rPr lang="ar-SA" sz="2400" dirty="0">
                    <a:solidFill>
                      <a:schemeClr val="tx1"/>
                    </a:solidFill>
                    <a:latin typeface="Sakkal Majalla" panose="02000000000000000000" pitchFamily="2" charset="-78"/>
                    <a:cs typeface="Sakkal Majalla" panose="02000000000000000000" pitchFamily="2" charset="-78"/>
                  </a:rPr>
                  <a:t> </a:t>
                </a:r>
                <a:r>
                  <a:rPr lang="ar-SA" sz="2400" dirty="0">
                    <a:latin typeface="Sakkal Majalla" panose="02000000000000000000" pitchFamily="2" charset="-78"/>
                    <a:cs typeface="Sakkal Majalla" panose="02000000000000000000" pitchFamily="2" charset="-78"/>
                  </a:rPr>
                  <a:t>مِّمَّا تَعْبُدُونَ(26)) سورة الزخرف</a:t>
                </a:r>
                <a:endParaRPr lang="en-US" sz="3200" kern="1200" dirty="0">
                  <a:latin typeface="Sakkal Majalla" panose="02000000000000000000" pitchFamily="2" charset="-78"/>
                  <a:cs typeface="Sakkal Majalla" panose="02000000000000000000" pitchFamily="2" charset="-78"/>
                </a:endParaRPr>
              </a:p>
            </p:txBody>
          </p:sp>
        </p:grpSp>
        <p:grpSp>
          <p:nvGrpSpPr>
            <p:cNvPr id="12" name="Group 11">
              <a:extLst>
                <a:ext uri="{FF2B5EF4-FFF2-40B4-BE49-F238E27FC236}">
                  <a16:creationId xmlns:a16="http://schemas.microsoft.com/office/drawing/2014/main" id="{E3CD14FB-8161-4E88-BDD9-DB3B5E9C39B1}"/>
                </a:ext>
              </a:extLst>
            </p:cNvPr>
            <p:cNvGrpSpPr/>
            <p:nvPr/>
          </p:nvGrpSpPr>
          <p:grpSpPr>
            <a:xfrm>
              <a:off x="9687012" y="4394078"/>
              <a:ext cx="582206" cy="582206"/>
              <a:chOff x="8367289" y="1718255"/>
              <a:chExt cx="582206" cy="582206"/>
            </a:xfrm>
          </p:grpSpPr>
          <p:sp>
            <p:nvSpPr>
              <p:cNvPr id="13" name="Arrow: Down 12">
                <a:extLst>
                  <a:ext uri="{FF2B5EF4-FFF2-40B4-BE49-F238E27FC236}">
                    <a16:creationId xmlns:a16="http://schemas.microsoft.com/office/drawing/2014/main" id="{2855C1FB-124C-4D08-9BCD-146D350BB843}"/>
                  </a:ext>
                </a:extLst>
              </p:cNvPr>
              <p:cNvSpPr/>
              <p:nvPr/>
            </p:nvSpPr>
            <p:spPr>
              <a:xfrm>
                <a:off x="8367289" y="1718255"/>
                <a:ext cx="582206" cy="582206"/>
              </a:xfrm>
              <a:prstGeom prst="downArrow">
                <a:avLst>
                  <a:gd name="adj1" fmla="val 55000"/>
                  <a:gd name="adj2" fmla="val 45000"/>
                </a:avLst>
              </a:prstGeom>
            </p:spPr>
            <p:style>
              <a:lnRef idx="2">
                <a:schemeClr val="accent2">
                  <a:tint val="40000"/>
                  <a:alpha val="90000"/>
                  <a:hueOff val="4183470"/>
                  <a:satOff val="1428"/>
                  <a:lumOff val="439"/>
                  <a:alphaOff val="0"/>
                </a:schemeClr>
              </a:lnRef>
              <a:fillRef idx="1">
                <a:schemeClr val="accent2">
                  <a:tint val="40000"/>
                  <a:alpha val="90000"/>
                  <a:hueOff val="4183470"/>
                  <a:satOff val="1428"/>
                  <a:lumOff val="439"/>
                  <a:alphaOff val="0"/>
                </a:schemeClr>
              </a:fillRef>
              <a:effectRef idx="0">
                <a:schemeClr val="accent2">
                  <a:tint val="40000"/>
                  <a:alpha val="90000"/>
                  <a:hueOff val="4183470"/>
                  <a:satOff val="1428"/>
                  <a:lumOff val="439"/>
                  <a:alphaOff val="0"/>
                </a:schemeClr>
              </a:effectRef>
              <a:fontRef idx="minor">
                <a:schemeClr val="dk1">
                  <a:hueOff val="0"/>
                  <a:satOff val="0"/>
                  <a:lumOff val="0"/>
                  <a:alphaOff val="0"/>
                </a:schemeClr>
              </a:fontRef>
            </p:style>
          </p:sp>
          <p:sp>
            <p:nvSpPr>
              <p:cNvPr id="14" name="Arrow: Down 6">
                <a:extLst>
                  <a:ext uri="{FF2B5EF4-FFF2-40B4-BE49-F238E27FC236}">
                    <a16:creationId xmlns:a16="http://schemas.microsoft.com/office/drawing/2014/main" id="{3CF7C485-44FF-44FD-A624-2E913D043C6D}"/>
                  </a:ext>
                </a:extLst>
              </p:cNvPr>
              <p:cNvSpPr txBox="1"/>
              <p:nvPr/>
            </p:nvSpPr>
            <p:spPr>
              <a:xfrm>
                <a:off x="8498285" y="1718255"/>
                <a:ext cx="320214" cy="43811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p:txBody>
          </p:sp>
        </p:grpSp>
      </p:grpSp>
    </p:spTree>
    <p:extLst>
      <p:ext uri="{BB962C8B-B14F-4D97-AF65-F5344CB8AC3E}">
        <p14:creationId xmlns:p14="http://schemas.microsoft.com/office/powerpoint/2010/main" val="87559565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graphicEl>
                                              <a:dgm id="{1BEC1CC2-7978-46CE-8A75-67A769C03883}"/>
                                            </p:graphicEl>
                                          </p:spTgt>
                                        </p:tgtEl>
                                        <p:attrNameLst>
                                          <p:attrName>style.visibility</p:attrName>
                                        </p:attrNameLst>
                                      </p:cBhvr>
                                      <p:to>
                                        <p:strVal val="visible"/>
                                      </p:to>
                                    </p:set>
                                    <p:animEffect transition="in" filter="wipe(down)">
                                      <p:cBhvr>
                                        <p:cTn id="7" dur="580">
                                          <p:stCondLst>
                                            <p:cond delay="0"/>
                                          </p:stCondLst>
                                        </p:cTn>
                                        <p:tgtEl>
                                          <p:spTgt spid="5">
                                            <p:graphicEl>
                                              <a:dgm id="{1BEC1CC2-7978-46CE-8A75-67A769C03883}"/>
                                            </p:graphicEl>
                                          </p:spTgt>
                                        </p:tgtEl>
                                      </p:cBhvr>
                                    </p:animEffect>
                                    <p:anim calcmode="lin" valueType="num">
                                      <p:cBhvr>
                                        <p:cTn id="8" dur="1822" tmFilter="0,0; 0.14,0.36; 0.43,0.73; 0.71,0.91; 1.0,1.0">
                                          <p:stCondLst>
                                            <p:cond delay="0"/>
                                          </p:stCondLst>
                                        </p:cTn>
                                        <p:tgtEl>
                                          <p:spTgt spid="5">
                                            <p:graphicEl>
                                              <a:dgm id="{1BEC1CC2-7978-46CE-8A75-67A769C03883}"/>
                                            </p:graphic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graphicEl>
                                              <a:dgm id="{1BEC1CC2-7978-46CE-8A75-67A769C03883}"/>
                                            </p:graphic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graphicEl>
                                              <a:dgm id="{1BEC1CC2-7978-46CE-8A75-67A769C03883}"/>
                                            </p:graphic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graphicEl>
                                              <a:dgm id="{1BEC1CC2-7978-46CE-8A75-67A769C03883}"/>
                                            </p:graphic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graphicEl>
                                              <a:dgm id="{1BEC1CC2-7978-46CE-8A75-67A769C03883}"/>
                                            </p:graphic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graphicEl>
                                              <a:dgm id="{1BEC1CC2-7978-46CE-8A75-67A769C03883}"/>
                                            </p:graphicEl>
                                          </p:spTgt>
                                        </p:tgtEl>
                                      </p:cBhvr>
                                      <p:to x="100000" y="60000"/>
                                    </p:animScale>
                                    <p:animScale>
                                      <p:cBhvr>
                                        <p:cTn id="14" dur="166" decel="50000">
                                          <p:stCondLst>
                                            <p:cond delay="676"/>
                                          </p:stCondLst>
                                        </p:cTn>
                                        <p:tgtEl>
                                          <p:spTgt spid="5">
                                            <p:graphicEl>
                                              <a:dgm id="{1BEC1CC2-7978-46CE-8A75-67A769C03883}"/>
                                            </p:graphicEl>
                                          </p:spTgt>
                                        </p:tgtEl>
                                      </p:cBhvr>
                                      <p:to x="100000" y="100000"/>
                                    </p:animScale>
                                    <p:animScale>
                                      <p:cBhvr>
                                        <p:cTn id="15" dur="26">
                                          <p:stCondLst>
                                            <p:cond delay="1312"/>
                                          </p:stCondLst>
                                        </p:cTn>
                                        <p:tgtEl>
                                          <p:spTgt spid="5">
                                            <p:graphicEl>
                                              <a:dgm id="{1BEC1CC2-7978-46CE-8A75-67A769C03883}"/>
                                            </p:graphicEl>
                                          </p:spTgt>
                                        </p:tgtEl>
                                      </p:cBhvr>
                                      <p:to x="100000" y="80000"/>
                                    </p:animScale>
                                    <p:animScale>
                                      <p:cBhvr>
                                        <p:cTn id="16" dur="166" decel="50000">
                                          <p:stCondLst>
                                            <p:cond delay="1338"/>
                                          </p:stCondLst>
                                        </p:cTn>
                                        <p:tgtEl>
                                          <p:spTgt spid="5">
                                            <p:graphicEl>
                                              <a:dgm id="{1BEC1CC2-7978-46CE-8A75-67A769C03883}"/>
                                            </p:graphicEl>
                                          </p:spTgt>
                                        </p:tgtEl>
                                      </p:cBhvr>
                                      <p:to x="100000" y="100000"/>
                                    </p:animScale>
                                    <p:animScale>
                                      <p:cBhvr>
                                        <p:cTn id="17" dur="26">
                                          <p:stCondLst>
                                            <p:cond delay="1642"/>
                                          </p:stCondLst>
                                        </p:cTn>
                                        <p:tgtEl>
                                          <p:spTgt spid="5">
                                            <p:graphicEl>
                                              <a:dgm id="{1BEC1CC2-7978-46CE-8A75-67A769C03883}"/>
                                            </p:graphicEl>
                                          </p:spTgt>
                                        </p:tgtEl>
                                      </p:cBhvr>
                                      <p:to x="100000" y="90000"/>
                                    </p:animScale>
                                    <p:animScale>
                                      <p:cBhvr>
                                        <p:cTn id="18" dur="166" decel="50000">
                                          <p:stCondLst>
                                            <p:cond delay="1668"/>
                                          </p:stCondLst>
                                        </p:cTn>
                                        <p:tgtEl>
                                          <p:spTgt spid="5">
                                            <p:graphicEl>
                                              <a:dgm id="{1BEC1CC2-7978-46CE-8A75-67A769C03883}"/>
                                            </p:graphicEl>
                                          </p:spTgt>
                                        </p:tgtEl>
                                      </p:cBhvr>
                                      <p:to x="100000" y="100000"/>
                                    </p:animScale>
                                    <p:animScale>
                                      <p:cBhvr>
                                        <p:cTn id="19" dur="26">
                                          <p:stCondLst>
                                            <p:cond delay="1808"/>
                                          </p:stCondLst>
                                        </p:cTn>
                                        <p:tgtEl>
                                          <p:spTgt spid="5">
                                            <p:graphicEl>
                                              <a:dgm id="{1BEC1CC2-7978-46CE-8A75-67A769C03883}"/>
                                            </p:graphicEl>
                                          </p:spTgt>
                                        </p:tgtEl>
                                      </p:cBhvr>
                                      <p:to x="100000" y="95000"/>
                                    </p:animScale>
                                    <p:animScale>
                                      <p:cBhvr>
                                        <p:cTn id="20" dur="166" decel="50000">
                                          <p:stCondLst>
                                            <p:cond delay="1834"/>
                                          </p:stCondLst>
                                        </p:cTn>
                                        <p:tgtEl>
                                          <p:spTgt spid="5">
                                            <p:graphicEl>
                                              <a:dgm id="{1BEC1CC2-7978-46CE-8A75-67A769C03883}"/>
                                            </p:graphic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graphicEl>
                                              <a:dgm id="{D5997FB6-A5FE-4C06-BF9E-64807667A1D9}"/>
                                            </p:graphicEl>
                                          </p:spTgt>
                                        </p:tgtEl>
                                        <p:attrNameLst>
                                          <p:attrName>style.visibility</p:attrName>
                                        </p:attrNameLst>
                                      </p:cBhvr>
                                      <p:to>
                                        <p:strVal val="visible"/>
                                      </p:to>
                                    </p:set>
                                    <p:animEffect transition="in" filter="wipe(down)">
                                      <p:cBhvr>
                                        <p:cTn id="25" dur="580">
                                          <p:stCondLst>
                                            <p:cond delay="0"/>
                                          </p:stCondLst>
                                        </p:cTn>
                                        <p:tgtEl>
                                          <p:spTgt spid="5">
                                            <p:graphicEl>
                                              <a:dgm id="{D5997FB6-A5FE-4C06-BF9E-64807667A1D9}"/>
                                            </p:graphicEl>
                                          </p:spTgt>
                                        </p:tgtEl>
                                      </p:cBhvr>
                                    </p:animEffect>
                                    <p:anim calcmode="lin" valueType="num">
                                      <p:cBhvr>
                                        <p:cTn id="26" dur="1822" tmFilter="0,0; 0.14,0.36; 0.43,0.73; 0.71,0.91; 1.0,1.0">
                                          <p:stCondLst>
                                            <p:cond delay="0"/>
                                          </p:stCondLst>
                                        </p:cTn>
                                        <p:tgtEl>
                                          <p:spTgt spid="5">
                                            <p:graphicEl>
                                              <a:dgm id="{D5997FB6-A5FE-4C06-BF9E-64807667A1D9}"/>
                                            </p:graphic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graphicEl>
                                              <a:dgm id="{D5997FB6-A5FE-4C06-BF9E-64807667A1D9}"/>
                                            </p:graphic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graphicEl>
                                              <a:dgm id="{D5997FB6-A5FE-4C06-BF9E-64807667A1D9}"/>
                                            </p:graphic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graphicEl>
                                              <a:dgm id="{D5997FB6-A5FE-4C06-BF9E-64807667A1D9}"/>
                                            </p:graphic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graphicEl>
                                              <a:dgm id="{D5997FB6-A5FE-4C06-BF9E-64807667A1D9}"/>
                                            </p:graphic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graphicEl>
                                              <a:dgm id="{D5997FB6-A5FE-4C06-BF9E-64807667A1D9}"/>
                                            </p:graphicEl>
                                          </p:spTgt>
                                        </p:tgtEl>
                                      </p:cBhvr>
                                      <p:to x="100000" y="60000"/>
                                    </p:animScale>
                                    <p:animScale>
                                      <p:cBhvr>
                                        <p:cTn id="32" dur="166" decel="50000">
                                          <p:stCondLst>
                                            <p:cond delay="676"/>
                                          </p:stCondLst>
                                        </p:cTn>
                                        <p:tgtEl>
                                          <p:spTgt spid="5">
                                            <p:graphicEl>
                                              <a:dgm id="{D5997FB6-A5FE-4C06-BF9E-64807667A1D9}"/>
                                            </p:graphicEl>
                                          </p:spTgt>
                                        </p:tgtEl>
                                      </p:cBhvr>
                                      <p:to x="100000" y="100000"/>
                                    </p:animScale>
                                    <p:animScale>
                                      <p:cBhvr>
                                        <p:cTn id="33" dur="26">
                                          <p:stCondLst>
                                            <p:cond delay="1312"/>
                                          </p:stCondLst>
                                        </p:cTn>
                                        <p:tgtEl>
                                          <p:spTgt spid="5">
                                            <p:graphicEl>
                                              <a:dgm id="{D5997FB6-A5FE-4C06-BF9E-64807667A1D9}"/>
                                            </p:graphicEl>
                                          </p:spTgt>
                                        </p:tgtEl>
                                      </p:cBhvr>
                                      <p:to x="100000" y="80000"/>
                                    </p:animScale>
                                    <p:animScale>
                                      <p:cBhvr>
                                        <p:cTn id="34" dur="166" decel="50000">
                                          <p:stCondLst>
                                            <p:cond delay="1338"/>
                                          </p:stCondLst>
                                        </p:cTn>
                                        <p:tgtEl>
                                          <p:spTgt spid="5">
                                            <p:graphicEl>
                                              <a:dgm id="{D5997FB6-A5FE-4C06-BF9E-64807667A1D9}"/>
                                            </p:graphicEl>
                                          </p:spTgt>
                                        </p:tgtEl>
                                      </p:cBhvr>
                                      <p:to x="100000" y="100000"/>
                                    </p:animScale>
                                    <p:animScale>
                                      <p:cBhvr>
                                        <p:cTn id="35" dur="26">
                                          <p:stCondLst>
                                            <p:cond delay="1642"/>
                                          </p:stCondLst>
                                        </p:cTn>
                                        <p:tgtEl>
                                          <p:spTgt spid="5">
                                            <p:graphicEl>
                                              <a:dgm id="{D5997FB6-A5FE-4C06-BF9E-64807667A1D9}"/>
                                            </p:graphicEl>
                                          </p:spTgt>
                                        </p:tgtEl>
                                      </p:cBhvr>
                                      <p:to x="100000" y="90000"/>
                                    </p:animScale>
                                    <p:animScale>
                                      <p:cBhvr>
                                        <p:cTn id="36" dur="166" decel="50000">
                                          <p:stCondLst>
                                            <p:cond delay="1668"/>
                                          </p:stCondLst>
                                        </p:cTn>
                                        <p:tgtEl>
                                          <p:spTgt spid="5">
                                            <p:graphicEl>
                                              <a:dgm id="{D5997FB6-A5FE-4C06-BF9E-64807667A1D9}"/>
                                            </p:graphicEl>
                                          </p:spTgt>
                                        </p:tgtEl>
                                      </p:cBhvr>
                                      <p:to x="100000" y="100000"/>
                                    </p:animScale>
                                    <p:animScale>
                                      <p:cBhvr>
                                        <p:cTn id="37" dur="26">
                                          <p:stCondLst>
                                            <p:cond delay="1808"/>
                                          </p:stCondLst>
                                        </p:cTn>
                                        <p:tgtEl>
                                          <p:spTgt spid="5">
                                            <p:graphicEl>
                                              <a:dgm id="{D5997FB6-A5FE-4C06-BF9E-64807667A1D9}"/>
                                            </p:graphicEl>
                                          </p:spTgt>
                                        </p:tgtEl>
                                      </p:cBhvr>
                                      <p:to x="100000" y="95000"/>
                                    </p:animScale>
                                    <p:animScale>
                                      <p:cBhvr>
                                        <p:cTn id="38" dur="166" decel="50000">
                                          <p:stCondLst>
                                            <p:cond delay="1834"/>
                                          </p:stCondLst>
                                        </p:cTn>
                                        <p:tgtEl>
                                          <p:spTgt spid="5">
                                            <p:graphicEl>
                                              <a:dgm id="{D5997FB6-A5FE-4C06-BF9E-64807667A1D9}"/>
                                            </p:graphicEl>
                                          </p:spTgt>
                                        </p:tgtEl>
                                      </p:cBhvr>
                                      <p:to x="100000" y="100000"/>
                                    </p:animScale>
                                  </p:childTnLst>
                                </p:cTn>
                              </p:par>
                              <p:par>
                                <p:cTn id="39" presetID="26" presetClass="entr" presetSubtype="0" fill="hold" grpId="0" nodeType="withEffect">
                                  <p:stCondLst>
                                    <p:cond delay="0"/>
                                  </p:stCondLst>
                                  <p:childTnLst>
                                    <p:set>
                                      <p:cBhvr>
                                        <p:cTn id="40" dur="1" fill="hold">
                                          <p:stCondLst>
                                            <p:cond delay="0"/>
                                          </p:stCondLst>
                                        </p:cTn>
                                        <p:tgtEl>
                                          <p:spTgt spid="5">
                                            <p:graphicEl>
                                              <a:dgm id="{918FF342-9837-4234-8DD7-A0A2BD624B00}"/>
                                            </p:graphicEl>
                                          </p:spTgt>
                                        </p:tgtEl>
                                        <p:attrNameLst>
                                          <p:attrName>style.visibility</p:attrName>
                                        </p:attrNameLst>
                                      </p:cBhvr>
                                      <p:to>
                                        <p:strVal val="visible"/>
                                      </p:to>
                                    </p:set>
                                    <p:animEffect transition="in" filter="wipe(down)">
                                      <p:cBhvr>
                                        <p:cTn id="41" dur="580">
                                          <p:stCondLst>
                                            <p:cond delay="0"/>
                                          </p:stCondLst>
                                        </p:cTn>
                                        <p:tgtEl>
                                          <p:spTgt spid="5">
                                            <p:graphicEl>
                                              <a:dgm id="{918FF342-9837-4234-8DD7-A0A2BD624B00}"/>
                                            </p:graphicEl>
                                          </p:spTgt>
                                        </p:tgtEl>
                                      </p:cBhvr>
                                    </p:animEffect>
                                    <p:anim calcmode="lin" valueType="num">
                                      <p:cBhvr>
                                        <p:cTn id="42" dur="1822" tmFilter="0,0; 0.14,0.36; 0.43,0.73; 0.71,0.91; 1.0,1.0">
                                          <p:stCondLst>
                                            <p:cond delay="0"/>
                                          </p:stCondLst>
                                        </p:cTn>
                                        <p:tgtEl>
                                          <p:spTgt spid="5">
                                            <p:graphicEl>
                                              <a:dgm id="{918FF342-9837-4234-8DD7-A0A2BD624B00}"/>
                                            </p:graphic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5">
                                            <p:graphicEl>
                                              <a:dgm id="{918FF342-9837-4234-8DD7-A0A2BD624B00}"/>
                                            </p:graphic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5">
                                            <p:graphicEl>
                                              <a:dgm id="{918FF342-9837-4234-8DD7-A0A2BD624B00}"/>
                                            </p:graphic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5">
                                            <p:graphicEl>
                                              <a:dgm id="{918FF342-9837-4234-8DD7-A0A2BD624B00}"/>
                                            </p:graphic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5">
                                            <p:graphicEl>
                                              <a:dgm id="{918FF342-9837-4234-8DD7-A0A2BD624B00}"/>
                                            </p:graphic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5">
                                            <p:graphicEl>
                                              <a:dgm id="{918FF342-9837-4234-8DD7-A0A2BD624B00}"/>
                                            </p:graphicEl>
                                          </p:spTgt>
                                        </p:tgtEl>
                                      </p:cBhvr>
                                      <p:to x="100000" y="60000"/>
                                    </p:animScale>
                                    <p:animScale>
                                      <p:cBhvr>
                                        <p:cTn id="48" dur="166" decel="50000">
                                          <p:stCondLst>
                                            <p:cond delay="676"/>
                                          </p:stCondLst>
                                        </p:cTn>
                                        <p:tgtEl>
                                          <p:spTgt spid="5">
                                            <p:graphicEl>
                                              <a:dgm id="{918FF342-9837-4234-8DD7-A0A2BD624B00}"/>
                                            </p:graphicEl>
                                          </p:spTgt>
                                        </p:tgtEl>
                                      </p:cBhvr>
                                      <p:to x="100000" y="100000"/>
                                    </p:animScale>
                                    <p:animScale>
                                      <p:cBhvr>
                                        <p:cTn id="49" dur="26">
                                          <p:stCondLst>
                                            <p:cond delay="1312"/>
                                          </p:stCondLst>
                                        </p:cTn>
                                        <p:tgtEl>
                                          <p:spTgt spid="5">
                                            <p:graphicEl>
                                              <a:dgm id="{918FF342-9837-4234-8DD7-A0A2BD624B00}"/>
                                            </p:graphicEl>
                                          </p:spTgt>
                                        </p:tgtEl>
                                      </p:cBhvr>
                                      <p:to x="100000" y="80000"/>
                                    </p:animScale>
                                    <p:animScale>
                                      <p:cBhvr>
                                        <p:cTn id="50" dur="166" decel="50000">
                                          <p:stCondLst>
                                            <p:cond delay="1338"/>
                                          </p:stCondLst>
                                        </p:cTn>
                                        <p:tgtEl>
                                          <p:spTgt spid="5">
                                            <p:graphicEl>
                                              <a:dgm id="{918FF342-9837-4234-8DD7-A0A2BD624B00}"/>
                                            </p:graphicEl>
                                          </p:spTgt>
                                        </p:tgtEl>
                                      </p:cBhvr>
                                      <p:to x="100000" y="100000"/>
                                    </p:animScale>
                                    <p:animScale>
                                      <p:cBhvr>
                                        <p:cTn id="51" dur="26">
                                          <p:stCondLst>
                                            <p:cond delay="1642"/>
                                          </p:stCondLst>
                                        </p:cTn>
                                        <p:tgtEl>
                                          <p:spTgt spid="5">
                                            <p:graphicEl>
                                              <a:dgm id="{918FF342-9837-4234-8DD7-A0A2BD624B00}"/>
                                            </p:graphicEl>
                                          </p:spTgt>
                                        </p:tgtEl>
                                      </p:cBhvr>
                                      <p:to x="100000" y="90000"/>
                                    </p:animScale>
                                    <p:animScale>
                                      <p:cBhvr>
                                        <p:cTn id="52" dur="166" decel="50000">
                                          <p:stCondLst>
                                            <p:cond delay="1668"/>
                                          </p:stCondLst>
                                        </p:cTn>
                                        <p:tgtEl>
                                          <p:spTgt spid="5">
                                            <p:graphicEl>
                                              <a:dgm id="{918FF342-9837-4234-8DD7-A0A2BD624B00}"/>
                                            </p:graphicEl>
                                          </p:spTgt>
                                        </p:tgtEl>
                                      </p:cBhvr>
                                      <p:to x="100000" y="100000"/>
                                    </p:animScale>
                                    <p:animScale>
                                      <p:cBhvr>
                                        <p:cTn id="53" dur="26">
                                          <p:stCondLst>
                                            <p:cond delay="1808"/>
                                          </p:stCondLst>
                                        </p:cTn>
                                        <p:tgtEl>
                                          <p:spTgt spid="5">
                                            <p:graphicEl>
                                              <a:dgm id="{918FF342-9837-4234-8DD7-A0A2BD624B00}"/>
                                            </p:graphicEl>
                                          </p:spTgt>
                                        </p:tgtEl>
                                      </p:cBhvr>
                                      <p:to x="100000" y="95000"/>
                                    </p:animScale>
                                    <p:animScale>
                                      <p:cBhvr>
                                        <p:cTn id="54" dur="166" decel="50000">
                                          <p:stCondLst>
                                            <p:cond delay="1834"/>
                                          </p:stCondLst>
                                        </p:cTn>
                                        <p:tgtEl>
                                          <p:spTgt spid="5">
                                            <p:graphicEl>
                                              <a:dgm id="{918FF342-9837-4234-8DD7-A0A2BD624B00}"/>
                                            </p:graphicEl>
                                          </p:spTgt>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grpId="0" nodeType="clickEffect">
                                  <p:stCondLst>
                                    <p:cond delay="0"/>
                                  </p:stCondLst>
                                  <p:childTnLst>
                                    <p:set>
                                      <p:cBhvr>
                                        <p:cTn id="58" dur="1" fill="hold">
                                          <p:stCondLst>
                                            <p:cond delay="0"/>
                                          </p:stCondLst>
                                        </p:cTn>
                                        <p:tgtEl>
                                          <p:spTgt spid="5">
                                            <p:graphicEl>
                                              <a:dgm id="{AE1BFBB7-50E2-4D16-953E-843707232272}"/>
                                            </p:graphicEl>
                                          </p:spTgt>
                                        </p:tgtEl>
                                        <p:attrNameLst>
                                          <p:attrName>style.visibility</p:attrName>
                                        </p:attrNameLst>
                                      </p:cBhvr>
                                      <p:to>
                                        <p:strVal val="visible"/>
                                      </p:to>
                                    </p:set>
                                    <p:animEffect transition="in" filter="wipe(down)">
                                      <p:cBhvr>
                                        <p:cTn id="59" dur="580">
                                          <p:stCondLst>
                                            <p:cond delay="0"/>
                                          </p:stCondLst>
                                        </p:cTn>
                                        <p:tgtEl>
                                          <p:spTgt spid="5">
                                            <p:graphicEl>
                                              <a:dgm id="{AE1BFBB7-50E2-4D16-953E-843707232272}"/>
                                            </p:graphicEl>
                                          </p:spTgt>
                                        </p:tgtEl>
                                      </p:cBhvr>
                                    </p:animEffect>
                                    <p:anim calcmode="lin" valueType="num">
                                      <p:cBhvr>
                                        <p:cTn id="60" dur="1822" tmFilter="0,0; 0.14,0.36; 0.43,0.73; 0.71,0.91; 1.0,1.0">
                                          <p:stCondLst>
                                            <p:cond delay="0"/>
                                          </p:stCondLst>
                                        </p:cTn>
                                        <p:tgtEl>
                                          <p:spTgt spid="5">
                                            <p:graphicEl>
                                              <a:dgm id="{AE1BFBB7-50E2-4D16-953E-843707232272}"/>
                                            </p:graphicEl>
                                          </p:spTgt>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5">
                                            <p:graphicEl>
                                              <a:dgm id="{AE1BFBB7-50E2-4D16-953E-843707232272}"/>
                                            </p:graphicEl>
                                          </p:spTgt>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5">
                                            <p:graphicEl>
                                              <a:dgm id="{AE1BFBB7-50E2-4D16-953E-843707232272}"/>
                                            </p:graphicEl>
                                          </p:spTgt>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5">
                                            <p:graphicEl>
                                              <a:dgm id="{AE1BFBB7-50E2-4D16-953E-843707232272}"/>
                                            </p:graphicEl>
                                          </p:spTgt>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5">
                                            <p:graphicEl>
                                              <a:dgm id="{AE1BFBB7-50E2-4D16-953E-843707232272}"/>
                                            </p:graphicEl>
                                          </p:spTgt>
                                        </p:tgtEl>
                                        <p:attrNameLst>
                                          <p:attrName>ppt_y</p:attrName>
                                        </p:attrNameLst>
                                      </p:cBhvr>
                                      <p:tavLst>
                                        <p:tav tm="0" fmla="#ppt_y-sin(pi*$)/81">
                                          <p:val>
                                            <p:fltVal val="0"/>
                                          </p:val>
                                        </p:tav>
                                        <p:tav tm="100000">
                                          <p:val>
                                            <p:fltVal val="1"/>
                                          </p:val>
                                        </p:tav>
                                      </p:tavLst>
                                    </p:anim>
                                    <p:animScale>
                                      <p:cBhvr>
                                        <p:cTn id="65" dur="26">
                                          <p:stCondLst>
                                            <p:cond delay="650"/>
                                          </p:stCondLst>
                                        </p:cTn>
                                        <p:tgtEl>
                                          <p:spTgt spid="5">
                                            <p:graphicEl>
                                              <a:dgm id="{AE1BFBB7-50E2-4D16-953E-843707232272}"/>
                                            </p:graphicEl>
                                          </p:spTgt>
                                        </p:tgtEl>
                                      </p:cBhvr>
                                      <p:to x="100000" y="60000"/>
                                    </p:animScale>
                                    <p:animScale>
                                      <p:cBhvr>
                                        <p:cTn id="66" dur="166" decel="50000">
                                          <p:stCondLst>
                                            <p:cond delay="676"/>
                                          </p:stCondLst>
                                        </p:cTn>
                                        <p:tgtEl>
                                          <p:spTgt spid="5">
                                            <p:graphicEl>
                                              <a:dgm id="{AE1BFBB7-50E2-4D16-953E-843707232272}"/>
                                            </p:graphicEl>
                                          </p:spTgt>
                                        </p:tgtEl>
                                      </p:cBhvr>
                                      <p:to x="100000" y="100000"/>
                                    </p:animScale>
                                    <p:animScale>
                                      <p:cBhvr>
                                        <p:cTn id="67" dur="26">
                                          <p:stCondLst>
                                            <p:cond delay="1312"/>
                                          </p:stCondLst>
                                        </p:cTn>
                                        <p:tgtEl>
                                          <p:spTgt spid="5">
                                            <p:graphicEl>
                                              <a:dgm id="{AE1BFBB7-50E2-4D16-953E-843707232272}"/>
                                            </p:graphicEl>
                                          </p:spTgt>
                                        </p:tgtEl>
                                      </p:cBhvr>
                                      <p:to x="100000" y="80000"/>
                                    </p:animScale>
                                    <p:animScale>
                                      <p:cBhvr>
                                        <p:cTn id="68" dur="166" decel="50000">
                                          <p:stCondLst>
                                            <p:cond delay="1338"/>
                                          </p:stCondLst>
                                        </p:cTn>
                                        <p:tgtEl>
                                          <p:spTgt spid="5">
                                            <p:graphicEl>
                                              <a:dgm id="{AE1BFBB7-50E2-4D16-953E-843707232272}"/>
                                            </p:graphicEl>
                                          </p:spTgt>
                                        </p:tgtEl>
                                      </p:cBhvr>
                                      <p:to x="100000" y="100000"/>
                                    </p:animScale>
                                    <p:animScale>
                                      <p:cBhvr>
                                        <p:cTn id="69" dur="26">
                                          <p:stCondLst>
                                            <p:cond delay="1642"/>
                                          </p:stCondLst>
                                        </p:cTn>
                                        <p:tgtEl>
                                          <p:spTgt spid="5">
                                            <p:graphicEl>
                                              <a:dgm id="{AE1BFBB7-50E2-4D16-953E-843707232272}"/>
                                            </p:graphicEl>
                                          </p:spTgt>
                                        </p:tgtEl>
                                      </p:cBhvr>
                                      <p:to x="100000" y="90000"/>
                                    </p:animScale>
                                    <p:animScale>
                                      <p:cBhvr>
                                        <p:cTn id="70" dur="166" decel="50000">
                                          <p:stCondLst>
                                            <p:cond delay="1668"/>
                                          </p:stCondLst>
                                        </p:cTn>
                                        <p:tgtEl>
                                          <p:spTgt spid="5">
                                            <p:graphicEl>
                                              <a:dgm id="{AE1BFBB7-50E2-4D16-953E-843707232272}"/>
                                            </p:graphicEl>
                                          </p:spTgt>
                                        </p:tgtEl>
                                      </p:cBhvr>
                                      <p:to x="100000" y="100000"/>
                                    </p:animScale>
                                    <p:animScale>
                                      <p:cBhvr>
                                        <p:cTn id="71" dur="26">
                                          <p:stCondLst>
                                            <p:cond delay="1808"/>
                                          </p:stCondLst>
                                        </p:cTn>
                                        <p:tgtEl>
                                          <p:spTgt spid="5">
                                            <p:graphicEl>
                                              <a:dgm id="{AE1BFBB7-50E2-4D16-953E-843707232272}"/>
                                            </p:graphicEl>
                                          </p:spTgt>
                                        </p:tgtEl>
                                      </p:cBhvr>
                                      <p:to x="100000" y="95000"/>
                                    </p:animScale>
                                    <p:animScale>
                                      <p:cBhvr>
                                        <p:cTn id="72" dur="166" decel="50000">
                                          <p:stCondLst>
                                            <p:cond delay="1834"/>
                                          </p:stCondLst>
                                        </p:cTn>
                                        <p:tgtEl>
                                          <p:spTgt spid="5">
                                            <p:graphicEl>
                                              <a:dgm id="{AE1BFBB7-50E2-4D16-953E-843707232272}"/>
                                            </p:graphicEl>
                                          </p:spTgt>
                                        </p:tgtEl>
                                      </p:cBhvr>
                                      <p:to x="100000" y="100000"/>
                                    </p:animScale>
                                  </p:childTnLst>
                                </p:cTn>
                              </p:par>
                              <p:par>
                                <p:cTn id="73" presetID="26" presetClass="entr" presetSubtype="0" fill="hold" grpId="0" nodeType="withEffect">
                                  <p:stCondLst>
                                    <p:cond delay="0"/>
                                  </p:stCondLst>
                                  <p:childTnLst>
                                    <p:set>
                                      <p:cBhvr>
                                        <p:cTn id="74" dur="1" fill="hold">
                                          <p:stCondLst>
                                            <p:cond delay="0"/>
                                          </p:stCondLst>
                                        </p:cTn>
                                        <p:tgtEl>
                                          <p:spTgt spid="5">
                                            <p:graphicEl>
                                              <a:dgm id="{AC77514B-0541-443E-AFE6-08C360B90EC1}"/>
                                            </p:graphicEl>
                                          </p:spTgt>
                                        </p:tgtEl>
                                        <p:attrNameLst>
                                          <p:attrName>style.visibility</p:attrName>
                                        </p:attrNameLst>
                                      </p:cBhvr>
                                      <p:to>
                                        <p:strVal val="visible"/>
                                      </p:to>
                                    </p:set>
                                    <p:animEffect transition="in" filter="wipe(down)">
                                      <p:cBhvr>
                                        <p:cTn id="75" dur="580">
                                          <p:stCondLst>
                                            <p:cond delay="0"/>
                                          </p:stCondLst>
                                        </p:cTn>
                                        <p:tgtEl>
                                          <p:spTgt spid="5">
                                            <p:graphicEl>
                                              <a:dgm id="{AC77514B-0541-443E-AFE6-08C360B90EC1}"/>
                                            </p:graphicEl>
                                          </p:spTgt>
                                        </p:tgtEl>
                                      </p:cBhvr>
                                    </p:animEffect>
                                    <p:anim calcmode="lin" valueType="num">
                                      <p:cBhvr>
                                        <p:cTn id="76" dur="1822" tmFilter="0,0; 0.14,0.36; 0.43,0.73; 0.71,0.91; 1.0,1.0">
                                          <p:stCondLst>
                                            <p:cond delay="0"/>
                                          </p:stCondLst>
                                        </p:cTn>
                                        <p:tgtEl>
                                          <p:spTgt spid="5">
                                            <p:graphicEl>
                                              <a:dgm id="{AC77514B-0541-443E-AFE6-08C360B90EC1}"/>
                                            </p:graphicEl>
                                          </p:spTgt>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5">
                                            <p:graphicEl>
                                              <a:dgm id="{AC77514B-0541-443E-AFE6-08C360B90EC1}"/>
                                            </p:graphicEl>
                                          </p:spTgt>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5">
                                            <p:graphicEl>
                                              <a:dgm id="{AC77514B-0541-443E-AFE6-08C360B90EC1}"/>
                                            </p:graphicEl>
                                          </p:spTgt>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5">
                                            <p:graphicEl>
                                              <a:dgm id="{AC77514B-0541-443E-AFE6-08C360B90EC1}"/>
                                            </p:graphicEl>
                                          </p:spTgt>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5">
                                            <p:graphicEl>
                                              <a:dgm id="{AC77514B-0541-443E-AFE6-08C360B90EC1}"/>
                                            </p:graphicEl>
                                          </p:spTgt>
                                        </p:tgtEl>
                                        <p:attrNameLst>
                                          <p:attrName>ppt_y</p:attrName>
                                        </p:attrNameLst>
                                      </p:cBhvr>
                                      <p:tavLst>
                                        <p:tav tm="0" fmla="#ppt_y-sin(pi*$)/81">
                                          <p:val>
                                            <p:fltVal val="0"/>
                                          </p:val>
                                        </p:tav>
                                        <p:tav tm="100000">
                                          <p:val>
                                            <p:fltVal val="1"/>
                                          </p:val>
                                        </p:tav>
                                      </p:tavLst>
                                    </p:anim>
                                    <p:animScale>
                                      <p:cBhvr>
                                        <p:cTn id="81" dur="26">
                                          <p:stCondLst>
                                            <p:cond delay="650"/>
                                          </p:stCondLst>
                                        </p:cTn>
                                        <p:tgtEl>
                                          <p:spTgt spid="5">
                                            <p:graphicEl>
                                              <a:dgm id="{AC77514B-0541-443E-AFE6-08C360B90EC1}"/>
                                            </p:graphicEl>
                                          </p:spTgt>
                                        </p:tgtEl>
                                      </p:cBhvr>
                                      <p:to x="100000" y="60000"/>
                                    </p:animScale>
                                    <p:animScale>
                                      <p:cBhvr>
                                        <p:cTn id="82" dur="166" decel="50000">
                                          <p:stCondLst>
                                            <p:cond delay="676"/>
                                          </p:stCondLst>
                                        </p:cTn>
                                        <p:tgtEl>
                                          <p:spTgt spid="5">
                                            <p:graphicEl>
                                              <a:dgm id="{AC77514B-0541-443E-AFE6-08C360B90EC1}"/>
                                            </p:graphicEl>
                                          </p:spTgt>
                                        </p:tgtEl>
                                      </p:cBhvr>
                                      <p:to x="100000" y="100000"/>
                                    </p:animScale>
                                    <p:animScale>
                                      <p:cBhvr>
                                        <p:cTn id="83" dur="26">
                                          <p:stCondLst>
                                            <p:cond delay="1312"/>
                                          </p:stCondLst>
                                        </p:cTn>
                                        <p:tgtEl>
                                          <p:spTgt spid="5">
                                            <p:graphicEl>
                                              <a:dgm id="{AC77514B-0541-443E-AFE6-08C360B90EC1}"/>
                                            </p:graphicEl>
                                          </p:spTgt>
                                        </p:tgtEl>
                                      </p:cBhvr>
                                      <p:to x="100000" y="80000"/>
                                    </p:animScale>
                                    <p:animScale>
                                      <p:cBhvr>
                                        <p:cTn id="84" dur="166" decel="50000">
                                          <p:stCondLst>
                                            <p:cond delay="1338"/>
                                          </p:stCondLst>
                                        </p:cTn>
                                        <p:tgtEl>
                                          <p:spTgt spid="5">
                                            <p:graphicEl>
                                              <a:dgm id="{AC77514B-0541-443E-AFE6-08C360B90EC1}"/>
                                            </p:graphicEl>
                                          </p:spTgt>
                                        </p:tgtEl>
                                      </p:cBhvr>
                                      <p:to x="100000" y="100000"/>
                                    </p:animScale>
                                    <p:animScale>
                                      <p:cBhvr>
                                        <p:cTn id="85" dur="26">
                                          <p:stCondLst>
                                            <p:cond delay="1642"/>
                                          </p:stCondLst>
                                        </p:cTn>
                                        <p:tgtEl>
                                          <p:spTgt spid="5">
                                            <p:graphicEl>
                                              <a:dgm id="{AC77514B-0541-443E-AFE6-08C360B90EC1}"/>
                                            </p:graphicEl>
                                          </p:spTgt>
                                        </p:tgtEl>
                                      </p:cBhvr>
                                      <p:to x="100000" y="90000"/>
                                    </p:animScale>
                                    <p:animScale>
                                      <p:cBhvr>
                                        <p:cTn id="86" dur="166" decel="50000">
                                          <p:stCondLst>
                                            <p:cond delay="1668"/>
                                          </p:stCondLst>
                                        </p:cTn>
                                        <p:tgtEl>
                                          <p:spTgt spid="5">
                                            <p:graphicEl>
                                              <a:dgm id="{AC77514B-0541-443E-AFE6-08C360B90EC1}"/>
                                            </p:graphicEl>
                                          </p:spTgt>
                                        </p:tgtEl>
                                      </p:cBhvr>
                                      <p:to x="100000" y="100000"/>
                                    </p:animScale>
                                    <p:animScale>
                                      <p:cBhvr>
                                        <p:cTn id="87" dur="26">
                                          <p:stCondLst>
                                            <p:cond delay="1808"/>
                                          </p:stCondLst>
                                        </p:cTn>
                                        <p:tgtEl>
                                          <p:spTgt spid="5">
                                            <p:graphicEl>
                                              <a:dgm id="{AC77514B-0541-443E-AFE6-08C360B90EC1}"/>
                                            </p:graphicEl>
                                          </p:spTgt>
                                        </p:tgtEl>
                                      </p:cBhvr>
                                      <p:to x="100000" y="95000"/>
                                    </p:animScale>
                                    <p:animScale>
                                      <p:cBhvr>
                                        <p:cTn id="88" dur="166" decel="50000">
                                          <p:stCondLst>
                                            <p:cond delay="1834"/>
                                          </p:stCondLst>
                                        </p:cTn>
                                        <p:tgtEl>
                                          <p:spTgt spid="5">
                                            <p:graphicEl>
                                              <a:dgm id="{AC77514B-0541-443E-AFE6-08C360B90EC1}"/>
                                            </p:graphicEl>
                                          </p:spTgt>
                                        </p:tgtEl>
                                      </p:cBhvr>
                                      <p:to x="100000" y="100000"/>
                                    </p:animScale>
                                  </p:childTnLst>
                                </p:cTn>
                              </p:par>
                            </p:childTnLst>
                          </p:cTn>
                        </p:par>
                      </p:childTnLst>
                    </p:cTn>
                  </p:par>
                  <p:par>
                    <p:cTn id="89" fill="hold">
                      <p:stCondLst>
                        <p:cond delay="indefinite"/>
                      </p:stCondLst>
                      <p:childTnLst>
                        <p:par>
                          <p:cTn id="90" fill="hold">
                            <p:stCondLst>
                              <p:cond delay="0"/>
                            </p:stCondLst>
                            <p:childTnLst>
                              <p:par>
                                <p:cTn id="91" presetID="26" presetClass="entr" presetSubtype="0" fill="hold" nodeType="clickEffect">
                                  <p:stCondLst>
                                    <p:cond delay="0"/>
                                  </p:stCondLst>
                                  <p:childTnLst>
                                    <p:set>
                                      <p:cBhvr>
                                        <p:cTn id="92" dur="1" fill="hold">
                                          <p:stCondLst>
                                            <p:cond delay="0"/>
                                          </p:stCondLst>
                                        </p:cTn>
                                        <p:tgtEl>
                                          <p:spTgt spid="3"/>
                                        </p:tgtEl>
                                        <p:attrNameLst>
                                          <p:attrName>style.visibility</p:attrName>
                                        </p:attrNameLst>
                                      </p:cBhvr>
                                      <p:to>
                                        <p:strVal val="visible"/>
                                      </p:to>
                                    </p:set>
                                    <p:animEffect transition="in" filter="wipe(down)">
                                      <p:cBhvr>
                                        <p:cTn id="93" dur="580">
                                          <p:stCondLst>
                                            <p:cond delay="0"/>
                                          </p:stCondLst>
                                        </p:cTn>
                                        <p:tgtEl>
                                          <p:spTgt spid="3"/>
                                        </p:tgtEl>
                                      </p:cBhvr>
                                    </p:animEffect>
                                    <p:anim calcmode="lin" valueType="num">
                                      <p:cBhvr>
                                        <p:cTn id="9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9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9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9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99" dur="26">
                                          <p:stCondLst>
                                            <p:cond delay="650"/>
                                          </p:stCondLst>
                                        </p:cTn>
                                        <p:tgtEl>
                                          <p:spTgt spid="3"/>
                                        </p:tgtEl>
                                      </p:cBhvr>
                                      <p:to x="100000" y="60000"/>
                                    </p:animScale>
                                    <p:animScale>
                                      <p:cBhvr>
                                        <p:cTn id="100" dur="166" decel="50000">
                                          <p:stCondLst>
                                            <p:cond delay="676"/>
                                          </p:stCondLst>
                                        </p:cTn>
                                        <p:tgtEl>
                                          <p:spTgt spid="3"/>
                                        </p:tgtEl>
                                      </p:cBhvr>
                                      <p:to x="100000" y="100000"/>
                                    </p:animScale>
                                    <p:animScale>
                                      <p:cBhvr>
                                        <p:cTn id="101" dur="26">
                                          <p:stCondLst>
                                            <p:cond delay="1312"/>
                                          </p:stCondLst>
                                        </p:cTn>
                                        <p:tgtEl>
                                          <p:spTgt spid="3"/>
                                        </p:tgtEl>
                                      </p:cBhvr>
                                      <p:to x="100000" y="80000"/>
                                    </p:animScale>
                                    <p:animScale>
                                      <p:cBhvr>
                                        <p:cTn id="102" dur="166" decel="50000">
                                          <p:stCondLst>
                                            <p:cond delay="1338"/>
                                          </p:stCondLst>
                                        </p:cTn>
                                        <p:tgtEl>
                                          <p:spTgt spid="3"/>
                                        </p:tgtEl>
                                      </p:cBhvr>
                                      <p:to x="100000" y="100000"/>
                                    </p:animScale>
                                    <p:animScale>
                                      <p:cBhvr>
                                        <p:cTn id="103" dur="26">
                                          <p:stCondLst>
                                            <p:cond delay="1642"/>
                                          </p:stCondLst>
                                        </p:cTn>
                                        <p:tgtEl>
                                          <p:spTgt spid="3"/>
                                        </p:tgtEl>
                                      </p:cBhvr>
                                      <p:to x="100000" y="90000"/>
                                    </p:animScale>
                                    <p:animScale>
                                      <p:cBhvr>
                                        <p:cTn id="104" dur="166" decel="50000">
                                          <p:stCondLst>
                                            <p:cond delay="1668"/>
                                          </p:stCondLst>
                                        </p:cTn>
                                        <p:tgtEl>
                                          <p:spTgt spid="3"/>
                                        </p:tgtEl>
                                      </p:cBhvr>
                                      <p:to x="100000" y="100000"/>
                                    </p:animScale>
                                    <p:animScale>
                                      <p:cBhvr>
                                        <p:cTn id="105" dur="26">
                                          <p:stCondLst>
                                            <p:cond delay="1808"/>
                                          </p:stCondLst>
                                        </p:cTn>
                                        <p:tgtEl>
                                          <p:spTgt spid="3"/>
                                        </p:tgtEl>
                                      </p:cBhvr>
                                      <p:to x="100000" y="95000"/>
                                    </p:animScale>
                                    <p:animScale>
                                      <p:cBhvr>
                                        <p:cTn id="106"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C8004-498D-43AA-8773-6DA5F041EA1F}"/>
              </a:ext>
            </a:extLst>
          </p:cNvPr>
          <p:cNvSpPr>
            <a:spLocks noGrp="1"/>
          </p:cNvSpPr>
          <p:nvPr>
            <p:ph type="title"/>
          </p:nvPr>
        </p:nvSpPr>
        <p:spPr>
          <a:xfrm>
            <a:off x="1295402" y="982132"/>
            <a:ext cx="9601196" cy="1303867"/>
          </a:xfrm>
        </p:spPr>
        <p:txBody>
          <a:bodyPr>
            <a:normAutofit/>
          </a:bodyPr>
          <a:lstStyle/>
          <a:p>
            <a:pPr rtl="1"/>
            <a:r>
              <a:rPr lang="ar-SA" dirty="0">
                <a:solidFill>
                  <a:srgbClr val="262626"/>
                </a:solidFill>
                <a:latin typeface="Sakkal Majalla" panose="02000000000000000000" pitchFamily="2" charset="-78"/>
                <a:cs typeface="Sakkal Majalla" panose="02000000000000000000" pitchFamily="2" charset="-78"/>
              </a:rPr>
              <a:t>للحفاظ (</a:t>
            </a:r>
            <a:r>
              <a:rPr lang="en-US" dirty="0">
                <a:solidFill>
                  <a:srgbClr val="262626"/>
                </a:solidFill>
                <a:latin typeface="Sakkal Majalla" panose="02000000000000000000" pitchFamily="2" charset="-78"/>
                <a:cs typeface="Sakkal Majalla" panose="02000000000000000000" pitchFamily="2" charset="-78"/>
              </a:rPr>
              <a:t>3</a:t>
            </a:r>
            <a:r>
              <a:rPr lang="ar-SA" dirty="0">
                <a:solidFill>
                  <a:srgbClr val="262626"/>
                </a:solidFill>
                <a:latin typeface="Sakkal Majalla" panose="02000000000000000000" pitchFamily="2" charset="-78"/>
                <a:cs typeface="Sakkal Majalla" panose="02000000000000000000" pitchFamily="2" charset="-78"/>
              </a:rPr>
              <a:t>)</a:t>
            </a:r>
            <a:endParaRPr lang="en-US" dirty="0">
              <a:solidFill>
                <a:srgbClr val="262626"/>
              </a:solidFill>
              <a:latin typeface="Sakkal Majalla" panose="02000000000000000000" pitchFamily="2" charset="-78"/>
              <a:cs typeface="Sakkal Majalla" panose="02000000000000000000" pitchFamily="2" charset="-78"/>
            </a:endParaRPr>
          </a:p>
        </p:txBody>
      </p:sp>
      <p:graphicFrame>
        <p:nvGraphicFramePr>
          <p:cNvPr id="5" name="Content Placeholder 2">
            <a:extLst>
              <a:ext uri="{FF2B5EF4-FFF2-40B4-BE49-F238E27FC236}">
                <a16:creationId xmlns:a16="http://schemas.microsoft.com/office/drawing/2014/main" id="{88FA6B1A-F6A5-4314-BDAC-CE9DCE055B28}"/>
              </a:ext>
            </a:extLst>
          </p:cNvPr>
          <p:cNvGraphicFramePr>
            <a:graphicFrameLocks noGrp="1"/>
          </p:cNvGraphicFramePr>
          <p:nvPr>
            <p:ph idx="1"/>
            <p:extLst>
              <p:ext uri="{D42A27DB-BD31-4B8C-83A1-F6EECF244321}">
                <p14:modId xmlns:p14="http://schemas.microsoft.com/office/powerpoint/2010/main" val="1630384108"/>
              </p:ext>
            </p:extLst>
          </p:nvPr>
        </p:nvGraphicFramePr>
        <p:xfrm>
          <a:off x="1295401" y="2675822"/>
          <a:ext cx="9601197" cy="2985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82983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graphicEl>
                                              <a:dgm id="{1BEC1CC2-7978-46CE-8A75-67A769C03883}"/>
                                            </p:graphicEl>
                                          </p:spTgt>
                                        </p:tgtEl>
                                        <p:attrNameLst>
                                          <p:attrName>style.visibility</p:attrName>
                                        </p:attrNameLst>
                                      </p:cBhvr>
                                      <p:to>
                                        <p:strVal val="visible"/>
                                      </p:to>
                                    </p:set>
                                    <p:animEffect transition="in" filter="wipe(down)">
                                      <p:cBhvr>
                                        <p:cTn id="7" dur="580">
                                          <p:stCondLst>
                                            <p:cond delay="0"/>
                                          </p:stCondLst>
                                        </p:cTn>
                                        <p:tgtEl>
                                          <p:spTgt spid="5">
                                            <p:graphicEl>
                                              <a:dgm id="{1BEC1CC2-7978-46CE-8A75-67A769C03883}"/>
                                            </p:graphicEl>
                                          </p:spTgt>
                                        </p:tgtEl>
                                      </p:cBhvr>
                                    </p:animEffect>
                                    <p:anim calcmode="lin" valueType="num">
                                      <p:cBhvr>
                                        <p:cTn id="8" dur="1822" tmFilter="0,0; 0.14,0.36; 0.43,0.73; 0.71,0.91; 1.0,1.0">
                                          <p:stCondLst>
                                            <p:cond delay="0"/>
                                          </p:stCondLst>
                                        </p:cTn>
                                        <p:tgtEl>
                                          <p:spTgt spid="5">
                                            <p:graphicEl>
                                              <a:dgm id="{1BEC1CC2-7978-46CE-8A75-67A769C03883}"/>
                                            </p:graphic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graphicEl>
                                              <a:dgm id="{1BEC1CC2-7978-46CE-8A75-67A769C03883}"/>
                                            </p:graphic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graphicEl>
                                              <a:dgm id="{1BEC1CC2-7978-46CE-8A75-67A769C03883}"/>
                                            </p:graphic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graphicEl>
                                              <a:dgm id="{1BEC1CC2-7978-46CE-8A75-67A769C03883}"/>
                                            </p:graphic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graphicEl>
                                              <a:dgm id="{1BEC1CC2-7978-46CE-8A75-67A769C03883}"/>
                                            </p:graphic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graphicEl>
                                              <a:dgm id="{1BEC1CC2-7978-46CE-8A75-67A769C03883}"/>
                                            </p:graphicEl>
                                          </p:spTgt>
                                        </p:tgtEl>
                                      </p:cBhvr>
                                      <p:to x="100000" y="60000"/>
                                    </p:animScale>
                                    <p:animScale>
                                      <p:cBhvr>
                                        <p:cTn id="14" dur="166" decel="50000">
                                          <p:stCondLst>
                                            <p:cond delay="676"/>
                                          </p:stCondLst>
                                        </p:cTn>
                                        <p:tgtEl>
                                          <p:spTgt spid="5">
                                            <p:graphicEl>
                                              <a:dgm id="{1BEC1CC2-7978-46CE-8A75-67A769C03883}"/>
                                            </p:graphicEl>
                                          </p:spTgt>
                                        </p:tgtEl>
                                      </p:cBhvr>
                                      <p:to x="100000" y="100000"/>
                                    </p:animScale>
                                    <p:animScale>
                                      <p:cBhvr>
                                        <p:cTn id="15" dur="26">
                                          <p:stCondLst>
                                            <p:cond delay="1312"/>
                                          </p:stCondLst>
                                        </p:cTn>
                                        <p:tgtEl>
                                          <p:spTgt spid="5">
                                            <p:graphicEl>
                                              <a:dgm id="{1BEC1CC2-7978-46CE-8A75-67A769C03883}"/>
                                            </p:graphicEl>
                                          </p:spTgt>
                                        </p:tgtEl>
                                      </p:cBhvr>
                                      <p:to x="100000" y="80000"/>
                                    </p:animScale>
                                    <p:animScale>
                                      <p:cBhvr>
                                        <p:cTn id="16" dur="166" decel="50000">
                                          <p:stCondLst>
                                            <p:cond delay="1338"/>
                                          </p:stCondLst>
                                        </p:cTn>
                                        <p:tgtEl>
                                          <p:spTgt spid="5">
                                            <p:graphicEl>
                                              <a:dgm id="{1BEC1CC2-7978-46CE-8A75-67A769C03883}"/>
                                            </p:graphicEl>
                                          </p:spTgt>
                                        </p:tgtEl>
                                      </p:cBhvr>
                                      <p:to x="100000" y="100000"/>
                                    </p:animScale>
                                    <p:animScale>
                                      <p:cBhvr>
                                        <p:cTn id="17" dur="26">
                                          <p:stCondLst>
                                            <p:cond delay="1642"/>
                                          </p:stCondLst>
                                        </p:cTn>
                                        <p:tgtEl>
                                          <p:spTgt spid="5">
                                            <p:graphicEl>
                                              <a:dgm id="{1BEC1CC2-7978-46CE-8A75-67A769C03883}"/>
                                            </p:graphicEl>
                                          </p:spTgt>
                                        </p:tgtEl>
                                      </p:cBhvr>
                                      <p:to x="100000" y="90000"/>
                                    </p:animScale>
                                    <p:animScale>
                                      <p:cBhvr>
                                        <p:cTn id="18" dur="166" decel="50000">
                                          <p:stCondLst>
                                            <p:cond delay="1668"/>
                                          </p:stCondLst>
                                        </p:cTn>
                                        <p:tgtEl>
                                          <p:spTgt spid="5">
                                            <p:graphicEl>
                                              <a:dgm id="{1BEC1CC2-7978-46CE-8A75-67A769C03883}"/>
                                            </p:graphicEl>
                                          </p:spTgt>
                                        </p:tgtEl>
                                      </p:cBhvr>
                                      <p:to x="100000" y="100000"/>
                                    </p:animScale>
                                    <p:animScale>
                                      <p:cBhvr>
                                        <p:cTn id="19" dur="26">
                                          <p:stCondLst>
                                            <p:cond delay="1808"/>
                                          </p:stCondLst>
                                        </p:cTn>
                                        <p:tgtEl>
                                          <p:spTgt spid="5">
                                            <p:graphicEl>
                                              <a:dgm id="{1BEC1CC2-7978-46CE-8A75-67A769C03883}"/>
                                            </p:graphicEl>
                                          </p:spTgt>
                                        </p:tgtEl>
                                      </p:cBhvr>
                                      <p:to x="100000" y="95000"/>
                                    </p:animScale>
                                    <p:animScale>
                                      <p:cBhvr>
                                        <p:cTn id="20" dur="166" decel="50000">
                                          <p:stCondLst>
                                            <p:cond delay="1834"/>
                                          </p:stCondLst>
                                        </p:cTn>
                                        <p:tgtEl>
                                          <p:spTgt spid="5">
                                            <p:graphicEl>
                                              <a:dgm id="{1BEC1CC2-7978-46CE-8A75-67A769C03883}"/>
                                            </p:graphic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graphicEl>
                                              <a:dgm id="{D5997FB6-A5FE-4C06-BF9E-64807667A1D9}"/>
                                            </p:graphicEl>
                                          </p:spTgt>
                                        </p:tgtEl>
                                        <p:attrNameLst>
                                          <p:attrName>style.visibility</p:attrName>
                                        </p:attrNameLst>
                                      </p:cBhvr>
                                      <p:to>
                                        <p:strVal val="visible"/>
                                      </p:to>
                                    </p:set>
                                    <p:animEffect transition="in" filter="wipe(down)">
                                      <p:cBhvr>
                                        <p:cTn id="25" dur="580">
                                          <p:stCondLst>
                                            <p:cond delay="0"/>
                                          </p:stCondLst>
                                        </p:cTn>
                                        <p:tgtEl>
                                          <p:spTgt spid="5">
                                            <p:graphicEl>
                                              <a:dgm id="{D5997FB6-A5FE-4C06-BF9E-64807667A1D9}"/>
                                            </p:graphicEl>
                                          </p:spTgt>
                                        </p:tgtEl>
                                      </p:cBhvr>
                                    </p:animEffect>
                                    <p:anim calcmode="lin" valueType="num">
                                      <p:cBhvr>
                                        <p:cTn id="26" dur="1822" tmFilter="0,0; 0.14,0.36; 0.43,0.73; 0.71,0.91; 1.0,1.0">
                                          <p:stCondLst>
                                            <p:cond delay="0"/>
                                          </p:stCondLst>
                                        </p:cTn>
                                        <p:tgtEl>
                                          <p:spTgt spid="5">
                                            <p:graphicEl>
                                              <a:dgm id="{D5997FB6-A5FE-4C06-BF9E-64807667A1D9}"/>
                                            </p:graphic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graphicEl>
                                              <a:dgm id="{D5997FB6-A5FE-4C06-BF9E-64807667A1D9}"/>
                                            </p:graphic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graphicEl>
                                              <a:dgm id="{D5997FB6-A5FE-4C06-BF9E-64807667A1D9}"/>
                                            </p:graphic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graphicEl>
                                              <a:dgm id="{D5997FB6-A5FE-4C06-BF9E-64807667A1D9}"/>
                                            </p:graphic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graphicEl>
                                              <a:dgm id="{D5997FB6-A5FE-4C06-BF9E-64807667A1D9}"/>
                                            </p:graphic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graphicEl>
                                              <a:dgm id="{D5997FB6-A5FE-4C06-BF9E-64807667A1D9}"/>
                                            </p:graphicEl>
                                          </p:spTgt>
                                        </p:tgtEl>
                                      </p:cBhvr>
                                      <p:to x="100000" y="60000"/>
                                    </p:animScale>
                                    <p:animScale>
                                      <p:cBhvr>
                                        <p:cTn id="32" dur="166" decel="50000">
                                          <p:stCondLst>
                                            <p:cond delay="676"/>
                                          </p:stCondLst>
                                        </p:cTn>
                                        <p:tgtEl>
                                          <p:spTgt spid="5">
                                            <p:graphicEl>
                                              <a:dgm id="{D5997FB6-A5FE-4C06-BF9E-64807667A1D9}"/>
                                            </p:graphicEl>
                                          </p:spTgt>
                                        </p:tgtEl>
                                      </p:cBhvr>
                                      <p:to x="100000" y="100000"/>
                                    </p:animScale>
                                    <p:animScale>
                                      <p:cBhvr>
                                        <p:cTn id="33" dur="26">
                                          <p:stCondLst>
                                            <p:cond delay="1312"/>
                                          </p:stCondLst>
                                        </p:cTn>
                                        <p:tgtEl>
                                          <p:spTgt spid="5">
                                            <p:graphicEl>
                                              <a:dgm id="{D5997FB6-A5FE-4C06-BF9E-64807667A1D9}"/>
                                            </p:graphicEl>
                                          </p:spTgt>
                                        </p:tgtEl>
                                      </p:cBhvr>
                                      <p:to x="100000" y="80000"/>
                                    </p:animScale>
                                    <p:animScale>
                                      <p:cBhvr>
                                        <p:cTn id="34" dur="166" decel="50000">
                                          <p:stCondLst>
                                            <p:cond delay="1338"/>
                                          </p:stCondLst>
                                        </p:cTn>
                                        <p:tgtEl>
                                          <p:spTgt spid="5">
                                            <p:graphicEl>
                                              <a:dgm id="{D5997FB6-A5FE-4C06-BF9E-64807667A1D9}"/>
                                            </p:graphicEl>
                                          </p:spTgt>
                                        </p:tgtEl>
                                      </p:cBhvr>
                                      <p:to x="100000" y="100000"/>
                                    </p:animScale>
                                    <p:animScale>
                                      <p:cBhvr>
                                        <p:cTn id="35" dur="26">
                                          <p:stCondLst>
                                            <p:cond delay="1642"/>
                                          </p:stCondLst>
                                        </p:cTn>
                                        <p:tgtEl>
                                          <p:spTgt spid="5">
                                            <p:graphicEl>
                                              <a:dgm id="{D5997FB6-A5FE-4C06-BF9E-64807667A1D9}"/>
                                            </p:graphicEl>
                                          </p:spTgt>
                                        </p:tgtEl>
                                      </p:cBhvr>
                                      <p:to x="100000" y="90000"/>
                                    </p:animScale>
                                    <p:animScale>
                                      <p:cBhvr>
                                        <p:cTn id="36" dur="166" decel="50000">
                                          <p:stCondLst>
                                            <p:cond delay="1668"/>
                                          </p:stCondLst>
                                        </p:cTn>
                                        <p:tgtEl>
                                          <p:spTgt spid="5">
                                            <p:graphicEl>
                                              <a:dgm id="{D5997FB6-A5FE-4C06-BF9E-64807667A1D9}"/>
                                            </p:graphicEl>
                                          </p:spTgt>
                                        </p:tgtEl>
                                      </p:cBhvr>
                                      <p:to x="100000" y="100000"/>
                                    </p:animScale>
                                    <p:animScale>
                                      <p:cBhvr>
                                        <p:cTn id="37" dur="26">
                                          <p:stCondLst>
                                            <p:cond delay="1808"/>
                                          </p:stCondLst>
                                        </p:cTn>
                                        <p:tgtEl>
                                          <p:spTgt spid="5">
                                            <p:graphicEl>
                                              <a:dgm id="{D5997FB6-A5FE-4C06-BF9E-64807667A1D9}"/>
                                            </p:graphicEl>
                                          </p:spTgt>
                                        </p:tgtEl>
                                      </p:cBhvr>
                                      <p:to x="100000" y="95000"/>
                                    </p:animScale>
                                    <p:animScale>
                                      <p:cBhvr>
                                        <p:cTn id="38" dur="166" decel="50000">
                                          <p:stCondLst>
                                            <p:cond delay="1834"/>
                                          </p:stCondLst>
                                        </p:cTn>
                                        <p:tgtEl>
                                          <p:spTgt spid="5">
                                            <p:graphicEl>
                                              <a:dgm id="{D5997FB6-A5FE-4C06-BF9E-64807667A1D9}"/>
                                            </p:graphicEl>
                                          </p:spTgt>
                                        </p:tgtEl>
                                      </p:cBhvr>
                                      <p:to x="100000" y="100000"/>
                                    </p:animScale>
                                  </p:childTnLst>
                                </p:cTn>
                              </p:par>
                              <p:par>
                                <p:cTn id="39" presetID="26" presetClass="entr" presetSubtype="0" fill="hold" grpId="0" nodeType="withEffect">
                                  <p:stCondLst>
                                    <p:cond delay="0"/>
                                  </p:stCondLst>
                                  <p:childTnLst>
                                    <p:set>
                                      <p:cBhvr>
                                        <p:cTn id="40" dur="1" fill="hold">
                                          <p:stCondLst>
                                            <p:cond delay="0"/>
                                          </p:stCondLst>
                                        </p:cTn>
                                        <p:tgtEl>
                                          <p:spTgt spid="5">
                                            <p:graphicEl>
                                              <a:dgm id="{918FF342-9837-4234-8DD7-A0A2BD624B00}"/>
                                            </p:graphicEl>
                                          </p:spTgt>
                                        </p:tgtEl>
                                        <p:attrNameLst>
                                          <p:attrName>style.visibility</p:attrName>
                                        </p:attrNameLst>
                                      </p:cBhvr>
                                      <p:to>
                                        <p:strVal val="visible"/>
                                      </p:to>
                                    </p:set>
                                    <p:animEffect transition="in" filter="wipe(down)">
                                      <p:cBhvr>
                                        <p:cTn id="41" dur="580">
                                          <p:stCondLst>
                                            <p:cond delay="0"/>
                                          </p:stCondLst>
                                        </p:cTn>
                                        <p:tgtEl>
                                          <p:spTgt spid="5">
                                            <p:graphicEl>
                                              <a:dgm id="{918FF342-9837-4234-8DD7-A0A2BD624B00}"/>
                                            </p:graphicEl>
                                          </p:spTgt>
                                        </p:tgtEl>
                                      </p:cBhvr>
                                    </p:animEffect>
                                    <p:anim calcmode="lin" valueType="num">
                                      <p:cBhvr>
                                        <p:cTn id="42" dur="1822" tmFilter="0,0; 0.14,0.36; 0.43,0.73; 0.71,0.91; 1.0,1.0">
                                          <p:stCondLst>
                                            <p:cond delay="0"/>
                                          </p:stCondLst>
                                        </p:cTn>
                                        <p:tgtEl>
                                          <p:spTgt spid="5">
                                            <p:graphicEl>
                                              <a:dgm id="{918FF342-9837-4234-8DD7-A0A2BD624B00}"/>
                                            </p:graphic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5">
                                            <p:graphicEl>
                                              <a:dgm id="{918FF342-9837-4234-8DD7-A0A2BD624B00}"/>
                                            </p:graphic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5">
                                            <p:graphicEl>
                                              <a:dgm id="{918FF342-9837-4234-8DD7-A0A2BD624B00}"/>
                                            </p:graphic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5">
                                            <p:graphicEl>
                                              <a:dgm id="{918FF342-9837-4234-8DD7-A0A2BD624B00}"/>
                                            </p:graphic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5">
                                            <p:graphicEl>
                                              <a:dgm id="{918FF342-9837-4234-8DD7-A0A2BD624B00}"/>
                                            </p:graphic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5">
                                            <p:graphicEl>
                                              <a:dgm id="{918FF342-9837-4234-8DD7-A0A2BD624B00}"/>
                                            </p:graphicEl>
                                          </p:spTgt>
                                        </p:tgtEl>
                                      </p:cBhvr>
                                      <p:to x="100000" y="60000"/>
                                    </p:animScale>
                                    <p:animScale>
                                      <p:cBhvr>
                                        <p:cTn id="48" dur="166" decel="50000">
                                          <p:stCondLst>
                                            <p:cond delay="676"/>
                                          </p:stCondLst>
                                        </p:cTn>
                                        <p:tgtEl>
                                          <p:spTgt spid="5">
                                            <p:graphicEl>
                                              <a:dgm id="{918FF342-9837-4234-8DD7-A0A2BD624B00}"/>
                                            </p:graphicEl>
                                          </p:spTgt>
                                        </p:tgtEl>
                                      </p:cBhvr>
                                      <p:to x="100000" y="100000"/>
                                    </p:animScale>
                                    <p:animScale>
                                      <p:cBhvr>
                                        <p:cTn id="49" dur="26">
                                          <p:stCondLst>
                                            <p:cond delay="1312"/>
                                          </p:stCondLst>
                                        </p:cTn>
                                        <p:tgtEl>
                                          <p:spTgt spid="5">
                                            <p:graphicEl>
                                              <a:dgm id="{918FF342-9837-4234-8DD7-A0A2BD624B00}"/>
                                            </p:graphicEl>
                                          </p:spTgt>
                                        </p:tgtEl>
                                      </p:cBhvr>
                                      <p:to x="100000" y="80000"/>
                                    </p:animScale>
                                    <p:animScale>
                                      <p:cBhvr>
                                        <p:cTn id="50" dur="166" decel="50000">
                                          <p:stCondLst>
                                            <p:cond delay="1338"/>
                                          </p:stCondLst>
                                        </p:cTn>
                                        <p:tgtEl>
                                          <p:spTgt spid="5">
                                            <p:graphicEl>
                                              <a:dgm id="{918FF342-9837-4234-8DD7-A0A2BD624B00}"/>
                                            </p:graphicEl>
                                          </p:spTgt>
                                        </p:tgtEl>
                                      </p:cBhvr>
                                      <p:to x="100000" y="100000"/>
                                    </p:animScale>
                                    <p:animScale>
                                      <p:cBhvr>
                                        <p:cTn id="51" dur="26">
                                          <p:stCondLst>
                                            <p:cond delay="1642"/>
                                          </p:stCondLst>
                                        </p:cTn>
                                        <p:tgtEl>
                                          <p:spTgt spid="5">
                                            <p:graphicEl>
                                              <a:dgm id="{918FF342-9837-4234-8DD7-A0A2BD624B00}"/>
                                            </p:graphicEl>
                                          </p:spTgt>
                                        </p:tgtEl>
                                      </p:cBhvr>
                                      <p:to x="100000" y="90000"/>
                                    </p:animScale>
                                    <p:animScale>
                                      <p:cBhvr>
                                        <p:cTn id="52" dur="166" decel="50000">
                                          <p:stCondLst>
                                            <p:cond delay="1668"/>
                                          </p:stCondLst>
                                        </p:cTn>
                                        <p:tgtEl>
                                          <p:spTgt spid="5">
                                            <p:graphicEl>
                                              <a:dgm id="{918FF342-9837-4234-8DD7-A0A2BD624B00}"/>
                                            </p:graphicEl>
                                          </p:spTgt>
                                        </p:tgtEl>
                                      </p:cBhvr>
                                      <p:to x="100000" y="100000"/>
                                    </p:animScale>
                                    <p:animScale>
                                      <p:cBhvr>
                                        <p:cTn id="53" dur="26">
                                          <p:stCondLst>
                                            <p:cond delay="1808"/>
                                          </p:stCondLst>
                                        </p:cTn>
                                        <p:tgtEl>
                                          <p:spTgt spid="5">
                                            <p:graphicEl>
                                              <a:dgm id="{918FF342-9837-4234-8DD7-A0A2BD624B00}"/>
                                            </p:graphicEl>
                                          </p:spTgt>
                                        </p:tgtEl>
                                      </p:cBhvr>
                                      <p:to x="100000" y="95000"/>
                                    </p:animScale>
                                    <p:animScale>
                                      <p:cBhvr>
                                        <p:cTn id="54" dur="166" decel="50000">
                                          <p:stCondLst>
                                            <p:cond delay="1834"/>
                                          </p:stCondLst>
                                        </p:cTn>
                                        <p:tgtEl>
                                          <p:spTgt spid="5">
                                            <p:graphicEl>
                                              <a:dgm id="{918FF342-9837-4234-8DD7-A0A2BD624B00}"/>
                                            </p:graphicEl>
                                          </p:spTgt>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grpId="0" nodeType="clickEffect">
                                  <p:stCondLst>
                                    <p:cond delay="0"/>
                                  </p:stCondLst>
                                  <p:childTnLst>
                                    <p:set>
                                      <p:cBhvr>
                                        <p:cTn id="58" dur="1" fill="hold">
                                          <p:stCondLst>
                                            <p:cond delay="0"/>
                                          </p:stCondLst>
                                        </p:cTn>
                                        <p:tgtEl>
                                          <p:spTgt spid="5">
                                            <p:graphicEl>
                                              <a:dgm id="{AE1BFBB7-50E2-4D16-953E-843707232272}"/>
                                            </p:graphicEl>
                                          </p:spTgt>
                                        </p:tgtEl>
                                        <p:attrNameLst>
                                          <p:attrName>style.visibility</p:attrName>
                                        </p:attrNameLst>
                                      </p:cBhvr>
                                      <p:to>
                                        <p:strVal val="visible"/>
                                      </p:to>
                                    </p:set>
                                    <p:animEffect transition="in" filter="wipe(down)">
                                      <p:cBhvr>
                                        <p:cTn id="59" dur="580">
                                          <p:stCondLst>
                                            <p:cond delay="0"/>
                                          </p:stCondLst>
                                        </p:cTn>
                                        <p:tgtEl>
                                          <p:spTgt spid="5">
                                            <p:graphicEl>
                                              <a:dgm id="{AE1BFBB7-50E2-4D16-953E-843707232272}"/>
                                            </p:graphicEl>
                                          </p:spTgt>
                                        </p:tgtEl>
                                      </p:cBhvr>
                                    </p:animEffect>
                                    <p:anim calcmode="lin" valueType="num">
                                      <p:cBhvr>
                                        <p:cTn id="60" dur="1822" tmFilter="0,0; 0.14,0.36; 0.43,0.73; 0.71,0.91; 1.0,1.0">
                                          <p:stCondLst>
                                            <p:cond delay="0"/>
                                          </p:stCondLst>
                                        </p:cTn>
                                        <p:tgtEl>
                                          <p:spTgt spid="5">
                                            <p:graphicEl>
                                              <a:dgm id="{AE1BFBB7-50E2-4D16-953E-843707232272}"/>
                                            </p:graphicEl>
                                          </p:spTgt>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5">
                                            <p:graphicEl>
                                              <a:dgm id="{AE1BFBB7-50E2-4D16-953E-843707232272}"/>
                                            </p:graphicEl>
                                          </p:spTgt>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5">
                                            <p:graphicEl>
                                              <a:dgm id="{AE1BFBB7-50E2-4D16-953E-843707232272}"/>
                                            </p:graphicEl>
                                          </p:spTgt>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5">
                                            <p:graphicEl>
                                              <a:dgm id="{AE1BFBB7-50E2-4D16-953E-843707232272}"/>
                                            </p:graphicEl>
                                          </p:spTgt>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5">
                                            <p:graphicEl>
                                              <a:dgm id="{AE1BFBB7-50E2-4D16-953E-843707232272}"/>
                                            </p:graphicEl>
                                          </p:spTgt>
                                        </p:tgtEl>
                                        <p:attrNameLst>
                                          <p:attrName>ppt_y</p:attrName>
                                        </p:attrNameLst>
                                      </p:cBhvr>
                                      <p:tavLst>
                                        <p:tav tm="0" fmla="#ppt_y-sin(pi*$)/81">
                                          <p:val>
                                            <p:fltVal val="0"/>
                                          </p:val>
                                        </p:tav>
                                        <p:tav tm="100000">
                                          <p:val>
                                            <p:fltVal val="1"/>
                                          </p:val>
                                        </p:tav>
                                      </p:tavLst>
                                    </p:anim>
                                    <p:animScale>
                                      <p:cBhvr>
                                        <p:cTn id="65" dur="26">
                                          <p:stCondLst>
                                            <p:cond delay="650"/>
                                          </p:stCondLst>
                                        </p:cTn>
                                        <p:tgtEl>
                                          <p:spTgt spid="5">
                                            <p:graphicEl>
                                              <a:dgm id="{AE1BFBB7-50E2-4D16-953E-843707232272}"/>
                                            </p:graphicEl>
                                          </p:spTgt>
                                        </p:tgtEl>
                                      </p:cBhvr>
                                      <p:to x="100000" y="60000"/>
                                    </p:animScale>
                                    <p:animScale>
                                      <p:cBhvr>
                                        <p:cTn id="66" dur="166" decel="50000">
                                          <p:stCondLst>
                                            <p:cond delay="676"/>
                                          </p:stCondLst>
                                        </p:cTn>
                                        <p:tgtEl>
                                          <p:spTgt spid="5">
                                            <p:graphicEl>
                                              <a:dgm id="{AE1BFBB7-50E2-4D16-953E-843707232272}"/>
                                            </p:graphicEl>
                                          </p:spTgt>
                                        </p:tgtEl>
                                      </p:cBhvr>
                                      <p:to x="100000" y="100000"/>
                                    </p:animScale>
                                    <p:animScale>
                                      <p:cBhvr>
                                        <p:cTn id="67" dur="26">
                                          <p:stCondLst>
                                            <p:cond delay="1312"/>
                                          </p:stCondLst>
                                        </p:cTn>
                                        <p:tgtEl>
                                          <p:spTgt spid="5">
                                            <p:graphicEl>
                                              <a:dgm id="{AE1BFBB7-50E2-4D16-953E-843707232272}"/>
                                            </p:graphicEl>
                                          </p:spTgt>
                                        </p:tgtEl>
                                      </p:cBhvr>
                                      <p:to x="100000" y="80000"/>
                                    </p:animScale>
                                    <p:animScale>
                                      <p:cBhvr>
                                        <p:cTn id="68" dur="166" decel="50000">
                                          <p:stCondLst>
                                            <p:cond delay="1338"/>
                                          </p:stCondLst>
                                        </p:cTn>
                                        <p:tgtEl>
                                          <p:spTgt spid="5">
                                            <p:graphicEl>
                                              <a:dgm id="{AE1BFBB7-50E2-4D16-953E-843707232272}"/>
                                            </p:graphicEl>
                                          </p:spTgt>
                                        </p:tgtEl>
                                      </p:cBhvr>
                                      <p:to x="100000" y="100000"/>
                                    </p:animScale>
                                    <p:animScale>
                                      <p:cBhvr>
                                        <p:cTn id="69" dur="26">
                                          <p:stCondLst>
                                            <p:cond delay="1642"/>
                                          </p:stCondLst>
                                        </p:cTn>
                                        <p:tgtEl>
                                          <p:spTgt spid="5">
                                            <p:graphicEl>
                                              <a:dgm id="{AE1BFBB7-50E2-4D16-953E-843707232272}"/>
                                            </p:graphicEl>
                                          </p:spTgt>
                                        </p:tgtEl>
                                      </p:cBhvr>
                                      <p:to x="100000" y="90000"/>
                                    </p:animScale>
                                    <p:animScale>
                                      <p:cBhvr>
                                        <p:cTn id="70" dur="166" decel="50000">
                                          <p:stCondLst>
                                            <p:cond delay="1668"/>
                                          </p:stCondLst>
                                        </p:cTn>
                                        <p:tgtEl>
                                          <p:spTgt spid="5">
                                            <p:graphicEl>
                                              <a:dgm id="{AE1BFBB7-50E2-4D16-953E-843707232272}"/>
                                            </p:graphicEl>
                                          </p:spTgt>
                                        </p:tgtEl>
                                      </p:cBhvr>
                                      <p:to x="100000" y="100000"/>
                                    </p:animScale>
                                    <p:animScale>
                                      <p:cBhvr>
                                        <p:cTn id="71" dur="26">
                                          <p:stCondLst>
                                            <p:cond delay="1808"/>
                                          </p:stCondLst>
                                        </p:cTn>
                                        <p:tgtEl>
                                          <p:spTgt spid="5">
                                            <p:graphicEl>
                                              <a:dgm id="{AE1BFBB7-50E2-4D16-953E-843707232272}"/>
                                            </p:graphicEl>
                                          </p:spTgt>
                                        </p:tgtEl>
                                      </p:cBhvr>
                                      <p:to x="100000" y="95000"/>
                                    </p:animScale>
                                    <p:animScale>
                                      <p:cBhvr>
                                        <p:cTn id="72" dur="166" decel="50000">
                                          <p:stCondLst>
                                            <p:cond delay="1834"/>
                                          </p:stCondLst>
                                        </p:cTn>
                                        <p:tgtEl>
                                          <p:spTgt spid="5">
                                            <p:graphicEl>
                                              <a:dgm id="{AE1BFBB7-50E2-4D16-953E-843707232272}"/>
                                            </p:graphicEl>
                                          </p:spTgt>
                                        </p:tgtEl>
                                      </p:cBhvr>
                                      <p:to x="100000" y="100000"/>
                                    </p:animScale>
                                  </p:childTnLst>
                                </p:cTn>
                              </p:par>
                              <p:par>
                                <p:cTn id="73" presetID="26" presetClass="entr" presetSubtype="0" fill="hold" grpId="0" nodeType="withEffect">
                                  <p:stCondLst>
                                    <p:cond delay="0"/>
                                  </p:stCondLst>
                                  <p:childTnLst>
                                    <p:set>
                                      <p:cBhvr>
                                        <p:cTn id="74" dur="1" fill="hold">
                                          <p:stCondLst>
                                            <p:cond delay="0"/>
                                          </p:stCondLst>
                                        </p:cTn>
                                        <p:tgtEl>
                                          <p:spTgt spid="5">
                                            <p:graphicEl>
                                              <a:dgm id="{AC77514B-0541-443E-AFE6-08C360B90EC1}"/>
                                            </p:graphicEl>
                                          </p:spTgt>
                                        </p:tgtEl>
                                        <p:attrNameLst>
                                          <p:attrName>style.visibility</p:attrName>
                                        </p:attrNameLst>
                                      </p:cBhvr>
                                      <p:to>
                                        <p:strVal val="visible"/>
                                      </p:to>
                                    </p:set>
                                    <p:animEffect transition="in" filter="wipe(down)">
                                      <p:cBhvr>
                                        <p:cTn id="75" dur="580">
                                          <p:stCondLst>
                                            <p:cond delay="0"/>
                                          </p:stCondLst>
                                        </p:cTn>
                                        <p:tgtEl>
                                          <p:spTgt spid="5">
                                            <p:graphicEl>
                                              <a:dgm id="{AC77514B-0541-443E-AFE6-08C360B90EC1}"/>
                                            </p:graphicEl>
                                          </p:spTgt>
                                        </p:tgtEl>
                                      </p:cBhvr>
                                    </p:animEffect>
                                    <p:anim calcmode="lin" valueType="num">
                                      <p:cBhvr>
                                        <p:cTn id="76" dur="1822" tmFilter="0,0; 0.14,0.36; 0.43,0.73; 0.71,0.91; 1.0,1.0">
                                          <p:stCondLst>
                                            <p:cond delay="0"/>
                                          </p:stCondLst>
                                        </p:cTn>
                                        <p:tgtEl>
                                          <p:spTgt spid="5">
                                            <p:graphicEl>
                                              <a:dgm id="{AC77514B-0541-443E-AFE6-08C360B90EC1}"/>
                                            </p:graphicEl>
                                          </p:spTgt>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5">
                                            <p:graphicEl>
                                              <a:dgm id="{AC77514B-0541-443E-AFE6-08C360B90EC1}"/>
                                            </p:graphicEl>
                                          </p:spTgt>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5">
                                            <p:graphicEl>
                                              <a:dgm id="{AC77514B-0541-443E-AFE6-08C360B90EC1}"/>
                                            </p:graphicEl>
                                          </p:spTgt>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5">
                                            <p:graphicEl>
                                              <a:dgm id="{AC77514B-0541-443E-AFE6-08C360B90EC1}"/>
                                            </p:graphicEl>
                                          </p:spTgt>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5">
                                            <p:graphicEl>
                                              <a:dgm id="{AC77514B-0541-443E-AFE6-08C360B90EC1}"/>
                                            </p:graphicEl>
                                          </p:spTgt>
                                        </p:tgtEl>
                                        <p:attrNameLst>
                                          <p:attrName>ppt_y</p:attrName>
                                        </p:attrNameLst>
                                      </p:cBhvr>
                                      <p:tavLst>
                                        <p:tav tm="0" fmla="#ppt_y-sin(pi*$)/81">
                                          <p:val>
                                            <p:fltVal val="0"/>
                                          </p:val>
                                        </p:tav>
                                        <p:tav tm="100000">
                                          <p:val>
                                            <p:fltVal val="1"/>
                                          </p:val>
                                        </p:tav>
                                      </p:tavLst>
                                    </p:anim>
                                    <p:animScale>
                                      <p:cBhvr>
                                        <p:cTn id="81" dur="26">
                                          <p:stCondLst>
                                            <p:cond delay="650"/>
                                          </p:stCondLst>
                                        </p:cTn>
                                        <p:tgtEl>
                                          <p:spTgt spid="5">
                                            <p:graphicEl>
                                              <a:dgm id="{AC77514B-0541-443E-AFE6-08C360B90EC1}"/>
                                            </p:graphicEl>
                                          </p:spTgt>
                                        </p:tgtEl>
                                      </p:cBhvr>
                                      <p:to x="100000" y="60000"/>
                                    </p:animScale>
                                    <p:animScale>
                                      <p:cBhvr>
                                        <p:cTn id="82" dur="166" decel="50000">
                                          <p:stCondLst>
                                            <p:cond delay="676"/>
                                          </p:stCondLst>
                                        </p:cTn>
                                        <p:tgtEl>
                                          <p:spTgt spid="5">
                                            <p:graphicEl>
                                              <a:dgm id="{AC77514B-0541-443E-AFE6-08C360B90EC1}"/>
                                            </p:graphicEl>
                                          </p:spTgt>
                                        </p:tgtEl>
                                      </p:cBhvr>
                                      <p:to x="100000" y="100000"/>
                                    </p:animScale>
                                    <p:animScale>
                                      <p:cBhvr>
                                        <p:cTn id="83" dur="26">
                                          <p:stCondLst>
                                            <p:cond delay="1312"/>
                                          </p:stCondLst>
                                        </p:cTn>
                                        <p:tgtEl>
                                          <p:spTgt spid="5">
                                            <p:graphicEl>
                                              <a:dgm id="{AC77514B-0541-443E-AFE6-08C360B90EC1}"/>
                                            </p:graphicEl>
                                          </p:spTgt>
                                        </p:tgtEl>
                                      </p:cBhvr>
                                      <p:to x="100000" y="80000"/>
                                    </p:animScale>
                                    <p:animScale>
                                      <p:cBhvr>
                                        <p:cTn id="84" dur="166" decel="50000">
                                          <p:stCondLst>
                                            <p:cond delay="1338"/>
                                          </p:stCondLst>
                                        </p:cTn>
                                        <p:tgtEl>
                                          <p:spTgt spid="5">
                                            <p:graphicEl>
                                              <a:dgm id="{AC77514B-0541-443E-AFE6-08C360B90EC1}"/>
                                            </p:graphicEl>
                                          </p:spTgt>
                                        </p:tgtEl>
                                      </p:cBhvr>
                                      <p:to x="100000" y="100000"/>
                                    </p:animScale>
                                    <p:animScale>
                                      <p:cBhvr>
                                        <p:cTn id="85" dur="26">
                                          <p:stCondLst>
                                            <p:cond delay="1642"/>
                                          </p:stCondLst>
                                        </p:cTn>
                                        <p:tgtEl>
                                          <p:spTgt spid="5">
                                            <p:graphicEl>
                                              <a:dgm id="{AC77514B-0541-443E-AFE6-08C360B90EC1}"/>
                                            </p:graphicEl>
                                          </p:spTgt>
                                        </p:tgtEl>
                                      </p:cBhvr>
                                      <p:to x="100000" y="90000"/>
                                    </p:animScale>
                                    <p:animScale>
                                      <p:cBhvr>
                                        <p:cTn id="86" dur="166" decel="50000">
                                          <p:stCondLst>
                                            <p:cond delay="1668"/>
                                          </p:stCondLst>
                                        </p:cTn>
                                        <p:tgtEl>
                                          <p:spTgt spid="5">
                                            <p:graphicEl>
                                              <a:dgm id="{AC77514B-0541-443E-AFE6-08C360B90EC1}"/>
                                            </p:graphicEl>
                                          </p:spTgt>
                                        </p:tgtEl>
                                      </p:cBhvr>
                                      <p:to x="100000" y="100000"/>
                                    </p:animScale>
                                    <p:animScale>
                                      <p:cBhvr>
                                        <p:cTn id="87" dur="26">
                                          <p:stCondLst>
                                            <p:cond delay="1808"/>
                                          </p:stCondLst>
                                        </p:cTn>
                                        <p:tgtEl>
                                          <p:spTgt spid="5">
                                            <p:graphicEl>
                                              <a:dgm id="{AC77514B-0541-443E-AFE6-08C360B90EC1}"/>
                                            </p:graphicEl>
                                          </p:spTgt>
                                        </p:tgtEl>
                                      </p:cBhvr>
                                      <p:to x="100000" y="95000"/>
                                    </p:animScale>
                                    <p:animScale>
                                      <p:cBhvr>
                                        <p:cTn id="88" dur="166" decel="50000">
                                          <p:stCondLst>
                                            <p:cond delay="1834"/>
                                          </p:stCondLst>
                                        </p:cTn>
                                        <p:tgtEl>
                                          <p:spTgt spid="5">
                                            <p:graphicEl>
                                              <a:dgm id="{AC77514B-0541-443E-AFE6-08C360B90EC1}"/>
                                            </p:graphic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C8004-498D-43AA-8773-6DA5F041EA1F}"/>
              </a:ext>
            </a:extLst>
          </p:cNvPr>
          <p:cNvSpPr>
            <a:spLocks noGrp="1"/>
          </p:cNvSpPr>
          <p:nvPr>
            <p:ph type="title"/>
          </p:nvPr>
        </p:nvSpPr>
        <p:spPr>
          <a:xfrm>
            <a:off x="1295402" y="982132"/>
            <a:ext cx="9601196" cy="1303867"/>
          </a:xfrm>
        </p:spPr>
        <p:txBody>
          <a:bodyPr>
            <a:normAutofit/>
          </a:bodyPr>
          <a:lstStyle/>
          <a:p>
            <a:pPr rtl="1"/>
            <a:r>
              <a:rPr lang="ar-SA" dirty="0">
                <a:solidFill>
                  <a:srgbClr val="262626"/>
                </a:solidFill>
                <a:latin typeface="Sakkal Majalla" panose="02000000000000000000" pitchFamily="2" charset="-78"/>
                <a:cs typeface="Sakkal Majalla" panose="02000000000000000000" pitchFamily="2" charset="-78"/>
              </a:rPr>
              <a:t>للحفاظ (</a:t>
            </a:r>
            <a:r>
              <a:rPr lang="en-US" dirty="0">
                <a:solidFill>
                  <a:srgbClr val="262626"/>
                </a:solidFill>
                <a:latin typeface="Sakkal Majalla" panose="02000000000000000000" pitchFamily="2" charset="-78"/>
                <a:cs typeface="Sakkal Majalla" panose="02000000000000000000" pitchFamily="2" charset="-78"/>
              </a:rPr>
              <a:t>4</a:t>
            </a:r>
            <a:r>
              <a:rPr lang="ar-SA" dirty="0">
                <a:solidFill>
                  <a:srgbClr val="262626"/>
                </a:solidFill>
                <a:latin typeface="Sakkal Majalla" panose="02000000000000000000" pitchFamily="2" charset="-78"/>
                <a:cs typeface="Sakkal Majalla" panose="02000000000000000000" pitchFamily="2" charset="-78"/>
              </a:rPr>
              <a:t>)</a:t>
            </a:r>
            <a:endParaRPr lang="en-US" dirty="0">
              <a:solidFill>
                <a:srgbClr val="262626"/>
              </a:solidFill>
              <a:latin typeface="Sakkal Majalla" panose="02000000000000000000" pitchFamily="2" charset="-78"/>
              <a:cs typeface="Sakkal Majalla" panose="02000000000000000000" pitchFamily="2" charset="-78"/>
            </a:endParaRPr>
          </a:p>
        </p:txBody>
      </p:sp>
      <p:graphicFrame>
        <p:nvGraphicFramePr>
          <p:cNvPr id="5" name="Content Placeholder 2">
            <a:extLst>
              <a:ext uri="{FF2B5EF4-FFF2-40B4-BE49-F238E27FC236}">
                <a16:creationId xmlns:a16="http://schemas.microsoft.com/office/drawing/2014/main" id="{88FA6B1A-F6A5-4314-BDAC-CE9DCE055B28}"/>
              </a:ext>
            </a:extLst>
          </p:cNvPr>
          <p:cNvGraphicFramePr>
            <a:graphicFrameLocks noGrp="1"/>
          </p:cNvGraphicFramePr>
          <p:nvPr>
            <p:ph idx="1"/>
            <p:extLst>
              <p:ext uri="{D42A27DB-BD31-4B8C-83A1-F6EECF244321}">
                <p14:modId xmlns:p14="http://schemas.microsoft.com/office/powerpoint/2010/main" val="2350781550"/>
              </p:ext>
            </p:extLst>
          </p:nvPr>
        </p:nvGraphicFramePr>
        <p:xfrm>
          <a:off x="1295401" y="2675822"/>
          <a:ext cx="9601197" cy="2985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474344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graphicEl>
                                              <a:dgm id="{1BEC1CC2-7978-46CE-8A75-67A769C03883}"/>
                                            </p:graphicEl>
                                          </p:spTgt>
                                        </p:tgtEl>
                                        <p:attrNameLst>
                                          <p:attrName>style.visibility</p:attrName>
                                        </p:attrNameLst>
                                      </p:cBhvr>
                                      <p:to>
                                        <p:strVal val="visible"/>
                                      </p:to>
                                    </p:set>
                                    <p:animEffect transition="in" filter="wipe(down)">
                                      <p:cBhvr>
                                        <p:cTn id="7" dur="580">
                                          <p:stCondLst>
                                            <p:cond delay="0"/>
                                          </p:stCondLst>
                                        </p:cTn>
                                        <p:tgtEl>
                                          <p:spTgt spid="5">
                                            <p:graphicEl>
                                              <a:dgm id="{1BEC1CC2-7978-46CE-8A75-67A769C03883}"/>
                                            </p:graphicEl>
                                          </p:spTgt>
                                        </p:tgtEl>
                                      </p:cBhvr>
                                    </p:animEffect>
                                    <p:anim calcmode="lin" valueType="num">
                                      <p:cBhvr>
                                        <p:cTn id="8" dur="1822" tmFilter="0,0; 0.14,0.36; 0.43,0.73; 0.71,0.91; 1.0,1.0">
                                          <p:stCondLst>
                                            <p:cond delay="0"/>
                                          </p:stCondLst>
                                        </p:cTn>
                                        <p:tgtEl>
                                          <p:spTgt spid="5">
                                            <p:graphicEl>
                                              <a:dgm id="{1BEC1CC2-7978-46CE-8A75-67A769C03883}"/>
                                            </p:graphic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graphicEl>
                                              <a:dgm id="{1BEC1CC2-7978-46CE-8A75-67A769C03883}"/>
                                            </p:graphic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graphicEl>
                                              <a:dgm id="{1BEC1CC2-7978-46CE-8A75-67A769C03883}"/>
                                            </p:graphic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graphicEl>
                                              <a:dgm id="{1BEC1CC2-7978-46CE-8A75-67A769C03883}"/>
                                            </p:graphic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graphicEl>
                                              <a:dgm id="{1BEC1CC2-7978-46CE-8A75-67A769C03883}"/>
                                            </p:graphic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graphicEl>
                                              <a:dgm id="{1BEC1CC2-7978-46CE-8A75-67A769C03883}"/>
                                            </p:graphicEl>
                                          </p:spTgt>
                                        </p:tgtEl>
                                      </p:cBhvr>
                                      <p:to x="100000" y="60000"/>
                                    </p:animScale>
                                    <p:animScale>
                                      <p:cBhvr>
                                        <p:cTn id="14" dur="166" decel="50000">
                                          <p:stCondLst>
                                            <p:cond delay="676"/>
                                          </p:stCondLst>
                                        </p:cTn>
                                        <p:tgtEl>
                                          <p:spTgt spid="5">
                                            <p:graphicEl>
                                              <a:dgm id="{1BEC1CC2-7978-46CE-8A75-67A769C03883}"/>
                                            </p:graphicEl>
                                          </p:spTgt>
                                        </p:tgtEl>
                                      </p:cBhvr>
                                      <p:to x="100000" y="100000"/>
                                    </p:animScale>
                                    <p:animScale>
                                      <p:cBhvr>
                                        <p:cTn id="15" dur="26">
                                          <p:stCondLst>
                                            <p:cond delay="1312"/>
                                          </p:stCondLst>
                                        </p:cTn>
                                        <p:tgtEl>
                                          <p:spTgt spid="5">
                                            <p:graphicEl>
                                              <a:dgm id="{1BEC1CC2-7978-46CE-8A75-67A769C03883}"/>
                                            </p:graphicEl>
                                          </p:spTgt>
                                        </p:tgtEl>
                                      </p:cBhvr>
                                      <p:to x="100000" y="80000"/>
                                    </p:animScale>
                                    <p:animScale>
                                      <p:cBhvr>
                                        <p:cTn id="16" dur="166" decel="50000">
                                          <p:stCondLst>
                                            <p:cond delay="1338"/>
                                          </p:stCondLst>
                                        </p:cTn>
                                        <p:tgtEl>
                                          <p:spTgt spid="5">
                                            <p:graphicEl>
                                              <a:dgm id="{1BEC1CC2-7978-46CE-8A75-67A769C03883}"/>
                                            </p:graphicEl>
                                          </p:spTgt>
                                        </p:tgtEl>
                                      </p:cBhvr>
                                      <p:to x="100000" y="100000"/>
                                    </p:animScale>
                                    <p:animScale>
                                      <p:cBhvr>
                                        <p:cTn id="17" dur="26">
                                          <p:stCondLst>
                                            <p:cond delay="1642"/>
                                          </p:stCondLst>
                                        </p:cTn>
                                        <p:tgtEl>
                                          <p:spTgt spid="5">
                                            <p:graphicEl>
                                              <a:dgm id="{1BEC1CC2-7978-46CE-8A75-67A769C03883}"/>
                                            </p:graphicEl>
                                          </p:spTgt>
                                        </p:tgtEl>
                                      </p:cBhvr>
                                      <p:to x="100000" y="90000"/>
                                    </p:animScale>
                                    <p:animScale>
                                      <p:cBhvr>
                                        <p:cTn id="18" dur="166" decel="50000">
                                          <p:stCondLst>
                                            <p:cond delay="1668"/>
                                          </p:stCondLst>
                                        </p:cTn>
                                        <p:tgtEl>
                                          <p:spTgt spid="5">
                                            <p:graphicEl>
                                              <a:dgm id="{1BEC1CC2-7978-46CE-8A75-67A769C03883}"/>
                                            </p:graphicEl>
                                          </p:spTgt>
                                        </p:tgtEl>
                                      </p:cBhvr>
                                      <p:to x="100000" y="100000"/>
                                    </p:animScale>
                                    <p:animScale>
                                      <p:cBhvr>
                                        <p:cTn id="19" dur="26">
                                          <p:stCondLst>
                                            <p:cond delay="1808"/>
                                          </p:stCondLst>
                                        </p:cTn>
                                        <p:tgtEl>
                                          <p:spTgt spid="5">
                                            <p:graphicEl>
                                              <a:dgm id="{1BEC1CC2-7978-46CE-8A75-67A769C03883}"/>
                                            </p:graphicEl>
                                          </p:spTgt>
                                        </p:tgtEl>
                                      </p:cBhvr>
                                      <p:to x="100000" y="95000"/>
                                    </p:animScale>
                                    <p:animScale>
                                      <p:cBhvr>
                                        <p:cTn id="20" dur="166" decel="50000">
                                          <p:stCondLst>
                                            <p:cond delay="1834"/>
                                          </p:stCondLst>
                                        </p:cTn>
                                        <p:tgtEl>
                                          <p:spTgt spid="5">
                                            <p:graphicEl>
                                              <a:dgm id="{1BEC1CC2-7978-46CE-8A75-67A769C03883}"/>
                                            </p:graphic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graphicEl>
                                              <a:dgm id="{D5997FB6-A5FE-4C06-BF9E-64807667A1D9}"/>
                                            </p:graphicEl>
                                          </p:spTgt>
                                        </p:tgtEl>
                                        <p:attrNameLst>
                                          <p:attrName>style.visibility</p:attrName>
                                        </p:attrNameLst>
                                      </p:cBhvr>
                                      <p:to>
                                        <p:strVal val="visible"/>
                                      </p:to>
                                    </p:set>
                                    <p:animEffect transition="in" filter="wipe(down)">
                                      <p:cBhvr>
                                        <p:cTn id="25" dur="580">
                                          <p:stCondLst>
                                            <p:cond delay="0"/>
                                          </p:stCondLst>
                                        </p:cTn>
                                        <p:tgtEl>
                                          <p:spTgt spid="5">
                                            <p:graphicEl>
                                              <a:dgm id="{D5997FB6-A5FE-4C06-BF9E-64807667A1D9}"/>
                                            </p:graphicEl>
                                          </p:spTgt>
                                        </p:tgtEl>
                                      </p:cBhvr>
                                    </p:animEffect>
                                    <p:anim calcmode="lin" valueType="num">
                                      <p:cBhvr>
                                        <p:cTn id="26" dur="1822" tmFilter="0,0; 0.14,0.36; 0.43,0.73; 0.71,0.91; 1.0,1.0">
                                          <p:stCondLst>
                                            <p:cond delay="0"/>
                                          </p:stCondLst>
                                        </p:cTn>
                                        <p:tgtEl>
                                          <p:spTgt spid="5">
                                            <p:graphicEl>
                                              <a:dgm id="{D5997FB6-A5FE-4C06-BF9E-64807667A1D9}"/>
                                            </p:graphic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graphicEl>
                                              <a:dgm id="{D5997FB6-A5FE-4C06-BF9E-64807667A1D9}"/>
                                            </p:graphic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graphicEl>
                                              <a:dgm id="{D5997FB6-A5FE-4C06-BF9E-64807667A1D9}"/>
                                            </p:graphic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graphicEl>
                                              <a:dgm id="{D5997FB6-A5FE-4C06-BF9E-64807667A1D9}"/>
                                            </p:graphic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graphicEl>
                                              <a:dgm id="{D5997FB6-A5FE-4C06-BF9E-64807667A1D9}"/>
                                            </p:graphic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graphicEl>
                                              <a:dgm id="{D5997FB6-A5FE-4C06-BF9E-64807667A1D9}"/>
                                            </p:graphicEl>
                                          </p:spTgt>
                                        </p:tgtEl>
                                      </p:cBhvr>
                                      <p:to x="100000" y="60000"/>
                                    </p:animScale>
                                    <p:animScale>
                                      <p:cBhvr>
                                        <p:cTn id="32" dur="166" decel="50000">
                                          <p:stCondLst>
                                            <p:cond delay="676"/>
                                          </p:stCondLst>
                                        </p:cTn>
                                        <p:tgtEl>
                                          <p:spTgt spid="5">
                                            <p:graphicEl>
                                              <a:dgm id="{D5997FB6-A5FE-4C06-BF9E-64807667A1D9}"/>
                                            </p:graphicEl>
                                          </p:spTgt>
                                        </p:tgtEl>
                                      </p:cBhvr>
                                      <p:to x="100000" y="100000"/>
                                    </p:animScale>
                                    <p:animScale>
                                      <p:cBhvr>
                                        <p:cTn id="33" dur="26">
                                          <p:stCondLst>
                                            <p:cond delay="1312"/>
                                          </p:stCondLst>
                                        </p:cTn>
                                        <p:tgtEl>
                                          <p:spTgt spid="5">
                                            <p:graphicEl>
                                              <a:dgm id="{D5997FB6-A5FE-4C06-BF9E-64807667A1D9}"/>
                                            </p:graphicEl>
                                          </p:spTgt>
                                        </p:tgtEl>
                                      </p:cBhvr>
                                      <p:to x="100000" y="80000"/>
                                    </p:animScale>
                                    <p:animScale>
                                      <p:cBhvr>
                                        <p:cTn id="34" dur="166" decel="50000">
                                          <p:stCondLst>
                                            <p:cond delay="1338"/>
                                          </p:stCondLst>
                                        </p:cTn>
                                        <p:tgtEl>
                                          <p:spTgt spid="5">
                                            <p:graphicEl>
                                              <a:dgm id="{D5997FB6-A5FE-4C06-BF9E-64807667A1D9}"/>
                                            </p:graphicEl>
                                          </p:spTgt>
                                        </p:tgtEl>
                                      </p:cBhvr>
                                      <p:to x="100000" y="100000"/>
                                    </p:animScale>
                                    <p:animScale>
                                      <p:cBhvr>
                                        <p:cTn id="35" dur="26">
                                          <p:stCondLst>
                                            <p:cond delay="1642"/>
                                          </p:stCondLst>
                                        </p:cTn>
                                        <p:tgtEl>
                                          <p:spTgt spid="5">
                                            <p:graphicEl>
                                              <a:dgm id="{D5997FB6-A5FE-4C06-BF9E-64807667A1D9}"/>
                                            </p:graphicEl>
                                          </p:spTgt>
                                        </p:tgtEl>
                                      </p:cBhvr>
                                      <p:to x="100000" y="90000"/>
                                    </p:animScale>
                                    <p:animScale>
                                      <p:cBhvr>
                                        <p:cTn id="36" dur="166" decel="50000">
                                          <p:stCondLst>
                                            <p:cond delay="1668"/>
                                          </p:stCondLst>
                                        </p:cTn>
                                        <p:tgtEl>
                                          <p:spTgt spid="5">
                                            <p:graphicEl>
                                              <a:dgm id="{D5997FB6-A5FE-4C06-BF9E-64807667A1D9}"/>
                                            </p:graphicEl>
                                          </p:spTgt>
                                        </p:tgtEl>
                                      </p:cBhvr>
                                      <p:to x="100000" y="100000"/>
                                    </p:animScale>
                                    <p:animScale>
                                      <p:cBhvr>
                                        <p:cTn id="37" dur="26">
                                          <p:stCondLst>
                                            <p:cond delay="1808"/>
                                          </p:stCondLst>
                                        </p:cTn>
                                        <p:tgtEl>
                                          <p:spTgt spid="5">
                                            <p:graphicEl>
                                              <a:dgm id="{D5997FB6-A5FE-4C06-BF9E-64807667A1D9}"/>
                                            </p:graphicEl>
                                          </p:spTgt>
                                        </p:tgtEl>
                                      </p:cBhvr>
                                      <p:to x="100000" y="95000"/>
                                    </p:animScale>
                                    <p:animScale>
                                      <p:cBhvr>
                                        <p:cTn id="38" dur="166" decel="50000">
                                          <p:stCondLst>
                                            <p:cond delay="1834"/>
                                          </p:stCondLst>
                                        </p:cTn>
                                        <p:tgtEl>
                                          <p:spTgt spid="5">
                                            <p:graphicEl>
                                              <a:dgm id="{D5997FB6-A5FE-4C06-BF9E-64807667A1D9}"/>
                                            </p:graphicEl>
                                          </p:spTgt>
                                        </p:tgtEl>
                                      </p:cBhvr>
                                      <p:to x="100000" y="100000"/>
                                    </p:animScale>
                                  </p:childTnLst>
                                </p:cTn>
                              </p:par>
                              <p:par>
                                <p:cTn id="39" presetID="26" presetClass="entr" presetSubtype="0" fill="hold" grpId="0" nodeType="withEffect">
                                  <p:stCondLst>
                                    <p:cond delay="0"/>
                                  </p:stCondLst>
                                  <p:childTnLst>
                                    <p:set>
                                      <p:cBhvr>
                                        <p:cTn id="40" dur="1" fill="hold">
                                          <p:stCondLst>
                                            <p:cond delay="0"/>
                                          </p:stCondLst>
                                        </p:cTn>
                                        <p:tgtEl>
                                          <p:spTgt spid="5">
                                            <p:graphicEl>
                                              <a:dgm id="{918FF342-9837-4234-8DD7-A0A2BD624B00}"/>
                                            </p:graphicEl>
                                          </p:spTgt>
                                        </p:tgtEl>
                                        <p:attrNameLst>
                                          <p:attrName>style.visibility</p:attrName>
                                        </p:attrNameLst>
                                      </p:cBhvr>
                                      <p:to>
                                        <p:strVal val="visible"/>
                                      </p:to>
                                    </p:set>
                                    <p:animEffect transition="in" filter="wipe(down)">
                                      <p:cBhvr>
                                        <p:cTn id="41" dur="580">
                                          <p:stCondLst>
                                            <p:cond delay="0"/>
                                          </p:stCondLst>
                                        </p:cTn>
                                        <p:tgtEl>
                                          <p:spTgt spid="5">
                                            <p:graphicEl>
                                              <a:dgm id="{918FF342-9837-4234-8DD7-A0A2BD624B00}"/>
                                            </p:graphicEl>
                                          </p:spTgt>
                                        </p:tgtEl>
                                      </p:cBhvr>
                                    </p:animEffect>
                                    <p:anim calcmode="lin" valueType="num">
                                      <p:cBhvr>
                                        <p:cTn id="42" dur="1822" tmFilter="0,0; 0.14,0.36; 0.43,0.73; 0.71,0.91; 1.0,1.0">
                                          <p:stCondLst>
                                            <p:cond delay="0"/>
                                          </p:stCondLst>
                                        </p:cTn>
                                        <p:tgtEl>
                                          <p:spTgt spid="5">
                                            <p:graphicEl>
                                              <a:dgm id="{918FF342-9837-4234-8DD7-A0A2BD624B00}"/>
                                            </p:graphic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5">
                                            <p:graphicEl>
                                              <a:dgm id="{918FF342-9837-4234-8DD7-A0A2BD624B00}"/>
                                            </p:graphic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5">
                                            <p:graphicEl>
                                              <a:dgm id="{918FF342-9837-4234-8DD7-A0A2BD624B00}"/>
                                            </p:graphic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5">
                                            <p:graphicEl>
                                              <a:dgm id="{918FF342-9837-4234-8DD7-A0A2BD624B00}"/>
                                            </p:graphic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5">
                                            <p:graphicEl>
                                              <a:dgm id="{918FF342-9837-4234-8DD7-A0A2BD624B00}"/>
                                            </p:graphic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5">
                                            <p:graphicEl>
                                              <a:dgm id="{918FF342-9837-4234-8DD7-A0A2BD624B00}"/>
                                            </p:graphicEl>
                                          </p:spTgt>
                                        </p:tgtEl>
                                      </p:cBhvr>
                                      <p:to x="100000" y="60000"/>
                                    </p:animScale>
                                    <p:animScale>
                                      <p:cBhvr>
                                        <p:cTn id="48" dur="166" decel="50000">
                                          <p:stCondLst>
                                            <p:cond delay="676"/>
                                          </p:stCondLst>
                                        </p:cTn>
                                        <p:tgtEl>
                                          <p:spTgt spid="5">
                                            <p:graphicEl>
                                              <a:dgm id="{918FF342-9837-4234-8DD7-A0A2BD624B00}"/>
                                            </p:graphicEl>
                                          </p:spTgt>
                                        </p:tgtEl>
                                      </p:cBhvr>
                                      <p:to x="100000" y="100000"/>
                                    </p:animScale>
                                    <p:animScale>
                                      <p:cBhvr>
                                        <p:cTn id="49" dur="26">
                                          <p:stCondLst>
                                            <p:cond delay="1312"/>
                                          </p:stCondLst>
                                        </p:cTn>
                                        <p:tgtEl>
                                          <p:spTgt spid="5">
                                            <p:graphicEl>
                                              <a:dgm id="{918FF342-9837-4234-8DD7-A0A2BD624B00}"/>
                                            </p:graphicEl>
                                          </p:spTgt>
                                        </p:tgtEl>
                                      </p:cBhvr>
                                      <p:to x="100000" y="80000"/>
                                    </p:animScale>
                                    <p:animScale>
                                      <p:cBhvr>
                                        <p:cTn id="50" dur="166" decel="50000">
                                          <p:stCondLst>
                                            <p:cond delay="1338"/>
                                          </p:stCondLst>
                                        </p:cTn>
                                        <p:tgtEl>
                                          <p:spTgt spid="5">
                                            <p:graphicEl>
                                              <a:dgm id="{918FF342-9837-4234-8DD7-A0A2BD624B00}"/>
                                            </p:graphicEl>
                                          </p:spTgt>
                                        </p:tgtEl>
                                      </p:cBhvr>
                                      <p:to x="100000" y="100000"/>
                                    </p:animScale>
                                    <p:animScale>
                                      <p:cBhvr>
                                        <p:cTn id="51" dur="26">
                                          <p:stCondLst>
                                            <p:cond delay="1642"/>
                                          </p:stCondLst>
                                        </p:cTn>
                                        <p:tgtEl>
                                          <p:spTgt spid="5">
                                            <p:graphicEl>
                                              <a:dgm id="{918FF342-9837-4234-8DD7-A0A2BD624B00}"/>
                                            </p:graphicEl>
                                          </p:spTgt>
                                        </p:tgtEl>
                                      </p:cBhvr>
                                      <p:to x="100000" y="90000"/>
                                    </p:animScale>
                                    <p:animScale>
                                      <p:cBhvr>
                                        <p:cTn id="52" dur="166" decel="50000">
                                          <p:stCondLst>
                                            <p:cond delay="1668"/>
                                          </p:stCondLst>
                                        </p:cTn>
                                        <p:tgtEl>
                                          <p:spTgt spid="5">
                                            <p:graphicEl>
                                              <a:dgm id="{918FF342-9837-4234-8DD7-A0A2BD624B00}"/>
                                            </p:graphicEl>
                                          </p:spTgt>
                                        </p:tgtEl>
                                      </p:cBhvr>
                                      <p:to x="100000" y="100000"/>
                                    </p:animScale>
                                    <p:animScale>
                                      <p:cBhvr>
                                        <p:cTn id="53" dur="26">
                                          <p:stCondLst>
                                            <p:cond delay="1808"/>
                                          </p:stCondLst>
                                        </p:cTn>
                                        <p:tgtEl>
                                          <p:spTgt spid="5">
                                            <p:graphicEl>
                                              <a:dgm id="{918FF342-9837-4234-8DD7-A0A2BD624B00}"/>
                                            </p:graphicEl>
                                          </p:spTgt>
                                        </p:tgtEl>
                                      </p:cBhvr>
                                      <p:to x="100000" y="95000"/>
                                    </p:animScale>
                                    <p:animScale>
                                      <p:cBhvr>
                                        <p:cTn id="54" dur="166" decel="50000">
                                          <p:stCondLst>
                                            <p:cond delay="1834"/>
                                          </p:stCondLst>
                                        </p:cTn>
                                        <p:tgtEl>
                                          <p:spTgt spid="5">
                                            <p:graphicEl>
                                              <a:dgm id="{918FF342-9837-4234-8DD7-A0A2BD624B00}"/>
                                            </p:graphicEl>
                                          </p:spTgt>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grpId="0" nodeType="clickEffect">
                                  <p:stCondLst>
                                    <p:cond delay="0"/>
                                  </p:stCondLst>
                                  <p:childTnLst>
                                    <p:set>
                                      <p:cBhvr>
                                        <p:cTn id="58" dur="1" fill="hold">
                                          <p:stCondLst>
                                            <p:cond delay="0"/>
                                          </p:stCondLst>
                                        </p:cTn>
                                        <p:tgtEl>
                                          <p:spTgt spid="5">
                                            <p:graphicEl>
                                              <a:dgm id="{AE1BFBB7-50E2-4D16-953E-843707232272}"/>
                                            </p:graphicEl>
                                          </p:spTgt>
                                        </p:tgtEl>
                                        <p:attrNameLst>
                                          <p:attrName>style.visibility</p:attrName>
                                        </p:attrNameLst>
                                      </p:cBhvr>
                                      <p:to>
                                        <p:strVal val="visible"/>
                                      </p:to>
                                    </p:set>
                                    <p:animEffect transition="in" filter="wipe(down)">
                                      <p:cBhvr>
                                        <p:cTn id="59" dur="580">
                                          <p:stCondLst>
                                            <p:cond delay="0"/>
                                          </p:stCondLst>
                                        </p:cTn>
                                        <p:tgtEl>
                                          <p:spTgt spid="5">
                                            <p:graphicEl>
                                              <a:dgm id="{AE1BFBB7-50E2-4D16-953E-843707232272}"/>
                                            </p:graphicEl>
                                          </p:spTgt>
                                        </p:tgtEl>
                                      </p:cBhvr>
                                    </p:animEffect>
                                    <p:anim calcmode="lin" valueType="num">
                                      <p:cBhvr>
                                        <p:cTn id="60" dur="1822" tmFilter="0,0; 0.14,0.36; 0.43,0.73; 0.71,0.91; 1.0,1.0">
                                          <p:stCondLst>
                                            <p:cond delay="0"/>
                                          </p:stCondLst>
                                        </p:cTn>
                                        <p:tgtEl>
                                          <p:spTgt spid="5">
                                            <p:graphicEl>
                                              <a:dgm id="{AE1BFBB7-50E2-4D16-953E-843707232272}"/>
                                            </p:graphicEl>
                                          </p:spTgt>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5">
                                            <p:graphicEl>
                                              <a:dgm id="{AE1BFBB7-50E2-4D16-953E-843707232272}"/>
                                            </p:graphicEl>
                                          </p:spTgt>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5">
                                            <p:graphicEl>
                                              <a:dgm id="{AE1BFBB7-50E2-4D16-953E-843707232272}"/>
                                            </p:graphicEl>
                                          </p:spTgt>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5">
                                            <p:graphicEl>
                                              <a:dgm id="{AE1BFBB7-50E2-4D16-953E-843707232272}"/>
                                            </p:graphicEl>
                                          </p:spTgt>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5">
                                            <p:graphicEl>
                                              <a:dgm id="{AE1BFBB7-50E2-4D16-953E-843707232272}"/>
                                            </p:graphicEl>
                                          </p:spTgt>
                                        </p:tgtEl>
                                        <p:attrNameLst>
                                          <p:attrName>ppt_y</p:attrName>
                                        </p:attrNameLst>
                                      </p:cBhvr>
                                      <p:tavLst>
                                        <p:tav tm="0" fmla="#ppt_y-sin(pi*$)/81">
                                          <p:val>
                                            <p:fltVal val="0"/>
                                          </p:val>
                                        </p:tav>
                                        <p:tav tm="100000">
                                          <p:val>
                                            <p:fltVal val="1"/>
                                          </p:val>
                                        </p:tav>
                                      </p:tavLst>
                                    </p:anim>
                                    <p:animScale>
                                      <p:cBhvr>
                                        <p:cTn id="65" dur="26">
                                          <p:stCondLst>
                                            <p:cond delay="650"/>
                                          </p:stCondLst>
                                        </p:cTn>
                                        <p:tgtEl>
                                          <p:spTgt spid="5">
                                            <p:graphicEl>
                                              <a:dgm id="{AE1BFBB7-50E2-4D16-953E-843707232272}"/>
                                            </p:graphicEl>
                                          </p:spTgt>
                                        </p:tgtEl>
                                      </p:cBhvr>
                                      <p:to x="100000" y="60000"/>
                                    </p:animScale>
                                    <p:animScale>
                                      <p:cBhvr>
                                        <p:cTn id="66" dur="166" decel="50000">
                                          <p:stCondLst>
                                            <p:cond delay="676"/>
                                          </p:stCondLst>
                                        </p:cTn>
                                        <p:tgtEl>
                                          <p:spTgt spid="5">
                                            <p:graphicEl>
                                              <a:dgm id="{AE1BFBB7-50E2-4D16-953E-843707232272}"/>
                                            </p:graphicEl>
                                          </p:spTgt>
                                        </p:tgtEl>
                                      </p:cBhvr>
                                      <p:to x="100000" y="100000"/>
                                    </p:animScale>
                                    <p:animScale>
                                      <p:cBhvr>
                                        <p:cTn id="67" dur="26">
                                          <p:stCondLst>
                                            <p:cond delay="1312"/>
                                          </p:stCondLst>
                                        </p:cTn>
                                        <p:tgtEl>
                                          <p:spTgt spid="5">
                                            <p:graphicEl>
                                              <a:dgm id="{AE1BFBB7-50E2-4D16-953E-843707232272}"/>
                                            </p:graphicEl>
                                          </p:spTgt>
                                        </p:tgtEl>
                                      </p:cBhvr>
                                      <p:to x="100000" y="80000"/>
                                    </p:animScale>
                                    <p:animScale>
                                      <p:cBhvr>
                                        <p:cTn id="68" dur="166" decel="50000">
                                          <p:stCondLst>
                                            <p:cond delay="1338"/>
                                          </p:stCondLst>
                                        </p:cTn>
                                        <p:tgtEl>
                                          <p:spTgt spid="5">
                                            <p:graphicEl>
                                              <a:dgm id="{AE1BFBB7-50E2-4D16-953E-843707232272}"/>
                                            </p:graphicEl>
                                          </p:spTgt>
                                        </p:tgtEl>
                                      </p:cBhvr>
                                      <p:to x="100000" y="100000"/>
                                    </p:animScale>
                                    <p:animScale>
                                      <p:cBhvr>
                                        <p:cTn id="69" dur="26">
                                          <p:stCondLst>
                                            <p:cond delay="1642"/>
                                          </p:stCondLst>
                                        </p:cTn>
                                        <p:tgtEl>
                                          <p:spTgt spid="5">
                                            <p:graphicEl>
                                              <a:dgm id="{AE1BFBB7-50E2-4D16-953E-843707232272}"/>
                                            </p:graphicEl>
                                          </p:spTgt>
                                        </p:tgtEl>
                                      </p:cBhvr>
                                      <p:to x="100000" y="90000"/>
                                    </p:animScale>
                                    <p:animScale>
                                      <p:cBhvr>
                                        <p:cTn id="70" dur="166" decel="50000">
                                          <p:stCondLst>
                                            <p:cond delay="1668"/>
                                          </p:stCondLst>
                                        </p:cTn>
                                        <p:tgtEl>
                                          <p:spTgt spid="5">
                                            <p:graphicEl>
                                              <a:dgm id="{AE1BFBB7-50E2-4D16-953E-843707232272}"/>
                                            </p:graphicEl>
                                          </p:spTgt>
                                        </p:tgtEl>
                                      </p:cBhvr>
                                      <p:to x="100000" y="100000"/>
                                    </p:animScale>
                                    <p:animScale>
                                      <p:cBhvr>
                                        <p:cTn id="71" dur="26">
                                          <p:stCondLst>
                                            <p:cond delay="1808"/>
                                          </p:stCondLst>
                                        </p:cTn>
                                        <p:tgtEl>
                                          <p:spTgt spid="5">
                                            <p:graphicEl>
                                              <a:dgm id="{AE1BFBB7-50E2-4D16-953E-843707232272}"/>
                                            </p:graphicEl>
                                          </p:spTgt>
                                        </p:tgtEl>
                                      </p:cBhvr>
                                      <p:to x="100000" y="95000"/>
                                    </p:animScale>
                                    <p:animScale>
                                      <p:cBhvr>
                                        <p:cTn id="72" dur="166" decel="50000">
                                          <p:stCondLst>
                                            <p:cond delay="1834"/>
                                          </p:stCondLst>
                                        </p:cTn>
                                        <p:tgtEl>
                                          <p:spTgt spid="5">
                                            <p:graphicEl>
                                              <a:dgm id="{AE1BFBB7-50E2-4D16-953E-843707232272}"/>
                                            </p:graphicEl>
                                          </p:spTgt>
                                        </p:tgtEl>
                                      </p:cBhvr>
                                      <p:to x="100000" y="100000"/>
                                    </p:animScale>
                                  </p:childTnLst>
                                </p:cTn>
                              </p:par>
                              <p:par>
                                <p:cTn id="73" presetID="26" presetClass="entr" presetSubtype="0" fill="hold" grpId="0" nodeType="withEffect">
                                  <p:stCondLst>
                                    <p:cond delay="0"/>
                                  </p:stCondLst>
                                  <p:childTnLst>
                                    <p:set>
                                      <p:cBhvr>
                                        <p:cTn id="74" dur="1" fill="hold">
                                          <p:stCondLst>
                                            <p:cond delay="0"/>
                                          </p:stCondLst>
                                        </p:cTn>
                                        <p:tgtEl>
                                          <p:spTgt spid="5">
                                            <p:graphicEl>
                                              <a:dgm id="{AC77514B-0541-443E-AFE6-08C360B90EC1}"/>
                                            </p:graphicEl>
                                          </p:spTgt>
                                        </p:tgtEl>
                                        <p:attrNameLst>
                                          <p:attrName>style.visibility</p:attrName>
                                        </p:attrNameLst>
                                      </p:cBhvr>
                                      <p:to>
                                        <p:strVal val="visible"/>
                                      </p:to>
                                    </p:set>
                                    <p:animEffect transition="in" filter="wipe(down)">
                                      <p:cBhvr>
                                        <p:cTn id="75" dur="580">
                                          <p:stCondLst>
                                            <p:cond delay="0"/>
                                          </p:stCondLst>
                                        </p:cTn>
                                        <p:tgtEl>
                                          <p:spTgt spid="5">
                                            <p:graphicEl>
                                              <a:dgm id="{AC77514B-0541-443E-AFE6-08C360B90EC1}"/>
                                            </p:graphicEl>
                                          </p:spTgt>
                                        </p:tgtEl>
                                      </p:cBhvr>
                                    </p:animEffect>
                                    <p:anim calcmode="lin" valueType="num">
                                      <p:cBhvr>
                                        <p:cTn id="76" dur="1822" tmFilter="0,0; 0.14,0.36; 0.43,0.73; 0.71,0.91; 1.0,1.0">
                                          <p:stCondLst>
                                            <p:cond delay="0"/>
                                          </p:stCondLst>
                                        </p:cTn>
                                        <p:tgtEl>
                                          <p:spTgt spid="5">
                                            <p:graphicEl>
                                              <a:dgm id="{AC77514B-0541-443E-AFE6-08C360B90EC1}"/>
                                            </p:graphicEl>
                                          </p:spTgt>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5">
                                            <p:graphicEl>
                                              <a:dgm id="{AC77514B-0541-443E-AFE6-08C360B90EC1}"/>
                                            </p:graphicEl>
                                          </p:spTgt>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5">
                                            <p:graphicEl>
                                              <a:dgm id="{AC77514B-0541-443E-AFE6-08C360B90EC1}"/>
                                            </p:graphicEl>
                                          </p:spTgt>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5">
                                            <p:graphicEl>
                                              <a:dgm id="{AC77514B-0541-443E-AFE6-08C360B90EC1}"/>
                                            </p:graphicEl>
                                          </p:spTgt>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5">
                                            <p:graphicEl>
                                              <a:dgm id="{AC77514B-0541-443E-AFE6-08C360B90EC1}"/>
                                            </p:graphicEl>
                                          </p:spTgt>
                                        </p:tgtEl>
                                        <p:attrNameLst>
                                          <p:attrName>ppt_y</p:attrName>
                                        </p:attrNameLst>
                                      </p:cBhvr>
                                      <p:tavLst>
                                        <p:tav tm="0" fmla="#ppt_y-sin(pi*$)/81">
                                          <p:val>
                                            <p:fltVal val="0"/>
                                          </p:val>
                                        </p:tav>
                                        <p:tav tm="100000">
                                          <p:val>
                                            <p:fltVal val="1"/>
                                          </p:val>
                                        </p:tav>
                                      </p:tavLst>
                                    </p:anim>
                                    <p:animScale>
                                      <p:cBhvr>
                                        <p:cTn id="81" dur="26">
                                          <p:stCondLst>
                                            <p:cond delay="650"/>
                                          </p:stCondLst>
                                        </p:cTn>
                                        <p:tgtEl>
                                          <p:spTgt spid="5">
                                            <p:graphicEl>
                                              <a:dgm id="{AC77514B-0541-443E-AFE6-08C360B90EC1}"/>
                                            </p:graphicEl>
                                          </p:spTgt>
                                        </p:tgtEl>
                                      </p:cBhvr>
                                      <p:to x="100000" y="60000"/>
                                    </p:animScale>
                                    <p:animScale>
                                      <p:cBhvr>
                                        <p:cTn id="82" dur="166" decel="50000">
                                          <p:stCondLst>
                                            <p:cond delay="676"/>
                                          </p:stCondLst>
                                        </p:cTn>
                                        <p:tgtEl>
                                          <p:spTgt spid="5">
                                            <p:graphicEl>
                                              <a:dgm id="{AC77514B-0541-443E-AFE6-08C360B90EC1}"/>
                                            </p:graphicEl>
                                          </p:spTgt>
                                        </p:tgtEl>
                                      </p:cBhvr>
                                      <p:to x="100000" y="100000"/>
                                    </p:animScale>
                                    <p:animScale>
                                      <p:cBhvr>
                                        <p:cTn id="83" dur="26">
                                          <p:stCondLst>
                                            <p:cond delay="1312"/>
                                          </p:stCondLst>
                                        </p:cTn>
                                        <p:tgtEl>
                                          <p:spTgt spid="5">
                                            <p:graphicEl>
                                              <a:dgm id="{AC77514B-0541-443E-AFE6-08C360B90EC1}"/>
                                            </p:graphicEl>
                                          </p:spTgt>
                                        </p:tgtEl>
                                      </p:cBhvr>
                                      <p:to x="100000" y="80000"/>
                                    </p:animScale>
                                    <p:animScale>
                                      <p:cBhvr>
                                        <p:cTn id="84" dur="166" decel="50000">
                                          <p:stCondLst>
                                            <p:cond delay="1338"/>
                                          </p:stCondLst>
                                        </p:cTn>
                                        <p:tgtEl>
                                          <p:spTgt spid="5">
                                            <p:graphicEl>
                                              <a:dgm id="{AC77514B-0541-443E-AFE6-08C360B90EC1}"/>
                                            </p:graphicEl>
                                          </p:spTgt>
                                        </p:tgtEl>
                                      </p:cBhvr>
                                      <p:to x="100000" y="100000"/>
                                    </p:animScale>
                                    <p:animScale>
                                      <p:cBhvr>
                                        <p:cTn id="85" dur="26">
                                          <p:stCondLst>
                                            <p:cond delay="1642"/>
                                          </p:stCondLst>
                                        </p:cTn>
                                        <p:tgtEl>
                                          <p:spTgt spid="5">
                                            <p:graphicEl>
                                              <a:dgm id="{AC77514B-0541-443E-AFE6-08C360B90EC1}"/>
                                            </p:graphicEl>
                                          </p:spTgt>
                                        </p:tgtEl>
                                      </p:cBhvr>
                                      <p:to x="100000" y="90000"/>
                                    </p:animScale>
                                    <p:animScale>
                                      <p:cBhvr>
                                        <p:cTn id="86" dur="166" decel="50000">
                                          <p:stCondLst>
                                            <p:cond delay="1668"/>
                                          </p:stCondLst>
                                        </p:cTn>
                                        <p:tgtEl>
                                          <p:spTgt spid="5">
                                            <p:graphicEl>
                                              <a:dgm id="{AC77514B-0541-443E-AFE6-08C360B90EC1}"/>
                                            </p:graphicEl>
                                          </p:spTgt>
                                        </p:tgtEl>
                                      </p:cBhvr>
                                      <p:to x="100000" y="100000"/>
                                    </p:animScale>
                                    <p:animScale>
                                      <p:cBhvr>
                                        <p:cTn id="87" dur="26">
                                          <p:stCondLst>
                                            <p:cond delay="1808"/>
                                          </p:stCondLst>
                                        </p:cTn>
                                        <p:tgtEl>
                                          <p:spTgt spid="5">
                                            <p:graphicEl>
                                              <a:dgm id="{AC77514B-0541-443E-AFE6-08C360B90EC1}"/>
                                            </p:graphicEl>
                                          </p:spTgt>
                                        </p:tgtEl>
                                      </p:cBhvr>
                                      <p:to x="100000" y="95000"/>
                                    </p:animScale>
                                    <p:animScale>
                                      <p:cBhvr>
                                        <p:cTn id="88" dur="166" decel="50000">
                                          <p:stCondLst>
                                            <p:cond delay="1834"/>
                                          </p:stCondLst>
                                        </p:cTn>
                                        <p:tgtEl>
                                          <p:spTgt spid="5">
                                            <p:graphicEl>
                                              <a:dgm id="{AC77514B-0541-443E-AFE6-08C360B90EC1}"/>
                                            </p:graphic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C8004-498D-43AA-8773-6DA5F041EA1F}"/>
              </a:ext>
            </a:extLst>
          </p:cNvPr>
          <p:cNvSpPr>
            <a:spLocks noGrp="1"/>
          </p:cNvSpPr>
          <p:nvPr>
            <p:ph type="title"/>
          </p:nvPr>
        </p:nvSpPr>
        <p:spPr>
          <a:xfrm>
            <a:off x="1295402" y="982132"/>
            <a:ext cx="9601196" cy="1303867"/>
          </a:xfrm>
        </p:spPr>
        <p:txBody>
          <a:bodyPr>
            <a:normAutofit/>
          </a:bodyPr>
          <a:lstStyle/>
          <a:p>
            <a:pPr rtl="1"/>
            <a:r>
              <a:rPr lang="ar-SA" dirty="0">
                <a:solidFill>
                  <a:srgbClr val="262626"/>
                </a:solidFill>
                <a:latin typeface="Sakkal Majalla" panose="02000000000000000000" pitchFamily="2" charset="-78"/>
                <a:cs typeface="Sakkal Majalla" panose="02000000000000000000" pitchFamily="2" charset="-78"/>
              </a:rPr>
              <a:t>للحفاظ (</a:t>
            </a:r>
            <a:r>
              <a:rPr lang="en-US" dirty="0">
                <a:solidFill>
                  <a:srgbClr val="262626"/>
                </a:solidFill>
                <a:latin typeface="Sakkal Majalla" panose="02000000000000000000" pitchFamily="2" charset="-78"/>
                <a:cs typeface="Sakkal Majalla" panose="02000000000000000000" pitchFamily="2" charset="-78"/>
              </a:rPr>
              <a:t>5</a:t>
            </a:r>
            <a:r>
              <a:rPr lang="ar-SA" dirty="0">
                <a:solidFill>
                  <a:srgbClr val="262626"/>
                </a:solidFill>
                <a:latin typeface="Sakkal Majalla" panose="02000000000000000000" pitchFamily="2" charset="-78"/>
                <a:cs typeface="Sakkal Majalla" panose="02000000000000000000" pitchFamily="2" charset="-78"/>
              </a:rPr>
              <a:t>)</a:t>
            </a:r>
            <a:endParaRPr lang="en-US" dirty="0">
              <a:solidFill>
                <a:srgbClr val="262626"/>
              </a:solidFill>
              <a:latin typeface="Sakkal Majalla" panose="02000000000000000000" pitchFamily="2" charset="-78"/>
              <a:cs typeface="Sakkal Majalla" panose="02000000000000000000" pitchFamily="2" charset="-78"/>
            </a:endParaRPr>
          </a:p>
        </p:txBody>
      </p:sp>
      <p:graphicFrame>
        <p:nvGraphicFramePr>
          <p:cNvPr id="5" name="Content Placeholder 2">
            <a:extLst>
              <a:ext uri="{FF2B5EF4-FFF2-40B4-BE49-F238E27FC236}">
                <a16:creationId xmlns:a16="http://schemas.microsoft.com/office/drawing/2014/main" id="{88FA6B1A-F6A5-4314-BDAC-CE9DCE055B28}"/>
              </a:ext>
            </a:extLst>
          </p:cNvPr>
          <p:cNvGraphicFramePr>
            <a:graphicFrameLocks noGrp="1"/>
          </p:cNvGraphicFramePr>
          <p:nvPr>
            <p:ph idx="1"/>
            <p:extLst>
              <p:ext uri="{D42A27DB-BD31-4B8C-83A1-F6EECF244321}">
                <p14:modId xmlns:p14="http://schemas.microsoft.com/office/powerpoint/2010/main" val="2003558213"/>
              </p:ext>
            </p:extLst>
          </p:nvPr>
        </p:nvGraphicFramePr>
        <p:xfrm>
          <a:off x="1295401" y="2675822"/>
          <a:ext cx="9601197" cy="2985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59802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graphicEl>
                                              <a:dgm id="{1BEC1CC2-7978-46CE-8A75-67A769C03883}"/>
                                            </p:graphicEl>
                                          </p:spTgt>
                                        </p:tgtEl>
                                        <p:attrNameLst>
                                          <p:attrName>style.visibility</p:attrName>
                                        </p:attrNameLst>
                                      </p:cBhvr>
                                      <p:to>
                                        <p:strVal val="visible"/>
                                      </p:to>
                                    </p:set>
                                    <p:animEffect transition="in" filter="wipe(down)">
                                      <p:cBhvr>
                                        <p:cTn id="7" dur="580">
                                          <p:stCondLst>
                                            <p:cond delay="0"/>
                                          </p:stCondLst>
                                        </p:cTn>
                                        <p:tgtEl>
                                          <p:spTgt spid="5">
                                            <p:graphicEl>
                                              <a:dgm id="{1BEC1CC2-7978-46CE-8A75-67A769C03883}"/>
                                            </p:graphicEl>
                                          </p:spTgt>
                                        </p:tgtEl>
                                      </p:cBhvr>
                                    </p:animEffect>
                                    <p:anim calcmode="lin" valueType="num">
                                      <p:cBhvr>
                                        <p:cTn id="8" dur="1822" tmFilter="0,0; 0.14,0.36; 0.43,0.73; 0.71,0.91; 1.0,1.0">
                                          <p:stCondLst>
                                            <p:cond delay="0"/>
                                          </p:stCondLst>
                                        </p:cTn>
                                        <p:tgtEl>
                                          <p:spTgt spid="5">
                                            <p:graphicEl>
                                              <a:dgm id="{1BEC1CC2-7978-46CE-8A75-67A769C03883}"/>
                                            </p:graphic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graphicEl>
                                              <a:dgm id="{1BEC1CC2-7978-46CE-8A75-67A769C03883}"/>
                                            </p:graphic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graphicEl>
                                              <a:dgm id="{1BEC1CC2-7978-46CE-8A75-67A769C03883}"/>
                                            </p:graphic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graphicEl>
                                              <a:dgm id="{1BEC1CC2-7978-46CE-8A75-67A769C03883}"/>
                                            </p:graphic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graphicEl>
                                              <a:dgm id="{1BEC1CC2-7978-46CE-8A75-67A769C03883}"/>
                                            </p:graphic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graphicEl>
                                              <a:dgm id="{1BEC1CC2-7978-46CE-8A75-67A769C03883}"/>
                                            </p:graphicEl>
                                          </p:spTgt>
                                        </p:tgtEl>
                                      </p:cBhvr>
                                      <p:to x="100000" y="60000"/>
                                    </p:animScale>
                                    <p:animScale>
                                      <p:cBhvr>
                                        <p:cTn id="14" dur="166" decel="50000">
                                          <p:stCondLst>
                                            <p:cond delay="676"/>
                                          </p:stCondLst>
                                        </p:cTn>
                                        <p:tgtEl>
                                          <p:spTgt spid="5">
                                            <p:graphicEl>
                                              <a:dgm id="{1BEC1CC2-7978-46CE-8A75-67A769C03883}"/>
                                            </p:graphicEl>
                                          </p:spTgt>
                                        </p:tgtEl>
                                      </p:cBhvr>
                                      <p:to x="100000" y="100000"/>
                                    </p:animScale>
                                    <p:animScale>
                                      <p:cBhvr>
                                        <p:cTn id="15" dur="26">
                                          <p:stCondLst>
                                            <p:cond delay="1312"/>
                                          </p:stCondLst>
                                        </p:cTn>
                                        <p:tgtEl>
                                          <p:spTgt spid="5">
                                            <p:graphicEl>
                                              <a:dgm id="{1BEC1CC2-7978-46CE-8A75-67A769C03883}"/>
                                            </p:graphicEl>
                                          </p:spTgt>
                                        </p:tgtEl>
                                      </p:cBhvr>
                                      <p:to x="100000" y="80000"/>
                                    </p:animScale>
                                    <p:animScale>
                                      <p:cBhvr>
                                        <p:cTn id="16" dur="166" decel="50000">
                                          <p:stCondLst>
                                            <p:cond delay="1338"/>
                                          </p:stCondLst>
                                        </p:cTn>
                                        <p:tgtEl>
                                          <p:spTgt spid="5">
                                            <p:graphicEl>
                                              <a:dgm id="{1BEC1CC2-7978-46CE-8A75-67A769C03883}"/>
                                            </p:graphicEl>
                                          </p:spTgt>
                                        </p:tgtEl>
                                      </p:cBhvr>
                                      <p:to x="100000" y="100000"/>
                                    </p:animScale>
                                    <p:animScale>
                                      <p:cBhvr>
                                        <p:cTn id="17" dur="26">
                                          <p:stCondLst>
                                            <p:cond delay="1642"/>
                                          </p:stCondLst>
                                        </p:cTn>
                                        <p:tgtEl>
                                          <p:spTgt spid="5">
                                            <p:graphicEl>
                                              <a:dgm id="{1BEC1CC2-7978-46CE-8A75-67A769C03883}"/>
                                            </p:graphicEl>
                                          </p:spTgt>
                                        </p:tgtEl>
                                      </p:cBhvr>
                                      <p:to x="100000" y="90000"/>
                                    </p:animScale>
                                    <p:animScale>
                                      <p:cBhvr>
                                        <p:cTn id="18" dur="166" decel="50000">
                                          <p:stCondLst>
                                            <p:cond delay="1668"/>
                                          </p:stCondLst>
                                        </p:cTn>
                                        <p:tgtEl>
                                          <p:spTgt spid="5">
                                            <p:graphicEl>
                                              <a:dgm id="{1BEC1CC2-7978-46CE-8A75-67A769C03883}"/>
                                            </p:graphicEl>
                                          </p:spTgt>
                                        </p:tgtEl>
                                      </p:cBhvr>
                                      <p:to x="100000" y="100000"/>
                                    </p:animScale>
                                    <p:animScale>
                                      <p:cBhvr>
                                        <p:cTn id="19" dur="26">
                                          <p:stCondLst>
                                            <p:cond delay="1808"/>
                                          </p:stCondLst>
                                        </p:cTn>
                                        <p:tgtEl>
                                          <p:spTgt spid="5">
                                            <p:graphicEl>
                                              <a:dgm id="{1BEC1CC2-7978-46CE-8A75-67A769C03883}"/>
                                            </p:graphicEl>
                                          </p:spTgt>
                                        </p:tgtEl>
                                      </p:cBhvr>
                                      <p:to x="100000" y="95000"/>
                                    </p:animScale>
                                    <p:animScale>
                                      <p:cBhvr>
                                        <p:cTn id="20" dur="166" decel="50000">
                                          <p:stCondLst>
                                            <p:cond delay="1834"/>
                                          </p:stCondLst>
                                        </p:cTn>
                                        <p:tgtEl>
                                          <p:spTgt spid="5">
                                            <p:graphicEl>
                                              <a:dgm id="{1BEC1CC2-7978-46CE-8A75-67A769C03883}"/>
                                            </p:graphic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graphicEl>
                                              <a:dgm id="{D5997FB6-A5FE-4C06-BF9E-64807667A1D9}"/>
                                            </p:graphicEl>
                                          </p:spTgt>
                                        </p:tgtEl>
                                        <p:attrNameLst>
                                          <p:attrName>style.visibility</p:attrName>
                                        </p:attrNameLst>
                                      </p:cBhvr>
                                      <p:to>
                                        <p:strVal val="visible"/>
                                      </p:to>
                                    </p:set>
                                    <p:animEffect transition="in" filter="wipe(down)">
                                      <p:cBhvr>
                                        <p:cTn id="25" dur="580">
                                          <p:stCondLst>
                                            <p:cond delay="0"/>
                                          </p:stCondLst>
                                        </p:cTn>
                                        <p:tgtEl>
                                          <p:spTgt spid="5">
                                            <p:graphicEl>
                                              <a:dgm id="{D5997FB6-A5FE-4C06-BF9E-64807667A1D9}"/>
                                            </p:graphicEl>
                                          </p:spTgt>
                                        </p:tgtEl>
                                      </p:cBhvr>
                                    </p:animEffect>
                                    <p:anim calcmode="lin" valueType="num">
                                      <p:cBhvr>
                                        <p:cTn id="26" dur="1822" tmFilter="0,0; 0.14,0.36; 0.43,0.73; 0.71,0.91; 1.0,1.0">
                                          <p:stCondLst>
                                            <p:cond delay="0"/>
                                          </p:stCondLst>
                                        </p:cTn>
                                        <p:tgtEl>
                                          <p:spTgt spid="5">
                                            <p:graphicEl>
                                              <a:dgm id="{D5997FB6-A5FE-4C06-BF9E-64807667A1D9}"/>
                                            </p:graphic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graphicEl>
                                              <a:dgm id="{D5997FB6-A5FE-4C06-BF9E-64807667A1D9}"/>
                                            </p:graphic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graphicEl>
                                              <a:dgm id="{D5997FB6-A5FE-4C06-BF9E-64807667A1D9}"/>
                                            </p:graphic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graphicEl>
                                              <a:dgm id="{D5997FB6-A5FE-4C06-BF9E-64807667A1D9}"/>
                                            </p:graphic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graphicEl>
                                              <a:dgm id="{D5997FB6-A5FE-4C06-BF9E-64807667A1D9}"/>
                                            </p:graphic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graphicEl>
                                              <a:dgm id="{D5997FB6-A5FE-4C06-BF9E-64807667A1D9}"/>
                                            </p:graphicEl>
                                          </p:spTgt>
                                        </p:tgtEl>
                                      </p:cBhvr>
                                      <p:to x="100000" y="60000"/>
                                    </p:animScale>
                                    <p:animScale>
                                      <p:cBhvr>
                                        <p:cTn id="32" dur="166" decel="50000">
                                          <p:stCondLst>
                                            <p:cond delay="676"/>
                                          </p:stCondLst>
                                        </p:cTn>
                                        <p:tgtEl>
                                          <p:spTgt spid="5">
                                            <p:graphicEl>
                                              <a:dgm id="{D5997FB6-A5FE-4C06-BF9E-64807667A1D9}"/>
                                            </p:graphicEl>
                                          </p:spTgt>
                                        </p:tgtEl>
                                      </p:cBhvr>
                                      <p:to x="100000" y="100000"/>
                                    </p:animScale>
                                    <p:animScale>
                                      <p:cBhvr>
                                        <p:cTn id="33" dur="26">
                                          <p:stCondLst>
                                            <p:cond delay="1312"/>
                                          </p:stCondLst>
                                        </p:cTn>
                                        <p:tgtEl>
                                          <p:spTgt spid="5">
                                            <p:graphicEl>
                                              <a:dgm id="{D5997FB6-A5FE-4C06-BF9E-64807667A1D9}"/>
                                            </p:graphicEl>
                                          </p:spTgt>
                                        </p:tgtEl>
                                      </p:cBhvr>
                                      <p:to x="100000" y="80000"/>
                                    </p:animScale>
                                    <p:animScale>
                                      <p:cBhvr>
                                        <p:cTn id="34" dur="166" decel="50000">
                                          <p:stCondLst>
                                            <p:cond delay="1338"/>
                                          </p:stCondLst>
                                        </p:cTn>
                                        <p:tgtEl>
                                          <p:spTgt spid="5">
                                            <p:graphicEl>
                                              <a:dgm id="{D5997FB6-A5FE-4C06-BF9E-64807667A1D9}"/>
                                            </p:graphicEl>
                                          </p:spTgt>
                                        </p:tgtEl>
                                      </p:cBhvr>
                                      <p:to x="100000" y="100000"/>
                                    </p:animScale>
                                    <p:animScale>
                                      <p:cBhvr>
                                        <p:cTn id="35" dur="26">
                                          <p:stCondLst>
                                            <p:cond delay="1642"/>
                                          </p:stCondLst>
                                        </p:cTn>
                                        <p:tgtEl>
                                          <p:spTgt spid="5">
                                            <p:graphicEl>
                                              <a:dgm id="{D5997FB6-A5FE-4C06-BF9E-64807667A1D9}"/>
                                            </p:graphicEl>
                                          </p:spTgt>
                                        </p:tgtEl>
                                      </p:cBhvr>
                                      <p:to x="100000" y="90000"/>
                                    </p:animScale>
                                    <p:animScale>
                                      <p:cBhvr>
                                        <p:cTn id="36" dur="166" decel="50000">
                                          <p:stCondLst>
                                            <p:cond delay="1668"/>
                                          </p:stCondLst>
                                        </p:cTn>
                                        <p:tgtEl>
                                          <p:spTgt spid="5">
                                            <p:graphicEl>
                                              <a:dgm id="{D5997FB6-A5FE-4C06-BF9E-64807667A1D9}"/>
                                            </p:graphicEl>
                                          </p:spTgt>
                                        </p:tgtEl>
                                      </p:cBhvr>
                                      <p:to x="100000" y="100000"/>
                                    </p:animScale>
                                    <p:animScale>
                                      <p:cBhvr>
                                        <p:cTn id="37" dur="26">
                                          <p:stCondLst>
                                            <p:cond delay="1808"/>
                                          </p:stCondLst>
                                        </p:cTn>
                                        <p:tgtEl>
                                          <p:spTgt spid="5">
                                            <p:graphicEl>
                                              <a:dgm id="{D5997FB6-A5FE-4C06-BF9E-64807667A1D9}"/>
                                            </p:graphicEl>
                                          </p:spTgt>
                                        </p:tgtEl>
                                      </p:cBhvr>
                                      <p:to x="100000" y="95000"/>
                                    </p:animScale>
                                    <p:animScale>
                                      <p:cBhvr>
                                        <p:cTn id="38" dur="166" decel="50000">
                                          <p:stCondLst>
                                            <p:cond delay="1834"/>
                                          </p:stCondLst>
                                        </p:cTn>
                                        <p:tgtEl>
                                          <p:spTgt spid="5">
                                            <p:graphicEl>
                                              <a:dgm id="{D5997FB6-A5FE-4C06-BF9E-64807667A1D9}"/>
                                            </p:graphicEl>
                                          </p:spTgt>
                                        </p:tgtEl>
                                      </p:cBhvr>
                                      <p:to x="100000" y="100000"/>
                                    </p:animScale>
                                  </p:childTnLst>
                                </p:cTn>
                              </p:par>
                              <p:par>
                                <p:cTn id="39" presetID="26" presetClass="entr" presetSubtype="0" fill="hold" grpId="0" nodeType="withEffect">
                                  <p:stCondLst>
                                    <p:cond delay="0"/>
                                  </p:stCondLst>
                                  <p:childTnLst>
                                    <p:set>
                                      <p:cBhvr>
                                        <p:cTn id="40" dur="1" fill="hold">
                                          <p:stCondLst>
                                            <p:cond delay="0"/>
                                          </p:stCondLst>
                                        </p:cTn>
                                        <p:tgtEl>
                                          <p:spTgt spid="5">
                                            <p:graphicEl>
                                              <a:dgm id="{918FF342-9837-4234-8DD7-A0A2BD624B00}"/>
                                            </p:graphicEl>
                                          </p:spTgt>
                                        </p:tgtEl>
                                        <p:attrNameLst>
                                          <p:attrName>style.visibility</p:attrName>
                                        </p:attrNameLst>
                                      </p:cBhvr>
                                      <p:to>
                                        <p:strVal val="visible"/>
                                      </p:to>
                                    </p:set>
                                    <p:animEffect transition="in" filter="wipe(down)">
                                      <p:cBhvr>
                                        <p:cTn id="41" dur="580">
                                          <p:stCondLst>
                                            <p:cond delay="0"/>
                                          </p:stCondLst>
                                        </p:cTn>
                                        <p:tgtEl>
                                          <p:spTgt spid="5">
                                            <p:graphicEl>
                                              <a:dgm id="{918FF342-9837-4234-8DD7-A0A2BD624B00}"/>
                                            </p:graphicEl>
                                          </p:spTgt>
                                        </p:tgtEl>
                                      </p:cBhvr>
                                    </p:animEffect>
                                    <p:anim calcmode="lin" valueType="num">
                                      <p:cBhvr>
                                        <p:cTn id="42" dur="1822" tmFilter="0,0; 0.14,0.36; 0.43,0.73; 0.71,0.91; 1.0,1.0">
                                          <p:stCondLst>
                                            <p:cond delay="0"/>
                                          </p:stCondLst>
                                        </p:cTn>
                                        <p:tgtEl>
                                          <p:spTgt spid="5">
                                            <p:graphicEl>
                                              <a:dgm id="{918FF342-9837-4234-8DD7-A0A2BD624B00}"/>
                                            </p:graphic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5">
                                            <p:graphicEl>
                                              <a:dgm id="{918FF342-9837-4234-8DD7-A0A2BD624B00}"/>
                                            </p:graphic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5">
                                            <p:graphicEl>
                                              <a:dgm id="{918FF342-9837-4234-8DD7-A0A2BD624B00}"/>
                                            </p:graphic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5">
                                            <p:graphicEl>
                                              <a:dgm id="{918FF342-9837-4234-8DD7-A0A2BD624B00}"/>
                                            </p:graphic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5">
                                            <p:graphicEl>
                                              <a:dgm id="{918FF342-9837-4234-8DD7-A0A2BD624B00}"/>
                                            </p:graphic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5">
                                            <p:graphicEl>
                                              <a:dgm id="{918FF342-9837-4234-8DD7-A0A2BD624B00}"/>
                                            </p:graphicEl>
                                          </p:spTgt>
                                        </p:tgtEl>
                                      </p:cBhvr>
                                      <p:to x="100000" y="60000"/>
                                    </p:animScale>
                                    <p:animScale>
                                      <p:cBhvr>
                                        <p:cTn id="48" dur="166" decel="50000">
                                          <p:stCondLst>
                                            <p:cond delay="676"/>
                                          </p:stCondLst>
                                        </p:cTn>
                                        <p:tgtEl>
                                          <p:spTgt spid="5">
                                            <p:graphicEl>
                                              <a:dgm id="{918FF342-9837-4234-8DD7-A0A2BD624B00}"/>
                                            </p:graphicEl>
                                          </p:spTgt>
                                        </p:tgtEl>
                                      </p:cBhvr>
                                      <p:to x="100000" y="100000"/>
                                    </p:animScale>
                                    <p:animScale>
                                      <p:cBhvr>
                                        <p:cTn id="49" dur="26">
                                          <p:stCondLst>
                                            <p:cond delay="1312"/>
                                          </p:stCondLst>
                                        </p:cTn>
                                        <p:tgtEl>
                                          <p:spTgt spid="5">
                                            <p:graphicEl>
                                              <a:dgm id="{918FF342-9837-4234-8DD7-A0A2BD624B00}"/>
                                            </p:graphicEl>
                                          </p:spTgt>
                                        </p:tgtEl>
                                      </p:cBhvr>
                                      <p:to x="100000" y="80000"/>
                                    </p:animScale>
                                    <p:animScale>
                                      <p:cBhvr>
                                        <p:cTn id="50" dur="166" decel="50000">
                                          <p:stCondLst>
                                            <p:cond delay="1338"/>
                                          </p:stCondLst>
                                        </p:cTn>
                                        <p:tgtEl>
                                          <p:spTgt spid="5">
                                            <p:graphicEl>
                                              <a:dgm id="{918FF342-9837-4234-8DD7-A0A2BD624B00}"/>
                                            </p:graphicEl>
                                          </p:spTgt>
                                        </p:tgtEl>
                                      </p:cBhvr>
                                      <p:to x="100000" y="100000"/>
                                    </p:animScale>
                                    <p:animScale>
                                      <p:cBhvr>
                                        <p:cTn id="51" dur="26">
                                          <p:stCondLst>
                                            <p:cond delay="1642"/>
                                          </p:stCondLst>
                                        </p:cTn>
                                        <p:tgtEl>
                                          <p:spTgt spid="5">
                                            <p:graphicEl>
                                              <a:dgm id="{918FF342-9837-4234-8DD7-A0A2BD624B00}"/>
                                            </p:graphicEl>
                                          </p:spTgt>
                                        </p:tgtEl>
                                      </p:cBhvr>
                                      <p:to x="100000" y="90000"/>
                                    </p:animScale>
                                    <p:animScale>
                                      <p:cBhvr>
                                        <p:cTn id="52" dur="166" decel="50000">
                                          <p:stCondLst>
                                            <p:cond delay="1668"/>
                                          </p:stCondLst>
                                        </p:cTn>
                                        <p:tgtEl>
                                          <p:spTgt spid="5">
                                            <p:graphicEl>
                                              <a:dgm id="{918FF342-9837-4234-8DD7-A0A2BD624B00}"/>
                                            </p:graphicEl>
                                          </p:spTgt>
                                        </p:tgtEl>
                                      </p:cBhvr>
                                      <p:to x="100000" y="100000"/>
                                    </p:animScale>
                                    <p:animScale>
                                      <p:cBhvr>
                                        <p:cTn id="53" dur="26">
                                          <p:stCondLst>
                                            <p:cond delay="1808"/>
                                          </p:stCondLst>
                                        </p:cTn>
                                        <p:tgtEl>
                                          <p:spTgt spid="5">
                                            <p:graphicEl>
                                              <a:dgm id="{918FF342-9837-4234-8DD7-A0A2BD624B00}"/>
                                            </p:graphicEl>
                                          </p:spTgt>
                                        </p:tgtEl>
                                      </p:cBhvr>
                                      <p:to x="100000" y="95000"/>
                                    </p:animScale>
                                    <p:animScale>
                                      <p:cBhvr>
                                        <p:cTn id="54" dur="166" decel="50000">
                                          <p:stCondLst>
                                            <p:cond delay="1834"/>
                                          </p:stCondLst>
                                        </p:cTn>
                                        <p:tgtEl>
                                          <p:spTgt spid="5">
                                            <p:graphicEl>
                                              <a:dgm id="{918FF342-9837-4234-8DD7-A0A2BD624B00}"/>
                                            </p:graphicEl>
                                          </p:spTgt>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grpId="0" nodeType="clickEffect">
                                  <p:stCondLst>
                                    <p:cond delay="0"/>
                                  </p:stCondLst>
                                  <p:childTnLst>
                                    <p:set>
                                      <p:cBhvr>
                                        <p:cTn id="58" dur="1" fill="hold">
                                          <p:stCondLst>
                                            <p:cond delay="0"/>
                                          </p:stCondLst>
                                        </p:cTn>
                                        <p:tgtEl>
                                          <p:spTgt spid="5">
                                            <p:graphicEl>
                                              <a:dgm id="{AE1BFBB7-50E2-4D16-953E-843707232272}"/>
                                            </p:graphicEl>
                                          </p:spTgt>
                                        </p:tgtEl>
                                        <p:attrNameLst>
                                          <p:attrName>style.visibility</p:attrName>
                                        </p:attrNameLst>
                                      </p:cBhvr>
                                      <p:to>
                                        <p:strVal val="visible"/>
                                      </p:to>
                                    </p:set>
                                    <p:animEffect transition="in" filter="wipe(down)">
                                      <p:cBhvr>
                                        <p:cTn id="59" dur="580">
                                          <p:stCondLst>
                                            <p:cond delay="0"/>
                                          </p:stCondLst>
                                        </p:cTn>
                                        <p:tgtEl>
                                          <p:spTgt spid="5">
                                            <p:graphicEl>
                                              <a:dgm id="{AE1BFBB7-50E2-4D16-953E-843707232272}"/>
                                            </p:graphicEl>
                                          </p:spTgt>
                                        </p:tgtEl>
                                      </p:cBhvr>
                                    </p:animEffect>
                                    <p:anim calcmode="lin" valueType="num">
                                      <p:cBhvr>
                                        <p:cTn id="60" dur="1822" tmFilter="0,0; 0.14,0.36; 0.43,0.73; 0.71,0.91; 1.0,1.0">
                                          <p:stCondLst>
                                            <p:cond delay="0"/>
                                          </p:stCondLst>
                                        </p:cTn>
                                        <p:tgtEl>
                                          <p:spTgt spid="5">
                                            <p:graphicEl>
                                              <a:dgm id="{AE1BFBB7-50E2-4D16-953E-843707232272}"/>
                                            </p:graphicEl>
                                          </p:spTgt>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5">
                                            <p:graphicEl>
                                              <a:dgm id="{AE1BFBB7-50E2-4D16-953E-843707232272}"/>
                                            </p:graphicEl>
                                          </p:spTgt>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5">
                                            <p:graphicEl>
                                              <a:dgm id="{AE1BFBB7-50E2-4D16-953E-843707232272}"/>
                                            </p:graphicEl>
                                          </p:spTgt>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5">
                                            <p:graphicEl>
                                              <a:dgm id="{AE1BFBB7-50E2-4D16-953E-843707232272}"/>
                                            </p:graphicEl>
                                          </p:spTgt>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5">
                                            <p:graphicEl>
                                              <a:dgm id="{AE1BFBB7-50E2-4D16-953E-843707232272}"/>
                                            </p:graphicEl>
                                          </p:spTgt>
                                        </p:tgtEl>
                                        <p:attrNameLst>
                                          <p:attrName>ppt_y</p:attrName>
                                        </p:attrNameLst>
                                      </p:cBhvr>
                                      <p:tavLst>
                                        <p:tav tm="0" fmla="#ppt_y-sin(pi*$)/81">
                                          <p:val>
                                            <p:fltVal val="0"/>
                                          </p:val>
                                        </p:tav>
                                        <p:tav tm="100000">
                                          <p:val>
                                            <p:fltVal val="1"/>
                                          </p:val>
                                        </p:tav>
                                      </p:tavLst>
                                    </p:anim>
                                    <p:animScale>
                                      <p:cBhvr>
                                        <p:cTn id="65" dur="26">
                                          <p:stCondLst>
                                            <p:cond delay="650"/>
                                          </p:stCondLst>
                                        </p:cTn>
                                        <p:tgtEl>
                                          <p:spTgt spid="5">
                                            <p:graphicEl>
                                              <a:dgm id="{AE1BFBB7-50E2-4D16-953E-843707232272}"/>
                                            </p:graphicEl>
                                          </p:spTgt>
                                        </p:tgtEl>
                                      </p:cBhvr>
                                      <p:to x="100000" y="60000"/>
                                    </p:animScale>
                                    <p:animScale>
                                      <p:cBhvr>
                                        <p:cTn id="66" dur="166" decel="50000">
                                          <p:stCondLst>
                                            <p:cond delay="676"/>
                                          </p:stCondLst>
                                        </p:cTn>
                                        <p:tgtEl>
                                          <p:spTgt spid="5">
                                            <p:graphicEl>
                                              <a:dgm id="{AE1BFBB7-50E2-4D16-953E-843707232272}"/>
                                            </p:graphicEl>
                                          </p:spTgt>
                                        </p:tgtEl>
                                      </p:cBhvr>
                                      <p:to x="100000" y="100000"/>
                                    </p:animScale>
                                    <p:animScale>
                                      <p:cBhvr>
                                        <p:cTn id="67" dur="26">
                                          <p:stCondLst>
                                            <p:cond delay="1312"/>
                                          </p:stCondLst>
                                        </p:cTn>
                                        <p:tgtEl>
                                          <p:spTgt spid="5">
                                            <p:graphicEl>
                                              <a:dgm id="{AE1BFBB7-50E2-4D16-953E-843707232272}"/>
                                            </p:graphicEl>
                                          </p:spTgt>
                                        </p:tgtEl>
                                      </p:cBhvr>
                                      <p:to x="100000" y="80000"/>
                                    </p:animScale>
                                    <p:animScale>
                                      <p:cBhvr>
                                        <p:cTn id="68" dur="166" decel="50000">
                                          <p:stCondLst>
                                            <p:cond delay="1338"/>
                                          </p:stCondLst>
                                        </p:cTn>
                                        <p:tgtEl>
                                          <p:spTgt spid="5">
                                            <p:graphicEl>
                                              <a:dgm id="{AE1BFBB7-50E2-4D16-953E-843707232272}"/>
                                            </p:graphicEl>
                                          </p:spTgt>
                                        </p:tgtEl>
                                      </p:cBhvr>
                                      <p:to x="100000" y="100000"/>
                                    </p:animScale>
                                    <p:animScale>
                                      <p:cBhvr>
                                        <p:cTn id="69" dur="26">
                                          <p:stCondLst>
                                            <p:cond delay="1642"/>
                                          </p:stCondLst>
                                        </p:cTn>
                                        <p:tgtEl>
                                          <p:spTgt spid="5">
                                            <p:graphicEl>
                                              <a:dgm id="{AE1BFBB7-50E2-4D16-953E-843707232272}"/>
                                            </p:graphicEl>
                                          </p:spTgt>
                                        </p:tgtEl>
                                      </p:cBhvr>
                                      <p:to x="100000" y="90000"/>
                                    </p:animScale>
                                    <p:animScale>
                                      <p:cBhvr>
                                        <p:cTn id="70" dur="166" decel="50000">
                                          <p:stCondLst>
                                            <p:cond delay="1668"/>
                                          </p:stCondLst>
                                        </p:cTn>
                                        <p:tgtEl>
                                          <p:spTgt spid="5">
                                            <p:graphicEl>
                                              <a:dgm id="{AE1BFBB7-50E2-4D16-953E-843707232272}"/>
                                            </p:graphicEl>
                                          </p:spTgt>
                                        </p:tgtEl>
                                      </p:cBhvr>
                                      <p:to x="100000" y="100000"/>
                                    </p:animScale>
                                    <p:animScale>
                                      <p:cBhvr>
                                        <p:cTn id="71" dur="26">
                                          <p:stCondLst>
                                            <p:cond delay="1808"/>
                                          </p:stCondLst>
                                        </p:cTn>
                                        <p:tgtEl>
                                          <p:spTgt spid="5">
                                            <p:graphicEl>
                                              <a:dgm id="{AE1BFBB7-50E2-4D16-953E-843707232272}"/>
                                            </p:graphicEl>
                                          </p:spTgt>
                                        </p:tgtEl>
                                      </p:cBhvr>
                                      <p:to x="100000" y="95000"/>
                                    </p:animScale>
                                    <p:animScale>
                                      <p:cBhvr>
                                        <p:cTn id="72" dur="166" decel="50000">
                                          <p:stCondLst>
                                            <p:cond delay="1834"/>
                                          </p:stCondLst>
                                        </p:cTn>
                                        <p:tgtEl>
                                          <p:spTgt spid="5">
                                            <p:graphicEl>
                                              <a:dgm id="{AE1BFBB7-50E2-4D16-953E-843707232272}"/>
                                            </p:graphicEl>
                                          </p:spTgt>
                                        </p:tgtEl>
                                      </p:cBhvr>
                                      <p:to x="100000" y="100000"/>
                                    </p:animScale>
                                  </p:childTnLst>
                                </p:cTn>
                              </p:par>
                              <p:par>
                                <p:cTn id="73" presetID="26" presetClass="entr" presetSubtype="0" fill="hold" grpId="0" nodeType="withEffect">
                                  <p:stCondLst>
                                    <p:cond delay="0"/>
                                  </p:stCondLst>
                                  <p:childTnLst>
                                    <p:set>
                                      <p:cBhvr>
                                        <p:cTn id="74" dur="1" fill="hold">
                                          <p:stCondLst>
                                            <p:cond delay="0"/>
                                          </p:stCondLst>
                                        </p:cTn>
                                        <p:tgtEl>
                                          <p:spTgt spid="5">
                                            <p:graphicEl>
                                              <a:dgm id="{AC77514B-0541-443E-AFE6-08C360B90EC1}"/>
                                            </p:graphicEl>
                                          </p:spTgt>
                                        </p:tgtEl>
                                        <p:attrNameLst>
                                          <p:attrName>style.visibility</p:attrName>
                                        </p:attrNameLst>
                                      </p:cBhvr>
                                      <p:to>
                                        <p:strVal val="visible"/>
                                      </p:to>
                                    </p:set>
                                    <p:animEffect transition="in" filter="wipe(down)">
                                      <p:cBhvr>
                                        <p:cTn id="75" dur="580">
                                          <p:stCondLst>
                                            <p:cond delay="0"/>
                                          </p:stCondLst>
                                        </p:cTn>
                                        <p:tgtEl>
                                          <p:spTgt spid="5">
                                            <p:graphicEl>
                                              <a:dgm id="{AC77514B-0541-443E-AFE6-08C360B90EC1}"/>
                                            </p:graphicEl>
                                          </p:spTgt>
                                        </p:tgtEl>
                                      </p:cBhvr>
                                    </p:animEffect>
                                    <p:anim calcmode="lin" valueType="num">
                                      <p:cBhvr>
                                        <p:cTn id="76" dur="1822" tmFilter="0,0; 0.14,0.36; 0.43,0.73; 0.71,0.91; 1.0,1.0">
                                          <p:stCondLst>
                                            <p:cond delay="0"/>
                                          </p:stCondLst>
                                        </p:cTn>
                                        <p:tgtEl>
                                          <p:spTgt spid="5">
                                            <p:graphicEl>
                                              <a:dgm id="{AC77514B-0541-443E-AFE6-08C360B90EC1}"/>
                                            </p:graphicEl>
                                          </p:spTgt>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5">
                                            <p:graphicEl>
                                              <a:dgm id="{AC77514B-0541-443E-AFE6-08C360B90EC1}"/>
                                            </p:graphicEl>
                                          </p:spTgt>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5">
                                            <p:graphicEl>
                                              <a:dgm id="{AC77514B-0541-443E-AFE6-08C360B90EC1}"/>
                                            </p:graphicEl>
                                          </p:spTgt>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5">
                                            <p:graphicEl>
                                              <a:dgm id="{AC77514B-0541-443E-AFE6-08C360B90EC1}"/>
                                            </p:graphicEl>
                                          </p:spTgt>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5">
                                            <p:graphicEl>
                                              <a:dgm id="{AC77514B-0541-443E-AFE6-08C360B90EC1}"/>
                                            </p:graphicEl>
                                          </p:spTgt>
                                        </p:tgtEl>
                                        <p:attrNameLst>
                                          <p:attrName>ppt_y</p:attrName>
                                        </p:attrNameLst>
                                      </p:cBhvr>
                                      <p:tavLst>
                                        <p:tav tm="0" fmla="#ppt_y-sin(pi*$)/81">
                                          <p:val>
                                            <p:fltVal val="0"/>
                                          </p:val>
                                        </p:tav>
                                        <p:tav tm="100000">
                                          <p:val>
                                            <p:fltVal val="1"/>
                                          </p:val>
                                        </p:tav>
                                      </p:tavLst>
                                    </p:anim>
                                    <p:animScale>
                                      <p:cBhvr>
                                        <p:cTn id="81" dur="26">
                                          <p:stCondLst>
                                            <p:cond delay="650"/>
                                          </p:stCondLst>
                                        </p:cTn>
                                        <p:tgtEl>
                                          <p:spTgt spid="5">
                                            <p:graphicEl>
                                              <a:dgm id="{AC77514B-0541-443E-AFE6-08C360B90EC1}"/>
                                            </p:graphicEl>
                                          </p:spTgt>
                                        </p:tgtEl>
                                      </p:cBhvr>
                                      <p:to x="100000" y="60000"/>
                                    </p:animScale>
                                    <p:animScale>
                                      <p:cBhvr>
                                        <p:cTn id="82" dur="166" decel="50000">
                                          <p:stCondLst>
                                            <p:cond delay="676"/>
                                          </p:stCondLst>
                                        </p:cTn>
                                        <p:tgtEl>
                                          <p:spTgt spid="5">
                                            <p:graphicEl>
                                              <a:dgm id="{AC77514B-0541-443E-AFE6-08C360B90EC1}"/>
                                            </p:graphicEl>
                                          </p:spTgt>
                                        </p:tgtEl>
                                      </p:cBhvr>
                                      <p:to x="100000" y="100000"/>
                                    </p:animScale>
                                    <p:animScale>
                                      <p:cBhvr>
                                        <p:cTn id="83" dur="26">
                                          <p:stCondLst>
                                            <p:cond delay="1312"/>
                                          </p:stCondLst>
                                        </p:cTn>
                                        <p:tgtEl>
                                          <p:spTgt spid="5">
                                            <p:graphicEl>
                                              <a:dgm id="{AC77514B-0541-443E-AFE6-08C360B90EC1}"/>
                                            </p:graphicEl>
                                          </p:spTgt>
                                        </p:tgtEl>
                                      </p:cBhvr>
                                      <p:to x="100000" y="80000"/>
                                    </p:animScale>
                                    <p:animScale>
                                      <p:cBhvr>
                                        <p:cTn id="84" dur="166" decel="50000">
                                          <p:stCondLst>
                                            <p:cond delay="1338"/>
                                          </p:stCondLst>
                                        </p:cTn>
                                        <p:tgtEl>
                                          <p:spTgt spid="5">
                                            <p:graphicEl>
                                              <a:dgm id="{AC77514B-0541-443E-AFE6-08C360B90EC1}"/>
                                            </p:graphicEl>
                                          </p:spTgt>
                                        </p:tgtEl>
                                      </p:cBhvr>
                                      <p:to x="100000" y="100000"/>
                                    </p:animScale>
                                    <p:animScale>
                                      <p:cBhvr>
                                        <p:cTn id="85" dur="26">
                                          <p:stCondLst>
                                            <p:cond delay="1642"/>
                                          </p:stCondLst>
                                        </p:cTn>
                                        <p:tgtEl>
                                          <p:spTgt spid="5">
                                            <p:graphicEl>
                                              <a:dgm id="{AC77514B-0541-443E-AFE6-08C360B90EC1}"/>
                                            </p:graphicEl>
                                          </p:spTgt>
                                        </p:tgtEl>
                                      </p:cBhvr>
                                      <p:to x="100000" y="90000"/>
                                    </p:animScale>
                                    <p:animScale>
                                      <p:cBhvr>
                                        <p:cTn id="86" dur="166" decel="50000">
                                          <p:stCondLst>
                                            <p:cond delay="1668"/>
                                          </p:stCondLst>
                                        </p:cTn>
                                        <p:tgtEl>
                                          <p:spTgt spid="5">
                                            <p:graphicEl>
                                              <a:dgm id="{AC77514B-0541-443E-AFE6-08C360B90EC1}"/>
                                            </p:graphicEl>
                                          </p:spTgt>
                                        </p:tgtEl>
                                      </p:cBhvr>
                                      <p:to x="100000" y="100000"/>
                                    </p:animScale>
                                    <p:animScale>
                                      <p:cBhvr>
                                        <p:cTn id="87" dur="26">
                                          <p:stCondLst>
                                            <p:cond delay="1808"/>
                                          </p:stCondLst>
                                        </p:cTn>
                                        <p:tgtEl>
                                          <p:spTgt spid="5">
                                            <p:graphicEl>
                                              <a:dgm id="{AC77514B-0541-443E-AFE6-08C360B90EC1}"/>
                                            </p:graphicEl>
                                          </p:spTgt>
                                        </p:tgtEl>
                                      </p:cBhvr>
                                      <p:to x="100000" y="95000"/>
                                    </p:animScale>
                                    <p:animScale>
                                      <p:cBhvr>
                                        <p:cTn id="88" dur="166" decel="50000">
                                          <p:stCondLst>
                                            <p:cond delay="1834"/>
                                          </p:stCondLst>
                                        </p:cTn>
                                        <p:tgtEl>
                                          <p:spTgt spid="5">
                                            <p:graphicEl>
                                              <a:dgm id="{AC77514B-0541-443E-AFE6-08C360B90EC1}"/>
                                            </p:graphic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03E8C8A2-D2DA-42F8-84AA-AC5AB4251D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28" name="Picture 27">
              <a:extLst>
                <a:ext uri="{FF2B5EF4-FFF2-40B4-BE49-F238E27FC236}">
                  <a16:creationId xmlns:a16="http://schemas.microsoft.com/office/drawing/2014/main" id="{9A5D1FE1-4883-49B4-AD3E-D0A3F8DCE12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9" name="Rectangle 28">
              <a:extLst>
                <a:ext uri="{FF2B5EF4-FFF2-40B4-BE49-F238E27FC236}">
                  <a16:creationId xmlns:a16="http://schemas.microsoft.com/office/drawing/2014/main" id="{7F829EAE-7CB1-410F-BAF1-55BD6DC249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30" name="Picture 29">
              <a:extLst>
                <a:ext uri="{FF2B5EF4-FFF2-40B4-BE49-F238E27FC236}">
                  <a16:creationId xmlns:a16="http://schemas.microsoft.com/office/drawing/2014/main" id="{4EA5F8CE-974F-4443-AB3C-4799C332304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31" name="Picture 30">
              <a:extLst>
                <a:ext uri="{FF2B5EF4-FFF2-40B4-BE49-F238E27FC236}">
                  <a16:creationId xmlns:a16="http://schemas.microsoft.com/office/drawing/2014/main" id="{94075D0C-1739-4729-A5C8-5C5707A942F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33" name="Straight Connector 32">
            <a:extLst>
              <a:ext uri="{FF2B5EF4-FFF2-40B4-BE49-F238E27FC236}">
                <a16:creationId xmlns:a16="http://schemas.microsoft.com/office/drawing/2014/main" id="{0DFD28A6-39F3-425F-8050-E5BF1B4523B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pic>
        <p:nvPicPr>
          <p:cNvPr id="22" name="Picture 4" descr="A circuit board&#10;&#10;Description automatically generated">
            <a:extLst>
              <a:ext uri="{FF2B5EF4-FFF2-40B4-BE49-F238E27FC236}">
                <a16:creationId xmlns:a16="http://schemas.microsoft.com/office/drawing/2014/main" id="{1EDB21AF-57CE-4073-8768-F63BDB2A9285}"/>
              </a:ext>
            </a:extLst>
          </p:cNvPr>
          <p:cNvPicPr>
            <a:picLocks noChangeAspect="1"/>
          </p:cNvPicPr>
          <p:nvPr/>
        </p:nvPicPr>
        <p:blipFill rotWithShape="1">
          <a:blip r:embed="rId5"/>
          <a:srcRect t="15730"/>
          <a:stretch/>
        </p:blipFill>
        <p:spPr>
          <a:xfrm>
            <a:off x="20" y="10"/>
            <a:ext cx="12191980" cy="6857990"/>
          </a:xfrm>
          <a:prstGeom prst="rect">
            <a:avLst/>
          </a:prstGeom>
        </p:spPr>
      </p:pic>
      <p:sp>
        <p:nvSpPr>
          <p:cNvPr id="35" name="Rectangle 34">
            <a:extLst>
              <a:ext uri="{FF2B5EF4-FFF2-40B4-BE49-F238E27FC236}">
                <a16:creationId xmlns:a16="http://schemas.microsoft.com/office/drawing/2014/main" id="{C9D262D4-AE8B-4620-949A-609FC366FC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2616" y="1411015"/>
            <a:ext cx="7808159" cy="4103960"/>
          </a:xfrm>
          <a:prstGeom prst="rect">
            <a:avLst/>
          </a:prstGeom>
          <a:blipFill dpi="0" rotWithShape="1">
            <a:blip r:embed="rId6">
              <a:alphaModFix amt="86000"/>
              <a:duotone>
                <a:schemeClr val="bg2">
                  <a:shade val="45000"/>
                  <a:satMod val="135000"/>
                </a:schemeClr>
                <a:prstClr val="white"/>
              </a:duotone>
            </a:blip>
            <a:srcRect/>
            <a:tile tx="0" ty="0" sx="90000" sy="100000" flip="none" algn="ctr"/>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37" name="Rectangle 36">
            <a:extLst>
              <a:ext uri="{FF2B5EF4-FFF2-40B4-BE49-F238E27FC236}">
                <a16:creationId xmlns:a16="http://schemas.microsoft.com/office/drawing/2014/main" id="{3605853C-E63A-49E2-84A4-4B7DD77A56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grpSp>
        <p:nvGrpSpPr>
          <p:cNvPr id="39" name="Group 38">
            <a:extLst>
              <a:ext uri="{FF2B5EF4-FFF2-40B4-BE49-F238E27FC236}">
                <a16:creationId xmlns:a16="http://schemas.microsoft.com/office/drawing/2014/main" id="{9500549F-5B68-400C-A605-BDF102BDBB0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3631"/>
            <a:ext cx="12231160" cy="659658"/>
            <a:chOff x="-16934" y="3123631"/>
            <a:chExt cx="12231160" cy="659658"/>
          </a:xfrm>
        </p:grpSpPr>
        <p:sp>
          <p:nvSpPr>
            <p:cNvPr id="40" name="Rounded Rectangle 17">
              <a:extLst>
                <a:ext uri="{FF2B5EF4-FFF2-40B4-BE49-F238E27FC236}">
                  <a16:creationId xmlns:a16="http://schemas.microsoft.com/office/drawing/2014/main" id="{CE12C213-76C6-4953-849D-69BD0C0740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430976" y="3123631"/>
              <a:ext cx="45720" cy="658368"/>
            </a:xfrm>
            <a:prstGeom prst="roundRect">
              <a:avLst>
                <a:gd name="adj" fmla="val 50000"/>
              </a:avLst>
            </a:prstGeom>
            <a:solidFill>
              <a:schemeClr val="tx2">
                <a:alpha val="55000"/>
              </a:schemeClr>
            </a:solidFill>
            <a:ln w="9525">
              <a:noFill/>
            </a:ln>
            <a:effectLst>
              <a:innerShdw blurRad="114300">
                <a:prstClr val="black">
                  <a:alpha val="4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41" name="Picture 40">
              <a:extLst>
                <a:ext uri="{FF2B5EF4-FFF2-40B4-BE49-F238E27FC236}">
                  <a16:creationId xmlns:a16="http://schemas.microsoft.com/office/drawing/2014/main" id="{85D5C439-F0A9-41AB-BF38-FB38EB00B7C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5536"/>
              <a:ext cx="2478024" cy="612648"/>
            </a:xfrm>
            <a:prstGeom prst="rect">
              <a:avLst/>
            </a:prstGeom>
          </p:spPr>
        </p:pic>
        <p:sp>
          <p:nvSpPr>
            <p:cNvPr id="42" name="Rounded Rectangle 20">
              <a:extLst>
                <a:ext uri="{FF2B5EF4-FFF2-40B4-BE49-F238E27FC236}">
                  <a16:creationId xmlns:a16="http://schemas.microsoft.com/office/drawing/2014/main" id="{CE714C63-2EB2-4CE0-8982-994E7A37AA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17803" y="3124921"/>
              <a:ext cx="45720" cy="658368"/>
            </a:xfrm>
            <a:prstGeom prst="roundRect">
              <a:avLst>
                <a:gd name="adj" fmla="val 50000"/>
              </a:avLst>
            </a:prstGeom>
            <a:solidFill>
              <a:schemeClr val="tx2">
                <a:alpha val="55000"/>
              </a:schemeClr>
            </a:solidFill>
            <a:ln w="9525">
              <a:noFill/>
            </a:ln>
            <a:effectLst>
              <a:innerShdw blurRad="114300">
                <a:prstClr val="black">
                  <a:alpha val="4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43" name="Picture 42">
              <a:extLst>
                <a:ext uri="{FF2B5EF4-FFF2-40B4-BE49-F238E27FC236}">
                  <a16:creationId xmlns:a16="http://schemas.microsoft.com/office/drawing/2014/main" id="{CE568286-7D0B-4E62-BC33-A99A0FD743D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5536"/>
              <a:ext cx="2478024" cy="612648"/>
            </a:xfrm>
            <a:prstGeom prst="rect">
              <a:avLst/>
            </a:prstGeom>
          </p:spPr>
        </p:pic>
      </p:grpSp>
      <p:sp>
        <p:nvSpPr>
          <p:cNvPr id="2" name="Title 1">
            <a:extLst>
              <a:ext uri="{FF2B5EF4-FFF2-40B4-BE49-F238E27FC236}">
                <a16:creationId xmlns:a16="http://schemas.microsoft.com/office/drawing/2014/main" id="{17F619D7-F5A0-42D0-B7DF-0B62A6CE614F}"/>
              </a:ext>
            </a:extLst>
          </p:cNvPr>
          <p:cNvSpPr>
            <a:spLocks noGrp="1"/>
          </p:cNvSpPr>
          <p:nvPr>
            <p:ph type="title"/>
          </p:nvPr>
        </p:nvSpPr>
        <p:spPr>
          <a:xfrm>
            <a:off x="2692398" y="1871131"/>
            <a:ext cx="6815669" cy="1515533"/>
          </a:xfrm>
        </p:spPr>
        <p:txBody>
          <a:bodyPr vert="horz" lIns="91440" tIns="45720" rIns="91440" bIns="45720" rtlCol="0" anchor="b">
            <a:normAutofit/>
          </a:bodyPr>
          <a:lstStyle/>
          <a:p>
            <a:r>
              <a:rPr lang="ar-SA" sz="5400" dirty="0">
                <a:latin typeface="Sakkal Majalla" panose="02000000000000000000" pitchFamily="2" charset="-78"/>
                <a:cs typeface="Sakkal Majalla" panose="02000000000000000000" pitchFamily="2" charset="-78"/>
              </a:rPr>
              <a:t>سؤال ؟</a:t>
            </a:r>
            <a:endParaRPr lang="en-US" sz="5400" dirty="0">
              <a:latin typeface="Sakkal Majalla" panose="02000000000000000000" pitchFamily="2" charset="-78"/>
              <a:cs typeface="Sakkal Majalla" panose="02000000000000000000" pitchFamily="2" charset="-78"/>
            </a:endParaRPr>
          </a:p>
        </p:txBody>
      </p:sp>
      <p:cxnSp>
        <p:nvCxnSpPr>
          <p:cNvPr id="45" name="Straight Connector 44">
            <a:extLst>
              <a:ext uri="{FF2B5EF4-FFF2-40B4-BE49-F238E27FC236}">
                <a16:creationId xmlns:a16="http://schemas.microsoft.com/office/drawing/2014/main" id="{1E22DAF0-5C05-4D01-A6C7-2832665773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p:nvSpPr>
          <p:cNvPr id="5" name="Rectangle: Rounded Corners 4">
            <a:extLst>
              <a:ext uri="{FF2B5EF4-FFF2-40B4-BE49-F238E27FC236}">
                <a16:creationId xmlns:a16="http://schemas.microsoft.com/office/drawing/2014/main" id="{C912A96D-F8DA-4150-93E6-F4587E8958FC}"/>
              </a:ext>
            </a:extLst>
          </p:cNvPr>
          <p:cNvSpPr/>
          <p:nvPr/>
        </p:nvSpPr>
        <p:spPr>
          <a:xfrm>
            <a:off x="3222550" y="3793421"/>
            <a:ext cx="5479806" cy="1030720"/>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SA" sz="2400" b="0" i="0" u="none" strike="noStrike" kern="1200" cap="none" spc="0" normalizeH="0" baseline="0" noProof="0" dirty="0">
                <a:ln>
                  <a:noFill/>
                </a:ln>
                <a:solidFill>
                  <a:prstClr val="white"/>
                </a:solidFill>
                <a:effectLst/>
                <a:uLnTx/>
                <a:uFillTx/>
                <a:latin typeface="Sakkal Majalla" panose="02000000000000000000" pitchFamily="2" charset="-78"/>
                <a:ea typeface="+mn-ea"/>
                <a:cs typeface="Sakkal Majalla" panose="02000000000000000000" pitchFamily="2" charset="-78"/>
              </a:rPr>
              <a:t>كم مرة ذكر (من في السموات </a:t>
            </a:r>
            <a:r>
              <a:rPr kumimoji="0" lang="ar-SA" sz="2400" b="0" i="0" u="sng" strike="noStrike" kern="1200" cap="none" spc="0" normalizeH="0" baseline="0" noProof="0" dirty="0">
                <a:ln>
                  <a:noFill/>
                </a:ln>
                <a:solidFill>
                  <a:prstClr val="black"/>
                </a:solidFill>
                <a:effectLst/>
                <a:uLnTx/>
                <a:uFillTx/>
                <a:latin typeface="Sakkal Majalla" panose="02000000000000000000" pitchFamily="2" charset="-78"/>
                <a:ea typeface="+mn-ea"/>
                <a:cs typeface="Sakkal Majalla" panose="02000000000000000000" pitchFamily="2" charset="-78"/>
              </a:rPr>
              <a:t>ومن</a:t>
            </a:r>
            <a:r>
              <a:rPr kumimoji="0" lang="ar-SA" sz="2400" b="0" i="0" u="none" strike="noStrike" kern="1200" cap="none" spc="0" normalizeH="0" baseline="0" noProof="0" dirty="0">
                <a:ln>
                  <a:noFill/>
                </a:ln>
                <a:solidFill>
                  <a:prstClr val="white"/>
                </a:solidFill>
                <a:effectLst/>
                <a:uLnTx/>
                <a:uFillTx/>
                <a:latin typeface="Sakkal Majalla" panose="02000000000000000000" pitchFamily="2" charset="-78"/>
                <a:ea typeface="+mn-ea"/>
                <a:cs typeface="Sakkal Majalla" panose="02000000000000000000" pitchFamily="2" charset="-78"/>
              </a:rPr>
              <a:t> في الأرض) بزيادة (من)</a:t>
            </a:r>
          </a:p>
        </p:txBody>
      </p:sp>
      <p:sp>
        <p:nvSpPr>
          <p:cNvPr id="21" name="Rectangle: Rounded Corners 20">
            <a:extLst>
              <a:ext uri="{FF2B5EF4-FFF2-40B4-BE49-F238E27FC236}">
                <a16:creationId xmlns:a16="http://schemas.microsoft.com/office/drawing/2014/main" id="{CCEFC131-09CA-42C6-B544-F19372D3A359}"/>
              </a:ext>
            </a:extLst>
          </p:cNvPr>
          <p:cNvSpPr/>
          <p:nvPr/>
        </p:nvSpPr>
        <p:spPr>
          <a:xfrm>
            <a:off x="3222550" y="3793421"/>
            <a:ext cx="5479806" cy="1030720"/>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SA" sz="2400" b="0" i="0" u="none" strike="noStrike" kern="1200" cap="none" spc="0" normalizeH="0" baseline="0" noProof="0" dirty="0">
                <a:ln>
                  <a:noFill/>
                </a:ln>
                <a:solidFill>
                  <a:prstClr val="white"/>
                </a:solidFill>
                <a:effectLst/>
                <a:uLnTx/>
                <a:uFillTx/>
                <a:latin typeface="Sakkal Majalla" panose="02000000000000000000" pitchFamily="2" charset="-78"/>
                <a:ea typeface="+mn-ea"/>
                <a:cs typeface="Sakkal Majalla" panose="02000000000000000000" pitchFamily="2" charset="-78"/>
              </a:rPr>
              <a:t>دخل </a:t>
            </a:r>
            <a:r>
              <a:rPr kumimoji="0" lang="ar-SA" sz="2400" b="0" i="0" u="sng" strike="noStrike" kern="1200" cap="none" spc="0" normalizeH="0" baseline="0" noProof="0" dirty="0">
                <a:ln>
                  <a:noFill/>
                </a:ln>
                <a:solidFill>
                  <a:prstClr val="black"/>
                </a:solidFill>
                <a:effectLst/>
                <a:uLnTx/>
                <a:uFillTx/>
                <a:latin typeface="Sakkal Majalla" panose="02000000000000000000" pitchFamily="2" charset="-78"/>
                <a:ea typeface="+mn-ea"/>
                <a:cs typeface="Sakkal Majalla" panose="02000000000000000000" pitchFamily="2" charset="-78"/>
              </a:rPr>
              <a:t>النمل</a:t>
            </a:r>
            <a:r>
              <a:rPr kumimoji="0" lang="ar-SA" sz="2400" b="0" i="0" u="none" strike="noStrike" kern="1200" cap="none" spc="0" normalizeH="0" baseline="0" noProof="0" dirty="0">
                <a:ln>
                  <a:noFill/>
                </a:ln>
                <a:solidFill>
                  <a:prstClr val="white"/>
                </a:solidFill>
                <a:effectLst/>
                <a:uLnTx/>
                <a:uFillTx/>
                <a:latin typeface="Sakkal Majalla" panose="02000000000000000000" pitchFamily="2" charset="-78"/>
                <a:ea typeface="+mn-ea"/>
                <a:cs typeface="Sakkal Majalla" panose="02000000000000000000" pitchFamily="2" charset="-78"/>
              </a:rPr>
              <a:t> على </a:t>
            </a:r>
            <a:r>
              <a:rPr kumimoji="0" lang="ar-SA" sz="2400" b="0" i="0" u="sng" strike="noStrike" kern="1200" cap="none" spc="0" normalizeH="0" baseline="0" noProof="0" dirty="0">
                <a:ln>
                  <a:noFill/>
                </a:ln>
                <a:solidFill>
                  <a:prstClr val="black"/>
                </a:solidFill>
                <a:effectLst/>
                <a:uLnTx/>
                <a:uFillTx/>
                <a:latin typeface="Sakkal Majalla" panose="02000000000000000000" pitchFamily="2" charset="-78"/>
                <a:ea typeface="+mn-ea"/>
                <a:cs typeface="Sakkal Majalla" panose="02000000000000000000" pitchFamily="2" charset="-78"/>
              </a:rPr>
              <a:t>الحج</a:t>
            </a:r>
            <a:r>
              <a:rPr kumimoji="0" lang="ar-SA" sz="2400" b="0" i="0" u="none" strike="noStrike" kern="1200" cap="none" spc="0" normalizeH="0" baseline="0" noProof="0" dirty="0">
                <a:ln>
                  <a:noFill/>
                </a:ln>
                <a:solidFill>
                  <a:prstClr val="white"/>
                </a:solidFill>
                <a:effectLst/>
                <a:uLnTx/>
                <a:uFillTx/>
                <a:latin typeface="Sakkal Majalla" panose="02000000000000000000" pitchFamily="2" charset="-78"/>
                <a:ea typeface="+mn-ea"/>
                <a:cs typeface="Sakkal Majalla" panose="02000000000000000000" pitchFamily="2" charset="-78"/>
              </a:rPr>
              <a:t> </a:t>
            </a:r>
            <a:r>
              <a:rPr kumimoji="0" lang="ar-SA" sz="2400" b="0" i="0" u="sng" strike="noStrike" kern="1200" cap="none" spc="0" normalizeH="0" baseline="0" noProof="0" dirty="0">
                <a:ln>
                  <a:noFill/>
                </a:ln>
                <a:solidFill>
                  <a:prstClr val="black"/>
                </a:solidFill>
                <a:effectLst/>
                <a:uLnTx/>
                <a:uFillTx/>
                <a:latin typeface="Sakkal Majalla" panose="02000000000000000000" pitchFamily="2" charset="-78"/>
                <a:ea typeface="+mn-ea"/>
                <a:cs typeface="Sakkal Majalla" panose="02000000000000000000" pitchFamily="2" charset="-78"/>
              </a:rPr>
              <a:t>يونس</a:t>
            </a:r>
            <a:r>
              <a:rPr kumimoji="0" lang="ar-SA" sz="2400" b="0" i="0" u="none" strike="noStrike" kern="1200" cap="none" spc="0" normalizeH="0" baseline="0" noProof="0" dirty="0">
                <a:ln>
                  <a:noFill/>
                </a:ln>
                <a:solidFill>
                  <a:prstClr val="white"/>
                </a:solidFill>
                <a:effectLst/>
                <a:uLnTx/>
                <a:uFillTx/>
                <a:latin typeface="Sakkal Majalla" panose="02000000000000000000" pitchFamily="2" charset="-78"/>
                <a:ea typeface="+mn-ea"/>
                <a:cs typeface="Sakkal Majalla" panose="02000000000000000000" pitchFamily="2" charset="-78"/>
              </a:rPr>
              <a:t> </a:t>
            </a:r>
            <a:r>
              <a:rPr kumimoji="0" lang="ar-SA" sz="2400" b="0" i="0" u="sng" strike="noStrike" kern="1200" cap="none" spc="0" normalizeH="0" baseline="0" noProof="0" dirty="0">
                <a:ln>
                  <a:noFill/>
                </a:ln>
                <a:solidFill>
                  <a:prstClr val="black"/>
                </a:solidFill>
                <a:effectLst/>
                <a:uLnTx/>
                <a:uFillTx/>
                <a:latin typeface="Sakkal Majalla" panose="02000000000000000000" pitchFamily="2" charset="-78"/>
                <a:ea typeface="+mn-ea"/>
                <a:cs typeface="Sakkal Majalla" panose="02000000000000000000" pitchFamily="2" charset="-78"/>
              </a:rPr>
              <a:t>زمرًا</a:t>
            </a:r>
          </a:p>
        </p:txBody>
      </p:sp>
    </p:spTree>
    <p:extLst>
      <p:ext uri="{BB962C8B-B14F-4D97-AF65-F5344CB8AC3E}">
        <p14:creationId xmlns:p14="http://schemas.microsoft.com/office/powerpoint/2010/main" val="22947362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50" presetClass="path" presetSubtype="0" accel="50000" decel="50000" fill="hold" grpId="1" nodeType="clickEffect">
                                  <p:stCondLst>
                                    <p:cond delay="0"/>
                                  </p:stCondLst>
                                  <p:childTnLst>
                                    <p:animMotion origin="layout" path="M -2.5E-6 -7.40741E-7 L 0.1431 -7.40741E-7 C 0.20716 -7.40741E-7 0.28633 -0.05023 0.28633 -0.09074 L 0.28633 -0.18148 " pathEditMode="relative" rAng="0" ptsTypes="AAAA">
                                      <p:cBhvr>
                                        <p:cTn id="13" dur="2000" fill="hold"/>
                                        <p:tgtEl>
                                          <p:spTgt spid="5"/>
                                        </p:tgtEl>
                                        <p:attrNameLst>
                                          <p:attrName>ppt_x</p:attrName>
                                          <p:attrName>ppt_y</p:attrName>
                                        </p:attrNameLst>
                                      </p:cBhvr>
                                      <p:rCtr x="14310" y="-9074"/>
                                    </p:animMotion>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iterate type="lt">
                                    <p:tmPct val="0"/>
                                  </p:iterate>
                                  <p:childTnLst>
                                    <p:set>
                                      <p:cBhvr>
                                        <p:cTn id="17" dur="1" fill="hold">
                                          <p:stCondLst>
                                            <p:cond delay="0"/>
                                          </p:stCondLst>
                                        </p:cTn>
                                        <p:tgtEl>
                                          <p:spTgt spid="21"/>
                                        </p:tgtEl>
                                        <p:attrNameLst>
                                          <p:attrName>style.visibility</p:attrName>
                                        </p:attrNameLst>
                                      </p:cBhvr>
                                      <p:to>
                                        <p:strVal val="visible"/>
                                      </p:to>
                                    </p:set>
                                    <p:anim calcmode="lin" valueType="num">
                                      <p:cBhvr>
                                        <p:cTn id="18" dur="500" fill="hold"/>
                                        <p:tgtEl>
                                          <p:spTgt spid="21"/>
                                        </p:tgtEl>
                                        <p:attrNameLst>
                                          <p:attrName>ppt_w</p:attrName>
                                        </p:attrNameLst>
                                      </p:cBhvr>
                                      <p:tavLst>
                                        <p:tav tm="0">
                                          <p:val>
                                            <p:fltVal val="0"/>
                                          </p:val>
                                        </p:tav>
                                        <p:tav tm="100000">
                                          <p:val>
                                            <p:strVal val="#ppt_w"/>
                                          </p:val>
                                        </p:tav>
                                      </p:tavLst>
                                    </p:anim>
                                    <p:anim calcmode="lin" valueType="num">
                                      <p:cBhvr>
                                        <p:cTn id="19" dur="500" fill="hold"/>
                                        <p:tgtEl>
                                          <p:spTgt spid="21"/>
                                        </p:tgtEl>
                                        <p:attrNameLst>
                                          <p:attrName>ppt_h</p:attrName>
                                        </p:attrNameLst>
                                      </p:cBhvr>
                                      <p:tavLst>
                                        <p:tav tm="0">
                                          <p:val>
                                            <p:fltVal val="0"/>
                                          </p:val>
                                        </p:tav>
                                        <p:tav tm="100000">
                                          <p:val>
                                            <p:strVal val="#ppt_h"/>
                                          </p:val>
                                        </p:tav>
                                      </p:tavLst>
                                    </p:anim>
                                    <p:animEffect transition="in" filter="fade">
                                      <p:cBhvr>
                                        <p:cTn id="2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C8004-498D-43AA-8773-6DA5F041EA1F}"/>
              </a:ext>
            </a:extLst>
          </p:cNvPr>
          <p:cNvSpPr>
            <a:spLocks noGrp="1"/>
          </p:cNvSpPr>
          <p:nvPr>
            <p:ph type="title"/>
          </p:nvPr>
        </p:nvSpPr>
        <p:spPr>
          <a:xfrm>
            <a:off x="1295402" y="982132"/>
            <a:ext cx="9601196" cy="1303867"/>
          </a:xfrm>
        </p:spPr>
        <p:txBody>
          <a:bodyPr>
            <a:normAutofit/>
          </a:bodyPr>
          <a:lstStyle/>
          <a:p>
            <a:pPr rtl="1"/>
            <a:r>
              <a:rPr lang="ar-SA" dirty="0">
                <a:solidFill>
                  <a:srgbClr val="262626"/>
                </a:solidFill>
                <a:latin typeface="Sakkal Majalla" panose="02000000000000000000" pitchFamily="2" charset="-78"/>
                <a:cs typeface="Sakkal Majalla" panose="02000000000000000000" pitchFamily="2" charset="-78"/>
              </a:rPr>
              <a:t>للحفاظ (</a:t>
            </a:r>
            <a:r>
              <a:rPr lang="en-US" dirty="0">
                <a:solidFill>
                  <a:srgbClr val="262626"/>
                </a:solidFill>
                <a:latin typeface="Sakkal Majalla" panose="02000000000000000000" pitchFamily="2" charset="-78"/>
                <a:cs typeface="Sakkal Majalla" panose="02000000000000000000" pitchFamily="2" charset="-78"/>
              </a:rPr>
              <a:t>6</a:t>
            </a:r>
            <a:r>
              <a:rPr lang="ar-SA" dirty="0">
                <a:solidFill>
                  <a:srgbClr val="262626"/>
                </a:solidFill>
                <a:latin typeface="Sakkal Majalla" panose="02000000000000000000" pitchFamily="2" charset="-78"/>
                <a:cs typeface="Sakkal Majalla" panose="02000000000000000000" pitchFamily="2" charset="-78"/>
              </a:rPr>
              <a:t>)</a:t>
            </a:r>
            <a:endParaRPr lang="en-US" dirty="0">
              <a:solidFill>
                <a:srgbClr val="262626"/>
              </a:solidFill>
              <a:latin typeface="Sakkal Majalla" panose="02000000000000000000" pitchFamily="2" charset="-78"/>
              <a:cs typeface="Sakkal Majalla" panose="02000000000000000000" pitchFamily="2" charset="-78"/>
            </a:endParaRPr>
          </a:p>
        </p:txBody>
      </p:sp>
      <p:graphicFrame>
        <p:nvGraphicFramePr>
          <p:cNvPr id="5" name="Content Placeholder 2">
            <a:extLst>
              <a:ext uri="{FF2B5EF4-FFF2-40B4-BE49-F238E27FC236}">
                <a16:creationId xmlns:a16="http://schemas.microsoft.com/office/drawing/2014/main" id="{88FA6B1A-F6A5-4314-BDAC-CE9DCE055B28}"/>
              </a:ext>
            </a:extLst>
          </p:cNvPr>
          <p:cNvGraphicFramePr>
            <a:graphicFrameLocks noGrp="1"/>
          </p:cNvGraphicFramePr>
          <p:nvPr>
            <p:ph idx="1"/>
            <p:extLst>
              <p:ext uri="{D42A27DB-BD31-4B8C-83A1-F6EECF244321}">
                <p14:modId xmlns:p14="http://schemas.microsoft.com/office/powerpoint/2010/main" val="2895331091"/>
              </p:ext>
            </p:extLst>
          </p:nvPr>
        </p:nvGraphicFramePr>
        <p:xfrm>
          <a:off x="1295401" y="2675822"/>
          <a:ext cx="9601197" cy="2985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06123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graphicEl>
                                              <a:dgm id="{1BEC1CC2-7978-46CE-8A75-67A769C03883}"/>
                                            </p:graphicEl>
                                          </p:spTgt>
                                        </p:tgtEl>
                                        <p:attrNameLst>
                                          <p:attrName>style.visibility</p:attrName>
                                        </p:attrNameLst>
                                      </p:cBhvr>
                                      <p:to>
                                        <p:strVal val="visible"/>
                                      </p:to>
                                    </p:set>
                                    <p:animEffect transition="in" filter="wipe(down)">
                                      <p:cBhvr>
                                        <p:cTn id="7" dur="580">
                                          <p:stCondLst>
                                            <p:cond delay="0"/>
                                          </p:stCondLst>
                                        </p:cTn>
                                        <p:tgtEl>
                                          <p:spTgt spid="5">
                                            <p:graphicEl>
                                              <a:dgm id="{1BEC1CC2-7978-46CE-8A75-67A769C03883}"/>
                                            </p:graphicEl>
                                          </p:spTgt>
                                        </p:tgtEl>
                                      </p:cBhvr>
                                    </p:animEffect>
                                    <p:anim calcmode="lin" valueType="num">
                                      <p:cBhvr>
                                        <p:cTn id="8" dur="1822" tmFilter="0,0; 0.14,0.36; 0.43,0.73; 0.71,0.91; 1.0,1.0">
                                          <p:stCondLst>
                                            <p:cond delay="0"/>
                                          </p:stCondLst>
                                        </p:cTn>
                                        <p:tgtEl>
                                          <p:spTgt spid="5">
                                            <p:graphicEl>
                                              <a:dgm id="{1BEC1CC2-7978-46CE-8A75-67A769C03883}"/>
                                            </p:graphic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graphicEl>
                                              <a:dgm id="{1BEC1CC2-7978-46CE-8A75-67A769C03883}"/>
                                            </p:graphic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graphicEl>
                                              <a:dgm id="{1BEC1CC2-7978-46CE-8A75-67A769C03883}"/>
                                            </p:graphic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graphicEl>
                                              <a:dgm id="{1BEC1CC2-7978-46CE-8A75-67A769C03883}"/>
                                            </p:graphic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graphicEl>
                                              <a:dgm id="{1BEC1CC2-7978-46CE-8A75-67A769C03883}"/>
                                            </p:graphic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graphicEl>
                                              <a:dgm id="{1BEC1CC2-7978-46CE-8A75-67A769C03883}"/>
                                            </p:graphicEl>
                                          </p:spTgt>
                                        </p:tgtEl>
                                      </p:cBhvr>
                                      <p:to x="100000" y="60000"/>
                                    </p:animScale>
                                    <p:animScale>
                                      <p:cBhvr>
                                        <p:cTn id="14" dur="166" decel="50000">
                                          <p:stCondLst>
                                            <p:cond delay="676"/>
                                          </p:stCondLst>
                                        </p:cTn>
                                        <p:tgtEl>
                                          <p:spTgt spid="5">
                                            <p:graphicEl>
                                              <a:dgm id="{1BEC1CC2-7978-46CE-8A75-67A769C03883}"/>
                                            </p:graphicEl>
                                          </p:spTgt>
                                        </p:tgtEl>
                                      </p:cBhvr>
                                      <p:to x="100000" y="100000"/>
                                    </p:animScale>
                                    <p:animScale>
                                      <p:cBhvr>
                                        <p:cTn id="15" dur="26">
                                          <p:stCondLst>
                                            <p:cond delay="1312"/>
                                          </p:stCondLst>
                                        </p:cTn>
                                        <p:tgtEl>
                                          <p:spTgt spid="5">
                                            <p:graphicEl>
                                              <a:dgm id="{1BEC1CC2-7978-46CE-8A75-67A769C03883}"/>
                                            </p:graphicEl>
                                          </p:spTgt>
                                        </p:tgtEl>
                                      </p:cBhvr>
                                      <p:to x="100000" y="80000"/>
                                    </p:animScale>
                                    <p:animScale>
                                      <p:cBhvr>
                                        <p:cTn id="16" dur="166" decel="50000">
                                          <p:stCondLst>
                                            <p:cond delay="1338"/>
                                          </p:stCondLst>
                                        </p:cTn>
                                        <p:tgtEl>
                                          <p:spTgt spid="5">
                                            <p:graphicEl>
                                              <a:dgm id="{1BEC1CC2-7978-46CE-8A75-67A769C03883}"/>
                                            </p:graphicEl>
                                          </p:spTgt>
                                        </p:tgtEl>
                                      </p:cBhvr>
                                      <p:to x="100000" y="100000"/>
                                    </p:animScale>
                                    <p:animScale>
                                      <p:cBhvr>
                                        <p:cTn id="17" dur="26">
                                          <p:stCondLst>
                                            <p:cond delay="1642"/>
                                          </p:stCondLst>
                                        </p:cTn>
                                        <p:tgtEl>
                                          <p:spTgt spid="5">
                                            <p:graphicEl>
                                              <a:dgm id="{1BEC1CC2-7978-46CE-8A75-67A769C03883}"/>
                                            </p:graphicEl>
                                          </p:spTgt>
                                        </p:tgtEl>
                                      </p:cBhvr>
                                      <p:to x="100000" y="90000"/>
                                    </p:animScale>
                                    <p:animScale>
                                      <p:cBhvr>
                                        <p:cTn id="18" dur="166" decel="50000">
                                          <p:stCondLst>
                                            <p:cond delay="1668"/>
                                          </p:stCondLst>
                                        </p:cTn>
                                        <p:tgtEl>
                                          <p:spTgt spid="5">
                                            <p:graphicEl>
                                              <a:dgm id="{1BEC1CC2-7978-46CE-8A75-67A769C03883}"/>
                                            </p:graphicEl>
                                          </p:spTgt>
                                        </p:tgtEl>
                                      </p:cBhvr>
                                      <p:to x="100000" y="100000"/>
                                    </p:animScale>
                                    <p:animScale>
                                      <p:cBhvr>
                                        <p:cTn id="19" dur="26">
                                          <p:stCondLst>
                                            <p:cond delay="1808"/>
                                          </p:stCondLst>
                                        </p:cTn>
                                        <p:tgtEl>
                                          <p:spTgt spid="5">
                                            <p:graphicEl>
                                              <a:dgm id="{1BEC1CC2-7978-46CE-8A75-67A769C03883}"/>
                                            </p:graphicEl>
                                          </p:spTgt>
                                        </p:tgtEl>
                                      </p:cBhvr>
                                      <p:to x="100000" y="95000"/>
                                    </p:animScale>
                                    <p:animScale>
                                      <p:cBhvr>
                                        <p:cTn id="20" dur="166" decel="50000">
                                          <p:stCondLst>
                                            <p:cond delay="1834"/>
                                          </p:stCondLst>
                                        </p:cTn>
                                        <p:tgtEl>
                                          <p:spTgt spid="5">
                                            <p:graphicEl>
                                              <a:dgm id="{1BEC1CC2-7978-46CE-8A75-67A769C03883}"/>
                                            </p:graphic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graphicEl>
                                              <a:dgm id="{D5997FB6-A5FE-4C06-BF9E-64807667A1D9}"/>
                                            </p:graphicEl>
                                          </p:spTgt>
                                        </p:tgtEl>
                                        <p:attrNameLst>
                                          <p:attrName>style.visibility</p:attrName>
                                        </p:attrNameLst>
                                      </p:cBhvr>
                                      <p:to>
                                        <p:strVal val="visible"/>
                                      </p:to>
                                    </p:set>
                                    <p:animEffect transition="in" filter="wipe(down)">
                                      <p:cBhvr>
                                        <p:cTn id="25" dur="580">
                                          <p:stCondLst>
                                            <p:cond delay="0"/>
                                          </p:stCondLst>
                                        </p:cTn>
                                        <p:tgtEl>
                                          <p:spTgt spid="5">
                                            <p:graphicEl>
                                              <a:dgm id="{D5997FB6-A5FE-4C06-BF9E-64807667A1D9}"/>
                                            </p:graphicEl>
                                          </p:spTgt>
                                        </p:tgtEl>
                                      </p:cBhvr>
                                    </p:animEffect>
                                    <p:anim calcmode="lin" valueType="num">
                                      <p:cBhvr>
                                        <p:cTn id="26" dur="1822" tmFilter="0,0; 0.14,0.36; 0.43,0.73; 0.71,0.91; 1.0,1.0">
                                          <p:stCondLst>
                                            <p:cond delay="0"/>
                                          </p:stCondLst>
                                        </p:cTn>
                                        <p:tgtEl>
                                          <p:spTgt spid="5">
                                            <p:graphicEl>
                                              <a:dgm id="{D5997FB6-A5FE-4C06-BF9E-64807667A1D9}"/>
                                            </p:graphic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graphicEl>
                                              <a:dgm id="{D5997FB6-A5FE-4C06-BF9E-64807667A1D9}"/>
                                            </p:graphic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graphicEl>
                                              <a:dgm id="{D5997FB6-A5FE-4C06-BF9E-64807667A1D9}"/>
                                            </p:graphic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graphicEl>
                                              <a:dgm id="{D5997FB6-A5FE-4C06-BF9E-64807667A1D9}"/>
                                            </p:graphic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graphicEl>
                                              <a:dgm id="{D5997FB6-A5FE-4C06-BF9E-64807667A1D9}"/>
                                            </p:graphic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graphicEl>
                                              <a:dgm id="{D5997FB6-A5FE-4C06-BF9E-64807667A1D9}"/>
                                            </p:graphicEl>
                                          </p:spTgt>
                                        </p:tgtEl>
                                      </p:cBhvr>
                                      <p:to x="100000" y="60000"/>
                                    </p:animScale>
                                    <p:animScale>
                                      <p:cBhvr>
                                        <p:cTn id="32" dur="166" decel="50000">
                                          <p:stCondLst>
                                            <p:cond delay="676"/>
                                          </p:stCondLst>
                                        </p:cTn>
                                        <p:tgtEl>
                                          <p:spTgt spid="5">
                                            <p:graphicEl>
                                              <a:dgm id="{D5997FB6-A5FE-4C06-BF9E-64807667A1D9}"/>
                                            </p:graphicEl>
                                          </p:spTgt>
                                        </p:tgtEl>
                                      </p:cBhvr>
                                      <p:to x="100000" y="100000"/>
                                    </p:animScale>
                                    <p:animScale>
                                      <p:cBhvr>
                                        <p:cTn id="33" dur="26">
                                          <p:stCondLst>
                                            <p:cond delay="1312"/>
                                          </p:stCondLst>
                                        </p:cTn>
                                        <p:tgtEl>
                                          <p:spTgt spid="5">
                                            <p:graphicEl>
                                              <a:dgm id="{D5997FB6-A5FE-4C06-BF9E-64807667A1D9}"/>
                                            </p:graphicEl>
                                          </p:spTgt>
                                        </p:tgtEl>
                                      </p:cBhvr>
                                      <p:to x="100000" y="80000"/>
                                    </p:animScale>
                                    <p:animScale>
                                      <p:cBhvr>
                                        <p:cTn id="34" dur="166" decel="50000">
                                          <p:stCondLst>
                                            <p:cond delay="1338"/>
                                          </p:stCondLst>
                                        </p:cTn>
                                        <p:tgtEl>
                                          <p:spTgt spid="5">
                                            <p:graphicEl>
                                              <a:dgm id="{D5997FB6-A5FE-4C06-BF9E-64807667A1D9}"/>
                                            </p:graphicEl>
                                          </p:spTgt>
                                        </p:tgtEl>
                                      </p:cBhvr>
                                      <p:to x="100000" y="100000"/>
                                    </p:animScale>
                                    <p:animScale>
                                      <p:cBhvr>
                                        <p:cTn id="35" dur="26">
                                          <p:stCondLst>
                                            <p:cond delay="1642"/>
                                          </p:stCondLst>
                                        </p:cTn>
                                        <p:tgtEl>
                                          <p:spTgt spid="5">
                                            <p:graphicEl>
                                              <a:dgm id="{D5997FB6-A5FE-4C06-BF9E-64807667A1D9}"/>
                                            </p:graphicEl>
                                          </p:spTgt>
                                        </p:tgtEl>
                                      </p:cBhvr>
                                      <p:to x="100000" y="90000"/>
                                    </p:animScale>
                                    <p:animScale>
                                      <p:cBhvr>
                                        <p:cTn id="36" dur="166" decel="50000">
                                          <p:stCondLst>
                                            <p:cond delay="1668"/>
                                          </p:stCondLst>
                                        </p:cTn>
                                        <p:tgtEl>
                                          <p:spTgt spid="5">
                                            <p:graphicEl>
                                              <a:dgm id="{D5997FB6-A5FE-4C06-BF9E-64807667A1D9}"/>
                                            </p:graphicEl>
                                          </p:spTgt>
                                        </p:tgtEl>
                                      </p:cBhvr>
                                      <p:to x="100000" y="100000"/>
                                    </p:animScale>
                                    <p:animScale>
                                      <p:cBhvr>
                                        <p:cTn id="37" dur="26">
                                          <p:stCondLst>
                                            <p:cond delay="1808"/>
                                          </p:stCondLst>
                                        </p:cTn>
                                        <p:tgtEl>
                                          <p:spTgt spid="5">
                                            <p:graphicEl>
                                              <a:dgm id="{D5997FB6-A5FE-4C06-BF9E-64807667A1D9}"/>
                                            </p:graphicEl>
                                          </p:spTgt>
                                        </p:tgtEl>
                                      </p:cBhvr>
                                      <p:to x="100000" y="95000"/>
                                    </p:animScale>
                                    <p:animScale>
                                      <p:cBhvr>
                                        <p:cTn id="38" dur="166" decel="50000">
                                          <p:stCondLst>
                                            <p:cond delay="1834"/>
                                          </p:stCondLst>
                                        </p:cTn>
                                        <p:tgtEl>
                                          <p:spTgt spid="5">
                                            <p:graphicEl>
                                              <a:dgm id="{D5997FB6-A5FE-4C06-BF9E-64807667A1D9}"/>
                                            </p:graphicEl>
                                          </p:spTgt>
                                        </p:tgtEl>
                                      </p:cBhvr>
                                      <p:to x="100000" y="100000"/>
                                    </p:animScale>
                                  </p:childTnLst>
                                </p:cTn>
                              </p:par>
                              <p:par>
                                <p:cTn id="39" presetID="26" presetClass="entr" presetSubtype="0" fill="hold" grpId="0" nodeType="withEffect">
                                  <p:stCondLst>
                                    <p:cond delay="0"/>
                                  </p:stCondLst>
                                  <p:childTnLst>
                                    <p:set>
                                      <p:cBhvr>
                                        <p:cTn id="40" dur="1" fill="hold">
                                          <p:stCondLst>
                                            <p:cond delay="0"/>
                                          </p:stCondLst>
                                        </p:cTn>
                                        <p:tgtEl>
                                          <p:spTgt spid="5">
                                            <p:graphicEl>
                                              <a:dgm id="{918FF342-9837-4234-8DD7-A0A2BD624B00}"/>
                                            </p:graphicEl>
                                          </p:spTgt>
                                        </p:tgtEl>
                                        <p:attrNameLst>
                                          <p:attrName>style.visibility</p:attrName>
                                        </p:attrNameLst>
                                      </p:cBhvr>
                                      <p:to>
                                        <p:strVal val="visible"/>
                                      </p:to>
                                    </p:set>
                                    <p:animEffect transition="in" filter="wipe(down)">
                                      <p:cBhvr>
                                        <p:cTn id="41" dur="580">
                                          <p:stCondLst>
                                            <p:cond delay="0"/>
                                          </p:stCondLst>
                                        </p:cTn>
                                        <p:tgtEl>
                                          <p:spTgt spid="5">
                                            <p:graphicEl>
                                              <a:dgm id="{918FF342-9837-4234-8DD7-A0A2BD624B00}"/>
                                            </p:graphicEl>
                                          </p:spTgt>
                                        </p:tgtEl>
                                      </p:cBhvr>
                                    </p:animEffect>
                                    <p:anim calcmode="lin" valueType="num">
                                      <p:cBhvr>
                                        <p:cTn id="42" dur="1822" tmFilter="0,0; 0.14,0.36; 0.43,0.73; 0.71,0.91; 1.0,1.0">
                                          <p:stCondLst>
                                            <p:cond delay="0"/>
                                          </p:stCondLst>
                                        </p:cTn>
                                        <p:tgtEl>
                                          <p:spTgt spid="5">
                                            <p:graphicEl>
                                              <a:dgm id="{918FF342-9837-4234-8DD7-A0A2BD624B00}"/>
                                            </p:graphic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5">
                                            <p:graphicEl>
                                              <a:dgm id="{918FF342-9837-4234-8DD7-A0A2BD624B00}"/>
                                            </p:graphic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5">
                                            <p:graphicEl>
                                              <a:dgm id="{918FF342-9837-4234-8DD7-A0A2BD624B00}"/>
                                            </p:graphic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5">
                                            <p:graphicEl>
                                              <a:dgm id="{918FF342-9837-4234-8DD7-A0A2BD624B00}"/>
                                            </p:graphic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5">
                                            <p:graphicEl>
                                              <a:dgm id="{918FF342-9837-4234-8DD7-A0A2BD624B00}"/>
                                            </p:graphic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5">
                                            <p:graphicEl>
                                              <a:dgm id="{918FF342-9837-4234-8DD7-A0A2BD624B00}"/>
                                            </p:graphicEl>
                                          </p:spTgt>
                                        </p:tgtEl>
                                      </p:cBhvr>
                                      <p:to x="100000" y="60000"/>
                                    </p:animScale>
                                    <p:animScale>
                                      <p:cBhvr>
                                        <p:cTn id="48" dur="166" decel="50000">
                                          <p:stCondLst>
                                            <p:cond delay="676"/>
                                          </p:stCondLst>
                                        </p:cTn>
                                        <p:tgtEl>
                                          <p:spTgt spid="5">
                                            <p:graphicEl>
                                              <a:dgm id="{918FF342-9837-4234-8DD7-A0A2BD624B00}"/>
                                            </p:graphicEl>
                                          </p:spTgt>
                                        </p:tgtEl>
                                      </p:cBhvr>
                                      <p:to x="100000" y="100000"/>
                                    </p:animScale>
                                    <p:animScale>
                                      <p:cBhvr>
                                        <p:cTn id="49" dur="26">
                                          <p:stCondLst>
                                            <p:cond delay="1312"/>
                                          </p:stCondLst>
                                        </p:cTn>
                                        <p:tgtEl>
                                          <p:spTgt spid="5">
                                            <p:graphicEl>
                                              <a:dgm id="{918FF342-9837-4234-8DD7-A0A2BD624B00}"/>
                                            </p:graphicEl>
                                          </p:spTgt>
                                        </p:tgtEl>
                                      </p:cBhvr>
                                      <p:to x="100000" y="80000"/>
                                    </p:animScale>
                                    <p:animScale>
                                      <p:cBhvr>
                                        <p:cTn id="50" dur="166" decel="50000">
                                          <p:stCondLst>
                                            <p:cond delay="1338"/>
                                          </p:stCondLst>
                                        </p:cTn>
                                        <p:tgtEl>
                                          <p:spTgt spid="5">
                                            <p:graphicEl>
                                              <a:dgm id="{918FF342-9837-4234-8DD7-A0A2BD624B00}"/>
                                            </p:graphicEl>
                                          </p:spTgt>
                                        </p:tgtEl>
                                      </p:cBhvr>
                                      <p:to x="100000" y="100000"/>
                                    </p:animScale>
                                    <p:animScale>
                                      <p:cBhvr>
                                        <p:cTn id="51" dur="26">
                                          <p:stCondLst>
                                            <p:cond delay="1642"/>
                                          </p:stCondLst>
                                        </p:cTn>
                                        <p:tgtEl>
                                          <p:spTgt spid="5">
                                            <p:graphicEl>
                                              <a:dgm id="{918FF342-9837-4234-8DD7-A0A2BD624B00}"/>
                                            </p:graphicEl>
                                          </p:spTgt>
                                        </p:tgtEl>
                                      </p:cBhvr>
                                      <p:to x="100000" y="90000"/>
                                    </p:animScale>
                                    <p:animScale>
                                      <p:cBhvr>
                                        <p:cTn id="52" dur="166" decel="50000">
                                          <p:stCondLst>
                                            <p:cond delay="1668"/>
                                          </p:stCondLst>
                                        </p:cTn>
                                        <p:tgtEl>
                                          <p:spTgt spid="5">
                                            <p:graphicEl>
                                              <a:dgm id="{918FF342-9837-4234-8DD7-A0A2BD624B00}"/>
                                            </p:graphicEl>
                                          </p:spTgt>
                                        </p:tgtEl>
                                      </p:cBhvr>
                                      <p:to x="100000" y="100000"/>
                                    </p:animScale>
                                    <p:animScale>
                                      <p:cBhvr>
                                        <p:cTn id="53" dur="26">
                                          <p:stCondLst>
                                            <p:cond delay="1808"/>
                                          </p:stCondLst>
                                        </p:cTn>
                                        <p:tgtEl>
                                          <p:spTgt spid="5">
                                            <p:graphicEl>
                                              <a:dgm id="{918FF342-9837-4234-8DD7-A0A2BD624B00}"/>
                                            </p:graphicEl>
                                          </p:spTgt>
                                        </p:tgtEl>
                                      </p:cBhvr>
                                      <p:to x="100000" y="95000"/>
                                    </p:animScale>
                                    <p:animScale>
                                      <p:cBhvr>
                                        <p:cTn id="54" dur="166" decel="50000">
                                          <p:stCondLst>
                                            <p:cond delay="1834"/>
                                          </p:stCondLst>
                                        </p:cTn>
                                        <p:tgtEl>
                                          <p:spTgt spid="5">
                                            <p:graphicEl>
                                              <a:dgm id="{918FF342-9837-4234-8DD7-A0A2BD624B00}"/>
                                            </p:graphicEl>
                                          </p:spTgt>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grpId="0" nodeType="clickEffect">
                                  <p:stCondLst>
                                    <p:cond delay="0"/>
                                  </p:stCondLst>
                                  <p:childTnLst>
                                    <p:set>
                                      <p:cBhvr>
                                        <p:cTn id="58" dur="1" fill="hold">
                                          <p:stCondLst>
                                            <p:cond delay="0"/>
                                          </p:stCondLst>
                                        </p:cTn>
                                        <p:tgtEl>
                                          <p:spTgt spid="5">
                                            <p:graphicEl>
                                              <a:dgm id="{AE1BFBB7-50E2-4D16-953E-843707232272}"/>
                                            </p:graphicEl>
                                          </p:spTgt>
                                        </p:tgtEl>
                                        <p:attrNameLst>
                                          <p:attrName>style.visibility</p:attrName>
                                        </p:attrNameLst>
                                      </p:cBhvr>
                                      <p:to>
                                        <p:strVal val="visible"/>
                                      </p:to>
                                    </p:set>
                                    <p:animEffect transition="in" filter="wipe(down)">
                                      <p:cBhvr>
                                        <p:cTn id="59" dur="580">
                                          <p:stCondLst>
                                            <p:cond delay="0"/>
                                          </p:stCondLst>
                                        </p:cTn>
                                        <p:tgtEl>
                                          <p:spTgt spid="5">
                                            <p:graphicEl>
                                              <a:dgm id="{AE1BFBB7-50E2-4D16-953E-843707232272}"/>
                                            </p:graphicEl>
                                          </p:spTgt>
                                        </p:tgtEl>
                                      </p:cBhvr>
                                    </p:animEffect>
                                    <p:anim calcmode="lin" valueType="num">
                                      <p:cBhvr>
                                        <p:cTn id="60" dur="1822" tmFilter="0,0; 0.14,0.36; 0.43,0.73; 0.71,0.91; 1.0,1.0">
                                          <p:stCondLst>
                                            <p:cond delay="0"/>
                                          </p:stCondLst>
                                        </p:cTn>
                                        <p:tgtEl>
                                          <p:spTgt spid="5">
                                            <p:graphicEl>
                                              <a:dgm id="{AE1BFBB7-50E2-4D16-953E-843707232272}"/>
                                            </p:graphicEl>
                                          </p:spTgt>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5">
                                            <p:graphicEl>
                                              <a:dgm id="{AE1BFBB7-50E2-4D16-953E-843707232272}"/>
                                            </p:graphicEl>
                                          </p:spTgt>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5">
                                            <p:graphicEl>
                                              <a:dgm id="{AE1BFBB7-50E2-4D16-953E-843707232272}"/>
                                            </p:graphicEl>
                                          </p:spTgt>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5">
                                            <p:graphicEl>
                                              <a:dgm id="{AE1BFBB7-50E2-4D16-953E-843707232272}"/>
                                            </p:graphicEl>
                                          </p:spTgt>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5">
                                            <p:graphicEl>
                                              <a:dgm id="{AE1BFBB7-50E2-4D16-953E-843707232272}"/>
                                            </p:graphicEl>
                                          </p:spTgt>
                                        </p:tgtEl>
                                        <p:attrNameLst>
                                          <p:attrName>ppt_y</p:attrName>
                                        </p:attrNameLst>
                                      </p:cBhvr>
                                      <p:tavLst>
                                        <p:tav tm="0" fmla="#ppt_y-sin(pi*$)/81">
                                          <p:val>
                                            <p:fltVal val="0"/>
                                          </p:val>
                                        </p:tav>
                                        <p:tav tm="100000">
                                          <p:val>
                                            <p:fltVal val="1"/>
                                          </p:val>
                                        </p:tav>
                                      </p:tavLst>
                                    </p:anim>
                                    <p:animScale>
                                      <p:cBhvr>
                                        <p:cTn id="65" dur="26">
                                          <p:stCondLst>
                                            <p:cond delay="650"/>
                                          </p:stCondLst>
                                        </p:cTn>
                                        <p:tgtEl>
                                          <p:spTgt spid="5">
                                            <p:graphicEl>
                                              <a:dgm id="{AE1BFBB7-50E2-4D16-953E-843707232272}"/>
                                            </p:graphicEl>
                                          </p:spTgt>
                                        </p:tgtEl>
                                      </p:cBhvr>
                                      <p:to x="100000" y="60000"/>
                                    </p:animScale>
                                    <p:animScale>
                                      <p:cBhvr>
                                        <p:cTn id="66" dur="166" decel="50000">
                                          <p:stCondLst>
                                            <p:cond delay="676"/>
                                          </p:stCondLst>
                                        </p:cTn>
                                        <p:tgtEl>
                                          <p:spTgt spid="5">
                                            <p:graphicEl>
                                              <a:dgm id="{AE1BFBB7-50E2-4D16-953E-843707232272}"/>
                                            </p:graphicEl>
                                          </p:spTgt>
                                        </p:tgtEl>
                                      </p:cBhvr>
                                      <p:to x="100000" y="100000"/>
                                    </p:animScale>
                                    <p:animScale>
                                      <p:cBhvr>
                                        <p:cTn id="67" dur="26">
                                          <p:stCondLst>
                                            <p:cond delay="1312"/>
                                          </p:stCondLst>
                                        </p:cTn>
                                        <p:tgtEl>
                                          <p:spTgt spid="5">
                                            <p:graphicEl>
                                              <a:dgm id="{AE1BFBB7-50E2-4D16-953E-843707232272}"/>
                                            </p:graphicEl>
                                          </p:spTgt>
                                        </p:tgtEl>
                                      </p:cBhvr>
                                      <p:to x="100000" y="80000"/>
                                    </p:animScale>
                                    <p:animScale>
                                      <p:cBhvr>
                                        <p:cTn id="68" dur="166" decel="50000">
                                          <p:stCondLst>
                                            <p:cond delay="1338"/>
                                          </p:stCondLst>
                                        </p:cTn>
                                        <p:tgtEl>
                                          <p:spTgt spid="5">
                                            <p:graphicEl>
                                              <a:dgm id="{AE1BFBB7-50E2-4D16-953E-843707232272}"/>
                                            </p:graphicEl>
                                          </p:spTgt>
                                        </p:tgtEl>
                                      </p:cBhvr>
                                      <p:to x="100000" y="100000"/>
                                    </p:animScale>
                                    <p:animScale>
                                      <p:cBhvr>
                                        <p:cTn id="69" dur="26">
                                          <p:stCondLst>
                                            <p:cond delay="1642"/>
                                          </p:stCondLst>
                                        </p:cTn>
                                        <p:tgtEl>
                                          <p:spTgt spid="5">
                                            <p:graphicEl>
                                              <a:dgm id="{AE1BFBB7-50E2-4D16-953E-843707232272}"/>
                                            </p:graphicEl>
                                          </p:spTgt>
                                        </p:tgtEl>
                                      </p:cBhvr>
                                      <p:to x="100000" y="90000"/>
                                    </p:animScale>
                                    <p:animScale>
                                      <p:cBhvr>
                                        <p:cTn id="70" dur="166" decel="50000">
                                          <p:stCondLst>
                                            <p:cond delay="1668"/>
                                          </p:stCondLst>
                                        </p:cTn>
                                        <p:tgtEl>
                                          <p:spTgt spid="5">
                                            <p:graphicEl>
                                              <a:dgm id="{AE1BFBB7-50E2-4D16-953E-843707232272}"/>
                                            </p:graphicEl>
                                          </p:spTgt>
                                        </p:tgtEl>
                                      </p:cBhvr>
                                      <p:to x="100000" y="100000"/>
                                    </p:animScale>
                                    <p:animScale>
                                      <p:cBhvr>
                                        <p:cTn id="71" dur="26">
                                          <p:stCondLst>
                                            <p:cond delay="1808"/>
                                          </p:stCondLst>
                                        </p:cTn>
                                        <p:tgtEl>
                                          <p:spTgt spid="5">
                                            <p:graphicEl>
                                              <a:dgm id="{AE1BFBB7-50E2-4D16-953E-843707232272}"/>
                                            </p:graphicEl>
                                          </p:spTgt>
                                        </p:tgtEl>
                                      </p:cBhvr>
                                      <p:to x="100000" y="95000"/>
                                    </p:animScale>
                                    <p:animScale>
                                      <p:cBhvr>
                                        <p:cTn id="72" dur="166" decel="50000">
                                          <p:stCondLst>
                                            <p:cond delay="1834"/>
                                          </p:stCondLst>
                                        </p:cTn>
                                        <p:tgtEl>
                                          <p:spTgt spid="5">
                                            <p:graphicEl>
                                              <a:dgm id="{AE1BFBB7-50E2-4D16-953E-843707232272}"/>
                                            </p:graphicEl>
                                          </p:spTgt>
                                        </p:tgtEl>
                                      </p:cBhvr>
                                      <p:to x="100000" y="100000"/>
                                    </p:animScale>
                                  </p:childTnLst>
                                </p:cTn>
                              </p:par>
                              <p:par>
                                <p:cTn id="73" presetID="26" presetClass="entr" presetSubtype="0" fill="hold" grpId="0" nodeType="withEffect">
                                  <p:stCondLst>
                                    <p:cond delay="0"/>
                                  </p:stCondLst>
                                  <p:childTnLst>
                                    <p:set>
                                      <p:cBhvr>
                                        <p:cTn id="74" dur="1" fill="hold">
                                          <p:stCondLst>
                                            <p:cond delay="0"/>
                                          </p:stCondLst>
                                        </p:cTn>
                                        <p:tgtEl>
                                          <p:spTgt spid="5">
                                            <p:graphicEl>
                                              <a:dgm id="{AC77514B-0541-443E-AFE6-08C360B90EC1}"/>
                                            </p:graphicEl>
                                          </p:spTgt>
                                        </p:tgtEl>
                                        <p:attrNameLst>
                                          <p:attrName>style.visibility</p:attrName>
                                        </p:attrNameLst>
                                      </p:cBhvr>
                                      <p:to>
                                        <p:strVal val="visible"/>
                                      </p:to>
                                    </p:set>
                                    <p:animEffect transition="in" filter="wipe(down)">
                                      <p:cBhvr>
                                        <p:cTn id="75" dur="580">
                                          <p:stCondLst>
                                            <p:cond delay="0"/>
                                          </p:stCondLst>
                                        </p:cTn>
                                        <p:tgtEl>
                                          <p:spTgt spid="5">
                                            <p:graphicEl>
                                              <a:dgm id="{AC77514B-0541-443E-AFE6-08C360B90EC1}"/>
                                            </p:graphicEl>
                                          </p:spTgt>
                                        </p:tgtEl>
                                      </p:cBhvr>
                                    </p:animEffect>
                                    <p:anim calcmode="lin" valueType="num">
                                      <p:cBhvr>
                                        <p:cTn id="76" dur="1822" tmFilter="0,0; 0.14,0.36; 0.43,0.73; 0.71,0.91; 1.0,1.0">
                                          <p:stCondLst>
                                            <p:cond delay="0"/>
                                          </p:stCondLst>
                                        </p:cTn>
                                        <p:tgtEl>
                                          <p:spTgt spid="5">
                                            <p:graphicEl>
                                              <a:dgm id="{AC77514B-0541-443E-AFE6-08C360B90EC1}"/>
                                            </p:graphicEl>
                                          </p:spTgt>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5">
                                            <p:graphicEl>
                                              <a:dgm id="{AC77514B-0541-443E-AFE6-08C360B90EC1}"/>
                                            </p:graphicEl>
                                          </p:spTgt>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5">
                                            <p:graphicEl>
                                              <a:dgm id="{AC77514B-0541-443E-AFE6-08C360B90EC1}"/>
                                            </p:graphicEl>
                                          </p:spTgt>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5">
                                            <p:graphicEl>
                                              <a:dgm id="{AC77514B-0541-443E-AFE6-08C360B90EC1}"/>
                                            </p:graphicEl>
                                          </p:spTgt>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5">
                                            <p:graphicEl>
                                              <a:dgm id="{AC77514B-0541-443E-AFE6-08C360B90EC1}"/>
                                            </p:graphicEl>
                                          </p:spTgt>
                                        </p:tgtEl>
                                        <p:attrNameLst>
                                          <p:attrName>ppt_y</p:attrName>
                                        </p:attrNameLst>
                                      </p:cBhvr>
                                      <p:tavLst>
                                        <p:tav tm="0" fmla="#ppt_y-sin(pi*$)/81">
                                          <p:val>
                                            <p:fltVal val="0"/>
                                          </p:val>
                                        </p:tav>
                                        <p:tav tm="100000">
                                          <p:val>
                                            <p:fltVal val="1"/>
                                          </p:val>
                                        </p:tav>
                                      </p:tavLst>
                                    </p:anim>
                                    <p:animScale>
                                      <p:cBhvr>
                                        <p:cTn id="81" dur="26">
                                          <p:stCondLst>
                                            <p:cond delay="650"/>
                                          </p:stCondLst>
                                        </p:cTn>
                                        <p:tgtEl>
                                          <p:spTgt spid="5">
                                            <p:graphicEl>
                                              <a:dgm id="{AC77514B-0541-443E-AFE6-08C360B90EC1}"/>
                                            </p:graphicEl>
                                          </p:spTgt>
                                        </p:tgtEl>
                                      </p:cBhvr>
                                      <p:to x="100000" y="60000"/>
                                    </p:animScale>
                                    <p:animScale>
                                      <p:cBhvr>
                                        <p:cTn id="82" dur="166" decel="50000">
                                          <p:stCondLst>
                                            <p:cond delay="676"/>
                                          </p:stCondLst>
                                        </p:cTn>
                                        <p:tgtEl>
                                          <p:spTgt spid="5">
                                            <p:graphicEl>
                                              <a:dgm id="{AC77514B-0541-443E-AFE6-08C360B90EC1}"/>
                                            </p:graphicEl>
                                          </p:spTgt>
                                        </p:tgtEl>
                                      </p:cBhvr>
                                      <p:to x="100000" y="100000"/>
                                    </p:animScale>
                                    <p:animScale>
                                      <p:cBhvr>
                                        <p:cTn id="83" dur="26">
                                          <p:stCondLst>
                                            <p:cond delay="1312"/>
                                          </p:stCondLst>
                                        </p:cTn>
                                        <p:tgtEl>
                                          <p:spTgt spid="5">
                                            <p:graphicEl>
                                              <a:dgm id="{AC77514B-0541-443E-AFE6-08C360B90EC1}"/>
                                            </p:graphicEl>
                                          </p:spTgt>
                                        </p:tgtEl>
                                      </p:cBhvr>
                                      <p:to x="100000" y="80000"/>
                                    </p:animScale>
                                    <p:animScale>
                                      <p:cBhvr>
                                        <p:cTn id="84" dur="166" decel="50000">
                                          <p:stCondLst>
                                            <p:cond delay="1338"/>
                                          </p:stCondLst>
                                        </p:cTn>
                                        <p:tgtEl>
                                          <p:spTgt spid="5">
                                            <p:graphicEl>
                                              <a:dgm id="{AC77514B-0541-443E-AFE6-08C360B90EC1}"/>
                                            </p:graphicEl>
                                          </p:spTgt>
                                        </p:tgtEl>
                                      </p:cBhvr>
                                      <p:to x="100000" y="100000"/>
                                    </p:animScale>
                                    <p:animScale>
                                      <p:cBhvr>
                                        <p:cTn id="85" dur="26">
                                          <p:stCondLst>
                                            <p:cond delay="1642"/>
                                          </p:stCondLst>
                                        </p:cTn>
                                        <p:tgtEl>
                                          <p:spTgt spid="5">
                                            <p:graphicEl>
                                              <a:dgm id="{AC77514B-0541-443E-AFE6-08C360B90EC1}"/>
                                            </p:graphicEl>
                                          </p:spTgt>
                                        </p:tgtEl>
                                      </p:cBhvr>
                                      <p:to x="100000" y="90000"/>
                                    </p:animScale>
                                    <p:animScale>
                                      <p:cBhvr>
                                        <p:cTn id="86" dur="166" decel="50000">
                                          <p:stCondLst>
                                            <p:cond delay="1668"/>
                                          </p:stCondLst>
                                        </p:cTn>
                                        <p:tgtEl>
                                          <p:spTgt spid="5">
                                            <p:graphicEl>
                                              <a:dgm id="{AC77514B-0541-443E-AFE6-08C360B90EC1}"/>
                                            </p:graphicEl>
                                          </p:spTgt>
                                        </p:tgtEl>
                                      </p:cBhvr>
                                      <p:to x="100000" y="100000"/>
                                    </p:animScale>
                                    <p:animScale>
                                      <p:cBhvr>
                                        <p:cTn id="87" dur="26">
                                          <p:stCondLst>
                                            <p:cond delay="1808"/>
                                          </p:stCondLst>
                                        </p:cTn>
                                        <p:tgtEl>
                                          <p:spTgt spid="5">
                                            <p:graphicEl>
                                              <a:dgm id="{AC77514B-0541-443E-AFE6-08C360B90EC1}"/>
                                            </p:graphicEl>
                                          </p:spTgt>
                                        </p:tgtEl>
                                      </p:cBhvr>
                                      <p:to x="100000" y="95000"/>
                                    </p:animScale>
                                    <p:animScale>
                                      <p:cBhvr>
                                        <p:cTn id="88" dur="166" decel="50000">
                                          <p:stCondLst>
                                            <p:cond delay="1834"/>
                                          </p:stCondLst>
                                        </p:cTn>
                                        <p:tgtEl>
                                          <p:spTgt spid="5">
                                            <p:graphicEl>
                                              <a:dgm id="{AC77514B-0541-443E-AFE6-08C360B90EC1}"/>
                                            </p:graphic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C8004-498D-43AA-8773-6DA5F041EA1F}"/>
              </a:ext>
            </a:extLst>
          </p:cNvPr>
          <p:cNvSpPr>
            <a:spLocks noGrp="1"/>
          </p:cNvSpPr>
          <p:nvPr>
            <p:ph type="title"/>
          </p:nvPr>
        </p:nvSpPr>
        <p:spPr>
          <a:xfrm>
            <a:off x="1295402" y="982132"/>
            <a:ext cx="9601196" cy="1303867"/>
          </a:xfrm>
        </p:spPr>
        <p:txBody>
          <a:bodyPr>
            <a:normAutofit/>
          </a:bodyPr>
          <a:lstStyle/>
          <a:p>
            <a:pPr rtl="1"/>
            <a:r>
              <a:rPr lang="ar-SA" dirty="0">
                <a:solidFill>
                  <a:srgbClr val="262626"/>
                </a:solidFill>
                <a:latin typeface="Sakkal Majalla" panose="02000000000000000000" pitchFamily="2" charset="-78"/>
                <a:cs typeface="Sakkal Majalla" panose="02000000000000000000" pitchFamily="2" charset="-78"/>
              </a:rPr>
              <a:t>للحفاظ (3)</a:t>
            </a:r>
            <a:endParaRPr lang="en-US" dirty="0">
              <a:solidFill>
                <a:srgbClr val="262626"/>
              </a:solidFill>
              <a:latin typeface="Sakkal Majalla" panose="02000000000000000000" pitchFamily="2" charset="-78"/>
              <a:cs typeface="Sakkal Majalla" panose="02000000000000000000" pitchFamily="2" charset="-78"/>
            </a:endParaRPr>
          </a:p>
        </p:txBody>
      </p:sp>
      <p:graphicFrame>
        <p:nvGraphicFramePr>
          <p:cNvPr id="5" name="Content Placeholder 2">
            <a:extLst>
              <a:ext uri="{FF2B5EF4-FFF2-40B4-BE49-F238E27FC236}">
                <a16:creationId xmlns:a16="http://schemas.microsoft.com/office/drawing/2014/main" id="{88FA6B1A-F6A5-4314-BDAC-CE9DCE055B28}"/>
              </a:ext>
            </a:extLst>
          </p:cNvPr>
          <p:cNvGraphicFramePr>
            <a:graphicFrameLocks noGrp="1"/>
          </p:cNvGraphicFramePr>
          <p:nvPr>
            <p:ph idx="1"/>
            <p:extLst>
              <p:ext uri="{D42A27DB-BD31-4B8C-83A1-F6EECF244321}">
                <p14:modId xmlns:p14="http://schemas.microsoft.com/office/powerpoint/2010/main" val="1665996626"/>
              </p:ext>
            </p:extLst>
          </p:nvPr>
        </p:nvGraphicFramePr>
        <p:xfrm>
          <a:off x="1295401" y="2675822"/>
          <a:ext cx="9601197" cy="2985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0890706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graphicEl>
                                              <a:dgm id="{1BEC1CC2-7978-46CE-8A75-67A769C03883}"/>
                                            </p:graphicEl>
                                          </p:spTgt>
                                        </p:tgtEl>
                                        <p:attrNameLst>
                                          <p:attrName>style.visibility</p:attrName>
                                        </p:attrNameLst>
                                      </p:cBhvr>
                                      <p:to>
                                        <p:strVal val="visible"/>
                                      </p:to>
                                    </p:set>
                                    <p:animEffect transition="in" filter="wipe(down)">
                                      <p:cBhvr>
                                        <p:cTn id="7" dur="580">
                                          <p:stCondLst>
                                            <p:cond delay="0"/>
                                          </p:stCondLst>
                                        </p:cTn>
                                        <p:tgtEl>
                                          <p:spTgt spid="5">
                                            <p:graphicEl>
                                              <a:dgm id="{1BEC1CC2-7978-46CE-8A75-67A769C03883}"/>
                                            </p:graphicEl>
                                          </p:spTgt>
                                        </p:tgtEl>
                                      </p:cBhvr>
                                    </p:animEffect>
                                    <p:anim calcmode="lin" valueType="num">
                                      <p:cBhvr>
                                        <p:cTn id="8" dur="1822" tmFilter="0,0; 0.14,0.36; 0.43,0.73; 0.71,0.91; 1.0,1.0">
                                          <p:stCondLst>
                                            <p:cond delay="0"/>
                                          </p:stCondLst>
                                        </p:cTn>
                                        <p:tgtEl>
                                          <p:spTgt spid="5">
                                            <p:graphicEl>
                                              <a:dgm id="{1BEC1CC2-7978-46CE-8A75-67A769C03883}"/>
                                            </p:graphic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graphicEl>
                                              <a:dgm id="{1BEC1CC2-7978-46CE-8A75-67A769C03883}"/>
                                            </p:graphic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graphicEl>
                                              <a:dgm id="{1BEC1CC2-7978-46CE-8A75-67A769C03883}"/>
                                            </p:graphic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graphicEl>
                                              <a:dgm id="{1BEC1CC2-7978-46CE-8A75-67A769C03883}"/>
                                            </p:graphic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graphicEl>
                                              <a:dgm id="{1BEC1CC2-7978-46CE-8A75-67A769C03883}"/>
                                            </p:graphic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graphicEl>
                                              <a:dgm id="{1BEC1CC2-7978-46CE-8A75-67A769C03883}"/>
                                            </p:graphicEl>
                                          </p:spTgt>
                                        </p:tgtEl>
                                      </p:cBhvr>
                                      <p:to x="100000" y="60000"/>
                                    </p:animScale>
                                    <p:animScale>
                                      <p:cBhvr>
                                        <p:cTn id="14" dur="166" decel="50000">
                                          <p:stCondLst>
                                            <p:cond delay="676"/>
                                          </p:stCondLst>
                                        </p:cTn>
                                        <p:tgtEl>
                                          <p:spTgt spid="5">
                                            <p:graphicEl>
                                              <a:dgm id="{1BEC1CC2-7978-46CE-8A75-67A769C03883}"/>
                                            </p:graphicEl>
                                          </p:spTgt>
                                        </p:tgtEl>
                                      </p:cBhvr>
                                      <p:to x="100000" y="100000"/>
                                    </p:animScale>
                                    <p:animScale>
                                      <p:cBhvr>
                                        <p:cTn id="15" dur="26">
                                          <p:stCondLst>
                                            <p:cond delay="1312"/>
                                          </p:stCondLst>
                                        </p:cTn>
                                        <p:tgtEl>
                                          <p:spTgt spid="5">
                                            <p:graphicEl>
                                              <a:dgm id="{1BEC1CC2-7978-46CE-8A75-67A769C03883}"/>
                                            </p:graphicEl>
                                          </p:spTgt>
                                        </p:tgtEl>
                                      </p:cBhvr>
                                      <p:to x="100000" y="80000"/>
                                    </p:animScale>
                                    <p:animScale>
                                      <p:cBhvr>
                                        <p:cTn id="16" dur="166" decel="50000">
                                          <p:stCondLst>
                                            <p:cond delay="1338"/>
                                          </p:stCondLst>
                                        </p:cTn>
                                        <p:tgtEl>
                                          <p:spTgt spid="5">
                                            <p:graphicEl>
                                              <a:dgm id="{1BEC1CC2-7978-46CE-8A75-67A769C03883}"/>
                                            </p:graphicEl>
                                          </p:spTgt>
                                        </p:tgtEl>
                                      </p:cBhvr>
                                      <p:to x="100000" y="100000"/>
                                    </p:animScale>
                                    <p:animScale>
                                      <p:cBhvr>
                                        <p:cTn id="17" dur="26">
                                          <p:stCondLst>
                                            <p:cond delay="1642"/>
                                          </p:stCondLst>
                                        </p:cTn>
                                        <p:tgtEl>
                                          <p:spTgt spid="5">
                                            <p:graphicEl>
                                              <a:dgm id="{1BEC1CC2-7978-46CE-8A75-67A769C03883}"/>
                                            </p:graphicEl>
                                          </p:spTgt>
                                        </p:tgtEl>
                                      </p:cBhvr>
                                      <p:to x="100000" y="90000"/>
                                    </p:animScale>
                                    <p:animScale>
                                      <p:cBhvr>
                                        <p:cTn id="18" dur="166" decel="50000">
                                          <p:stCondLst>
                                            <p:cond delay="1668"/>
                                          </p:stCondLst>
                                        </p:cTn>
                                        <p:tgtEl>
                                          <p:spTgt spid="5">
                                            <p:graphicEl>
                                              <a:dgm id="{1BEC1CC2-7978-46CE-8A75-67A769C03883}"/>
                                            </p:graphicEl>
                                          </p:spTgt>
                                        </p:tgtEl>
                                      </p:cBhvr>
                                      <p:to x="100000" y="100000"/>
                                    </p:animScale>
                                    <p:animScale>
                                      <p:cBhvr>
                                        <p:cTn id="19" dur="26">
                                          <p:stCondLst>
                                            <p:cond delay="1808"/>
                                          </p:stCondLst>
                                        </p:cTn>
                                        <p:tgtEl>
                                          <p:spTgt spid="5">
                                            <p:graphicEl>
                                              <a:dgm id="{1BEC1CC2-7978-46CE-8A75-67A769C03883}"/>
                                            </p:graphicEl>
                                          </p:spTgt>
                                        </p:tgtEl>
                                      </p:cBhvr>
                                      <p:to x="100000" y="95000"/>
                                    </p:animScale>
                                    <p:animScale>
                                      <p:cBhvr>
                                        <p:cTn id="20" dur="166" decel="50000">
                                          <p:stCondLst>
                                            <p:cond delay="1834"/>
                                          </p:stCondLst>
                                        </p:cTn>
                                        <p:tgtEl>
                                          <p:spTgt spid="5">
                                            <p:graphicEl>
                                              <a:dgm id="{1BEC1CC2-7978-46CE-8A75-67A769C03883}"/>
                                            </p:graphic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graphicEl>
                                              <a:dgm id="{D5997FB6-A5FE-4C06-BF9E-64807667A1D9}"/>
                                            </p:graphicEl>
                                          </p:spTgt>
                                        </p:tgtEl>
                                        <p:attrNameLst>
                                          <p:attrName>style.visibility</p:attrName>
                                        </p:attrNameLst>
                                      </p:cBhvr>
                                      <p:to>
                                        <p:strVal val="visible"/>
                                      </p:to>
                                    </p:set>
                                    <p:animEffect transition="in" filter="wipe(down)">
                                      <p:cBhvr>
                                        <p:cTn id="25" dur="580">
                                          <p:stCondLst>
                                            <p:cond delay="0"/>
                                          </p:stCondLst>
                                        </p:cTn>
                                        <p:tgtEl>
                                          <p:spTgt spid="5">
                                            <p:graphicEl>
                                              <a:dgm id="{D5997FB6-A5FE-4C06-BF9E-64807667A1D9}"/>
                                            </p:graphicEl>
                                          </p:spTgt>
                                        </p:tgtEl>
                                      </p:cBhvr>
                                    </p:animEffect>
                                    <p:anim calcmode="lin" valueType="num">
                                      <p:cBhvr>
                                        <p:cTn id="26" dur="1822" tmFilter="0,0; 0.14,0.36; 0.43,0.73; 0.71,0.91; 1.0,1.0">
                                          <p:stCondLst>
                                            <p:cond delay="0"/>
                                          </p:stCondLst>
                                        </p:cTn>
                                        <p:tgtEl>
                                          <p:spTgt spid="5">
                                            <p:graphicEl>
                                              <a:dgm id="{D5997FB6-A5FE-4C06-BF9E-64807667A1D9}"/>
                                            </p:graphic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graphicEl>
                                              <a:dgm id="{D5997FB6-A5FE-4C06-BF9E-64807667A1D9}"/>
                                            </p:graphic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graphicEl>
                                              <a:dgm id="{D5997FB6-A5FE-4C06-BF9E-64807667A1D9}"/>
                                            </p:graphic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graphicEl>
                                              <a:dgm id="{D5997FB6-A5FE-4C06-BF9E-64807667A1D9}"/>
                                            </p:graphic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graphicEl>
                                              <a:dgm id="{D5997FB6-A5FE-4C06-BF9E-64807667A1D9}"/>
                                            </p:graphic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graphicEl>
                                              <a:dgm id="{D5997FB6-A5FE-4C06-BF9E-64807667A1D9}"/>
                                            </p:graphicEl>
                                          </p:spTgt>
                                        </p:tgtEl>
                                      </p:cBhvr>
                                      <p:to x="100000" y="60000"/>
                                    </p:animScale>
                                    <p:animScale>
                                      <p:cBhvr>
                                        <p:cTn id="32" dur="166" decel="50000">
                                          <p:stCondLst>
                                            <p:cond delay="676"/>
                                          </p:stCondLst>
                                        </p:cTn>
                                        <p:tgtEl>
                                          <p:spTgt spid="5">
                                            <p:graphicEl>
                                              <a:dgm id="{D5997FB6-A5FE-4C06-BF9E-64807667A1D9}"/>
                                            </p:graphicEl>
                                          </p:spTgt>
                                        </p:tgtEl>
                                      </p:cBhvr>
                                      <p:to x="100000" y="100000"/>
                                    </p:animScale>
                                    <p:animScale>
                                      <p:cBhvr>
                                        <p:cTn id="33" dur="26">
                                          <p:stCondLst>
                                            <p:cond delay="1312"/>
                                          </p:stCondLst>
                                        </p:cTn>
                                        <p:tgtEl>
                                          <p:spTgt spid="5">
                                            <p:graphicEl>
                                              <a:dgm id="{D5997FB6-A5FE-4C06-BF9E-64807667A1D9}"/>
                                            </p:graphicEl>
                                          </p:spTgt>
                                        </p:tgtEl>
                                      </p:cBhvr>
                                      <p:to x="100000" y="80000"/>
                                    </p:animScale>
                                    <p:animScale>
                                      <p:cBhvr>
                                        <p:cTn id="34" dur="166" decel="50000">
                                          <p:stCondLst>
                                            <p:cond delay="1338"/>
                                          </p:stCondLst>
                                        </p:cTn>
                                        <p:tgtEl>
                                          <p:spTgt spid="5">
                                            <p:graphicEl>
                                              <a:dgm id="{D5997FB6-A5FE-4C06-BF9E-64807667A1D9}"/>
                                            </p:graphicEl>
                                          </p:spTgt>
                                        </p:tgtEl>
                                      </p:cBhvr>
                                      <p:to x="100000" y="100000"/>
                                    </p:animScale>
                                    <p:animScale>
                                      <p:cBhvr>
                                        <p:cTn id="35" dur="26">
                                          <p:stCondLst>
                                            <p:cond delay="1642"/>
                                          </p:stCondLst>
                                        </p:cTn>
                                        <p:tgtEl>
                                          <p:spTgt spid="5">
                                            <p:graphicEl>
                                              <a:dgm id="{D5997FB6-A5FE-4C06-BF9E-64807667A1D9}"/>
                                            </p:graphicEl>
                                          </p:spTgt>
                                        </p:tgtEl>
                                      </p:cBhvr>
                                      <p:to x="100000" y="90000"/>
                                    </p:animScale>
                                    <p:animScale>
                                      <p:cBhvr>
                                        <p:cTn id="36" dur="166" decel="50000">
                                          <p:stCondLst>
                                            <p:cond delay="1668"/>
                                          </p:stCondLst>
                                        </p:cTn>
                                        <p:tgtEl>
                                          <p:spTgt spid="5">
                                            <p:graphicEl>
                                              <a:dgm id="{D5997FB6-A5FE-4C06-BF9E-64807667A1D9}"/>
                                            </p:graphicEl>
                                          </p:spTgt>
                                        </p:tgtEl>
                                      </p:cBhvr>
                                      <p:to x="100000" y="100000"/>
                                    </p:animScale>
                                    <p:animScale>
                                      <p:cBhvr>
                                        <p:cTn id="37" dur="26">
                                          <p:stCondLst>
                                            <p:cond delay="1808"/>
                                          </p:stCondLst>
                                        </p:cTn>
                                        <p:tgtEl>
                                          <p:spTgt spid="5">
                                            <p:graphicEl>
                                              <a:dgm id="{D5997FB6-A5FE-4C06-BF9E-64807667A1D9}"/>
                                            </p:graphicEl>
                                          </p:spTgt>
                                        </p:tgtEl>
                                      </p:cBhvr>
                                      <p:to x="100000" y="95000"/>
                                    </p:animScale>
                                    <p:animScale>
                                      <p:cBhvr>
                                        <p:cTn id="38" dur="166" decel="50000">
                                          <p:stCondLst>
                                            <p:cond delay="1834"/>
                                          </p:stCondLst>
                                        </p:cTn>
                                        <p:tgtEl>
                                          <p:spTgt spid="5">
                                            <p:graphicEl>
                                              <a:dgm id="{D5997FB6-A5FE-4C06-BF9E-64807667A1D9}"/>
                                            </p:graphicEl>
                                          </p:spTgt>
                                        </p:tgtEl>
                                      </p:cBhvr>
                                      <p:to x="100000" y="100000"/>
                                    </p:animScale>
                                  </p:childTnLst>
                                </p:cTn>
                              </p:par>
                              <p:par>
                                <p:cTn id="39" presetID="26" presetClass="entr" presetSubtype="0" fill="hold" grpId="0" nodeType="withEffect">
                                  <p:stCondLst>
                                    <p:cond delay="0"/>
                                  </p:stCondLst>
                                  <p:childTnLst>
                                    <p:set>
                                      <p:cBhvr>
                                        <p:cTn id="40" dur="1" fill="hold">
                                          <p:stCondLst>
                                            <p:cond delay="0"/>
                                          </p:stCondLst>
                                        </p:cTn>
                                        <p:tgtEl>
                                          <p:spTgt spid="5">
                                            <p:graphicEl>
                                              <a:dgm id="{918FF342-9837-4234-8DD7-A0A2BD624B00}"/>
                                            </p:graphicEl>
                                          </p:spTgt>
                                        </p:tgtEl>
                                        <p:attrNameLst>
                                          <p:attrName>style.visibility</p:attrName>
                                        </p:attrNameLst>
                                      </p:cBhvr>
                                      <p:to>
                                        <p:strVal val="visible"/>
                                      </p:to>
                                    </p:set>
                                    <p:animEffect transition="in" filter="wipe(down)">
                                      <p:cBhvr>
                                        <p:cTn id="41" dur="580">
                                          <p:stCondLst>
                                            <p:cond delay="0"/>
                                          </p:stCondLst>
                                        </p:cTn>
                                        <p:tgtEl>
                                          <p:spTgt spid="5">
                                            <p:graphicEl>
                                              <a:dgm id="{918FF342-9837-4234-8DD7-A0A2BD624B00}"/>
                                            </p:graphicEl>
                                          </p:spTgt>
                                        </p:tgtEl>
                                      </p:cBhvr>
                                    </p:animEffect>
                                    <p:anim calcmode="lin" valueType="num">
                                      <p:cBhvr>
                                        <p:cTn id="42" dur="1822" tmFilter="0,0; 0.14,0.36; 0.43,0.73; 0.71,0.91; 1.0,1.0">
                                          <p:stCondLst>
                                            <p:cond delay="0"/>
                                          </p:stCondLst>
                                        </p:cTn>
                                        <p:tgtEl>
                                          <p:spTgt spid="5">
                                            <p:graphicEl>
                                              <a:dgm id="{918FF342-9837-4234-8DD7-A0A2BD624B00}"/>
                                            </p:graphic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5">
                                            <p:graphicEl>
                                              <a:dgm id="{918FF342-9837-4234-8DD7-A0A2BD624B00}"/>
                                            </p:graphic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5">
                                            <p:graphicEl>
                                              <a:dgm id="{918FF342-9837-4234-8DD7-A0A2BD624B00}"/>
                                            </p:graphic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5">
                                            <p:graphicEl>
                                              <a:dgm id="{918FF342-9837-4234-8DD7-A0A2BD624B00}"/>
                                            </p:graphic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5">
                                            <p:graphicEl>
                                              <a:dgm id="{918FF342-9837-4234-8DD7-A0A2BD624B00}"/>
                                            </p:graphic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5">
                                            <p:graphicEl>
                                              <a:dgm id="{918FF342-9837-4234-8DD7-A0A2BD624B00}"/>
                                            </p:graphicEl>
                                          </p:spTgt>
                                        </p:tgtEl>
                                      </p:cBhvr>
                                      <p:to x="100000" y="60000"/>
                                    </p:animScale>
                                    <p:animScale>
                                      <p:cBhvr>
                                        <p:cTn id="48" dur="166" decel="50000">
                                          <p:stCondLst>
                                            <p:cond delay="676"/>
                                          </p:stCondLst>
                                        </p:cTn>
                                        <p:tgtEl>
                                          <p:spTgt spid="5">
                                            <p:graphicEl>
                                              <a:dgm id="{918FF342-9837-4234-8DD7-A0A2BD624B00}"/>
                                            </p:graphicEl>
                                          </p:spTgt>
                                        </p:tgtEl>
                                      </p:cBhvr>
                                      <p:to x="100000" y="100000"/>
                                    </p:animScale>
                                    <p:animScale>
                                      <p:cBhvr>
                                        <p:cTn id="49" dur="26">
                                          <p:stCondLst>
                                            <p:cond delay="1312"/>
                                          </p:stCondLst>
                                        </p:cTn>
                                        <p:tgtEl>
                                          <p:spTgt spid="5">
                                            <p:graphicEl>
                                              <a:dgm id="{918FF342-9837-4234-8DD7-A0A2BD624B00}"/>
                                            </p:graphicEl>
                                          </p:spTgt>
                                        </p:tgtEl>
                                      </p:cBhvr>
                                      <p:to x="100000" y="80000"/>
                                    </p:animScale>
                                    <p:animScale>
                                      <p:cBhvr>
                                        <p:cTn id="50" dur="166" decel="50000">
                                          <p:stCondLst>
                                            <p:cond delay="1338"/>
                                          </p:stCondLst>
                                        </p:cTn>
                                        <p:tgtEl>
                                          <p:spTgt spid="5">
                                            <p:graphicEl>
                                              <a:dgm id="{918FF342-9837-4234-8DD7-A0A2BD624B00}"/>
                                            </p:graphicEl>
                                          </p:spTgt>
                                        </p:tgtEl>
                                      </p:cBhvr>
                                      <p:to x="100000" y="100000"/>
                                    </p:animScale>
                                    <p:animScale>
                                      <p:cBhvr>
                                        <p:cTn id="51" dur="26">
                                          <p:stCondLst>
                                            <p:cond delay="1642"/>
                                          </p:stCondLst>
                                        </p:cTn>
                                        <p:tgtEl>
                                          <p:spTgt spid="5">
                                            <p:graphicEl>
                                              <a:dgm id="{918FF342-9837-4234-8DD7-A0A2BD624B00}"/>
                                            </p:graphicEl>
                                          </p:spTgt>
                                        </p:tgtEl>
                                      </p:cBhvr>
                                      <p:to x="100000" y="90000"/>
                                    </p:animScale>
                                    <p:animScale>
                                      <p:cBhvr>
                                        <p:cTn id="52" dur="166" decel="50000">
                                          <p:stCondLst>
                                            <p:cond delay="1668"/>
                                          </p:stCondLst>
                                        </p:cTn>
                                        <p:tgtEl>
                                          <p:spTgt spid="5">
                                            <p:graphicEl>
                                              <a:dgm id="{918FF342-9837-4234-8DD7-A0A2BD624B00}"/>
                                            </p:graphicEl>
                                          </p:spTgt>
                                        </p:tgtEl>
                                      </p:cBhvr>
                                      <p:to x="100000" y="100000"/>
                                    </p:animScale>
                                    <p:animScale>
                                      <p:cBhvr>
                                        <p:cTn id="53" dur="26">
                                          <p:stCondLst>
                                            <p:cond delay="1808"/>
                                          </p:stCondLst>
                                        </p:cTn>
                                        <p:tgtEl>
                                          <p:spTgt spid="5">
                                            <p:graphicEl>
                                              <a:dgm id="{918FF342-9837-4234-8DD7-A0A2BD624B00}"/>
                                            </p:graphicEl>
                                          </p:spTgt>
                                        </p:tgtEl>
                                      </p:cBhvr>
                                      <p:to x="100000" y="95000"/>
                                    </p:animScale>
                                    <p:animScale>
                                      <p:cBhvr>
                                        <p:cTn id="54" dur="166" decel="50000">
                                          <p:stCondLst>
                                            <p:cond delay="1834"/>
                                          </p:stCondLst>
                                        </p:cTn>
                                        <p:tgtEl>
                                          <p:spTgt spid="5">
                                            <p:graphicEl>
                                              <a:dgm id="{918FF342-9837-4234-8DD7-A0A2BD624B00}"/>
                                            </p:graphicEl>
                                          </p:spTgt>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grpId="0" nodeType="clickEffect">
                                  <p:stCondLst>
                                    <p:cond delay="0"/>
                                  </p:stCondLst>
                                  <p:childTnLst>
                                    <p:set>
                                      <p:cBhvr>
                                        <p:cTn id="58" dur="1" fill="hold">
                                          <p:stCondLst>
                                            <p:cond delay="0"/>
                                          </p:stCondLst>
                                        </p:cTn>
                                        <p:tgtEl>
                                          <p:spTgt spid="5">
                                            <p:graphicEl>
                                              <a:dgm id="{AE1BFBB7-50E2-4D16-953E-843707232272}"/>
                                            </p:graphicEl>
                                          </p:spTgt>
                                        </p:tgtEl>
                                        <p:attrNameLst>
                                          <p:attrName>style.visibility</p:attrName>
                                        </p:attrNameLst>
                                      </p:cBhvr>
                                      <p:to>
                                        <p:strVal val="visible"/>
                                      </p:to>
                                    </p:set>
                                    <p:animEffect transition="in" filter="wipe(down)">
                                      <p:cBhvr>
                                        <p:cTn id="59" dur="580">
                                          <p:stCondLst>
                                            <p:cond delay="0"/>
                                          </p:stCondLst>
                                        </p:cTn>
                                        <p:tgtEl>
                                          <p:spTgt spid="5">
                                            <p:graphicEl>
                                              <a:dgm id="{AE1BFBB7-50E2-4D16-953E-843707232272}"/>
                                            </p:graphicEl>
                                          </p:spTgt>
                                        </p:tgtEl>
                                      </p:cBhvr>
                                    </p:animEffect>
                                    <p:anim calcmode="lin" valueType="num">
                                      <p:cBhvr>
                                        <p:cTn id="60" dur="1822" tmFilter="0,0; 0.14,0.36; 0.43,0.73; 0.71,0.91; 1.0,1.0">
                                          <p:stCondLst>
                                            <p:cond delay="0"/>
                                          </p:stCondLst>
                                        </p:cTn>
                                        <p:tgtEl>
                                          <p:spTgt spid="5">
                                            <p:graphicEl>
                                              <a:dgm id="{AE1BFBB7-50E2-4D16-953E-843707232272}"/>
                                            </p:graphicEl>
                                          </p:spTgt>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5">
                                            <p:graphicEl>
                                              <a:dgm id="{AE1BFBB7-50E2-4D16-953E-843707232272}"/>
                                            </p:graphicEl>
                                          </p:spTgt>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5">
                                            <p:graphicEl>
                                              <a:dgm id="{AE1BFBB7-50E2-4D16-953E-843707232272}"/>
                                            </p:graphicEl>
                                          </p:spTgt>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5">
                                            <p:graphicEl>
                                              <a:dgm id="{AE1BFBB7-50E2-4D16-953E-843707232272}"/>
                                            </p:graphicEl>
                                          </p:spTgt>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5">
                                            <p:graphicEl>
                                              <a:dgm id="{AE1BFBB7-50E2-4D16-953E-843707232272}"/>
                                            </p:graphicEl>
                                          </p:spTgt>
                                        </p:tgtEl>
                                        <p:attrNameLst>
                                          <p:attrName>ppt_y</p:attrName>
                                        </p:attrNameLst>
                                      </p:cBhvr>
                                      <p:tavLst>
                                        <p:tav tm="0" fmla="#ppt_y-sin(pi*$)/81">
                                          <p:val>
                                            <p:fltVal val="0"/>
                                          </p:val>
                                        </p:tav>
                                        <p:tav tm="100000">
                                          <p:val>
                                            <p:fltVal val="1"/>
                                          </p:val>
                                        </p:tav>
                                      </p:tavLst>
                                    </p:anim>
                                    <p:animScale>
                                      <p:cBhvr>
                                        <p:cTn id="65" dur="26">
                                          <p:stCondLst>
                                            <p:cond delay="650"/>
                                          </p:stCondLst>
                                        </p:cTn>
                                        <p:tgtEl>
                                          <p:spTgt spid="5">
                                            <p:graphicEl>
                                              <a:dgm id="{AE1BFBB7-50E2-4D16-953E-843707232272}"/>
                                            </p:graphicEl>
                                          </p:spTgt>
                                        </p:tgtEl>
                                      </p:cBhvr>
                                      <p:to x="100000" y="60000"/>
                                    </p:animScale>
                                    <p:animScale>
                                      <p:cBhvr>
                                        <p:cTn id="66" dur="166" decel="50000">
                                          <p:stCondLst>
                                            <p:cond delay="676"/>
                                          </p:stCondLst>
                                        </p:cTn>
                                        <p:tgtEl>
                                          <p:spTgt spid="5">
                                            <p:graphicEl>
                                              <a:dgm id="{AE1BFBB7-50E2-4D16-953E-843707232272}"/>
                                            </p:graphicEl>
                                          </p:spTgt>
                                        </p:tgtEl>
                                      </p:cBhvr>
                                      <p:to x="100000" y="100000"/>
                                    </p:animScale>
                                    <p:animScale>
                                      <p:cBhvr>
                                        <p:cTn id="67" dur="26">
                                          <p:stCondLst>
                                            <p:cond delay="1312"/>
                                          </p:stCondLst>
                                        </p:cTn>
                                        <p:tgtEl>
                                          <p:spTgt spid="5">
                                            <p:graphicEl>
                                              <a:dgm id="{AE1BFBB7-50E2-4D16-953E-843707232272}"/>
                                            </p:graphicEl>
                                          </p:spTgt>
                                        </p:tgtEl>
                                      </p:cBhvr>
                                      <p:to x="100000" y="80000"/>
                                    </p:animScale>
                                    <p:animScale>
                                      <p:cBhvr>
                                        <p:cTn id="68" dur="166" decel="50000">
                                          <p:stCondLst>
                                            <p:cond delay="1338"/>
                                          </p:stCondLst>
                                        </p:cTn>
                                        <p:tgtEl>
                                          <p:spTgt spid="5">
                                            <p:graphicEl>
                                              <a:dgm id="{AE1BFBB7-50E2-4D16-953E-843707232272}"/>
                                            </p:graphicEl>
                                          </p:spTgt>
                                        </p:tgtEl>
                                      </p:cBhvr>
                                      <p:to x="100000" y="100000"/>
                                    </p:animScale>
                                    <p:animScale>
                                      <p:cBhvr>
                                        <p:cTn id="69" dur="26">
                                          <p:stCondLst>
                                            <p:cond delay="1642"/>
                                          </p:stCondLst>
                                        </p:cTn>
                                        <p:tgtEl>
                                          <p:spTgt spid="5">
                                            <p:graphicEl>
                                              <a:dgm id="{AE1BFBB7-50E2-4D16-953E-843707232272}"/>
                                            </p:graphicEl>
                                          </p:spTgt>
                                        </p:tgtEl>
                                      </p:cBhvr>
                                      <p:to x="100000" y="90000"/>
                                    </p:animScale>
                                    <p:animScale>
                                      <p:cBhvr>
                                        <p:cTn id="70" dur="166" decel="50000">
                                          <p:stCondLst>
                                            <p:cond delay="1668"/>
                                          </p:stCondLst>
                                        </p:cTn>
                                        <p:tgtEl>
                                          <p:spTgt spid="5">
                                            <p:graphicEl>
                                              <a:dgm id="{AE1BFBB7-50E2-4D16-953E-843707232272}"/>
                                            </p:graphicEl>
                                          </p:spTgt>
                                        </p:tgtEl>
                                      </p:cBhvr>
                                      <p:to x="100000" y="100000"/>
                                    </p:animScale>
                                    <p:animScale>
                                      <p:cBhvr>
                                        <p:cTn id="71" dur="26">
                                          <p:stCondLst>
                                            <p:cond delay="1808"/>
                                          </p:stCondLst>
                                        </p:cTn>
                                        <p:tgtEl>
                                          <p:spTgt spid="5">
                                            <p:graphicEl>
                                              <a:dgm id="{AE1BFBB7-50E2-4D16-953E-843707232272}"/>
                                            </p:graphicEl>
                                          </p:spTgt>
                                        </p:tgtEl>
                                      </p:cBhvr>
                                      <p:to x="100000" y="95000"/>
                                    </p:animScale>
                                    <p:animScale>
                                      <p:cBhvr>
                                        <p:cTn id="72" dur="166" decel="50000">
                                          <p:stCondLst>
                                            <p:cond delay="1834"/>
                                          </p:stCondLst>
                                        </p:cTn>
                                        <p:tgtEl>
                                          <p:spTgt spid="5">
                                            <p:graphicEl>
                                              <a:dgm id="{AE1BFBB7-50E2-4D16-953E-843707232272}"/>
                                            </p:graphicEl>
                                          </p:spTgt>
                                        </p:tgtEl>
                                      </p:cBhvr>
                                      <p:to x="100000" y="100000"/>
                                    </p:animScale>
                                  </p:childTnLst>
                                </p:cTn>
                              </p:par>
                              <p:par>
                                <p:cTn id="73" presetID="26" presetClass="entr" presetSubtype="0" fill="hold" grpId="0" nodeType="withEffect">
                                  <p:stCondLst>
                                    <p:cond delay="0"/>
                                  </p:stCondLst>
                                  <p:childTnLst>
                                    <p:set>
                                      <p:cBhvr>
                                        <p:cTn id="74" dur="1" fill="hold">
                                          <p:stCondLst>
                                            <p:cond delay="0"/>
                                          </p:stCondLst>
                                        </p:cTn>
                                        <p:tgtEl>
                                          <p:spTgt spid="5">
                                            <p:graphicEl>
                                              <a:dgm id="{AC77514B-0541-443E-AFE6-08C360B90EC1}"/>
                                            </p:graphicEl>
                                          </p:spTgt>
                                        </p:tgtEl>
                                        <p:attrNameLst>
                                          <p:attrName>style.visibility</p:attrName>
                                        </p:attrNameLst>
                                      </p:cBhvr>
                                      <p:to>
                                        <p:strVal val="visible"/>
                                      </p:to>
                                    </p:set>
                                    <p:animEffect transition="in" filter="wipe(down)">
                                      <p:cBhvr>
                                        <p:cTn id="75" dur="580">
                                          <p:stCondLst>
                                            <p:cond delay="0"/>
                                          </p:stCondLst>
                                        </p:cTn>
                                        <p:tgtEl>
                                          <p:spTgt spid="5">
                                            <p:graphicEl>
                                              <a:dgm id="{AC77514B-0541-443E-AFE6-08C360B90EC1}"/>
                                            </p:graphicEl>
                                          </p:spTgt>
                                        </p:tgtEl>
                                      </p:cBhvr>
                                    </p:animEffect>
                                    <p:anim calcmode="lin" valueType="num">
                                      <p:cBhvr>
                                        <p:cTn id="76" dur="1822" tmFilter="0,0; 0.14,0.36; 0.43,0.73; 0.71,0.91; 1.0,1.0">
                                          <p:stCondLst>
                                            <p:cond delay="0"/>
                                          </p:stCondLst>
                                        </p:cTn>
                                        <p:tgtEl>
                                          <p:spTgt spid="5">
                                            <p:graphicEl>
                                              <a:dgm id="{AC77514B-0541-443E-AFE6-08C360B90EC1}"/>
                                            </p:graphicEl>
                                          </p:spTgt>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5">
                                            <p:graphicEl>
                                              <a:dgm id="{AC77514B-0541-443E-AFE6-08C360B90EC1}"/>
                                            </p:graphicEl>
                                          </p:spTgt>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5">
                                            <p:graphicEl>
                                              <a:dgm id="{AC77514B-0541-443E-AFE6-08C360B90EC1}"/>
                                            </p:graphicEl>
                                          </p:spTgt>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5">
                                            <p:graphicEl>
                                              <a:dgm id="{AC77514B-0541-443E-AFE6-08C360B90EC1}"/>
                                            </p:graphicEl>
                                          </p:spTgt>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5">
                                            <p:graphicEl>
                                              <a:dgm id="{AC77514B-0541-443E-AFE6-08C360B90EC1}"/>
                                            </p:graphicEl>
                                          </p:spTgt>
                                        </p:tgtEl>
                                        <p:attrNameLst>
                                          <p:attrName>ppt_y</p:attrName>
                                        </p:attrNameLst>
                                      </p:cBhvr>
                                      <p:tavLst>
                                        <p:tav tm="0" fmla="#ppt_y-sin(pi*$)/81">
                                          <p:val>
                                            <p:fltVal val="0"/>
                                          </p:val>
                                        </p:tav>
                                        <p:tav tm="100000">
                                          <p:val>
                                            <p:fltVal val="1"/>
                                          </p:val>
                                        </p:tav>
                                      </p:tavLst>
                                    </p:anim>
                                    <p:animScale>
                                      <p:cBhvr>
                                        <p:cTn id="81" dur="26">
                                          <p:stCondLst>
                                            <p:cond delay="650"/>
                                          </p:stCondLst>
                                        </p:cTn>
                                        <p:tgtEl>
                                          <p:spTgt spid="5">
                                            <p:graphicEl>
                                              <a:dgm id="{AC77514B-0541-443E-AFE6-08C360B90EC1}"/>
                                            </p:graphicEl>
                                          </p:spTgt>
                                        </p:tgtEl>
                                      </p:cBhvr>
                                      <p:to x="100000" y="60000"/>
                                    </p:animScale>
                                    <p:animScale>
                                      <p:cBhvr>
                                        <p:cTn id="82" dur="166" decel="50000">
                                          <p:stCondLst>
                                            <p:cond delay="676"/>
                                          </p:stCondLst>
                                        </p:cTn>
                                        <p:tgtEl>
                                          <p:spTgt spid="5">
                                            <p:graphicEl>
                                              <a:dgm id="{AC77514B-0541-443E-AFE6-08C360B90EC1}"/>
                                            </p:graphicEl>
                                          </p:spTgt>
                                        </p:tgtEl>
                                      </p:cBhvr>
                                      <p:to x="100000" y="100000"/>
                                    </p:animScale>
                                    <p:animScale>
                                      <p:cBhvr>
                                        <p:cTn id="83" dur="26">
                                          <p:stCondLst>
                                            <p:cond delay="1312"/>
                                          </p:stCondLst>
                                        </p:cTn>
                                        <p:tgtEl>
                                          <p:spTgt spid="5">
                                            <p:graphicEl>
                                              <a:dgm id="{AC77514B-0541-443E-AFE6-08C360B90EC1}"/>
                                            </p:graphicEl>
                                          </p:spTgt>
                                        </p:tgtEl>
                                      </p:cBhvr>
                                      <p:to x="100000" y="80000"/>
                                    </p:animScale>
                                    <p:animScale>
                                      <p:cBhvr>
                                        <p:cTn id="84" dur="166" decel="50000">
                                          <p:stCondLst>
                                            <p:cond delay="1338"/>
                                          </p:stCondLst>
                                        </p:cTn>
                                        <p:tgtEl>
                                          <p:spTgt spid="5">
                                            <p:graphicEl>
                                              <a:dgm id="{AC77514B-0541-443E-AFE6-08C360B90EC1}"/>
                                            </p:graphicEl>
                                          </p:spTgt>
                                        </p:tgtEl>
                                      </p:cBhvr>
                                      <p:to x="100000" y="100000"/>
                                    </p:animScale>
                                    <p:animScale>
                                      <p:cBhvr>
                                        <p:cTn id="85" dur="26">
                                          <p:stCondLst>
                                            <p:cond delay="1642"/>
                                          </p:stCondLst>
                                        </p:cTn>
                                        <p:tgtEl>
                                          <p:spTgt spid="5">
                                            <p:graphicEl>
                                              <a:dgm id="{AC77514B-0541-443E-AFE6-08C360B90EC1}"/>
                                            </p:graphicEl>
                                          </p:spTgt>
                                        </p:tgtEl>
                                      </p:cBhvr>
                                      <p:to x="100000" y="90000"/>
                                    </p:animScale>
                                    <p:animScale>
                                      <p:cBhvr>
                                        <p:cTn id="86" dur="166" decel="50000">
                                          <p:stCondLst>
                                            <p:cond delay="1668"/>
                                          </p:stCondLst>
                                        </p:cTn>
                                        <p:tgtEl>
                                          <p:spTgt spid="5">
                                            <p:graphicEl>
                                              <a:dgm id="{AC77514B-0541-443E-AFE6-08C360B90EC1}"/>
                                            </p:graphicEl>
                                          </p:spTgt>
                                        </p:tgtEl>
                                      </p:cBhvr>
                                      <p:to x="100000" y="100000"/>
                                    </p:animScale>
                                    <p:animScale>
                                      <p:cBhvr>
                                        <p:cTn id="87" dur="26">
                                          <p:stCondLst>
                                            <p:cond delay="1808"/>
                                          </p:stCondLst>
                                        </p:cTn>
                                        <p:tgtEl>
                                          <p:spTgt spid="5">
                                            <p:graphicEl>
                                              <a:dgm id="{AC77514B-0541-443E-AFE6-08C360B90EC1}"/>
                                            </p:graphicEl>
                                          </p:spTgt>
                                        </p:tgtEl>
                                      </p:cBhvr>
                                      <p:to x="100000" y="95000"/>
                                    </p:animScale>
                                    <p:animScale>
                                      <p:cBhvr>
                                        <p:cTn id="88" dur="166" decel="50000">
                                          <p:stCondLst>
                                            <p:cond delay="1834"/>
                                          </p:stCondLst>
                                        </p:cTn>
                                        <p:tgtEl>
                                          <p:spTgt spid="5">
                                            <p:graphicEl>
                                              <a:dgm id="{AC77514B-0541-443E-AFE6-08C360B90EC1}"/>
                                            </p:graphic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C8004-498D-43AA-8773-6DA5F041EA1F}"/>
              </a:ext>
            </a:extLst>
          </p:cNvPr>
          <p:cNvSpPr>
            <a:spLocks noGrp="1"/>
          </p:cNvSpPr>
          <p:nvPr>
            <p:ph type="title"/>
          </p:nvPr>
        </p:nvSpPr>
        <p:spPr>
          <a:xfrm>
            <a:off x="1295402" y="982132"/>
            <a:ext cx="9601196" cy="1303867"/>
          </a:xfrm>
        </p:spPr>
        <p:txBody>
          <a:bodyPr>
            <a:normAutofit/>
          </a:bodyPr>
          <a:lstStyle/>
          <a:p>
            <a:pPr rtl="1"/>
            <a:r>
              <a:rPr lang="ar-SA" dirty="0">
                <a:solidFill>
                  <a:srgbClr val="262626"/>
                </a:solidFill>
                <a:latin typeface="Sakkal Majalla" panose="02000000000000000000" pitchFamily="2" charset="-78"/>
                <a:cs typeface="Sakkal Majalla" panose="02000000000000000000" pitchFamily="2" charset="-78"/>
              </a:rPr>
              <a:t>للحفاظ (</a:t>
            </a:r>
            <a:r>
              <a:rPr lang="en-US" dirty="0">
                <a:solidFill>
                  <a:srgbClr val="262626"/>
                </a:solidFill>
                <a:latin typeface="Sakkal Majalla" panose="02000000000000000000" pitchFamily="2" charset="-78"/>
                <a:cs typeface="Sakkal Majalla" panose="02000000000000000000" pitchFamily="2" charset="-78"/>
              </a:rPr>
              <a:t>7</a:t>
            </a:r>
            <a:r>
              <a:rPr lang="ar-SA" dirty="0">
                <a:solidFill>
                  <a:srgbClr val="262626"/>
                </a:solidFill>
                <a:latin typeface="Sakkal Majalla" panose="02000000000000000000" pitchFamily="2" charset="-78"/>
                <a:cs typeface="Sakkal Majalla" panose="02000000000000000000" pitchFamily="2" charset="-78"/>
              </a:rPr>
              <a:t>)</a:t>
            </a:r>
            <a:endParaRPr lang="en-US" dirty="0">
              <a:solidFill>
                <a:srgbClr val="262626"/>
              </a:solidFill>
              <a:latin typeface="Sakkal Majalla" panose="02000000000000000000" pitchFamily="2" charset="-78"/>
              <a:cs typeface="Sakkal Majalla" panose="02000000000000000000" pitchFamily="2" charset="-78"/>
            </a:endParaRPr>
          </a:p>
        </p:txBody>
      </p:sp>
      <p:graphicFrame>
        <p:nvGraphicFramePr>
          <p:cNvPr id="5" name="Content Placeholder 2">
            <a:extLst>
              <a:ext uri="{FF2B5EF4-FFF2-40B4-BE49-F238E27FC236}">
                <a16:creationId xmlns:a16="http://schemas.microsoft.com/office/drawing/2014/main" id="{88FA6B1A-F6A5-4314-BDAC-CE9DCE055B28}"/>
              </a:ext>
            </a:extLst>
          </p:cNvPr>
          <p:cNvGraphicFramePr>
            <a:graphicFrameLocks noGrp="1"/>
          </p:cNvGraphicFramePr>
          <p:nvPr>
            <p:ph idx="1"/>
            <p:extLst>
              <p:ext uri="{D42A27DB-BD31-4B8C-83A1-F6EECF244321}">
                <p14:modId xmlns:p14="http://schemas.microsoft.com/office/powerpoint/2010/main" val="1979839401"/>
              </p:ext>
            </p:extLst>
          </p:nvPr>
        </p:nvGraphicFramePr>
        <p:xfrm>
          <a:off x="1295401" y="2675822"/>
          <a:ext cx="9601197" cy="2985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419318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graphicEl>
                                              <a:dgm id="{1BEC1CC2-7978-46CE-8A75-67A769C03883}"/>
                                            </p:graphicEl>
                                          </p:spTgt>
                                        </p:tgtEl>
                                        <p:attrNameLst>
                                          <p:attrName>style.visibility</p:attrName>
                                        </p:attrNameLst>
                                      </p:cBhvr>
                                      <p:to>
                                        <p:strVal val="visible"/>
                                      </p:to>
                                    </p:set>
                                    <p:animEffect transition="in" filter="wipe(down)">
                                      <p:cBhvr>
                                        <p:cTn id="7" dur="580">
                                          <p:stCondLst>
                                            <p:cond delay="0"/>
                                          </p:stCondLst>
                                        </p:cTn>
                                        <p:tgtEl>
                                          <p:spTgt spid="5">
                                            <p:graphicEl>
                                              <a:dgm id="{1BEC1CC2-7978-46CE-8A75-67A769C03883}"/>
                                            </p:graphicEl>
                                          </p:spTgt>
                                        </p:tgtEl>
                                      </p:cBhvr>
                                    </p:animEffect>
                                    <p:anim calcmode="lin" valueType="num">
                                      <p:cBhvr>
                                        <p:cTn id="8" dur="1822" tmFilter="0,0; 0.14,0.36; 0.43,0.73; 0.71,0.91; 1.0,1.0">
                                          <p:stCondLst>
                                            <p:cond delay="0"/>
                                          </p:stCondLst>
                                        </p:cTn>
                                        <p:tgtEl>
                                          <p:spTgt spid="5">
                                            <p:graphicEl>
                                              <a:dgm id="{1BEC1CC2-7978-46CE-8A75-67A769C03883}"/>
                                            </p:graphic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graphicEl>
                                              <a:dgm id="{1BEC1CC2-7978-46CE-8A75-67A769C03883}"/>
                                            </p:graphic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graphicEl>
                                              <a:dgm id="{1BEC1CC2-7978-46CE-8A75-67A769C03883}"/>
                                            </p:graphic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graphicEl>
                                              <a:dgm id="{1BEC1CC2-7978-46CE-8A75-67A769C03883}"/>
                                            </p:graphic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graphicEl>
                                              <a:dgm id="{1BEC1CC2-7978-46CE-8A75-67A769C03883}"/>
                                            </p:graphic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graphicEl>
                                              <a:dgm id="{1BEC1CC2-7978-46CE-8A75-67A769C03883}"/>
                                            </p:graphicEl>
                                          </p:spTgt>
                                        </p:tgtEl>
                                      </p:cBhvr>
                                      <p:to x="100000" y="60000"/>
                                    </p:animScale>
                                    <p:animScale>
                                      <p:cBhvr>
                                        <p:cTn id="14" dur="166" decel="50000">
                                          <p:stCondLst>
                                            <p:cond delay="676"/>
                                          </p:stCondLst>
                                        </p:cTn>
                                        <p:tgtEl>
                                          <p:spTgt spid="5">
                                            <p:graphicEl>
                                              <a:dgm id="{1BEC1CC2-7978-46CE-8A75-67A769C03883}"/>
                                            </p:graphicEl>
                                          </p:spTgt>
                                        </p:tgtEl>
                                      </p:cBhvr>
                                      <p:to x="100000" y="100000"/>
                                    </p:animScale>
                                    <p:animScale>
                                      <p:cBhvr>
                                        <p:cTn id="15" dur="26">
                                          <p:stCondLst>
                                            <p:cond delay="1312"/>
                                          </p:stCondLst>
                                        </p:cTn>
                                        <p:tgtEl>
                                          <p:spTgt spid="5">
                                            <p:graphicEl>
                                              <a:dgm id="{1BEC1CC2-7978-46CE-8A75-67A769C03883}"/>
                                            </p:graphicEl>
                                          </p:spTgt>
                                        </p:tgtEl>
                                      </p:cBhvr>
                                      <p:to x="100000" y="80000"/>
                                    </p:animScale>
                                    <p:animScale>
                                      <p:cBhvr>
                                        <p:cTn id="16" dur="166" decel="50000">
                                          <p:stCondLst>
                                            <p:cond delay="1338"/>
                                          </p:stCondLst>
                                        </p:cTn>
                                        <p:tgtEl>
                                          <p:spTgt spid="5">
                                            <p:graphicEl>
                                              <a:dgm id="{1BEC1CC2-7978-46CE-8A75-67A769C03883}"/>
                                            </p:graphicEl>
                                          </p:spTgt>
                                        </p:tgtEl>
                                      </p:cBhvr>
                                      <p:to x="100000" y="100000"/>
                                    </p:animScale>
                                    <p:animScale>
                                      <p:cBhvr>
                                        <p:cTn id="17" dur="26">
                                          <p:stCondLst>
                                            <p:cond delay="1642"/>
                                          </p:stCondLst>
                                        </p:cTn>
                                        <p:tgtEl>
                                          <p:spTgt spid="5">
                                            <p:graphicEl>
                                              <a:dgm id="{1BEC1CC2-7978-46CE-8A75-67A769C03883}"/>
                                            </p:graphicEl>
                                          </p:spTgt>
                                        </p:tgtEl>
                                      </p:cBhvr>
                                      <p:to x="100000" y="90000"/>
                                    </p:animScale>
                                    <p:animScale>
                                      <p:cBhvr>
                                        <p:cTn id="18" dur="166" decel="50000">
                                          <p:stCondLst>
                                            <p:cond delay="1668"/>
                                          </p:stCondLst>
                                        </p:cTn>
                                        <p:tgtEl>
                                          <p:spTgt spid="5">
                                            <p:graphicEl>
                                              <a:dgm id="{1BEC1CC2-7978-46CE-8A75-67A769C03883}"/>
                                            </p:graphicEl>
                                          </p:spTgt>
                                        </p:tgtEl>
                                      </p:cBhvr>
                                      <p:to x="100000" y="100000"/>
                                    </p:animScale>
                                    <p:animScale>
                                      <p:cBhvr>
                                        <p:cTn id="19" dur="26">
                                          <p:stCondLst>
                                            <p:cond delay="1808"/>
                                          </p:stCondLst>
                                        </p:cTn>
                                        <p:tgtEl>
                                          <p:spTgt spid="5">
                                            <p:graphicEl>
                                              <a:dgm id="{1BEC1CC2-7978-46CE-8A75-67A769C03883}"/>
                                            </p:graphicEl>
                                          </p:spTgt>
                                        </p:tgtEl>
                                      </p:cBhvr>
                                      <p:to x="100000" y="95000"/>
                                    </p:animScale>
                                    <p:animScale>
                                      <p:cBhvr>
                                        <p:cTn id="20" dur="166" decel="50000">
                                          <p:stCondLst>
                                            <p:cond delay="1834"/>
                                          </p:stCondLst>
                                        </p:cTn>
                                        <p:tgtEl>
                                          <p:spTgt spid="5">
                                            <p:graphicEl>
                                              <a:dgm id="{1BEC1CC2-7978-46CE-8A75-67A769C03883}"/>
                                            </p:graphic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graphicEl>
                                              <a:dgm id="{D5997FB6-A5FE-4C06-BF9E-64807667A1D9}"/>
                                            </p:graphicEl>
                                          </p:spTgt>
                                        </p:tgtEl>
                                        <p:attrNameLst>
                                          <p:attrName>style.visibility</p:attrName>
                                        </p:attrNameLst>
                                      </p:cBhvr>
                                      <p:to>
                                        <p:strVal val="visible"/>
                                      </p:to>
                                    </p:set>
                                    <p:animEffect transition="in" filter="wipe(down)">
                                      <p:cBhvr>
                                        <p:cTn id="25" dur="580">
                                          <p:stCondLst>
                                            <p:cond delay="0"/>
                                          </p:stCondLst>
                                        </p:cTn>
                                        <p:tgtEl>
                                          <p:spTgt spid="5">
                                            <p:graphicEl>
                                              <a:dgm id="{D5997FB6-A5FE-4C06-BF9E-64807667A1D9}"/>
                                            </p:graphicEl>
                                          </p:spTgt>
                                        </p:tgtEl>
                                      </p:cBhvr>
                                    </p:animEffect>
                                    <p:anim calcmode="lin" valueType="num">
                                      <p:cBhvr>
                                        <p:cTn id="26" dur="1822" tmFilter="0,0; 0.14,0.36; 0.43,0.73; 0.71,0.91; 1.0,1.0">
                                          <p:stCondLst>
                                            <p:cond delay="0"/>
                                          </p:stCondLst>
                                        </p:cTn>
                                        <p:tgtEl>
                                          <p:spTgt spid="5">
                                            <p:graphicEl>
                                              <a:dgm id="{D5997FB6-A5FE-4C06-BF9E-64807667A1D9}"/>
                                            </p:graphic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graphicEl>
                                              <a:dgm id="{D5997FB6-A5FE-4C06-BF9E-64807667A1D9}"/>
                                            </p:graphic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graphicEl>
                                              <a:dgm id="{D5997FB6-A5FE-4C06-BF9E-64807667A1D9}"/>
                                            </p:graphic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graphicEl>
                                              <a:dgm id="{D5997FB6-A5FE-4C06-BF9E-64807667A1D9}"/>
                                            </p:graphic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graphicEl>
                                              <a:dgm id="{D5997FB6-A5FE-4C06-BF9E-64807667A1D9}"/>
                                            </p:graphic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graphicEl>
                                              <a:dgm id="{D5997FB6-A5FE-4C06-BF9E-64807667A1D9}"/>
                                            </p:graphicEl>
                                          </p:spTgt>
                                        </p:tgtEl>
                                      </p:cBhvr>
                                      <p:to x="100000" y="60000"/>
                                    </p:animScale>
                                    <p:animScale>
                                      <p:cBhvr>
                                        <p:cTn id="32" dur="166" decel="50000">
                                          <p:stCondLst>
                                            <p:cond delay="676"/>
                                          </p:stCondLst>
                                        </p:cTn>
                                        <p:tgtEl>
                                          <p:spTgt spid="5">
                                            <p:graphicEl>
                                              <a:dgm id="{D5997FB6-A5FE-4C06-BF9E-64807667A1D9}"/>
                                            </p:graphicEl>
                                          </p:spTgt>
                                        </p:tgtEl>
                                      </p:cBhvr>
                                      <p:to x="100000" y="100000"/>
                                    </p:animScale>
                                    <p:animScale>
                                      <p:cBhvr>
                                        <p:cTn id="33" dur="26">
                                          <p:stCondLst>
                                            <p:cond delay="1312"/>
                                          </p:stCondLst>
                                        </p:cTn>
                                        <p:tgtEl>
                                          <p:spTgt spid="5">
                                            <p:graphicEl>
                                              <a:dgm id="{D5997FB6-A5FE-4C06-BF9E-64807667A1D9}"/>
                                            </p:graphicEl>
                                          </p:spTgt>
                                        </p:tgtEl>
                                      </p:cBhvr>
                                      <p:to x="100000" y="80000"/>
                                    </p:animScale>
                                    <p:animScale>
                                      <p:cBhvr>
                                        <p:cTn id="34" dur="166" decel="50000">
                                          <p:stCondLst>
                                            <p:cond delay="1338"/>
                                          </p:stCondLst>
                                        </p:cTn>
                                        <p:tgtEl>
                                          <p:spTgt spid="5">
                                            <p:graphicEl>
                                              <a:dgm id="{D5997FB6-A5FE-4C06-BF9E-64807667A1D9}"/>
                                            </p:graphicEl>
                                          </p:spTgt>
                                        </p:tgtEl>
                                      </p:cBhvr>
                                      <p:to x="100000" y="100000"/>
                                    </p:animScale>
                                    <p:animScale>
                                      <p:cBhvr>
                                        <p:cTn id="35" dur="26">
                                          <p:stCondLst>
                                            <p:cond delay="1642"/>
                                          </p:stCondLst>
                                        </p:cTn>
                                        <p:tgtEl>
                                          <p:spTgt spid="5">
                                            <p:graphicEl>
                                              <a:dgm id="{D5997FB6-A5FE-4C06-BF9E-64807667A1D9}"/>
                                            </p:graphicEl>
                                          </p:spTgt>
                                        </p:tgtEl>
                                      </p:cBhvr>
                                      <p:to x="100000" y="90000"/>
                                    </p:animScale>
                                    <p:animScale>
                                      <p:cBhvr>
                                        <p:cTn id="36" dur="166" decel="50000">
                                          <p:stCondLst>
                                            <p:cond delay="1668"/>
                                          </p:stCondLst>
                                        </p:cTn>
                                        <p:tgtEl>
                                          <p:spTgt spid="5">
                                            <p:graphicEl>
                                              <a:dgm id="{D5997FB6-A5FE-4C06-BF9E-64807667A1D9}"/>
                                            </p:graphicEl>
                                          </p:spTgt>
                                        </p:tgtEl>
                                      </p:cBhvr>
                                      <p:to x="100000" y="100000"/>
                                    </p:animScale>
                                    <p:animScale>
                                      <p:cBhvr>
                                        <p:cTn id="37" dur="26">
                                          <p:stCondLst>
                                            <p:cond delay="1808"/>
                                          </p:stCondLst>
                                        </p:cTn>
                                        <p:tgtEl>
                                          <p:spTgt spid="5">
                                            <p:graphicEl>
                                              <a:dgm id="{D5997FB6-A5FE-4C06-BF9E-64807667A1D9}"/>
                                            </p:graphicEl>
                                          </p:spTgt>
                                        </p:tgtEl>
                                      </p:cBhvr>
                                      <p:to x="100000" y="95000"/>
                                    </p:animScale>
                                    <p:animScale>
                                      <p:cBhvr>
                                        <p:cTn id="38" dur="166" decel="50000">
                                          <p:stCondLst>
                                            <p:cond delay="1834"/>
                                          </p:stCondLst>
                                        </p:cTn>
                                        <p:tgtEl>
                                          <p:spTgt spid="5">
                                            <p:graphicEl>
                                              <a:dgm id="{D5997FB6-A5FE-4C06-BF9E-64807667A1D9}"/>
                                            </p:graphicEl>
                                          </p:spTgt>
                                        </p:tgtEl>
                                      </p:cBhvr>
                                      <p:to x="100000" y="100000"/>
                                    </p:animScale>
                                  </p:childTnLst>
                                </p:cTn>
                              </p:par>
                              <p:par>
                                <p:cTn id="39" presetID="26" presetClass="entr" presetSubtype="0" fill="hold" grpId="0" nodeType="withEffect">
                                  <p:stCondLst>
                                    <p:cond delay="0"/>
                                  </p:stCondLst>
                                  <p:childTnLst>
                                    <p:set>
                                      <p:cBhvr>
                                        <p:cTn id="40" dur="1" fill="hold">
                                          <p:stCondLst>
                                            <p:cond delay="0"/>
                                          </p:stCondLst>
                                        </p:cTn>
                                        <p:tgtEl>
                                          <p:spTgt spid="5">
                                            <p:graphicEl>
                                              <a:dgm id="{918FF342-9837-4234-8DD7-A0A2BD624B00}"/>
                                            </p:graphicEl>
                                          </p:spTgt>
                                        </p:tgtEl>
                                        <p:attrNameLst>
                                          <p:attrName>style.visibility</p:attrName>
                                        </p:attrNameLst>
                                      </p:cBhvr>
                                      <p:to>
                                        <p:strVal val="visible"/>
                                      </p:to>
                                    </p:set>
                                    <p:animEffect transition="in" filter="wipe(down)">
                                      <p:cBhvr>
                                        <p:cTn id="41" dur="580">
                                          <p:stCondLst>
                                            <p:cond delay="0"/>
                                          </p:stCondLst>
                                        </p:cTn>
                                        <p:tgtEl>
                                          <p:spTgt spid="5">
                                            <p:graphicEl>
                                              <a:dgm id="{918FF342-9837-4234-8DD7-A0A2BD624B00}"/>
                                            </p:graphicEl>
                                          </p:spTgt>
                                        </p:tgtEl>
                                      </p:cBhvr>
                                    </p:animEffect>
                                    <p:anim calcmode="lin" valueType="num">
                                      <p:cBhvr>
                                        <p:cTn id="42" dur="1822" tmFilter="0,0; 0.14,0.36; 0.43,0.73; 0.71,0.91; 1.0,1.0">
                                          <p:stCondLst>
                                            <p:cond delay="0"/>
                                          </p:stCondLst>
                                        </p:cTn>
                                        <p:tgtEl>
                                          <p:spTgt spid="5">
                                            <p:graphicEl>
                                              <a:dgm id="{918FF342-9837-4234-8DD7-A0A2BD624B00}"/>
                                            </p:graphic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5">
                                            <p:graphicEl>
                                              <a:dgm id="{918FF342-9837-4234-8DD7-A0A2BD624B00}"/>
                                            </p:graphic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5">
                                            <p:graphicEl>
                                              <a:dgm id="{918FF342-9837-4234-8DD7-A0A2BD624B00}"/>
                                            </p:graphic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5">
                                            <p:graphicEl>
                                              <a:dgm id="{918FF342-9837-4234-8DD7-A0A2BD624B00}"/>
                                            </p:graphic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5">
                                            <p:graphicEl>
                                              <a:dgm id="{918FF342-9837-4234-8DD7-A0A2BD624B00}"/>
                                            </p:graphic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5">
                                            <p:graphicEl>
                                              <a:dgm id="{918FF342-9837-4234-8DD7-A0A2BD624B00}"/>
                                            </p:graphicEl>
                                          </p:spTgt>
                                        </p:tgtEl>
                                      </p:cBhvr>
                                      <p:to x="100000" y="60000"/>
                                    </p:animScale>
                                    <p:animScale>
                                      <p:cBhvr>
                                        <p:cTn id="48" dur="166" decel="50000">
                                          <p:stCondLst>
                                            <p:cond delay="676"/>
                                          </p:stCondLst>
                                        </p:cTn>
                                        <p:tgtEl>
                                          <p:spTgt spid="5">
                                            <p:graphicEl>
                                              <a:dgm id="{918FF342-9837-4234-8DD7-A0A2BD624B00}"/>
                                            </p:graphicEl>
                                          </p:spTgt>
                                        </p:tgtEl>
                                      </p:cBhvr>
                                      <p:to x="100000" y="100000"/>
                                    </p:animScale>
                                    <p:animScale>
                                      <p:cBhvr>
                                        <p:cTn id="49" dur="26">
                                          <p:stCondLst>
                                            <p:cond delay="1312"/>
                                          </p:stCondLst>
                                        </p:cTn>
                                        <p:tgtEl>
                                          <p:spTgt spid="5">
                                            <p:graphicEl>
                                              <a:dgm id="{918FF342-9837-4234-8DD7-A0A2BD624B00}"/>
                                            </p:graphicEl>
                                          </p:spTgt>
                                        </p:tgtEl>
                                      </p:cBhvr>
                                      <p:to x="100000" y="80000"/>
                                    </p:animScale>
                                    <p:animScale>
                                      <p:cBhvr>
                                        <p:cTn id="50" dur="166" decel="50000">
                                          <p:stCondLst>
                                            <p:cond delay="1338"/>
                                          </p:stCondLst>
                                        </p:cTn>
                                        <p:tgtEl>
                                          <p:spTgt spid="5">
                                            <p:graphicEl>
                                              <a:dgm id="{918FF342-9837-4234-8DD7-A0A2BD624B00}"/>
                                            </p:graphicEl>
                                          </p:spTgt>
                                        </p:tgtEl>
                                      </p:cBhvr>
                                      <p:to x="100000" y="100000"/>
                                    </p:animScale>
                                    <p:animScale>
                                      <p:cBhvr>
                                        <p:cTn id="51" dur="26">
                                          <p:stCondLst>
                                            <p:cond delay="1642"/>
                                          </p:stCondLst>
                                        </p:cTn>
                                        <p:tgtEl>
                                          <p:spTgt spid="5">
                                            <p:graphicEl>
                                              <a:dgm id="{918FF342-9837-4234-8DD7-A0A2BD624B00}"/>
                                            </p:graphicEl>
                                          </p:spTgt>
                                        </p:tgtEl>
                                      </p:cBhvr>
                                      <p:to x="100000" y="90000"/>
                                    </p:animScale>
                                    <p:animScale>
                                      <p:cBhvr>
                                        <p:cTn id="52" dur="166" decel="50000">
                                          <p:stCondLst>
                                            <p:cond delay="1668"/>
                                          </p:stCondLst>
                                        </p:cTn>
                                        <p:tgtEl>
                                          <p:spTgt spid="5">
                                            <p:graphicEl>
                                              <a:dgm id="{918FF342-9837-4234-8DD7-A0A2BD624B00}"/>
                                            </p:graphicEl>
                                          </p:spTgt>
                                        </p:tgtEl>
                                      </p:cBhvr>
                                      <p:to x="100000" y="100000"/>
                                    </p:animScale>
                                    <p:animScale>
                                      <p:cBhvr>
                                        <p:cTn id="53" dur="26">
                                          <p:stCondLst>
                                            <p:cond delay="1808"/>
                                          </p:stCondLst>
                                        </p:cTn>
                                        <p:tgtEl>
                                          <p:spTgt spid="5">
                                            <p:graphicEl>
                                              <a:dgm id="{918FF342-9837-4234-8DD7-A0A2BD624B00}"/>
                                            </p:graphicEl>
                                          </p:spTgt>
                                        </p:tgtEl>
                                      </p:cBhvr>
                                      <p:to x="100000" y="95000"/>
                                    </p:animScale>
                                    <p:animScale>
                                      <p:cBhvr>
                                        <p:cTn id="54" dur="166" decel="50000">
                                          <p:stCondLst>
                                            <p:cond delay="1834"/>
                                          </p:stCondLst>
                                        </p:cTn>
                                        <p:tgtEl>
                                          <p:spTgt spid="5">
                                            <p:graphicEl>
                                              <a:dgm id="{918FF342-9837-4234-8DD7-A0A2BD624B00}"/>
                                            </p:graphicEl>
                                          </p:spTgt>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grpId="0" nodeType="clickEffect">
                                  <p:stCondLst>
                                    <p:cond delay="0"/>
                                  </p:stCondLst>
                                  <p:childTnLst>
                                    <p:set>
                                      <p:cBhvr>
                                        <p:cTn id="58" dur="1" fill="hold">
                                          <p:stCondLst>
                                            <p:cond delay="0"/>
                                          </p:stCondLst>
                                        </p:cTn>
                                        <p:tgtEl>
                                          <p:spTgt spid="5">
                                            <p:graphicEl>
                                              <a:dgm id="{AE1BFBB7-50E2-4D16-953E-843707232272}"/>
                                            </p:graphicEl>
                                          </p:spTgt>
                                        </p:tgtEl>
                                        <p:attrNameLst>
                                          <p:attrName>style.visibility</p:attrName>
                                        </p:attrNameLst>
                                      </p:cBhvr>
                                      <p:to>
                                        <p:strVal val="visible"/>
                                      </p:to>
                                    </p:set>
                                    <p:animEffect transition="in" filter="wipe(down)">
                                      <p:cBhvr>
                                        <p:cTn id="59" dur="580">
                                          <p:stCondLst>
                                            <p:cond delay="0"/>
                                          </p:stCondLst>
                                        </p:cTn>
                                        <p:tgtEl>
                                          <p:spTgt spid="5">
                                            <p:graphicEl>
                                              <a:dgm id="{AE1BFBB7-50E2-4D16-953E-843707232272}"/>
                                            </p:graphicEl>
                                          </p:spTgt>
                                        </p:tgtEl>
                                      </p:cBhvr>
                                    </p:animEffect>
                                    <p:anim calcmode="lin" valueType="num">
                                      <p:cBhvr>
                                        <p:cTn id="60" dur="1822" tmFilter="0,0; 0.14,0.36; 0.43,0.73; 0.71,0.91; 1.0,1.0">
                                          <p:stCondLst>
                                            <p:cond delay="0"/>
                                          </p:stCondLst>
                                        </p:cTn>
                                        <p:tgtEl>
                                          <p:spTgt spid="5">
                                            <p:graphicEl>
                                              <a:dgm id="{AE1BFBB7-50E2-4D16-953E-843707232272}"/>
                                            </p:graphicEl>
                                          </p:spTgt>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5">
                                            <p:graphicEl>
                                              <a:dgm id="{AE1BFBB7-50E2-4D16-953E-843707232272}"/>
                                            </p:graphicEl>
                                          </p:spTgt>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5">
                                            <p:graphicEl>
                                              <a:dgm id="{AE1BFBB7-50E2-4D16-953E-843707232272}"/>
                                            </p:graphicEl>
                                          </p:spTgt>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5">
                                            <p:graphicEl>
                                              <a:dgm id="{AE1BFBB7-50E2-4D16-953E-843707232272}"/>
                                            </p:graphicEl>
                                          </p:spTgt>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5">
                                            <p:graphicEl>
                                              <a:dgm id="{AE1BFBB7-50E2-4D16-953E-843707232272}"/>
                                            </p:graphicEl>
                                          </p:spTgt>
                                        </p:tgtEl>
                                        <p:attrNameLst>
                                          <p:attrName>ppt_y</p:attrName>
                                        </p:attrNameLst>
                                      </p:cBhvr>
                                      <p:tavLst>
                                        <p:tav tm="0" fmla="#ppt_y-sin(pi*$)/81">
                                          <p:val>
                                            <p:fltVal val="0"/>
                                          </p:val>
                                        </p:tav>
                                        <p:tav tm="100000">
                                          <p:val>
                                            <p:fltVal val="1"/>
                                          </p:val>
                                        </p:tav>
                                      </p:tavLst>
                                    </p:anim>
                                    <p:animScale>
                                      <p:cBhvr>
                                        <p:cTn id="65" dur="26">
                                          <p:stCondLst>
                                            <p:cond delay="650"/>
                                          </p:stCondLst>
                                        </p:cTn>
                                        <p:tgtEl>
                                          <p:spTgt spid="5">
                                            <p:graphicEl>
                                              <a:dgm id="{AE1BFBB7-50E2-4D16-953E-843707232272}"/>
                                            </p:graphicEl>
                                          </p:spTgt>
                                        </p:tgtEl>
                                      </p:cBhvr>
                                      <p:to x="100000" y="60000"/>
                                    </p:animScale>
                                    <p:animScale>
                                      <p:cBhvr>
                                        <p:cTn id="66" dur="166" decel="50000">
                                          <p:stCondLst>
                                            <p:cond delay="676"/>
                                          </p:stCondLst>
                                        </p:cTn>
                                        <p:tgtEl>
                                          <p:spTgt spid="5">
                                            <p:graphicEl>
                                              <a:dgm id="{AE1BFBB7-50E2-4D16-953E-843707232272}"/>
                                            </p:graphicEl>
                                          </p:spTgt>
                                        </p:tgtEl>
                                      </p:cBhvr>
                                      <p:to x="100000" y="100000"/>
                                    </p:animScale>
                                    <p:animScale>
                                      <p:cBhvr>
                                        <p:cTn id="67" dur="26">
                                          <p:stCondLst>
                                            <p:cond delay="1312"/>
                                          </p:stCondLst>
                                        </p:cTn>
                                        <p:tgtEl>
                                          <p:spTgt spid="5">
                                            <p:graphicEl>
                                              <a:dgm id="{AE1BFBB7-50E2-4D16-953E-843707232272}"/>
                                            </p:graphicEl>
                                          </p:spTgt>
                                        </p:tgtEl>
                                      </p:cBhvr>
                                      <p:to x="100000" y="80000"/>
                                    </p:animScale>
                                    <p:animScale>
                                      <p:cBhvr>
                                        <p:cTn id="68" dur="166" decel="50000">
                                          <p:stCondLst>
                                            <p:cond delay="1338"/>
                                          </p:stCondLst>
                                        </p:cTn>
                                        <p:tgtEl>
                                          <p:spTgt spid="5">
                                            <p:graphicEl>
                                              <a:dgm id="{AE1BFBB7-50E2-4D16-953E-843707232272}"/>
                                            </p:graphicEl>
                                          </p:spTgt>
                                        </p:tgtEl>
                                      </p:cBhvr>
                                      <p:to x="100000" y="100000"/>
                                    </p:animScale>
                                    <p:animScale>
                                      <p:cBhvr>
                                        <p:cTn id="69" dur="26">
                                          <p:stCondLst>
                                            <p:cond delay="1642"/>
                                          </p:stCondLst>
                                        </p:cTn>
                                        <p:tgtEl>
                                          <p:spTgt spid="5">
                                            <p:graphicEl>
                                              <a:dgm id="{AE1BFBB7-50E2-4D16-953E-843707232272}"/>
                                            </p:graphicEl>
                                          </p:spTgt>
                                        </p:tgtEl>
                                      </p:cBhvr>
                                      <p:to x="100000" y="90000"/>
                                    </p:animScale>
                                    <p:animScale>
                                      <p:cBhvr>
                                        <p:cTn id="70" dur="166" decel="50000">
                                          <p:stCondLst>
                                            <p:cond delay="1668"/>
                                          </p:stCondLst>
                                        </p:cTn>
                                        <p:tgtEl>
                                          <p:spTgt spid="5">
                                            <p:graphicEl>
                                              <a:dgm id="{AE1BFBB7-50E2-4D16-953E-843707232272}"/>
                                            </p:graphicEl>
                                          </p:spTgt>
                                        </p:tgtEl>
                                      </p:cBhvr>
                                      <p:to x="100000" y="100000"/>
                                    </p:animScale>
                                    <p:animScale>
                                      <p:cBhvr>
                                        <p:cTn id="71" dur="26">
                                          <p:stCondLst>
                                            <p:cond delay="1808"/>
                                          </p:stCondLst>
                                        </p:cTn>
                                        <p:tgtEl>
                                          <p:spTgt spid="5">
                                            <p:graphicEl>
                                              <a:dgm id="{AE1BFBB7-50E2-4D16-953E-843707232272}"/>
                                            </p:graphicEl>
                                          </p:spTgt>
                                        </p:tgtEl>
                                      </p:cBhvr>
                                      <p:to x="100000" y="95000"/>
                                    </p:animScale>
                                    <p:animScale>
                                      <p:cBhvr>
                                        <p:cTn id="72" dur="166" decel="50000">
                                          <p:stCondLst>
                                            <p:cond delay="1834"/>
                                          </p:stCondLst>
                                        </p:cTn>
                                        <p:tgtEl>
                                          <p:spTgt spid="5">
                                            <p:graphicEl>
                                              <a:dgm id="{AE1BFBB7-50E2-4D16-953E-843707232272}"/>
                                            </p:graphicEl>
                                          </p:spTgt>
                                        </p:tgtEl>
                                      </p:cBhvr>
                                      <p:to x="100000" y="100000"/>
                                    </p:animScale>
                                  </p:childTnLst>
                                </p:cTn>
                              </p:par>
                              <p:par>
                                <p:cTn id="73" presetID="26" presetClass="entr" presetSubtype="0" fill="hold" grpId="0" nodeType="withEffect">
                                  <p:stCondLst>
                                    <p:cond delay="0"/>
                                  </p:stCondLst>
                                  <p:childTnLst>
                                    <p:set>
                                      <p:cBhvr>
                                        <p:cTn id="74" dur="1" fill="hold">
                                          <p:stCondLst>
                                            <p:cond delay="0"/>
                                          </p:stCondLst>
                                        </p:cTn>
                                        <p:tgtEl>
                                          <p:spTgt spid="5">
                                            <p:graphicEl>
                                              <a:dgm id="{AC77514B-0541-443E-AFE6-08C360B90EC1}"/>
                                            </p:graphicEl>
                                          </p:spTgt>
                                        </p:tgtEl>
                                        <p:attrNameLst>
                                          <p:attrName>style.visibility</p:attrName>
                                        </p:attrNameLst>
                                      </p:cBhvr>
                                      <p:to>
                                        <p:strVal val="visible"/>
                                      </p:to>
                                    </p:set>
                                    <p:animEffect transition="in" filter="wipe(down)">
                                      <p:cBhvr>
                                        <p:cTn id="75" dur="580">
                                          <p:stCondLst>
                                            <p:cond delay="0"/>
                                          </p:stCondLst>
                                        </p:cTn>
                                        <p:tgtEl>
                                          <p:spTgt spid="5">
                                            <p:graphicEl>
                                              <a:dgm id="{AC77514B-0541-443E-AFE6-08C360B90EC1}"/>
                                            </p:graphicEl>
                                          </p:spTgt>
                                        </p:tgtEl>
                                      </p:cBhvr>
                                    </p:animEffect>
                                    <p:anim calcmode="lin" valueType="num">
                                      <p:cBhvr>
                                        <p:cTn id="76" dur="1822" tmFilter="0,0; 0.14,0.36; 0.43,0.73; 0.71,0.91; 1.0,1.0">
                                          <p:stCondLst>
                                            <p:cond delay="0"/>
                                          </p:stCondLst>
                                        </p:cTn>
                                        <p:tgtEl>
                                          <p:spTgt spid="5">
                                            <p:graphicEl>
                                              <a:dgm id="{AC77514B-0541-443E-AFE6-08C360B90EC1}"/>
                                            </p:graphicEl>
                                          </p:spTgt>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5">
                                            <p:graphicEl>
                                              <a:dgm id="{AC77514B-0541-443E-AFE6-08C360B90EC1}"/>
                                            </p:graphicEl>
                                          </p:spTgt>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5">
                                            <p:graphicEl>
                                              <a:dgm id="{AC77514B-0541-443E-AFE6-08C360B90EC1}"/>
                                            </p:graphicEl>
                                          </p:spTgt>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5">
                                            <p:graphicEl>
                                              <a:dgm id="{AC77514B-0541-443E-AFE6-08C360B90EC1}"/>
                                            </p:graphicEl>
                                          </p:spTgt>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5">
                                            <p:graphicEl>
                                              <a:dgm id="{AC77514B-0541-443E-AFE6-08C360B90EC1}"/>
                                            </p:graphicEl>
                                          </p:spTgt>
                                        </p:tgtEl>
                                        <p:attrNameLst>
                                          <p:attrName>ppt_y</p:attrName>
                                        </p:attrNameLst>
                                      </p:cBhvr>
                                      <p:tavLst>
                                        <p:tav tm="0" fmla="#ppt_y-sin(pi*$)/81">
                                          <p:val>
                                            <p:fltVal val="0"/>
                                          </p:val>
                                        </p:tav>
                                        <p:tav tm="100000">
                                          <p:val>
                                            <p:fltVal val="1"/>
                                          </p:val>
                                        </p:tav>
                                      </p:tavLst>
                                    </p:anim>
                                    <p:animScale>
                                      <p:cBhvr>
                                        <p:cTn id="81" dur="26">
                                          <p:stCondLst>
                                            <p:cond delay="650"/>
                                          </p:stCondLst>
                                        </p:cTn>
                                        <p:tgtEl>
                                          <p:spTgt spid="5">
                                            <p:graphicEl>
                                              <a:dgm id="{AC77514B-0541-443E-AFE6-08C360B90EC1}"/>
                                            </p:graphicEl>
                                          </p:spTgt>
                                        </p:tgtEl>
                                      </p:cBhvr>
                                      <p:to x="100000" y="60000"/>
                                    </p:animScale>
                                    <p:animScale>
                                      <p:cBhvr>
                                        <p:cTn id="82" dur="166" decel="50000">
                                          <p:stCondLst>
                                            <p:cond delay="676"/>
                                          </p:stCondLst>
                                        </p:cTn>
                                        <p:tgtEl>
                                          <p:spTgt spid="5">
                                            <p:graphicEl>
                                              <a:dgm id="{AC77514B-0541-443E-AFE6-08C360B90EC1}"/>
                                            </p:graphicEl>
                                          </p:spTgt>
                                        </p:tgtEl>
                                      </p:cBhvr>
                                      <p:to x="100000" y="100000"/>
                                    </p:animScale>
                                    <p:animScale>
                                      <p:cBhvr>
                                        <p:cTn id="83" dur="26">
                                          <p:stCondLst>
                                            <p:cond delay="1312"/>
                                          </p:stCondLst>
                                        </p:cTn>
                                        <p:tgtEl>
                                          <p:spTgt spid="5">
                                            <p:graphicEl>
                                              <a:dgm id="{AC77514B-0541-443E-AFE6-08C360B90EC1}"/>
                                            </p:graphicEl>
                                          </p:spTgt>
                                        </p:tgtEl>
                                      </p:cBhvr>
                                      <p:to x="100000" y="80000"/>
                                    </p:animScale>
                                    <p:animScale>
                                      <p:cBhvr>
                                        <p:cTn id="84" dur="166" decel="50000">
                                          <p:stCondLst>
                                            <p:cond delay="1338"/>
                                          </p:stCondLst>
                                        </p:cTn>
                                        <p:tgtEl>
                                          <p:spTgt spid="5">
                                            <p:graphicEl>
                                              <a:dgm id="{AC77514B-0541-443E-AFE6-08C360B90EC1}"/>
                                            </p:graphicEl>
                                          </p:spTgt>
                                        </p:tgtEl>
                                      </p:cBhvr>
                                      <p:to x="100000" y="100000"/>
                                    </p:animScale>
                                    <p:animScale>
                                      <p:cBhvr>
                                        <p:cTn id="85" dur="26">
                                          <p:stCondLst>
                                            <p:cond delay="1642"/>
                                          </p:stCondLst>
                                        </p:cTn>
                                        <p:tgtEl>
                                          <p:spTgt spid="5">
                                            <p:graphicEl>
                                              <a:dgm id="{AC77514B-0541-443E-AFE6-08C360B90EC1}"/>
                                            </p:graphicEl>
                                          </p:spTgt>
                                        </p:tgtEl>
                                      </p:cBhvr>
                                      <p:to x="100000" y="90000"/>
                                    </p:animScale>
                                    <p:animScale>
                                      <p:cBhvr>
                                        <p:cTn id="86" dur="166" decel="50000">
                                          <p:stCondLst>
                                            <p:cond delay="1668"/>
                                          </p:stCondLst>
                                        </p:cTn>
                                        <p:tgtEl>
                                          <p:spTgt spid="5">
                                            <p:graphicEl>
                                              <a:dgm id="{AC77514B-0541-443E-AFE6-08C360B90EC1}"/>
                                            </p:graphicEl>
                                          </p:spTgt>
                                        </p:tgtEl>
                                      </p:cBhvr>
                                      <p:to x="100000" y="100000"/>
                                    </p:animScale>
                                    <p:animScale>
                                      <p:cBhvr>
                                        <p:cTn id="87" dur="26">
                                          <p:stCondLst>
                                            <p:cond delay="1808"/>
                                          </p:stCondLst>
                                        </p:cTn>
                                        <p:tgtEl>
                                          <p:spTgt spid="5">
                                            <p:graphicEl>
                                              <a:dgm id="{AC77514B-0541-443E-AFE6-08C360B90EC1}"/>
                                            </p:graphicEl>
                                          </p:spTgt>
                                        </p:tgtEl>
                                      </p:cBhvr>
                                      <p:to x="100000" y="95000"/>
                                    </p:animScale>
                                    <p:animScale>
                                      <p:cBhvr>
                                        <p:cTn id="88" dur="166" decel="50000">
                                          <p:stCondLst>
                                            <p:cond delay="1834"/>
                                          </p:stCondLst>
                                        </p:cTn>
                                        <p:tgtEl>
                                          <p:spTgt spid="5">
                                            <p:graphicEl>
                                              <a:dgm id="{AC77514B-0541-443E-AFE6-08C360B90EC1}"/>
                                            </p:graphic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C8004-498D-43AA-8773-6DA5F041EA1F}"/>
              </a:ext>
            </a:extLst>
          </p:cNvPr>
          <p:cNvSpPr>
            <a:spLocks noGrp="1"/>
          </p:cNvSpPr>
          <p:nvPr>
            <p:ph type="title"/>
          </p:nvPr>
        </p:nvSpPr>
        <p:spPr>
          <a:xfrm>
            <a:off x="1295402" y="982132"/>
            <a:ext cx="9601196" cy="1303867"/>
          </a:xfrm>
        </p:spPr>
        <p:txBody>
          <a:bodyPr>
            <a:normAutofit/>
          </a:bodyPr>
          <a:lstStyle/>
          <a:p>
            <a:pPr rtl="1"/>
            <a:r>
              <a:rPr lang="ar-SA" dirty="0">
                <a:solidFill>
                  <a:srgbClr val="262626"/>
                </a:solidFill>
                <a:latin typeface="Sakkal Majalla" panose="02000000000000000000" pitchFamily="2" charset="-78"/>
                <a:cs typeface="Sakkal Majalla" panose="02000000000000000000" pitchFamily="2" charset="-78"/>
              </a:rPr>
              <a:t>للحفاظ (</a:t>
            </a:r>
            <a:r>
              <a:rPr lang="en-US" dirty="0">
                <a:solidFill>
                  <a:srgbClr val="262626"/>
                </a:solidFill>
                <a:latin typeface="Sakkal Majalla" panose="02000000000000000000" pitchFamily="2" charset="-78"/>
                <a:cs typeface="Sakkal Majalla" panose="02000000000000000000" pitchFamily="2" charset="-78"/>
              </a:rPr>
              <a:t>8</a:t>
            </a:r>
            <a:r>
              <a:rPr lang="ar-SA" dirty="0">
                <a:solidFill>
                  <a:srgbClr val="262626"/>
                </a:solidFill>
                <a:latin typeface="Sakkal Majalla" panose="02000000000000000000" pitchFamily="2" charset="-78"/>
                <a:cs typeface="Sakkal Majalla" panose="02000000000000000000" pitchFamily="2" charset="-78"/>
              </a:rPr>
              <a:t>)</a:t>
            </a:r>
            <a:endParaRPr lang="en-US" dirty="0">
              <a:solidFill>
                <a:srgbClr val="262626"/>
              </a:solidFill>
              <a:latin typeface="Sakkal Majalla" panose="02000000000000000000" pitchFamily="2" charset="-78"/>
              <a:cs typeface="Sakkal Majalla" panose="02000000000000000000" pitchFamily="2" charset="-78"/>
            </a:endParaRPr>
          </a:p>
        </p:txBody>
      </p:sp>
      <p:graphicFrame>
        <p:nvGraphicFramePr>
          <p:cNvPr id="5" name="Content Placeholder 2">
            <a:extLst>
              <a:ext uri="{FF2B5EF4-FFF2-40B4-BE49-F238E27FC236}">
                <a16:creationId xmlns:a16="http://schemas.microsoft.com/office/drawing/2014/main" id="{88FA6B1A-F6A5-4314-BDAC-CE9DCE055B28}"/>
              </a:ext>
            </a:extLst>
          </p:cNvPr>
          <p:cNvGraphicFramePr>
            <a:graphicFrameLocks noGrp="1"/>
          </p:cNvGraphicFramePr>
          <p:nvPr>
            <p:ph idx="1"/>
            <p:extLst>
              <p:ext uri="{D42A27DB-BD31-4B8C-83A1-F6EECF244321}">
                <p14:modId xmlns:p14="http://schemas.microsoft.com/office/powerpoint/2010/main" val="3394779530"/>
              </p:ext>
            </p:extLst>
          </p:nvPr>
        </p:nvGraphicFramePr>
        <p:xfrm>
          <a:off x="1295401" y="2675822"/>
          <a:ext cx="9601197" cy="2985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8" name="Group 7">
            <a:extLst>
              <a:ext uri="{FF2B5EF4-FFF2-40B4-BE49-F238E27FC236}">
                <a16:creationId xmlns:a16="http://schemas.microsoft.com/office/drawing/2014/main" id="{F0A87EE1-966B-4C40-A6C3-06853A7AE6FF}"/>
              </a:ext>
            </a:extLst>
          </p:cNvPr>
          <p:cNvGrpSpPr/>
          <p:nvPr/>
        </p:nvGrpSpPr>
        <p:grpSpPr>
          <a:xfrm>
            <a:off x="700942" y="4168659"/>
            <a:ext cx="10790114" cy="2018936"/>
            <a:chOff x="1440179" y="2089972"/>
            <a:chExt cx="8161017" cy="895702"/>
          </a:xfrm>
        </p:grpSpPr>
        <p:sp>
          <p:nvSpPr>
            <p:cNvPr id="12" name="Rectangle: Rounded Corners 11">
              <a:extLst>
                <a:ext uri="{FF2B5EF4-FFF2-40B4-BE49-F238E27FC236}">
                  <a16:creationId xmlns:a16="http://schemas.microsoft.com/office/drawing/2014/main" id="{B812D384-D17E-4E9E-86AB-F073282F63DA}"/>
                </a:ext>
              </a:extLst>
            </p:cNvPr>
            <p:cNvSpPr/>
            <p:nvPr/>
          </p:nvSpPr>
          <p:spPr>
            <a:xfrm>
              <a:off x="1440179" y="2089972"/>
              <a:ext cx="8161017" cy="895702"/>
            </a:xfrm>
            <a:prstGeom prst="roundRect">
              <a:avLst>
                <a:gd name="adj" fmla="val 10000"/>
              </a:avLst>
            </a:prstGeom>
          </p:spPr>
          <p:style>
            <a:lnRef idx="2">
              <a:schemeClr val="lt1">
                <a:hueOff val="0"/>
                <a:satOff val="0"/>
                <a:lumOff val="0"/>
                <a:alphaOff val="0"/>
              </a:schemeClr>
            </a:lnRef>
            <a:fillRef idx="1">
              <a:schemeClr val="accent2">
                <a:hueOff val="3363155"/>
                <a:satOff val="-3572"/>
                <a:lumOff val="2745"/>
                <a:alphaOff val="0"/>
              </a:schemeClr>
            </a:fillRef>
            <a:effectRef idx="0">
              <a:schemeClr val="accent2">
                <a:hueOff val="3363155"/>
                <a:satOff val="-3572"/>
                <a:lumOff val="2745"/>
                <a:alphaOff val="0"/>
              </a:schemeClr>
            </a:effectRef>
            <a:fontRef idx="minor">
              <a:schemeClr val="lt1"/>
            </a:fontRef>
          </p:style>
        </p:sp>
        <p:sp>
          <p:nvSpPr>
            <p:cNvPr id="13" name="Rectangle: Rounded Corners 4">
              <a:extLst>
                <a:ext uri="{FF2B5EF4-FFF2-40B4-BE49-F238E27FC236}">
                  <a16:creationId xmlns:a16="http://schemas.microsoft.com/office/drawing/2014/main" id="{3D0C6162-12BB-407C-8E07-8C84AAAF922C}"/>
                </a:ext>
              </a:extLst>
            </p:cNvPr>
            <p:cNvSpPr txBox="1"/>
            <p:nvPr/>
          </p:nvSpPr>
          <p:spPr>
            <a:xfrm>
              <a:off x="1466413" y="2116206"/>
              <a:ext cx="7751338" cy="84323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lvl="0" algn="ctr" defTabSz="755650" rtl="1">
                <a:lnSpc>
                  <a:spcPct val="90000"/>
                </a:lnSpc>
                <a:spcBef>
                  <a:spcPct val="0"/>
                </a:spcBef>
                <a:spcAft>
                  <a:spcPct val="35000"/>
                </a:spcAft>
              </a:pPr>
              <a:r>
                <a:rPr lang="ar-SA" sz="3200" dirty="0">
                  <a:latin typeface="Sakkal Majalla" panose="02000000000000000000" pitchFamily="2" charset="-78"/>
                  <a:cs typeface="Sakkal Majalla" panose="02000000000000000000" pitchFamily="2" charset="-78"/>
                </a:rPr>
                <a:t>(وَهُوَ الَّذِيَ أَنزَلَ مِنَ السَّمَاء مَاء فَأَخْرَجْنَا بِهِ نَبَاتَ كُلِّ شَيْءٍ فَأَخْرَجْنَا مِنْهُ خَضِرًا نُّخْرِجُ مِنْهُ حَبًّا مُّتَرَاكِبًا وَمِنَ النَّخْلِ مِن طَلْعِهَا قِنْوَانٌ دَانِيَةٌ وَجَنَّاتٍ مِّنْ أَعْنَابٍ وَالزَّيْتُونَ وَالرُّمَّانَ مُشْتَبِهًا وَغَيْرَ مُتَشَابِهٍ انظُرُواْ إِلَى ثَمَرِهِ إِذَا أَثْمَرَ وَيَنْعِهِ </a:t>
              </a:r>
              <a:r>
                <a:rPr lang="ar-SA" sz="3200" u="sng" dirty="0">
                  <a:solidFill>
                    <a:schemeClr val="tx1"/>
                  </a:solidFill>
                  <a:latin typeface="Sakkal Majalla" panose="02000000000000000000" pitchFamily="2" charset="-78"/>
                  <a:cs typeface="Sakkal Majalla" panose="02000000000000000000" pitchFamily="2" charset="-78"/>
                </a:rPr>
                <a:t>إِنَّ فِي ذَلِكُمْ لَآيَاتٍ لِّقَوْمٍ يُؤْمِنُونَ</a:t>
              </a:r>
              <a:r>
                <a:rPr lang="ar-SA" sz="3200" dirty="0">
                  <a:latin typeface="Sakkal Majalla" panose="02000000000000000000" pitchFamily="2" charset="-78"/>
                  <a:cs typeface="Sakkal Majalla" panose="02000000000000000000" pitchFamily="2" charset="-78"/>
                </a:rPr>
                <a:t> (99))</a:t>
              </a:r>
              <a:endParaRPr lang="en-US" sz="6000" kern="1200" dirty="0">
                <a:latin typeface="Sakkal Majalla" panose="02000000000000000000" pitchFamily="2" charset="-78"/>
                <a:cs typeface="Sakkal Majalla" panose="02000000000000000000" pitchFamily="2" charset="-78"/>
              </a:endParaRPr>
            </a:p>
          </p:txBody>
        </p:sp>
      </p:grpSp>
      <p:grpSp>
        <p:nvGrpSpPr>
          <p:cNvPr id="14" name="Group 13">
            <a:extLst>
              <a:ext uri="{FF2B5EF4-FFF2-40B4-BE49-F238E27FC236}">
                <a16:creationId xmlns:a16="http://schemas.microsoft.com/office/drawing/2014/main" id="{A37D050C-8B5B-449C-9468-28C784C62FF5}"/>
              </a:ext>
            </a:extLst>
          </p:cNvPr>
          <p:cNvGrpSpPr/>
          <p:nvPr/>
        </p:nvGrpSpPr>
        <p:grpSpPr>
          <a:xfrm>
            <a:off x="8590576" y="3664703"/>
            <a:ext cx="873309" cy="873309"/>
            <a:chOff x="7287707" y="1056182"/>
            <a:chExt cx="873309" cy="873309"/>
          </a:xfrm>
        </p:grpSpPr>
        <p:sp>
          <p:nvSpPr>
            <p:cNvPr id="15" name="Arrow: Down 14">
              <a:extLst>
                <a:ext uri="{FF2B5EF4-FFF2-40B4-BE49-F238E27FC236}">
                  <a16:creationId xmlns:a16="http://schemas.microsoft.com/office/drawing/2014/main" id="{DF190AB8-5E5B-44EF-98E0-087D5C667DCC}"/>
                </a:ext>
              </a:extLst>
            </p:cNvPr>
            <p:cNvSpPr/>
            <p:nvPr/>
          </p:nvSpPr>
          <p:spPr>
            <a:xfrm>
              <a:off x="7287707" y="1056182"/>
              <a:ext cx="873309" cy="873309"/>
            </a:xfrm>
            <a:prstGeom prst="downArrow">
              <a:avLst>
                <a:gd name="adj1" fmla="val 55000"/>
                <a:gd name="adj2" fmla="val 45000"/>
              </a:avLst>
            </a:prstGeom>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sp>
        <p:sp>
          <p:nvSpPr>
            <p:cNvPr id="16" name="Arrow: Down 4">
              <a:extLst>
                <a:ext uri="{FF2B5EF4-FFF2-40B4-BE49-F238E27FC236}">
                  <a16:creationId xmlns:a16="http://schemas.microsoft.com/office/drawing/2014/main" id="{FCC3BF25-B3A2-4D69-BED1-1EC9186CBCFC}"/>
                </a:ext>
              </a:extLst>
            </p:cNvPr>
            <p:cNvSpPr txBox="1"/>
            <p:nvPr/>
          </p:nvSpPr>
          <p:spPr>
            <a:xfrm>
              <a:off x="7484202" y="1056182"/>
              <a:ext cx="480319" cy="65716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p:txBody>
        </p:sp>
      </p:grpSp>
    </p:spTree>
    <p:extLst>
      <p:ext uri="{BB962C8B-B14F-4D97-AF65-F5344CB8AC3E}">
        <p14:creationId xmlns:p14="http://schemas.microsoft.com/office/powerpoint/2010/main" val="24188334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graphicEl>
                                              <a:dgm id="{5DE96AE0-10EE-459A-AEA5-A13D27E2FD80}"/>
                                            </p:graphicEl>
                                          </p:spTgt>
                                        </p:tgtEl>
                                        <p:attrNameLst>
                                          <p:attrName>style.visibility</p:attrName>
                                        </p:attrNameLst>
                                      </p:cBhvr>
                                      <p:to>
                                        <p:strVal val="visible"/>
                                      </p:to>
                                    </p:set>
                                    <p:animEffect transition="in" filter="wipe(down)">
                                      <p:cBhvr>
                                        <p:cTn id="7" dur="580">
                                          <p:stCondLst>
                                            <p:cond delay="0"/>
                                          </p:stCondLst>
                                        </p:cTn>
                                        <p:tgtEl>
                                          <p:spTgt spid="5">
                                            <p:graphicEl>
                                              <a:dgm id="{5DE96AE0-10EE-459A-AEA5-A13D27E2FD80}"/>
                                            </p:graphicEl>
                                          </p:spTgt>
                                        </p:tgtEl>
                                      </p:cBhvr>
                                    </p:animEffect>
                                    <p:anim calcmode="lin" valueType="num">
                                      <p:cBhvr>
                                        <p:cTn id="8" dur="1822" tmFilter="0,0; 0.14,0.36; 0.43,0.73; 0.71,0.91; 1.0,1.0">
                                          <p:stCondLst>
                                            <p:cond delay="0"/>
                                          </p:stCondLst>
                                        </p:cTn>
                                        <p:tgtEl>
                                          <p:spTgt spid="5">
                                            <p:graphicEl>
                                              <a:dgm id="{5DE96AE0-10EE-459A-AEA5-A13D27E2FD80}"/>
                                            </p:graphic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graphicEl>
                                              <a:dgm id="{5DE96AE0-10EE-459A-AEA5-A13D27E2FD80}"/>
                                            </p:graphic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graphicEl>
                                              <a:dgm id="{5DE96AE0-10EE-459A-AEA5-A13D27E2FD80}"/>
                                            </p:graphic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graphicEl>
                                              <a:dgm id="{5DE96AE0-10EE-459A-AEA5-A13D27E2FD80}"/>
                                            </p:graphic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graphicEl>
                                              <a:dgm id="{5DE96AE0-10EE-459A-AEA5-A13D27E2FD80}"/>
                                            </p:graphic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graphicEl>
                                              <a:dgm id="{5DE96AE0-10EE-459A-AEA5-A13D27E2FD80}"/>
                                            </p:graphicEl>
                                          </p:spTgt>
                                        </p:tgtEl>
                                      </p:cBhvr>
                                      <p:to x="100000" y="60000"/>
                                    </p:animScale>
                                    <p:animScale>
                                      <p:cBhvr>
                                        <p:cTn id="14" dur="166" decel="50000">
                                          <p:stCondLst>
                                            <p:cond delay="676"/>
                                          </p:stCondLst>
                                        </p:cTn>
                                        <p:tgtEl>
                                          <p:spTgt spid="5">
                                            <p:graphicEl>
                                              <a:dgm id="{5DE96AE0-10EE-459A-AEA5-A13D27E2FD80}"/>
                                            </p:graphicEl>
                                          </p:spTgt>
                                        </p:tgtEl>
                                      </p:cBhvr>
                                      <p:to x="100000" y="100000"/>
                                    </p:animScale>
                                    <p:animScale>
                                      <p:cBhvr>
                                        <p:cTn id="15" dur="26">
                                          <p:stCondLst>
                                            <p:cond delay="1312"/>
                                          </p:stCondLst>
                                        </p:cTn>
                                        <p:tgtEl>
                                          <p:spTgt spid="5">
                                            <p:graphicEl>
                                              <a:dgm id="{5DE96AE0-10EE-459A-AEA5-A13D27E2FD80}"/>
                                            </p:graphicEl>
                                          </p:spTgt>
                                        </p:tgtEl>
                                      </p:cBhvr>
                                      <p:to x="100000" y="80000"/>
                                    </p:animScale>
                                    <p:animScale>
                                      <p:cBhvr>
                                        <p:cTn id="16" dur="166" decel="50000">
                                          <p:stCondLst>
                                            <p:cond delay="1338"/>
                                          </p:stCondLst>
                                        </p:cTn>
                                        <p:tgtEl>
                                          <p:spTgt spid="5">
                                            <p:graphicEl>
                                              <a:dgm id="{5DE96AE0-10EE-459A-AEA5-A13D27E2FD80}"/>
                                            </p:graphicEl>
                                          </p:spTgt>
                                        </p:tgtEl>
                                      </p:cBhvr>
                                      <p:to x="100000" y="100000"/>
                                    </p:animScale>
                                    <p:animScale>
                                      <p:cBhvr>
                                        <p:cTn id="17" dur="26">
                                          <p:stCondLst>
                                            <p:cond delay="1642"/>
                                          </p:stCondLst>
                                        </p:cTn>
                                        <p:tgtEl>
                                          <p:spTgt spid="5">
                                            <p:graphicEl>
                                              <a:dgm id="{5DE96AE0-10EE-459A-AEA5-A13D27E2FD80}"/>
                                            </p:graphicEl>
                                          </p:spTgt>
                                        </p:tgtEl>
                                      </p:cBhvr>
                                      <p:to x="100000" y="90000"/>
                                    </p:animScale>
                                    <p:animScale>
                                      <p:cBhvr>
                                        <p:cTn id="18" dur="166" decel="50000">
                                          <p:stCondLst>
                                            <p:cond delay="1668"/>
                                          </p:stCondLst>
                                        </p:cTn>
                                        <p:tgtEl>
                                          <p:spTgt spid="5">
                                            <p:graphicEl>
                                              <a:dgm id="{5DE96AE0-10EE-459A-AEA5-A13D27E2FD80}"/>
                                            </p:graphicEl>
                                          </p:spTgt>
                                        </p:tgtEl>
                                      </p:cBhvr>
                                      <p:to x="100000" y="100000"/>
                                    </p:animScale>
                                    <p:animScale>
                                      <p:cBhvr>
                                        <p:cTn id="19" dur="26">
                                          <p:stCondLst>
                                            <p:cond delay="1808"/>
                                          </p:stCondLst>
                                        </p:cTn>
                                        <p:tgtEl>
                                          <p:spTgt spid="5">
                                            <p:graphicEl>
                                              <a:dgm id="{5DE96AE0-10EE-459A-AEA5-A13D27E2FD80}"/>
                                            </p:graphicEl>
                                          </p:spTgt>
                                        </p:tgtEl>
                                      </p:cBhvr>
                                      <p:to x="100000" y="95000"/>
                                    </p:animScale>
                                    <p:animScale>
                                      <p:cBhvr>
                                        <p:cTn id="20" dur="166" decel="50000">
                                          <p:stCondLst>
                                            <p:cond delay="1834"/>
                                          </p:stCondLst>
                                        </p:cTn>
                                        <p:tgtEl>
                                          <p:spTgt spid="5">
                                            <p:graphicEl>
                                              <a:dgm id="{5DE96AE0-10EE-459A-AEA5-A13D27E2FD80}"/>
                                            </p:graphic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graphicEl>
                                              <a:dgm id="{0EF69E04-975C-4640-B305-EE56606C7100}"/>
                                            </p:graphicEl>
                                          </p:spTgt>
                                        </p:tgtEl>
                                        <p:attrNameLst>
                                          <p:attrName>style.visibility</p:attrName>
                                        </p:attrNameLst>
                                      </p:cBhvr>
                                      <p:to>
                                        <p:strVal val="visible"/>
                                      </p:to>
                                    </p:set>
                                    <p:animEffect transition="in" filter="wipe(down)">
                                      <p:cBhvr>
                                        <p:cTn id="25" dur="580">
                                          <p:stCondLst>
                                            <p:cond delay="0"/>
                                          </p:stCondLst>
                                        </p:cTn>
                                        <p:tgtEl>
                                          <p:spTgt spid="5">
                                            <p:graphicEl>
                                              <a:dgm id="{0EF69E04-975C-4640-B305-EE56606C7100}"/>
                                            </p:graphicEl>
                                          </p:spTgt>
                                        </p:tgtEl>
                                      </p:cBhvr>
                                    </p:animEffect>
                                    <p:anim calcmode="lin" valueType="num">
                                      <p:cBhvr>
                                        <p:cTn id="26" dur="1822" tmFilter="0,0; 0.14,0.36; 0.43,0.73; 0.71,0.91; 1.0,1.0">
                                          <p:stCondLst>
                                            <p:cond delay="0"/>
                                          </p:stCondLst>
                                        </p:cTn>
                                        <p:tgtEl>
                                          <p:spTgt spid="5">
                                            <p:graphicEl>
                                              <a:dgm id="{0EF69E04-975C-4640-B305-EE56606C7100}"/>
                                            </p:graphic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graphicEl>
                                              <a:dgm id="{0EF69E04-975C-4640-B305-EE56606C7100}"/>
                                            </p:graphic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graphicEl>
                                              <a:dgm id="{0EF69E04-975C-4640-B305-EE56606C7100}"/>
                                            </p:graphic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graphicEl>
                                              <a:dgm id="{0EF69E04-975C-4640-B305-EE56606C7100}"/>
                                            </p:graphic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graphicEl>
                                              <a:dgm id="{0EF69E04-975C-4640-B305-EE56606C7100}"/>
                                            </p:graphic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graphicEl>
                                              <a:dgm id="{0EF69E04-975C-4640-B305-EE56606C7100}"/>
                                            </p:graphicEl>
                                          </p:spTgt>
                                        </p:tgtEl>
                                      </p:cBhvr>
                                      <p:to x="100000" y="60000"/>
                                    </p:animScale>
                                    <p:animScale>
                                      <p:cBhvr>
                                        <p:cTn id="32" dur="166" decel="50000">
                                          <p:stCondLst>
                                            <p:cond delay="676"/>
                                          </p:stCondLst>
                                        </p:cTn>
                                        <p:tgtEl>
                                          <p:spTgt spid="5">
                                            <p:graphicEl>
                                              <a:dgm id="{0EF69E04-975C-4640-B305-EE56606C7100}"/>
                                            </p:graphicEl>
                                          </p:spTgt>
                                        </p:tgtEl>
                                      </p:cBhvr>
                                      <p:to x="100000" y="100000"/>
                                    </p:animScale>
                                    <p:animScale>
                                      <p:cBhvr>
                                        <p:cTn id="33" dur="26">
                                          <p:stCondLst>
                                            <p:cond delay="1312"/>
                                          </p:stCondLst>
                                        </p:cTn>
                                        <p:tgtEl>
                                          <p:spTgt spid="5">
                                            <p:graphicEl>
                                              <a:dgm id="{0EF69E04-975C-4640-B305-EE56606C7100}"/>
                                            </p:graphicEl>
                                          </p:spTgt>
                                        </p:tgtEl>
                                      </p:cBhvr>
                                      <p:to x="100000" y="80000"/>
                                    </p:animScale>
                                    <p:animScale>
                                      <p:cBhvr>
                                        <p:cTn id="34" dur="166" decel="50000">
                                          <p:stCondLst>
                                            <p:cond delay="1338"/>
                                          </p:stCondLst>
                                        </p:cTn>
                                        <p:tgtEl>
                                          <p:spTgt spid="5">
                                            <p:graphicEl>
                                              <a:dgm id="{0EF69E04-975C-4640-B305-EE56606C7100}"/>
                                            </p:graphicEl>
                                          </p:spTgt>
                                        </p:tgtEl>
                                      </p:cBhvr>
                                      <p:to x="100000" y="100000"/>
                                    </p:animScale>
                                    <p:animScale>
                                      <p:cBhvr>
                                        <p:cTn id="35" dur="26">
                                          <p:stCondLst>
                                            <p:cond delay="1642"/>
                                          </p:stCondLst>
                                        </p:cTn>
                                        <p:tgtEl>
                                          <p:spTgt spid="5">
                                            <p:graphicEl>
                                              <a:dgm id="{0EF69E04-975C-4640-B305-EE56606C7100}"/>
                                            </p:graphicEl>
                                          </p:spTgt>
                                        </p:tgtEl>
                                      </p:cBhvr>
                                      <p:to x="100000" y="90000"/>
                                    </p:animScale>
                                    <p:animScale>
                                      <p:cBhvr>
                                        <p:cTn id="36" dur="166" decel="50000">
                                          <p:stCondLst>
                                            <p:cond delay="1668"/>
                                          </p:stCondLst>
                                        </p:cTn>
                                        <p:tgtEl>
                                          <p:spTgt spid="5">
                                            <p:graphicEl>
                                              <a:dgm id="{0EF69E04-975C-4640-B305-EE56606C7100}"/>
                                            </p:graphicEl>
                                          </p:spTgt>
                                        </p:tgtEl>
                                      </p:cBhvr>
                                      <p:to x="100000" y="100000"/>
                                    </p:animScale>
                                    <p:animScale>
                                      <p:cBhvr>
                                        <p:cTn id="37" dur="26">
                                          <p:stCondLst>
                                            <p:cond delay="1808"/>
                                          </p:stCondLst>
                                        </p:cTn>
                                        <p:tgtEl>
                                          <p:spTgt spid="5">
                                            <p:graphicEl>
                                              <a:dgm id="{0EF69E04-975C-4640-B305-EE56606C7100}"/>
                                            </p:graphicEl>
                                          </p:spTgt>
                                        </p:tgtEl>
                                      </p:cBhvr>
                                      <p:to x="100000" y="95000"/>
                                    </p:animScale>
                                    <p:animScale>
                                      <p:cBhvr>
                                        <p:cTn id="38" dur="166" decel="50000">
                                          <p:stCondLst>
                                            <p:cond delay="1834"/>
                                          </p:stCondLst>
                                        </p:cTn>
                                        <p:tgtEl>
                                          <p:spTgt spid="5">
                                            <p:graphicEl>
                                              <a:dgm id="{0EF69E04-975C-4640-B305-EE56606C7100}"/>
                                            </p:graphicEl>
                                          </p:spTgt>
                                        </p:tgtEl>
                                      </p:cBhvr>
                                      <p:to x="100000" y="100000"/>
                                    </p:animScale>
                                  </p:childTnLst>
                                </p:cTn>
                              </p:par>
                              <p:par>
                                <p:cTn id="39" presetID="26" presetClass="entr" presetSubtype="0" fill="hold" grpId="0" nodeType="withEffect">
                                  <p:stCondLst>
                                    <p:cond delay="0"/>
                                  </p:stCondLst>
                                  <p:childTnLst>
                                    <p:set>
                                      <p:cBhvr>
                                        <p:cTn id="40" dur="1" fill="hold">
                                          <p:stCondLst>
                                            <p:cond delay="0"/>
                                          </p:stCondLst>
                                        </p:cTn>
                                        <p:tgtEl>
                                          <p:spTgt spid="5">
                                            <p:graphicEl>
                                              <a:dgm id="{01A6965C-E983-4A41-A174-C508B24E1782}"/>
                                            </p:graphicEl>
                                          </p:spTgt>
                                        </p:tgtEl>
                                        <p:attrNameLst>
                                          <p:attrName>style.visibility</p:attrName>
                                        </p:attrNameLst>
                                      </p:cBhvr>
                                      <p:to>
                                        <p:strVal val="visible"/>
                                      </p:to>
                                    </p:set>
                                    <p:animEffect transition="in" filter="wipe(down)">
                                      <p:cBhvr>
                                        <p:cTn id="41" dur="580">
                                          <p:stCondLst>
                                            <p:cond delay="0"/>
                                          </p:stCondLst>
                                        </p:cTn>
                                        <p:tgtEl>
                                          <p:spTgt spid="5">
                                            <p:graphicEl>
                                              <a:dgm id="{01A6965C-E983-4A41-A174-C508B24E1782}"/>
                                            </p:graphicEl>
                                          </p:spTgt>
                                        </p:tgtEl>
                                      </p:cBhvr>
                                    </p:animEffect>
                                    <p:anim calcmode="lin" valueType="num">
                                      <p:cBhvr>
                                        <p:cTn id="42" dur="1822" tmFilter="0,0; 0.14,0.36; 0.43,0.73; 0.71,0.91; 1.0,1.0">
                                          <p:stCondLst>
                                            <p:cond delay="0"/>
                                          </p:stCondLst>
                                        </p:cTn>
                                        <p:tgtEl>
                                          <p:spTgt spid="5">
                                            <p:graphicEl>
                                              <a:dgm id="{01A6965C-E983-4A41-A174-C508B24E1782}"/>
                                            </p:graphic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5">
                                            <p:graphicEl>
                                              <a:dgm id="{01A6965C-E983-4A41-A174-C508B24E1782}"/>
                                            </p:graphic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5">
                                            <p:graphicEl>
                                              <a:dgm id="{01A6965C-E983-4A41-A174-C508B24E1782}"/>
                                            </p:graphic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5">
                                            <p:graphicEl>
                                              <a:dgm id="{01A6965C-E983-4A41-A174-C508B24E1782}"/>
                                            </p:graphic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5">
                                            <p:graphicEl>
                                              <a:dgm id="{01A6965C-E983-4A41-A174-C508B24E1782}"/>
                                            </p:graphic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5">
                                            <p:graphicEl>
                                              <a:dgm id="{01A6965C-E983-4A41-A174-C508B24E1782}"/>
                                            </p:graphicEl>
                                          </p:spTgt>
                                        </p:tgtEl>
                                      </p:cBhvr>
                                      <p:to x="100000" y="60000"/>
                                    </p:animScale>
                                    <p:animScale>
                                      <p:cBhvr>
                                        <p:cTn id="48" dur="166" decel="50000">
                                          <p:stCondLst>
                                            <p:cond delay="676"/>
                                          </p:stCondLst>
                                        </p:cTn>
                                        <p:tgtEl>
                                          <p:spTgt spid="5">
                                            <p:graphicEl>
                                              <a:dgm id="{01A6965C-E983-4A41-A174-C508B24E1782}"/>
                                            </p:graphicEl>
                                          </p:spTgt>
                                        </p:tgtEl>
                                      </p:cBhvr>
                                      <p:to x="100000" y="100000"/>
                                    </p:animScale>
                                    <p:animScale>
                                      <p:cBhvr>
                                        <p:cTn id="49" dur="26">
                                          <p:stCondLst>
                                            <p:cond delay="1312"/>
                                          </p:stCondLst>
                                        </p:cTn>
                                        <p:tgtEl>
                                          <p:spTgt spid="5">
                                            <p:graphicEl>
                                              <a:dgm id="{01A6965C-E983-4A41-A174-C508B24E1782}"/>
                                            </p:graphicEl>
                                          </p:spTgt>
                                        </p:tgtEl>
                                      </p:cBhvr>
                                      <p:to x="100000" y="80000"/>
                                    </p:animScale>
                                    <p:animScale>
                                      <p:cBhvr>
                                        <p:cTn id="50" dur="166" decel="50000">
                                          <p:stCondLst>
                                            <p:cond delay="1338"/>
                                          </p:stCondLst>
                                        </p:cTn>
                                        <p:tgtEl>
                                          <p:spTgt spid="5">
                                            <p:graphicEl>
                                              <a:dgm id="{01A6965C-E983-4A41-A174-C508B24E1782}"/>
                                            </p:graphicEl>
                                          </p:spTgt>
                                        </p:tgtEl>
                                      </p:cBhvr>
                                      <p:to x="100000" y="100000"/>
                                    </p:animScale>
                                    <p:animScale>
                                      <p:cBhvr>
                                        <p:cTn id="51" dur="26">
                                          <p:stCondLst>
                                            <p:cond delay="1642"/>
                                          </p:stCondLst>
                                        </p:cTn>
                                        <p:tgtEl>
                                          <p:spTgt spid="5">
                                            <p:graphicEl>
                                              <a:dgm id="{01A6965C-E983-4A41-A174-C508B24E1782}"/>
                                            </p:graphicEl>
                                          </p:spTgt>
                                        </p:tgtEl>
                                      </p:cBhvr>
                                      <p:to x="100000" y="90000"/>
                                    </p:animScale>
                                    <p:animScale>
                                      <p:cBhvr>
                                        <p:cTn id="52" dur="166" decel="50000">
                                          <p:stCondLst>
                                            <p:cond delay="1668"/>
                                          </p:stCondLst>
                                        </p:cTn>
                                        <p:tgtEl>
                                          <p:spTgt spid="5">
                                            <p:graphicEl>
                                              <a:dgm id="{01A6965C-E983-4A41-A174-C508B24E1782}"/>
                                            </p:graphicEl>
                                          </p:spTgt>
                                        </p:tgtEl>
                                      </p:cBhvr>
                                      <p:to x="100000" y="100000"/>
                                    </p:animScale>
                                    <p:animScale>
                                      <p:cBhvr>
                                        <p:cTn id="53" dur="26">
                                          <p:stCondLst>
                                            <p:cond delay="1808"/>
                                          </p:stCondLst>
                                        </p:cTn>
                                        <p:tgtEl>
                                          <p:spTgt spid="5">
                                            <p:graphicEl>
                                              <a:dgm id="{01A6965C-E983-4A41-A174-C508B24E1782}"/>
                                            </p:graphicEl>
                                          </p:spTgt>
                                        </p:tgtEl>
                                      </p:cBhvr>
                                      <p:to x="100000" y="95000"/>
                                    </p:animScale>
                                    <p:animScale>
                                      <p:cBhvr>
                                        <p:cTn id="54" dur="166" decel="50000">
                                          <p:stCondLst>
                                            <p:cond delay="1834"/>
                                          </p:stCondLst>
                                        </p:cTn>
                                        <p:tgtEl>
                                          <p:spTgt spid="5">
                                            <p:graphicEl>
                                              <a:dgm id="{01A6965C-E983-4A41-A174-C508B24E1782}"/>
                                            </p:graphicEl>
                                          </p:spTgt>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nodeType="clickEffect">
                                  <p:stCondLst>
                                    <p:cond delay="0"/>
                                  </p:stCondLst>
                                  <p:childTnLst>
                                    <p:set>
                                      <p:cBhvr>
                                        <p:cTn id="58" dur="1" fill="hold">
                                          <p:stCondLst>
                                            <p:cond delay="0"/>
                                          </p:stCondLst>
                                        </p:cTn>
                                        <p:tgtEl>
                                          <p:spTgt spid="8"/>
                                        </p:tgtEl>
                                        <p:attrNameLst>
                                          <p:attrName>style.visibility</p:attrName>
                                        </p:attrNameLst>
                                      </p:cBhvr>
                                      <p:to>
                                        <p:strVal val="visible"/>
                                      </p:to>
                                    </p:set>
                                    <p:animEffect transition="in" filter="wipe(down)">
                                      <p:cBhvr>
                                        <p:cTn id="59" dur="580">
                                          <p:stCondLst>
                                            <p:cond delay="0"/>
                                          </p:stCondLst>
                                        </p:cTn>
                                        <p:tgtEl>
                                          <p:spTgt spid="8"/>
                                        </p:tgtEl>
                                      </p:cBhvr>
                                    </p:animEffect>
                                    <p:anim calcmode="lin" valueType="num">
                                      <p:cBhvr>
                                        <p:cTn id="60"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65" dur="26">
                                          <p:stCondLst>
                                            <p:cond delay="650"/>
                                          </p:stCondLst>
                                        </p:cTn>
                                        <p:tgtEl>
                                          <p:spTgt spid="8"/>
                                        </p:tgtEl>
                                      </p:cBhvr>
                                      <p:to x="100000" y="60000"/>
                                    </p:animScale>
                                    <p:animScale>
                                      <p:cBhvr>
                                        <p:cTn id="66" dur="166" decel="50000">
                                          <p:stCondLst>
                                            <p:cond delay="676"/>
                                          </p:stCondLst>
                                        </p:cTn>
                                        <p:tgtEl>
                                          <p:spTgt spid="8"/>
                                        </p:tgtEl>
                                      </p:cBhvr>
                                      <p:to x="100000" y="100000"/>
                                    </p:animScale>
                                    <p:animScale>
                                      <p:cBhvr>
                                        <p:cTn id="67" dur="26">
                                          <p:stCondLst>
                                            <p:cond delay="1312"/>
                                          </p:stCondLst>
                                        </p:cTn>
                                        <p:tgtEl>
                                          <p:spTgt spid="8"/>
                                        </p:tgtEl>
                                      </p:cBhvr>
                                      <p:to x="100000" y="80000"/>
                                    </p:animScale>
                                    <p:animScale>
                                      <p:cBhvr>
                                        <p:cTn id="68" dur="166" decel="50000">
                                          <p:stCondLst>
                                            <p:cond delay="1338"/>
                                          </p:stCondLst>
                                        </p:cTn>
                                        <p:tgtEl>
                                          <p:spTgt spid="8"/>
                                        </p:tgtEl>
                                      </p:cBhvr>
                                      <p:to x="100000" y="100000"/>
                                    </p:animScale>
                                    <p:animScale>
                                      <p:cBhvr>
                                        <p:cTn id="69" dur="26">
                                          <p:stCondLst>
                                            <p:cond delay="1642"/>
                                          </p:stCondLst>
                                        </p:cTn>
                                        <p:tgtEl>
                                          <p:spTgt spid="8"/>
                                        </p:tgtEl>
                                      </p:cBhvr>
                                      <p:to x="100000" y="90000"/>
                                    </p:animScale>
                                    <p:animScale>
                                      <p:cBhvr>
                                        <p:cTn id="70" dur="166" decel="50000">
                                          <p:stCondLst>
                                            <p:cond delay="1668"/>
                                          </p:stCondLst>
                                        </p:cTn>
                                        <p:tgtEl>
                                          <p:spTgt spid="8"/>
                                        </p:tgtEl>
                                      </p:cBhvr>
                                      <p:to x="100000" y="100000"/>
                                    </p:animScale>
                                    <p:animScale>
                                      <p:cBhvr>
                                        <p:cTn id="71" dur="26">
                                          <p:stCondLst>
                                            <p:cond delay="1808"/>
                                          </p:stCondLst>
                                        </p:cTn>
                                        <p:tgtEl>
                                          <p:spTgt spid="8"/>
                                        </p:tgtEl>
                                      </p:cBhvr>
                                      <p:to x="100000" y="95000"/>
                                    </p:animScale>
                                    <p:animScale>
                                      <p:cBhvr>
                                        <p:cTn id="72" dur="166" decel="50000">
                                          <p:stCondLst>
                                            <p:cond delay="1834"/>
                                          </p:stCondLst>
                                        </p:cTn>
                                        <p:tgtEl>
                                          <p:spTgt spid="8"/>
                                        </p:tgtEl>
                                      </p:cBhvr>
                                      <p:to x="100000" y="100000"/>
                                    </p:animScale>
                                  </p:childTnLst>
                                </p:cTn>
                              </p:par>
                              <p:par>
                                <p:cTn id="73" presetID="26" presetClass="entr" presetSubtype="0" fill="hold" nodeType="withEffect">
                                  <p:stCondLst>
                                    <p:cond delay="0"/>
                                  </p:stCondLst>
                                  <p:childTnLst>
                                    <p:set>
                                      <p:cBhvr>
                                        <p:cTn id="74" dur="1" fill="hold">
                                          <p:stCondLst>
                                            <p:cond delay="0"/>
                                          </p:stCondLst>
                                        </p:cTn>
                                        <p:tgtEl>
                                          <p:spTgt spid="14"/>
                                        </p:tgtEl>
                                        <p:attrNameLst>
                                          <p:attrName>style.visibility</p:attrName>
                                        </p:attrNameLst>
                                      </p:cBhvr>
                                      <p:to>
                                        <p:strVal val="visible"/>
                                      </p:to>
                                    </p:set>
                                    <p:animEffect transition="in" filter="wipe(down)">
                                      <p:cBhvr>
                                        <p:cTn id="75" dur="580">
                                          <p:stCondLst>
                                            <p:cond delay="0"/>
                                          </p:stCondLst>
                                        </p:cTn>
                                        <p:tgtEl>
                                          <p:spTgt spid="14"/>
                                        </p:tgtEl>
                                      </p:cBhvr>
                                    </p:animEffect>
                                    <p:anim calcmode="lin" valueType="num">
                                      <p:cBhvr>
                                        <p:cTn id="76"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81" dur="26">
                                          <p:stCondLst>
                                            <p:cond delay="650"/>
                                          </p:stCondLst>
                                        </p:cTn>
                                        <p:tgtEl>
                                          <p:spTgt spid="14"/>
                                        </p:tgtEl>
                                      </p:cBhvr>
                                      <p:to x="100000" y="60000"/>
                                    </p:animScale>
                                    <p:animScale>
                                      <p:cBhvr>
                                        <p:cTn id="82" dur="166" decel="50000">
                                          <p:stCondLst>
                                            <p:cond delay="676"/>
                                          </p:stCondLst>
                                        </p:cTn>
                                        <p:tgtEl>
                                          <p:spTgt spid="14"/>
                                        </p:tgtEl>
                                      </p:cBhvr>
                                      <p:to x="100000" y="100000"/>
                                    </p:animScale>
                                    <p:animScale>
                                      <p:cBhvr>
                                        <p:cTn id="83" dur="26">
                                          <p:stCondLst>
                                            <p:cond delay="1312"/>
                                          </p:stCondLst>
                                        </p:cTn>
                                        <p:tgtEl>
                                          <p:spTgt spid="14"/>
                                        </p:tgtEl>
                                      </p:cBhvr>
                                      <p:to x="100000" y="80000"/>
                                    </p:animScale>
                                    <p:animScale>
                                      <p:cBhvr>
                                        <p:cTn id="84" dur="166" decel="50000">
                                          <p:stCondLst>
                                            <p:cond delay="1338"/>
                                          </p:stCondLst>
                                        </p:cTn>
                                        <p:tgtEl>
                                          <p:spTgt spid="14"/>
                                        </p:tgtEl>
                                      </p:cBhvr>
                                      <p:to x="100000" y="100000"/>
                                    </p:animScale>
                                    <p:animScale>
                                      <p:cBhvr>
                                        <p:cTn id="85" dur="26">
                                          <p:stCondLst>
                                            <p:cond delay="1642"/>
                                          </p:stCondLst>
                                        </p:cTn>
                                        <p:tgtEl>
                                          <p:spTgt spid="14"/>
                                        </p:tgtEl>
                                      </p:cBhvr>
                                      <p:to x="100000" y="90000"/>
                                    </p:animScale>
                                    <p:animScale>
                                      <p:cBhvr>
                                        <p:cTn id="86" dur="166" decel="50000">
                                          <p:stCondLst>
                                            <p:cond delay="1668"/>
                                          </p:stCondLst>
                                        </p:cTn>
                                        <p:tgtEl>
                                          <p:spTgt spid="14"/>
                                        </p:tgtEl>
                                      </p:cBhvr>
                                      <p:to x="100000" y="100000"/>
                                    </p:animScale>
                                    <p:animScale>
                                      <p:cBhvr>
                                        <p:cTn id="87" dur="26">
                                          <p:stCondLst>
                                            <p:cond delay="1808"/>
                                          </p:stCondLst>
                                        </p:cTn>
                                        <p:tgtEl>
                                          <p:spTgt spid="14"/>
                                        </p:tgtEl>
                                      </p:cBhvr>
                                      <p:to x="100000" y="95000"/>
                                    </p:animScale>
                                    <p:animScale>
                                      <p:cBhvr>
                                        <p:cTn id="88"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p:bldSub>
      </p:bldGraphic>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C8004-498D-43AA-8773-6DA5F041EA1F}"/>
              </a:ext>
            </a:extLst>
          </p:cNvPr>
          <p:cNvSpPr>
            <a:spLocks noGrp="1"/>
          </p:cNvSpPr>
          <p:nvPr>
            <p:ph type="title"/>
          </p:nvPr>
        </p:nvSpPr>
        <p:spPr>
          <a:xfrm>
            <a:off x="1295402" y="982132"/>
            <a:ext cx="9601196" cy="1303867"/>
          </a:xfrm>
        </p:spPr>
        <p:txBody>
          <a:bodyPr>
            <a:normAutofit/>
          </a:bodyPr>
          <a:lstStyle/>
          <a:p>
            <a:pPr rtl="1"/>
            <a:r>
              <a:rPr lang="ar-SA" dirty="0">
                <a:solidFill>
                  <a:srgbClr val="262626"/>
                </a:solidFill>
                <a:latin typeface="Sakkal Majalla" panose="02000000000000000000" pitchFamily="2" charset="-78"/>
                <a:cs typeface="Sakkal Majalla" panose="02000000000000000000" pitchFamily="2" charset="-78"/>
              </a:rPr>
              <a:t>للحفاظ (</a:t>
            </a:r>
            <a:r>
              <a:rPr lang="en-US" dirty="0">
                <a:solidFill>
                  <a:srgbClr val="262626"/>
                </a:solidFill>
                <a:latin typeface="Sakkal Majalla" panose="02000000000000000000" pitchFamily="2" charset="-78"/>
                <a:cs typeface="Sakkal Majalla" panose="02000000000000000000" pitchFamily="2" charset="-78"/>
              </a:rPr>
              <a:t>9</a:t>
            </a:r>
            <a:r>
              <a:rPr lang="ar-SA" dirty="0">
                <a:solidFill>
                  <a:srgbClr val="262626"/>
                </a:solidFill>
                <a:latin typeface="Sakkal Majalla" panose="02000000000000000000" pitchFamily="2" charset="-78"/>
                <a:cs typeface="Sakkal Majalla" panose="02000000000000000000" pitchFamily="2" charset="-78"/>
              </a:rPr>
              <a:t>)</a:t>
            </a:r>
            <a:endParaRPr lang="en-US" dirty="0">
              <a:solidFill>
                <a:srgbClr val="262626"/>
              </a:solidFill>
              <a:latin typeface="Sakkal Majalla" panose="02000000000000000000" pitchFamily="2" charset="-78"/>
              <a:cs typeface="Sakkal Majalla" panose="02000000000000000000" pitchFamily="2" charset="-78"/>
            </a:endParaRPr>
          </a:p>
        </p:txBody>
      </p:sp>
      <p:graphicFrame>
        <p:nvGraphicFramePr>
          <p:cNvPr id="5" name="Content Placeholder 2">
            <a:extLst>
              <a:ext uri="{FF2B5EF4-FFF2-40B4-BE49-F238E27FC236}">
                <a16:creationId xmlns:a16="http://schemas.microsoft.com/office/drawing/2014/main" id="{88FA6B1A-F6A5-4314-BDAC-CE9DCE055B28}"/>
              </a:ext>
            </a:extLst>
          </p:cNvPr>
          <p:cNvGraphicFramePr>
            <a:graphicFrameLocks noGrp="1"/>
          </p:cNvGraphicFramePr>
          <p:nvPr>
            <p:ph idx="1"/>
            <p:extLst>
              <p:ext uri="{D42A27DB-BD31-4B8C-83A1-F6EECF244321}">
                <p14:modId xmlns:p14="http://schemas.microsoft.com/office/powerpoint/2010/main" val="1541285976"/>
              </p:ext>
            </p:extLst>
          </p:nvPr>
        </p:nvGraphicFramePr>
        <p:xfrm>
          <a:off x="1295401" y="2675822"/>
          <a:ext cx="9601197" cy="2985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815534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graphicEl>
                                              <a:dgm id="{1BEC1CC2-7978-46CE-8A75-67A769C03883}"/>
                                            </p:graphicEl>
                                          </p:spTgt>
                                        </p:tgtEl>
                                        <p:attrNameLst>
                                          <p:attrName>style.visibility</p:attrName>
                                        </p:attrNameLst>
                                      </p:cBhvr>
                                      <p:to>
                                        <p:strVal val="visible"/>
                                      </p:to>
                                    </p:set>
                                    <p:animEffect transition="in" filter="wipe(down)">
                                      <p:cBhvr>
                                        <p:cTn id="7" dur="580">
                                          <p:stCondLst>
                                            <p:cond delay="0"/>
                                          </p:stCondLst>
                                        </p:cTn>
                                        <p:tgtEl>
                                          <p:spTgt spid="5">
                                            <p:graphicEl>
                                              <a:dgm id="{1BEC1CC2-7978-46CE-8A75-67A769C03883}"/>
                                            </p:graphicEl>
                                          </p:spTgt>
                                        </p:tgtEl>
                                      </p:cBhvr>
                                    </p:animEffect>
                                    <p:anim calcmode="lin" valueType="num">
                                      <p:cBhvr>
                                        <p:cTn id="8" dur="1822" tmFilter="0,0; 0.14,0.36; 0.43,0.73; 0.71,0.91; 1.0,1.0">
                                          <p:stCondLst>
                                            <p:cond delay="0"/>
                                          </p:stCondLst>
                                        </p:cTn>
                                        <p:tgtEl>
                                          <p:spTgt spid="5">
                                            <p:graphicEl>
                                              <a:dgm id="{1BEC1CC2-7978-46CE-8A75-67A769C03883}"/>
                                            </p:graphic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graphicEl>
                                              <a:dgm id="{1BEC1CC2-7978-46CE-8A75-67A769C03883}"/>
                                            </p:graphic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graphicEl>
                                              <a:dgm id="{1BEC1CC2-7978-46CE-8A75-67A769C03883}"/>
                                            </p:graphic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graphicEl>
                                              <a:dgm id="{1BEC1CC2-7978-46CE-8A75-67A769C03883}"/>
                                            </p:graphic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graphicEl>
                                              <a:dgm id="{1BEC1CC2-7978-46CE-8A75-67A769C03883}"/>
                                            </p:graphic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graphicEl>
                                              <a:dgm id="{1BEC1CC2-7978-46CE-8A75-67A769C03883}"/>
                                            </p:graphicEl>
                                          </p:spTgt>
                                        </p:tgtEl>
                                      </p:cBhvr>
                                      <p:to x="100000" y="60000"/>
                                    </p:animScale>
                                    <p:animScale>
                                      <p:cBhvr>
                                        <p:cTn id="14" dur="166" decel="50000">
                                          <p:stCondLst>
                                            <p:cond delay="676"/>
                                          </p:stCondLst>
                                        </p:cTn>
                                        <p:tgtEl>
                                          <p:spTgt spid="5">
                                            <p:graphicEl>
                                              <a:dgm id="{1BEC1CC2-7978-46CE-8A75-67A769C03883}"/>
                                            </p:graphicEl>
                                          </p:spTgt>
                                        </p:tgtEl>
                                      </p:cBhvr>
                                      <p:to x="100000" y="100000"/>
                                    </p:animScale>
                                    <p:animScale>
                                      <p:cBhvr>
                                        <p:cTn id="15" dur="26">
                                          <p:stCondLst>
                                            <p:cond delay="1312"/>
                                          </p:stCondLst>
                                        </p:cTn>
                                        <p:tgtEl>
                                          <p:spTgt spid="5">
                                            <p:graphicEl>
                                              <a:dgm id="{1BEC1CC2-7978-46CE-8A75-67A769C03883}"/>
                                            </p:graphicEl>
                                          </p:spTgt>
                                        </p:tgtEl>
                                      </p:cBhvr>
                                      <p:to x="100000" y="80000"/>
                                    </p:animScale>
                                    <p:animScale>
                                      <p:cBhvr>
                                        <p:cTn id="16" dur="166" decel="50000">
                                          <p:stCondLst>
                                            <p:cond delay="1338"/>
                                          </p:stCondLst>
                                        </p:cTn>
                                        <p:tgtEl>
                                          <p:spTgt spid="5">
                                            <p:graphicEl>
                                              <a:dgm id="{1BEC1CC2-7978-46CE-8A75-67A769C03883}"/>
                                            </p:graphicEl>
                                          </p:spTgt>
                                        </p:tgtEl>
                                      </p:cBhvr>
                                      <p:to x="100000" y="100000"/>
                                    </p:animScale>
                                    <p:animScale>
                                      <p:cBhvr>
                                        <p:cTn id="17" dur="26">
                                          <p:stCondLst>
                                            <p:cond delay="1642"/>
                                          </p:stCondLst>
                                        </p:cTn>
                                        <p:tgtEl>
                                          <p:spTgt spid="5">
                                            <p:graphicEl>
                                              <a:dgm id="{1BEC1CC2-7978-46CE-8A75-67A769C03883}"/>
                                            </p:graphicEl>
                                          </p:spTgt>
                                        </p:tgtEl>
                                      </p:cBhvr>
                                      <p:to x="100000" y="90000"/>
                                    </p:animScale>
                                    <p:animScale>
                                      <p:cBhvr>
                                        <p:cTn id="18" dur="166" decel="50000">
                                          <p:stCondLst>
                                            <p:cond delay="1668"/>
                                          </p:stCondLst>
                                        </p:cTn>
                                        <p:tgtEl>
                                          <p:spTgt spid="5">
                                            <p:graphicEl>
                                              <a:dgm id="{1BEC1CC2-7978-46CE-8A75-67A769C03883}"/>
                                            </p:graphicEl>
                                          </p:spTgt>
                                        </p:tgtEl>
                                      </p:cBhvr>
                                      <p:to x="100000" y="100000"/>
                                    </p:animScale>
                                    <p:animScale>
                                      <p:cBhvr>
                                        <p:cTn id="19" dur="26">
                                          <p:stCondLst>
                                            <p:cond delay="1808"/>
                                          </p:stCondLst>
                                        </p:cTn>
                                        <p:tgtEl>
                                          <p:spTgt spid="5">
                                            <p:graphicEl>
                                              <a:dgm id="{1BEC1CC2-7978-46CE-8A75-67A769C03883}"/>
                                            </p:graphicEl>
                                          </p:spTgt>
                                        </p:tgtEl>
                                      </p:cBhvr>
                                      <p:to x="100000" y="95000"/>
                                    </p:animScale>
                                    <p:animScale>
                                      <p:cBhvr>
                                        <p:cTn id="20" dur="166" decel="50000">
                                          <p:stCondLst>
                                            <p:cond delay="1834"/>
                                          </p:stCondLst>
                                        </p:cTn>
                                        <p:tgtEl>
                                          <p:spTgt spid="5">
                                            <p:graphicEl>
                                              <a:dgm id="{1BEC1CC2-7978-46CE-8A75-67A769C03883}"/>
                                            </p:graphic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graphicEl>
                                              <a:dgm id="{D5997FB6-A5FE-4C06-BF9E-64807667A1D9}"/>
                                            </p:graphicEl>
                                          </p:spTgt>
                                        </p:tgtEl>
                                        <p:attrNameLst>
                                          <p:attrName>style.visibility</p:attrName>
                                        </p:attrNameLst>
                                      </p:cBhvr>
                                      <p:to>
                                        <p:strVal val="visible"/>
                                      </p:to>
                                    </p:set>
                                    <p:animEffect transition="in" filter="wipe(down)">
                                      <p:cBhvr>
                                        <p:cTn id="25" dur="580">
                                          <p:stCondLst>
                                            <p:cond delay="0"/>
                                          </p:stCondLst>
                                        </p:cTn>
                                        <p:tgtEl>
                                          <p:spTgt spid="5">
                                            <p:graphicEl>
                                              <a:dgm id="{D5997FB6-A5FE-4C06-BF9E-64807667A1D9}"/>
                                            </p:graphicEl>
                                          </p:spTgt>
                                        </p:tgtEl>
                                      </p:cBhvr>
                                    </p:animEffect>
                                    <p:anim calcmode="lin" valueType="num">
                                      <p:cBhvr>
                                        <p:cTn id="26" dur="1822" tmFilter="0,0; 0.14,0.36; 0.43,0.73; 0.71,0.91; 1.0,1.0">
                                          <p:stCondLst>
                                            <p:cond delay="0"/>
                                          </p:stCondLst>
                                        </p:cTn>
                                        <p:tgtEl>
                                          <p:spTgt spid="5">
                                            <p:graphicEl>
                                              <a:dgm id="{D5997FB6-A5FE-4C06-BF9E-64807667A1D9}"/>
                                            </p:graphic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graphicEl>
                                              <a:dgm id="{D5997FB6-A5FE-4C06-BF9E-64807667A1D9}"/>
                                            </p:graphic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graphicEl>
                                              <a:dgm id="{D5997FB6-A5FE-4C06-BF9E-64807667A1D9}"/>
                                            </p:graphic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graphicEl>
                                              <a:dgm id="{D5997FB6-A5FE-4C06-BF9E-64807667A1D9}"/>
                                            </p:graphic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graphicEl>
                                              <a:dgm id="{D5997FB6-A5FE-4C06-BF9E-64807667A1D9}"/>
                                            </p:graphic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graphicEl>
                                              <a:dgm id="{D5997FB6-A5FE-4C06-BF9E-64807667A1D9}"/>
                                            </p:graphicEl>
                                          </p:spTgt>
                                        </p:tgtEl>
                                      </p:cBhvr>
                                      <p:to x="100000" y="60000"/>
                                    </p:animScale>
                                    <p:animScale>
                                      <p:cBhvr>
                                        <p:cTn id="32" dur="166" decel="50000">
                                          <p:stCondLst>
                                            <p:cond delay="676"/>
                                          </p:stCondLst>
                                        </p:cTn>
                                        <p:tgtEl>
                                          <p:spTgt spid="5">
                                            <p:graphicEl>
                                              <a:dgm id="{D5997FB6-A5FE-4C06-BF9E-64807667A1D9}"/>
                                            </p:graphicEl>
                                          </p:spTgt>
                                        </p:tgtEl>
                                      </p:cBhvr>
                                      <p:to x="100000" y="100000"/>
                                    </p:animScale>
                                    <p:animScale>
                                      <p:cBhvr>
                                        <p:cTn id="33" dur="26">
                                          <p:stCondLst>
                                            <p:cond delay="1312"/>
                                          </p:stCondLst>
                                        </p:cTn>
                                        <p:tgtEl>
                                          <p:spTgt spid="5">
                                            <p:graphicEl>
                                              <a:dgm id="{D5997FB6-A5FE-4C06-BF9E-64807667A1D9}"/>
                                            </p:graphicEl>
                                          </p:spTgt>
                                        </p:tgtEl>
                                      </p:cBhvr>
                                      <p:to x="100000" y="80000"/>
                                    </p:animScale>
                                    <p:animScale>
                                      <p:cBhvr>
                                        <p:cTn id="34" dur="166" decel="50000">
                                          <p:stCondLst>
                                            <p:cond delay="1338"/>
                                          </p:stCondLst>
                                        </p:cTn>
                                        <p:tgtEl>
                                          <p:spTgt spid="5">
                                            <p:graphicEl>
                                              <a:dgm id="{D5997FB6-A5FE-4C06-BF9E-64807667A1D9}"/>
                                            </p:graphicEl>
                                          </p:spTgt>
                                        </p:tgtEl>
                                      </p:cBhvr>
                                      <p:to x="100000" y="100000"/>
                                    </p:animScale>
                                    <p:animScale>
                                      <p:cBhvr>
                                        <p:cTn id="35" dur="26">
                                          <p:stCondLst>
                                            <p:cond delay="1642"/>
                                          </p:stCondLst>
                                        </p:cTn>
                                        <p:tgtEl>
                                          <p:spTgt spid="5">
                                            <p:graphicEl>
                                              <a:dgm id="{D5997FB6-A5FE-4C06-BF9E-64807667A1D9}"/>
                                            </p:graphicEl>
                                          </p:spTgt>
                                        </p:tgtEl>
                                      </p:cBhvr>
                                      <p:to x="100000" y="90000"/>
                                    </p:animScale>
                                    <p:animScale>
                                      <p:cBhvr>
                                        <p:cTn id="36" dur="166" decel="50000">
                                          <p:stCondLst>
                                            <p:cond delay="1668"/>
                                          </p:stCondLst>
                                        </p:cTn>
                                        <p:tgtEl>
                                          <p:spTgt spid="5">
                                            <p:graphicEl>
                                              <a:dgm id="{D5997FB6-A5FE-4C06-BF9E-64807667A1D9}"/>
                                            </p:graphicEl>
                                          </p:spTgt>
                                        </p:tgtEl>
                                      </p:cBhvr>
                                      <p:to x="100000" y="100000"/>
                                    </p:animScale>
                                    <p:animScale>
                                      <p:cBhvr>
                                        <p:cTn id="37" dur="26">
                                          <p:stCondLst>
                                            <p:cond delay="1808"/>
                                          </p:stCondLst>
                                        </p:cTn>
                                        <p:tgtEl>
                                          <p:spTgt spid="5">
                                            <p:graphicEl>
                                              <a:dgm id="{D5997FB6-A5FE-4C06-BF9E-64807667A1D9}"/>
                                            </p:graphicEl>
                                          </p:spTgt>
                                        </p:tgtEl>
                                      </p:cBhvr>
                                      <p:to x="100000" y="95000"/>
                                    </p:animScale>
                                    <p:animScale>
                                      <p:cBhvr>
                                        <p:cTn id="38" dur="166" decel="50000">
                                          <p:stCondLst>
                                            <p:cond delay="1834"/>
                                          </p:stCondLst>
                                        </p:cTn>
                                        <p:tgtEl>
                                          <p:spTgt spid="5">
                                            <p:graphicEl>
                                              <a:dgm id="{D5997FB6-A5FE-4C06-BF9E-64807667A1D9}"/>
                                            </p:graphicEl>
                                          </p:spTgt>
                                        </p:tgtEl>
                                      </p:cBhvr>
                                      <p:to x="100000" y="100000"/>
                                    </p:animScale>
                                  </p:childTnLst>
                                </p:cTn>
                              </p:par>
                              <p:par>
                                <p:cTn id="39" presetID="26" presetClass="entr" presetSubtype="0" fill="hold" grpId="0" nodeType="withEffect">
                                  <p:stCondLst>
                                    <p:cond delay="0"/>
                                  </p:stCondLst>
                                  <p:childTnLst>
                                    <p:set>
                                      <p:cBhvr>
                                        <p:cTn id="40" dur="1" fill="hold">
                                          <p:stCondLst>
                                            <p:cond delay="0"/>
                                          </p:stCondLst>
                                        </p:cTn>
                                        <p:tgtEl>
                                          <p:spTgt spid="5">
                                            <p:graphicEl>
                                              <a:dgm id="{918FF342-9837-4234-8DD7-A0A2BD624B00}"/>
                                            </p:graphicEl>
                                          </p:spTgt>
                                        </p:tgtEl>
                                        <p:attrNameLst>
                                          <p:attrName>style.visibility</p:attrName>
                                        </p:attrNameLst>
                                      </p:cBhvr>
                                      <p:to>
                                        <p:strVal val="visible"/>
                                      </p:to>
                                    </p:set>
                                    <p:animEffect transition="in" filter="wipe(down)">
                                      <p:cBhvr>
                                        <p:cTn id="41" dur="580">
                                          <p:stCondLst>
                                            <p:cond delay="0"/>
                                          </p:stCondLst>
                                        </p:cTn>
                                        <p:tgtEl>
                                          <p:spTgt spid="5">
                                            <p:graphicEl>
                                              <a:dgm id="{918FF342-9837-4234-8DD7-A0A2BD624B00}"/>
                                            </p:graphicEl>
                                          </p:spTgt>
                                        </p:tgtEl>
                                      </p:cBhvr>
                                    </p:animEffect>
                                    <p:anim calcmode="lin" valueType="num">
                                      <p:cBhvr>
                                        <p:cTn id="42" dur="1822" tmFilter="0,0; 0.14,0.36; 0.43,0.73; 0.71,0.91; 1.0,1.0">
                                          <p:stCondLst>
                                            <p:cond delay="0"/>
                                          </p:stCondLst>
                                        </p:cTn>
                                        <p:tgtEl>
                                          <p:spTgt spid="5">
                                            <p:graphicEl>
                                              <a:dgm id="{918FF342-9837-4234-8DD7-A0A2BD624B00}"/>
                                            </p:graphic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5">
                                            <p:graphicEl>
                                              <a:dgm id="{918FF342-9837-4234-8DD7-A0A2BD624B00}"/>
                                            </p:graphic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5">
                                            <p:graphicEl>
                                              <a:dgm id="{918FF342-9837-4234-8DD7-A0A2BD624B00}"/>
                                            </p:graphic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5">
                                            <p:graphicEl>
                                              <a:dgm id="{918FF342-9837-4234-8DD7-A0A2BD624B00}"/>
                                            </p:graphic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5">
                                            <p:graphicEl>
                                              <a:dgm id="{918FF342-9837-4234-8DD7-A0A2BD624B00}"/>
                                            </p:graphic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5">
                                            <p:graphicEl>
                                              <a:dgm id="{918FF342-9837-4234-8DD7-A0A2BD624B00}"/>
                                            </p:graphicEl>
                                          </p:spTgt>
                                        </p:tgtEl>
                                      </p:cBhvr>
                                      <p:to x="100000" y="60000"/>
                                    </p:animScale>
                                    <p:animScale>
                                      <p:cBhvr>
                                        <p:cTn id="48" dur="166" decel="50000">
                                          <p:stCondLst>
                                            <p:cond delay="676"/>
                                          </p:stCondLst>
                                        </p:cTn>
                                        <p:tgtEl>
                                          <p:spTgt spid="5">
                                            <p:graphicEl>
                                              <a:dgm id="{918FF342-9837-4234-8DD7-A0A2BD624B00}"/>
                                            </p:graphicEl>
                                          </p:spTgt>
                                        </p:tgtEl>
                                      </p:cBhvr>
                                      <p:to x="100000" y="100000"/>
                                    </p:animScale>
                                    <p:animScale>
                                      <p:cBhvr>
                                        <p:cTn id="49" dur="26">
                                          <p:stCondLst>
                                            <p:cond delay="1312"/>
                                          </p:stCondLst>
                                        </p:cTn>
                                        <p:tgtEl>
                                          <p:spTgt spid="5">
                                            <p:graphicEl>
                                              <a:dgm id="{918FF342-9837-4234-8DD7-A0A2BD624B00}"/>
                                            </p:graphicEl>
                                          </p:spTgt>
                                        </p:tgtEl>
                                      </p:cBhvr>
                                      <p:to x="100000" y="80000"/>
                                    </p:animScale>
                                    <p:animScale>
                                      <p:cBhvr>
                                        <p:cTn id="50" dur="166" decel="50000">
                                          <p:stCondLst>
                                            <p:cond delay="1338"/>
                                          </p:stCondLst>
                                        </p:cTn>
                                        <p:tgtEl>
                                          <p:spTgt spid="5">
                                            <p:graphicEl>
                                              <a:dgm id="{918FF342-9837-4234-8DD7-A0A2BD624B00}"/>
                                            </p:graphicEl>
                                          </p:spTgt>
                                        </p:tgtEl>
                                      </p:cBhvr>
                                      <p:to x="100000" y="100000"/>
                                    </p:animScale>
                                    <p:animScale>
                                      <p:cBhvr>
                                        <p:cTn id="51" dur="26">
                                          <p:stCondLst>
                                            <p:cond delay="1642"/>
                                          </p:stCondLst>
                                        </p:cTn>
                                        <p:tgtEl>
                                          <p:spTgt spid="5">
                                            <p:graphicEl>
                                              <a:dgm id="{918FF342-9837-4234-8DD7-A0A2BD624B00}"/>
                                            </p:graphicEl>
                                          </p:spTgt>
                                        </p:tgtEl>
                                      </p:cBhvr>
                                      <p:to x="100000" y="90000"/>
                                    </p:animScale>
                                    <p:animScale>
                                      <p:cBhvr>
                                        <p:cTn id="52" dur="166" decel="50000">
                                          <p:stCondLst>
                                            <p:cond delay="1668"/>
                                          </p:stCondLst>
                                        </p:cTn>
                                        <p:tgtEl>
                                          <p:spTgt spid="5">
                                            <p:graphicEl>
                                              <a:dgm id="{918FF342-9837-4234-8DD7-A0A2BD624B00}"/>
                                            </p:graphicEl>
                                          </p:spTgt>
                                        </p:tgtEl>
                                      </p:cBhvr>
                                      <p:to x="100000" y="100000"/>
                                    </p:animScale>
                                    <p:animScale>
                                      <p:cBhvr>
                                        <p:cTn id="53" dur="26">
                                          <p:stCondLst>
                                            <p:cond delay="1808"/>
                                          </p:stCondLst>
                                        </p:cTn>
                                        <p:tgtEl>
                                          <p:spTgt spid="5">
                                            <p:graphicEl>
                                              <a:dgm id="{918FF342-9837-4234-8DD7-A0A2BD624B00}"/>
                                            </p:graphicEl>
                                          </p:spTgt>
                                        </p:tgtEl>
                                      </p:cBhvr>
                                      <p:to x="100000" y="95000"/>
                                    </p:animScale>
                                    <p:animScale>
                                      <p:cBhvr>
                                        <p:cTn id="54" dur="166" decel="50000">
                                          <p:stCondLst>
                                            <p:cond delay="1834"/>
                                          </p:stCondLst>
                                        </p:cTn>
                                        <p:tgtEl>
                                          <p:spTgt spid="5">
                                            <p:graphicEl>
                                              <a:dgm id="{918FF342-9837-4234-8DD7-A0A2BD624B00}"/>
                                            </p:graphicEl>
                                          </p:spTgt>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grpId="0" nodeType="clickEffect">
                                  <p:stCondLst>
                                    <p:cond delay="0"/>
                                  </p:stCondLst>
                                  <p:childTnLst>
                                    <p:set>
                                      <p:cBhvr>
                                        <p:cTn id="58" dur="1" fill="hold">
                                          <p:stCondLst>
                                            <p:cond delay="0"/>
                                          </p:stCondLst>
                                        </p:cTn>
                                        <p:tgtEl>
                                          <p:spTgt spid="5">
                                            <p:graphicEl>
                                              <a:dgm id="{AE1BFBB7-50E2-4D16-953E-843707232272}"/>
                                            </p:graphicEl>
                                          </p:spTgt>
                                        </p:tgtEl>
                                        <p:attrNameLst>
                                          <p:attrName>style.visibility</p:attrName>
                                        </p:attrNameLst>
                                      </p:cBhvr>
                                      <p:to>
                                        <p:strVal val="visible"/>
                                      </p:to>
                                    </p:set>
                                    <p:animEffect transition="in" filter="wipe(down)">
                                      <p:cBhvr>
                                        <p:cTn id="59" dur="580">
                                          <p:stCondLst>
                                            <p:cond delay="0"/>
                                          </p:stCondLst>
                                        </p:cTn>
                                        <p:tgtEl>
                                          <p:spTgt spid="5">
                                            <p:graphicEl>
                                              <a:dgm id="{AE1BFBB7-50E2-4D16-953E-843707232272}"/>
                                            </p:graphicEl>
                                          </p:spTgt>
                                        </p:tgtEl>
                                      </p:cBhvr>
                                    </p:animEffect>
                                    <p:anim calcmode="lin" valueType="num">
                                      <p:cBhvr>
                                        <p:cTn id="60" dur="1822" tmFilter="0,0; 0.14,0.36; 0.43,0.73; 0.71,0.91; 1.0,1.0">
                                          <p:stCondLst>
                                            <p:cond delay="0"/>
                                          </p:stCondLst>
                                        </p:cTn>
                                        <p:tgtEl>
                                          <p:spTgt spid="5">
                                            <p:graphicEl>
                                              <a:dgm id="{AE1BFBB7-50E2-4D16-953E-843707232272}"/>
                                            </p:graphicEl>
                                          </p:spTgt>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5">
                                            <p:graphicEl>
                                              <a:dgm id="{AE1BFBB7-50E2-4D16-953E-843707232272}"/>
                                            </p:graphicEl>
                                          </p:spTgt>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5">
                                            <p:graphicEl>
                                              <a:dgm id="{AE1BFBB7-50E2-4D16-953E-843707232272}"/>
                                            </p:graphicEl>
                                          </p:spTgt>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5">
                                            <p:graphicEl>
                                              <a:dgm id="{AE1BFBB7-50E2-4D16-953E-843707232272}"/>
                                            </p:graphicEl>
                                          </p:spTgt>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5">
                                            <p:graphicEl>
                                              <a:dgm id="{AE1BFBB7-50E2-4D16-953E-843707232272}"/>
                                            </p:graphicEl>
                                          </p:spTgt>
                                        </p:tgtEl>
                                        <p:attrNameLst>
                                          <p:attrName>ppt_y</p:attrName>
                                        </p:attrNameLst>
                                      </p:cBhvr>
                                      <p:tavLst>
                                        <p:tav tm="0" fmla="#ppt_y-sin(pi*$)/81">
                                          <p:val>
                                            <p:fltVal val="0"/>
                                          </p:val>
                                        </p:tav>
                                        <p:tav tm="100000">
                                          <p:val>
                                            <p:fltVal val="1"/>
                                          </p:val>
                                        </p:tav>
                                      </p:tavLst>
                                    </p:anim>
                                    <p:animScale>
                                      <p:cBhvr>
                                        <p:cTn id="65" dur="26">
                                          <p:stCondLst>
                                            <p:cond delay="650"/>
                                          </p:stCondLst>
                                        </p:cTn>
                                        <p:tgtEl>
                                          <p:spTgt spid="5">
                                            <p:graphicEl>
                                              <a:dgm id="{AE1BFBB7-50E2-4D16-953E-843707232272}"/>
                                            </p:graphicEl>
                                          </p:spTgt>
                                        </p:tgtEl>
                                      </p:cBhvr>
                                      <p:to x="100000" y="60000"/>
                                    </p:animScale>
                                    <p:animScale>
                                      <p:cBhvr>
                                        <p:cTn id="66" dur="166" decel="50000">
                                          <p:stCondLst>
                                            <p:cond delay="676"/>
                                          </p:stCondLst>
                                        </p:cTn>
                                        <p:tgtEl>
                                          <p:spTgt spid="5">
                                            <p:graphicEl>
                                              <a:dgm id="{AE1BFBB7-50E2-4D16-953E-843707232272}"/>
                                            </p:graphicEl>
                                          </p:spTgt>
                                        </p:tgtEl>
                                      </p:cBhvr>
                                      <p:to x="100000" y="100000"/>
                                    </p:animScale>
                                    <p:animScale>
                                      <p:cBhvr>
                                        <p:cTn id="67" dur="26">
                                          <p:stCondLst>
                                            <p:cond delay="1312"/>
                                          </p:stCondLst>
                                        </p:cTn>
                                        <p:tgtEl>
                                          <p:spTgt spid="5">
                                            <p:graphicEl>
                                              <a:dgm id="{AE1BFBB7-50E2-4D16-953E-843707232272}"/>
                                            </p:graphicEl>
                                          </p:spTgt>
                                        </p:tgtEl>
                                      </p:cBhvr>
                                      <p:to x="100000" y="80000"/>
                                    </p:animScale>
                                    <p:animScale>
                                      <p:cBhvr>
                                        <p:cTn id="68" dur="166" decel="50000">
                                          <p:stCondLst>
                                            <p:cond delay="1338"/>
                                          </p:stCondLst>
                                        </p:cTn>
                                        <p:tgtEl>
                                          <p:spTgt spid="5">
                                            <p:graphicEl>
                                              <a:dgm id="{AE1BFBB7-50E2-4D16-953E-843707232272}"/>
                                            </p:graphicEl>
                                          </p:spTgt>
                                        </p:tgtEl>
                                      </p:cBhvr>
                                      <p:to x="100000" y="100000"/>
                                    </p:animScale>
                                    <p:animScale>
                                      <p:cBhvr>
                                        <p:cTn id="69" dur="26">
                                          <p:stCondLst>
                                            <p:cond delay="1642"/>
                                          </p:stCondLst>
                                        </p:cTn>
                                        <p:tgtEl>
                                          <p:spTgt spid="5">
                                            <p:graphicEl>
                                              <a:dgm id="{AE1BFBB7-50E2-4D16-953E-843707232272}"/>
                                            </p:graphicEl>
                                          </p:spTgt>
                                        </p:tgtEl>
                                      </p:cBhvr>
                                      <p:to x="100000" y="90000"/>
                                    </p:animScale>
                                    <p:animScale>
                                      <p:cBhvr>
                                        <p:cTn id="70" dur="166" decel="50000">
                                          <p:stCondLst>
                                            <p:cond delay="1668"/>
                                          </p:stCondLst>
                                        </p:cTn>
                                        <p:tgtEl>
                                          <p:spTgt spid="5">
                                            <p:graphicEl>
                                              <a:dgm id="{AE1BFBB7-50E2-4D16-953E-843707232272}"/>
                                            </p:graphicEl>
                                          </p:spTgt>
                                        </p:tgtEl>
                                      </p:cBhvr>
                                      <p:to x="100000" y="100000"/>
                                    </p:animScale>
                                    <p:animScale>
                                      <p:cBhvr>
                                        <p:cTn id="71" dur="26">
                                          <p:stCondLst>
                                            <p:cond delay="1808"/>
                                          </p:stCondLst>
                                        </p:cTn>
                                        <p:tgtEl>
                                          <p:spTgt spid="5">
                                            <p:graphicEl>
                                              <a:dgm id="{AE1BFBB7-50E2-4D16-953E-843707232272}"/>
                                            </p:graphicEl>
                                          </p:spTgt>
                                        </p:tgtEl>
                                      </p:cBhvr>
                                      <p:to x="100000" y="95000"/>
                                    </p:animScale>
                                    <p:animScale>
                                      <p:cBhvr>
                                        <p:cTn id="72" dur="166" decel="50000">
                                          <p:stCondLst>
                                            <p:cond delay="1834"/>
                                          </p:stCondLst>
                                        </p:cTn>
                                        <p:tgtEl>
                                          <p:spTgt spid="5">
                                            <p:graphicEl>
                                              <a:dgm id="{AE1BFBB7-50E2-4D16-953E-843707232272}"/>
                                            </p:graphicEl>
                                          </p:spTgt>
                                        </p:tgtEl>
                                      </p:cBhvr>
                                      <p:to x="100000" y="100000"/>
                                    </p:animScale>
                                  </p:childTnLst>
                                </p:cTn>
                              </p:par>
                              <p:par>
                                <p:cTn id="73" presetID="26" presetClass="entr" presetSubtype="0" fill="hold" grpId="0" nodeType="withEffect">
                                  <p:stCondLst>
                                    <p:cond delay="0"/>
                                  </p:stCondLst>
                                  <p:childTnLst>
                                    <p:set>
                                      <p:cBhvr>
                                        <p:cTn id="74" dur="1" fill="hold">
                                          <p:stCondLst>
                                            <p:cond delay="0"/>
                                          </p:stCondLst>
                                        </p:cTn>
                                        <p:tgtEl>
                                          <p:spTgt spid="5">
                                            <p:graphicEl>
                                              <a:dgm id="{AC77514B-0541-443E-AFE6-08C360B90EC1}"/>
                                            </p:graphicEl>
                                          </p:spTgt>
                                        </p:tgtEl>
                                        <p:attrNameLst>
                                          <p:attrName>style.visibility</p:attrName>
                                        </p:attrNameLst>
                                      </p:cBhvr>
                                      <p:to>
                                        <p:strVal val="visible"/>
                                      </p:to>
                                    </p:set>
                                    <p:animEffect transition="in" filter="wipe(down)">
                                      <p:cBhvr>
                                        <p:cTn id="75" dur="580">
                                          <p:stCondLst>
                                            <p:cond delay="0"/>
                                          </p:stCondLst>
                                        </p:cTn>
                                        <p:tgtEl>
                                          <p:spTgt spid="5">
                                            <p:graphicEl>
                                              <a:dgm id="{AC77514B-0541-443E-AFE6-08C360B90EC1}"/>
                                            </p:graphicEl>
                                          </p:spTgt>
                                        </p:tgtEl>
                                      </p:cBhvr>
                                    </p:animEffect>
                                    <p:anim calcmode="lin" valueType="num">
                                      <p:cBhvr>
                                        <p:cTn id="76" dur="1822" tmFilter="0,0; 0.14,0.36; 0.43,0.73; 0.71,0.91; 1.0,1.0">
                                          <p:stCondLst>
                                            <p:cond delay="0"/>
                                          </p:stCondLst>
                                        </p:cTn>
                                        <p:tgtEl>
                                          <p:spTgt spid="5">
                                            <p:graphicEl>
                                              <a:dgm id="{AC77514B-0541-443E-AFE6-08C360B90EC1}"/>
                                            </p:graphicEl>
                                          </p:spTgt>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5">
                                            <p:graphicEl>
                                              <a:dgm id="{AC77514B-0541-443E-AFE6-08C360B90EC1}"/>
                                            </p:graphicEl>
                                          </p:spTgt>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5">
                                            <p:graphicEl>
                                              <a:dgm id="{AC77514B-0541-443E-AFE6-08C360B90EC1}"/>
                                            </p:graphicEl>
                                          </p:spTgt>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5">
                                            <p:graphicEl>
                                              <a:dgm id="{AC77514B-0541-443E-AFE6-08C360B90EC1}"/>
                                            </p:graphicEl>
                                          </p:spTgt>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5">
                                            <p:graphicEl>
                                              <a:dgm id="{AC77514B-0541-443E-AFE6-08C360B90EC1}"/>
                                            </p:graphicEl>
                                          </p:spTgt>
                                        </p:tgtEl>
                                        <p:attrNameLst>
                                          <p:attrName>ppt_y</p:attrName>
                                        </p:attrNameLst>
                                      </p:cBhvr>
                                      <p:tavLst>
                                        <p:tav tm="0" fmla="#ppt_y-sin(pi*$)/81">
                                          <p:val>
                                            <p:fltVal val="0"/>
                                          </p:val>
                                        </p:tav>
                                        <p:tav tm="100000">
                                          <p:val>
                                            <p:fltVal val="1"/>
                                          </p:val>
                                        </p:tav>
                                      </p:tavLst>
                                    </p:anim>
                                    <p:animScale>
                                      <p:cBhvr>
                                        <p:cTn id="81" dur="26">
                                          <p:stCondLst>
                                            <p:cond delay="650"/>
                                          </p:stCondLst>
                                        </p:cTn>
                                        <p:tgtEl>
                                          <p:spTgt spid="5">
                                            <p:graphicEl>
                                              <a:dgm id="{AC77514B-0541-443E-AFE6-08C360B90EC1}"/>
                                            </p:graphicEl>
                                          </p:spTgt>
                                        </p:tgtEl>
                                      </p:cBhvr>
                                      <p:to x="100000" y="60000"/>
                                    </p:animScale>
                                    <p:animScale>
                                      <p:cBhvr>
                                        <p:cTn id="82" dur="166" decel="50000">
                                          <p:stCondLst>
                                            <p:cond delay="676"/>
                                          </p:stCondLst>
                                        </p:cTn>
                                        <p:tgtEl>
                                          <p:spTgt spid="5">
                                            <p:graphicEl>
                                              <a:dgm id="{AC77514B-0541-443E-AFE6-08C360B90EC1}"/>
                                            </p:graphicEl>
                                          </p:spTgt>
                                        </p:tgtEl>
                                      </p:cBhvr>
                                      <p:to x="100000" y="100000"/>
                                    </p:animScale>
                                    <p:animScale>
                                      <p:cBhvr>
                                        <p:cTn id="83" dur="26">
                                          <p:stCondLst>
                                            <p:cond delay="1312"/>
                                          </p:stCondLst>
                                        </p:cTn>
                                        <p:tgtEl>
                                          <p:spTgt spid="5">
                                            <p:graphicEl>
                                              <a:dgm id="{AC77514B-0541-443E-AFE6-08C360B90EC1}"/>
                                            </p:graphicEl>
                                          </p:spTgt>
                                        </p:tgtEl>
                                      </p:cBhvr>
                                      <p:to x="100000" y="80000"/>
                                    </p:animScale>
                                    <p:animScale>
                                      <p:cBhvr>
                                        <p:cTn id="84" dur="166" decel="50000">
                                          <p:stCondLst>
                                            <p:cond delay="1338"/>
                                          </p:stCondLst>
                                        </p:cTn>
                                        <p:tgtEl>
                                          <p:spTgt spid="5">
                                            <p:graphicEl>
                                              <a:dgm id="{AC77514B-0541-443E-AFE6-08C360B90EC1}"/>
                                            </p:graphicEl>
                                          </p:spTgt>
                                        </p:tgtEl>
                                      </p:cBhvr>
                                      <p:to x="100000" y="100000"/>
                                    </p:animScale>
                                    <p:animScale>
                                      <p:cBhvr>
                                        <p:cTn id="85" dur="26">
                                          <p:stCondLst>
                                            <p:cond delay="1642"/>
                                          </p:stCondLst>
                                        </p:cTn>
                                        <p:tgtEl>
                                          <p:spTgt spid="5">
                                            <p:graphicEl>
                                              <a:dgm id="{AC77514B-0541-443E-AFE6-08C360B90EC1}"/>
                                            </p:graphicEl>
                                          </p:spTgt>
                                        </p:tgtEl>
                                      </p:cBhvr>
                                      <p:to x="100000" y="90000"/>
                                    </p:animScale>
                                    <p:animScale>
                                      <p:cBhvr>
                                        <p:cTn id="86" dur="166" decel="50000">
                                          <p:stCondLst>
                                            <p:cond delay="1668"/>
                                          </p:stCondLst>
                                        </p:cTn>
                                        <p:tgtEl>
                                          <p:spTgt spid="5">
                                            <p:graphicEl>
                                              <a:dgm id="{AC77514B-0541-443E-AFE6-08C360B90EC1}"/>
                                            </p:graphicEl>
                                          </p:spTgt>
                                        </p:tgtEl>
                                      </p:cBhvr>
                                      <p:to x="100000" y="100000"/>
                                    </p:animScale>
                                    <p:animScale>
                                      <p:cBhvr>
                                        <p:cTn id="87" dur="26">
                                          <p:stCondLst>
                                            <p:cond delay="1808"/>
                                          </p:stCondLst>
                                        </p:cTn>
                                        <p:tgtEl>
                                          <p:spTgt spid="5">
                                            <p:graphicEl>
                                              <a:dgm id="{AC77514B-0541-443E-AFE6-08C360B90EC1}"/>
                                            </p:graphicEl>
                                          </p:spTgt>
                                        </p:tgtEl>
                                      </p:cBhvr>
                                      <p:to x="100000" y="95000"/>
                                    </p:animScale>
                                    <p:animScale>
                                      <p:cBhvr>
                                        <p:cTn id="88" dur="166" decel="50000">
                                          <p:stCondLst>
                                            <p:cond delay="1834"/>
                                          </p:stCondLst>
                                        </p:cTn>
                                        <p:tgtEl>
                                          <p:spTgt spid="5">
                                            <p:graphicEl>
                                              <a:dgm id="{AC77514B-0541-443E-AFE6-08C360B90EC1}"/>
                                            </p:graphic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C8004-498D-43AA-8773-6DA5F041EA1F}"/>
              </a:ext>
            </a:extLst>
          </p:cNvPr>
          <p:cNvSpPr>
            <a:spLocks noGrp="1"/>
          </p:cNvSpPr>
          <p:nvPr>
            <p:ph type="title"/>
          </p:nvPr>
        </p:nvSpPr>
        <p:spPr>
          <a:xfrm>
            <a:off x="1295402" y="982132"/>
            <a:ext cx="9601196" cy="1303867"/>
          </a:xfrm>
        </p:spPr>
        <p:txBody>
          <a:bodyPr>
            <a:normAutofit/>
          </a:bodyPr>
          <a:lstStyle/>
          <a:p>
            <a:pPr rtl="1"/>
            <a:r>
              <a:rPr lang="ar-SA" dirty="0">
                <a:solidFill>
                  <a:srgbClr val="262626"/>
                </a:solidFill>
                <a:latin typeface="Sakkal Majalla" panose="02000000000000000000" pitchFamily="2" charset="-78"/>
                <a:cs typeface="Sakkal Majalla" panose="02000000000000000000" pitchFamily="2" charset="-78"/>
              </a:rPr>
              <a:t>للحفاظ (</a:t>
            </a:r>
            <a:r>
              <a:rPr lang="en-US" dirty="0">
                <a:solidFill>
                  <a:srgbClr val="262626"/>
                </a:solidFill>
                <a:latin typeface="Sakkal Majalla" panose="02000000000000000000" pitchFamily="2" charset="-78"/>
                <a:cs typeface="Sakkal Majalla" panose="02000000000000000000" pitchFamily="2" charset="-78"/>
              </a:rPr>
              <a:t>10</a:t>
            </a:r>
            <a:r>
              <a:rPr lang="ar-SA" dirty="0">
                <a:solidFill>
                  <a:srgbClr val="262626"/>
                </a:solidFill>
                <a:latin typeface="Sakkal Majalla" panose="02000000000000000000" pitchFamily="2" charset="-78"/>
                <a:cs typeface="Sakkal Majalla" panose="02000000000000000000" pitchFamily="2" charset="-78"/>
              </a:rPr>
              <a:t>)</a:t>
            </a:r>
            <a:endParaRPr lang="en-US" dirty="0">
              <a:solidFill>
                <a:srgbClr val="262626"/>
              </a:solidFill>
              <a:latin typeface="Sakkal Majalla" panose="02000000000000000000" pitchFamily="2" charset="-78"/>
              <a:cs typeface="Sakkal Majalla" panose="02000000000000000000" pitchFamily="2" charset="-78"/>
            </a:endParaRPr>
          </a:p>
        </p:txBody>
      </p:sp>
      <p:graphicFrame>
        <p:nvGraphicFramePr>
          <p:cNvPr id="5" name="Content Placeholder 2">
            <a:extLst>
              <a:ext uri="{FF2B5EF4-FFF2-40B4-BE49-F238E27FC236}">
                <a16:creationId xmlns:a16="http://schemas.microsoft.com/office/drawing/2014/main" id="{88FA6B1A-F6A5-4314-BDAC-CE9DCE055B28}"/>
              </a:ext>
            </a:extLst>
          </p:cNvPr>
          <p:cNvGraphicFramePr>
            <a:graphicFrameLocks noGrp="1"/>
          </p:cNvGraphicFramePr>
          <p:nvPr>
            <p:ph idx="1"/>
            <p:extLst>
              <p:ext uri="{D42A27DB-BD31-4B8C-83A1-F6EECF244321}">
                <p14:modId xmlns:p14="http://schemas.microsoft.com/office/powerpoint/2010/main" val="1631619964"/>
              </p:ext>
            </p:extLst>
          </p:nvPr>
        </p:nvGraphicFramePr>
        <p:xfrm>
          <a:off x="1295401" y="2675822"/>
          <a:ext cx="9601197" cy="2985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468892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graphicEl>
                                              <a:dgm id="{1BEC1CC2-7978-46CE-8A75-67A769C03883}"/>
                                            </p:graphicEl>
                                          </p:spTgt>
                                        </p:tgtEl>
                                        <p:attrNameLst>
                                          <p:attrName>style.visibility</p:attrName>
                                        </p:attrNameLst>
                                      </p:cBhvr>
                                      <p:to>
                                        <p:strVal val="visible"/>
                                      </p:to>
                                    </p:set>
                                    <p:animEffect transition="in" filter="wipe(down)">
                                      <p:cBhvr>
                                        <p:cTn id="7" dur="580">
                                          <p:stCondLst>
                                            <p:cond delay="0"/>
                                          </p:stCondLst>
                                        </p:cTn>
                                        <p:tgtEl>
                                          <p:spTgt spid="5">
                                            <p:graphicEl>
                                              <a:dgm id="{1BEC1CC2-7978-46CE-8A75-67A769C03883}"/>
                                            </p:graphicEl>
                                          </p:spTgt>
                                        </p:tgtEl>
                                      </p:cBhvr>
                                    </p:animEffect>
                                    <p:anim calcmode="lin" valueType="num">
                                      <p:cBhvr>
                                        <p:cTn id="8" dur="1822" tmFilter="0,0; 0.14,0.36; 0.43,0.73; 0.71,0.91; 1.0,1.0">
                                          <p:stCondLst>
                                            <p:cond delay="0"/>
                                          </p:stCondLst>
                                        </p:cTn>
                                        <p:tgtEl>
                                          <p:spTgt spid="5">
                                            <p:graphicEl>
                                              <a:dgm id="{1BEC1CC2-7978-46CE-8A75-67A769C03883}"/>
                                            </p:graphic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graphicEl>
                                              <a:dgm id="{1BEC1CC2-7978-46CE-8A75-67A769C03883}"/>
                                            </p:graphic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graphicEl>
                                              <a:dgm id="{1BEC1CC2-7978-46CE-8A75-67A769C03883}"/>
                                            </p:graphic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graphicEl>
                                              <a:dgm id="{1BEC1CC2-7978-46CE-8A75-67A769C03883}"/>
                                            </p:graphic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graphicEl>
                                              <a:dgm id="{1BEC1CC2-7978-46CE-8A75-67A769C03883}"/>
                                            </p:graphic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graphicEl>
                                              <a:dgm id="{1BEC1CC2-7978-46CE-8A75-67A769C03883}"/>
                                            </p:graphicEl>
                                          </p:spTgt>
                                        </p:tgtEl>
                                      </p:cBhvr>
                                      <p:to x="100000" y="60000"/>
                                    </p:animScale>
                                    <p:animScale>
                                      <p:cBhvr>
                                        <p:cTn id="14" dur="166" decel="50000">
                                          <p:stCondLst>
                                            <p:cond delay="676"/>
                                          </p:stCondLst>
                                        </p:cTn>
                                        <p:tgtEl>
                                          <p:spTgt spid="5">
                                            <p:graphicEl>
                                              <a:dgm id="{1BEC1CC2-7978-46CE-8A75-67A769C03883}"/>
                                            </p:graphicEl>
                                          </p:spTgt>
                                        </p:tgtEl>
                                      </p:cBhvr>
                                      <p:to x="100000" y="100000"/>
                                    </p:animScale>
                                    <p:animScale>
                                      <p:cBhvr>
                                        <p:cTn id="15" dur="26">
                                          <p:stCondLst>
                                            <p:cond delay="1312"/>
                                          </p:stCondLst>
                                        </p:cTn>
                                        <p:tgtEl>
                                          <p:spTgt spid="5">
                                            <p:graphicEl>
                                              <a:dgm id="{1BEC1CC2-7978-46CE-8A75-67A769C03883}"/>
                                            </p:graphicEl>
                                          </p:spTgt>
                                        </p:tgtEl>
                                      </p:cBhvr>
                                      <p:to x="100000" y="80000"/>
                                    </p:animScale>
                                    <p:animScale>
                                      <p:cBhvr>
                                        <p:cTn id="16" dur="166" decel="50000">
                                          <p:stCondLst>
                                            <p:cond delay="1338"/>
                                          </p:stCondLst>
                                        </p:cTn>
                                        <p:tgtEl>
                                          <p:spTgt spid="5">
                                            <p:graphicEl>
                                              <a:dgm id="{1BEC1CC2-7978-46CE-8A75-67A769C03883}"/>
                                            </p:graphicEl>
                                          </p:spTgt>
                                        </p:tgtEl>
                                      </p:cBhvr>
                                      <p:to x="100000" y="100000"/>
                                    </p:animScale>
                                    <p:animScale>
                                      <p:cBhvr>
                                        <p:cTn id="17" dur="26">
                                          <p:stCondLst>
                                            <p:cond delay="1642"/>
                                          </p:stCondLst>
                                        </p:cTn>
                                        <p:tgtEl>
                                          <p:spTgt spid="5">
                                            <p:graphicEl>
                                              <a:dgm id="{1BEC1CC2-7978-46CE-8A75-67A769C03883}"/>
                                            </p:graphicEl>
                                          </p:spTgt>
                                        </p:tgtEl>
                                      </p:cBhvr>
                                      <p:to x="100000" y="90000"/>
                                    </p:animScale>
                                    <p:animScale>
                                      <p:cBhvr>
                                        <p:cTn id="18" dur="166" decel="50000">
                                          <p:stCondLst>
                                            <p:cond delay="1668"/>
                                          </p:stCondLst>
                                        </p:cTn>
                                        <p:tgtEl>
                                          <p:spTgt spid="5">
                                            <p:graphicEl>
                                              <a:dgm id="{1BEC1CC2-7978-46CE-8A75-67A769C03883}"/>
                                            </p:graphicEl>
                                          </p:spTgt>
                                        </p:tgtEl>
                                      </p:cBhvr>
                                      <p:to x="100000" y="100000"/>
                                    </p:animScale>
                                    <p:animScale>
                                      <p:cBhvr>
                                        <p:cTn id="19" dur="26">
                                          <p:stCondLst>
                                            <p:cond delay="1808"/>
                                          </p:stCondLst>
                                        </p:cTn>
                                        <p:tgtEl>
                                          <p:spTgt spid="5">
                                            <p:graphicEl>
                                              <a:dgm id="{1BEC1CC2-7978-46CE-8A75-67A769C03883}"/>
                                            </p:graphicEl>
                                          </p:spTgt>
                                        </p:tgtEl>
                                      </p:cBhvr>
                                      <p:to x="100000" y="95000"/>
                                    </p:animScale>
                                    <p:animScale>
                                      <p:cBhvr>
                                        <p:cTn id="20" dur="166" decel="50000">
                                          <p:stCondLst>
                                            <p:cond delay="1834"/>
                                          </p:stCondLst>
                                        </p:cTn>
                                        <p:tgtEl>
                                          <p:spTgt spid="5">
                                            <p:graphicEl>
                                              <a:dgm id="{1BEC1CC2-7978-46CE-8A75-67A769C03883}"/>
                                            </p:graphic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graphicEl>
                                              <a:dgm id="{D5997FB6-A5FE-4C06-BF9E-64807667A1D9}"/>
                                            </p:graphicEl>
                                          </p:spTgt>
                                        </p:tgtEl>
                                        <p:attrNameLst>
                                          <p:attrName>style.visibility</p:attrName>
                                        </p:attrNameLst>
                                      </p:cBhvr>
                                      <p:to>
                                        <p:strVal val="visible"/>
                                      </p:to>
                                    </p:set>
                                    <p:animEffect transition="in" filter="wipe(down)">
                                      <p:cBhvr>
                                        <p:cTn id="25" dur="580">
                                          <p:stCondLst>
                                            <p:cond delay="0"/>
                                          </p:stCondLst>
                                        </p:cTn>
                                        <p:tgtEl>
                                          <p:spTgt spid="5">
                                            <p:graphicEl>
                                              <a:dgm id="{D5997FB6-A5FE-4C06-BF9E-64807667A1D9}"/>
                                            </p:graphicEl>
                                          </p:spTgt>
                                        </p:tgtEl>
                                      </p:cBhvr>
                                    </p:animEffect>
                                    <p:anim calcmode="lin" valueType="num">
                                      <p:cBhvr>
                                        <p:cTn id="26" dur="1822" tmFilter="0,0; 0.14,0.36; 0.43,0.73; 0.71,0.91; 1.0,1.0">
                                          <p:stCondLst>
                                            <p:cond delay="0"/>
                                          </p:stCondLst>
                                        </p:cTn>
                                        <p:tgtEl>
                                          <p:spTgt spid="5">
                                            <p:graphicEl>
                                              <a:dgm id="{D5997FB6-A5FE-4C06-BF9E-64807667A1D9}"/>
                                            </p:graphic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graphicEl>
                                              <a:dgm id="{D5997FB6-A5FE-4C06-BF9E-64807667A1D9}"/>
                                            </p:graphic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graphicEl>
                                              <a:dgm id="{D5997FB6-A5FE-4C06-BF9E-64807667A1D9}"/>
                                            </p:graphic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graphicEl>
                                              <a:dgm id="{D5997FB6-A5FE-4C06-BF9E-64807667A1D9}"/>
                                            </p:graphic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graphicEl>
                                              <a:dgm id="{D5997FB6-A5FE-4C06-BF9E-64807667A1D9}"/>
                                            </p:graphic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graphicEl>
                                              <a:dgm id="{D5997FB6-A5FE-4C06-BF9E-64807667A1D9}"/>
                                            </p:graphicEl>
                                          </p:spTgt>
                                        </p:tgtEl>
                                      </p:cBhvr>
                                      <p:to x="100000" y="60000"/>
                                    </p:animScale>
                                    <p:animScale>
                                      <p:cBhvr>
                                        <p:cTn id="32" dur="166" decel="50000">
                                          <p:stCondLst>
                                            <p:cond delay="676"/>
                                          </p:stCondLst>
                                        </p:cTn>
                                        <p:tgtEl>
                                          <p:spTgt spid="5">
                                            <p:graphicEl>
                                              <a:dgm id="{D5997FB6-A5FE-4C06-BF9E-64807667A1D9}"/>
                                            </p:graphicEl>
                                          </p:spTgt>
                                        </p:tgtEl>
                                      </p:cBhvr>
                                      <p:to x="100000" y="100000"/>
                                    </p:animScale>
                                    <p:animScale>
                                      <p:cBhvr>
                                        <p:cTn id="33" dur="26">
                                          <p:stCondLst>
                                            <p:cond delay="1312"/>
                                          </p:stCondLst>
                                        </p:cTn>
                                        <p:tgtEl>
                                          <p:spTgt spid="5">
                                            <p:graphicEl>
                                              <a:dgm id="{D5997FB6-A5FE-4C06-BF9E-64807667A1D9}"/>
                                            </p:graphicEl>
                                          </p:spTgt>
                                        </p:tgtEl>
                                      </p:cBhvr>
                                      <p:to x="100000" y="80000"/>
                                    </p:animScale>
                                    <p:animScale>
                                      <p:cBhvr>
                                        <p:cTn id="34" dur="166" decel="50000">
                                          <p:stCondLst>
                                            <p:cond delay="1338"/>
                                          </p:stCondLst>
                                        </p:cTn>
                                        <p:tgtEl>
                                          <p:spTgt spid="5">
                                            <p:graphicEl>
                                              <a:dgm id="{D5997FB6-A5FE-4C06-BF9E-64807667A1D9}"/>
                                            </p:graphicEl>
                                          </p:spTgt>
                                        </p:tgtEl>
                                      </p:cBhvr>
                                      <p:to x="100000" y="100000"/>
                                    </p:animScale>
                                    <p:animScale>
                                      <p:cBhvr>
                                        <p:cTn id="35" dur="26">
                                          <p:stCondLst>
                                            <p:cond delay="1642"/>
                                          </p:stCondLst>
                                        </p:cTn>
                                        <p:tgtEl>
                                          <p:spTgt spid="5">
                                            <p:graphicEl>
                                              <a:dgm id="{D5997FB6-A5FE-4C06-BF9E-64807667A1D9}"/>
                                            </p:graphicEl>
                                          </p:spTgt>
                                        </p:tgtEl>
                                      </p:cBhvr>
                                      <p:to x="100000" y="90000"/>
                                    </p:animScale>
                                    <p:animScale>
                                      <p:cBhvr>
                                        <p:cTn id="36" dur="166" decel="50000">
                                          <p:stCondLst>
                                            <p:cond delay="1668"/>
                                          </p:stCondLst>
                                        </p:cTn>
                                        <p:tgtEl>
                                          <p:spTgt spid="5">
                                            <p:graphicEl>
                                              <a:dgm id="{D5997FB6-A5FE-4C06-BF9E-64807667A1D9}"/>
                                            </p:graphicEl>
                                          </p:spTgt>
                                        </p:tgtEl>
                                      </p:cBhvr>
                                      <p:to x="100000" y="100000"/>
                                    </p:animScale>
                                    <p:animScale>
                                      <p:cBhvr>
                                        <p:cTn id="37" dur="26">
                                          <p:stCondLst>
                                            <p:cond delay="1808"/>
                                          </p:stCondLst>
                                        </p:cTn>
                                        <p:tgtEl>
                                          <p:spTgt spid="5">
                                            <p:graphicEl>
                                              <a:dgm id="{D5997FB6-A5FE-4C06-BF9E-64807667A1D9}"/>
                                            </p:graphicEl>
                                          </p:spTgt>
                                        </p:tgtEl>
                                      </p:cBhvr>
                                      <p:to x="100000" y="95000"/>
                                    </p:animScale>
                                    <p:animScale>
                                      <p:cBhvr>
                                        <p:cTn id="38" dur="166" decel="50000">
                                          <p:stCondLst>
                                            <p:cond delay="1834"/>
                                          </p:stCondLst>
                                        </p:cTn>
                                        <p:tgtEl>
                                          <p:spTgt spid="5">
                                            <p:graphicEl>
                                              <a:dgm id="{D5997FB6-A5FE-4C06-BF9E-64807667A1D9}"/>
                                            </p:graphicEl>
                                          </p:spTgt>
                                        </p:tgtEl>
                                      </p:cBhvr>
                                      <p:to x="100000" y="100000"/>
                                    </p:animScale>
                                  </p:childTnLst>
                                </p:cTn>
                              </p:par>
                              <p:par>
                                <p:cTn id="39" presetID="26" presetClass="entr" presetSubtype="0" fill="hold" grpId="0" nodeType="withEffect">
                                  <p:stCondLst>
                                    <p:cond delay="0"/>
                                  </p:stCondLst>
                                  <p:childTnLst>
                                    <p:set>
                                      <p:cBhvr>
                                        <p:cTn id="40" dur="1" fill="hold">
                                          <p:stCondLst>
                                            <p:cond delay="0"/>
                                          </p:stCondLst>
                                        </p:cTn>
                                        <p:tgtEl>
                                          <p:spTgt spid="5">
                                            <p:graphicEl>
                                              <a:dgm id="{918FF342-9837-4234-8DD7-A0A2BD624B00}"/>
                                            </p:graphicEl>
                                          </p:spTgt>
                                        </p:tgtEl>
                                        <p:attrNameLst>
                                          <p:attrName>style.visibility</p:attrName>
                                        </p:attrNameLst>
                                      </p:cBhvr>
                                      <p:to>
                                        <p:strVal val="visible"/>
                                      </p:to>
                                    </p:set>
                                    <p:animEffect transition="in" filter="wipe(down)">
                                      <p:cBhvr>
                                        <p:cTn id="41" dur="580">
                                          <p:stCondLst>
                                            <p:cond delay="0"/>
                                          </p:stCondLst>
                                        </p:cTn>
                                        <p:tgtEl>
                                          <p:spTgt spid="5">
                                            <p:graphicEl>
                                              <a:dgm id="{918FF342-9837-4234-8DD7-A0A2BD624B00}"/>
                                            </p:graphicEl>
                                          </p:spTgt>
                                        </p:tgtEl>
                                      </p:cBhvr>
                                    </p:animEffect>
                                    <p:anim calcmode="lin" valueType="num">
                                      <p:cBhvr>
                                        <p:cTn id="42" dur="1822" tmFilter="0,0; 0.14,0.36; 0.43,0.73; 0.71,0.91; 1.0,1.0">
                                          <p:stCondLst>
                                            <p:cond delay="0"/>
                                          </p:stCondLst>
                                        </p:cTn>
                                        <p:tgtEl>
                                          <p:spTgt spid="5">
                                            <p:graphicEl>
                                              <a:dgm id="{918FF342-9837-4234-8DD7-A0A2BD624B00}"/>
                                            </p:graphic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5">
                                            <p:graphicEl>
                                              <a:dgm id="{918FF342-9837-4234-8DD7-A0A2BD624B00}"/>
                                            </p:graphic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5">
                                            <p:graphicEl>
                                              <a:dgm id="{918FF342-9837-4234-8DD7-A0A2BD624B00}"/>
                                            </p:graphic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5">
                                            <p:graphicEl>
                                              <a:dgm id="{918FF342-9837-4234-8DD7-A0A2BD624B00}"/>
                                            </p:graphic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5">
                                            <p:graphicEl>
                                              <a:dgm id="{918FF342-9837-4234-8DD7-A0A2BD624B00}"/>
                                            </p:graphic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5">
                                            <p:graphicEl>
                                              <a:dgm id="{918FF342-9837-4234-8DD7-A0A2BD624B00}"/>
                                            </p:graphicEl>
                                          </p:spTgt>
                                        </p:tgtEl>
                                      </p:cBhvr>
                                      <p:to x="100000" y="60000"/>
                                    </p:animScale>
                                    <p:animScale>
                                      <p:cBhvr>
                                        <p:cTn id="48" dur="166" decel="50000">
                                          <p:stCondLst>
                                            <p:cond delay="676"/>
                                          </p:stCondLst>
                                        </p:cTn>
                                        <p:tgtEl>
                                          <p:spTgt spid="5">
                                            <p:graphicEl>
                                              <a:dgm id="{918FF342-9837-4234-8DD7-A0A2BD624B00}"/>
                                            </p:graphicEl>
                                          </p:spTgt>
                                        </p:tgtEl>
                                      </p:cBhvr>
                                      <p:to x="100000" y="100000"/>
                                    </p:animScale>
                                    <p:animScale>
                                      <p:cBhvr>
                                        <p:cTn id="49" dur="26">
                                          <p:stCondLst>
                                            <p:cond delay="1312"/>
                                          </p:stCondLst>
                                        </p:cTn>
                                        <p:tgtEl>
                                          <p:spTgt spid="5">
                                            <p:graphicEl>
                                              <a:dgm id="{918FF342-9837-4234-8DD7-A0A2BD624B00}"/>
                                            </p:graphicEl>
                                          </p:spTgt>
                                        </p:tgtEl>
                                      </p:cBhvr>
                                      <p:to x="100000" y="80000"/>
                                    </p:animScale>
                                    <p:animScale>
                                      <p:cBhvr>
                                        <p:cTn id="50" dur="166" decel="50000">
                                          <p:stCondLst>
                                            <p:cond delay="1338"/>
                                          </p:stCondLst>
                                        </p:cTn>
                                        <p:tgtEl>
                                          <p:spTgt spid="5">
                                            <p:graphicEl>
                                              <a:dgm id="{918FF342-9837-4234-8DD7-A0A2BD624B00}"/>
                                            </p:graphicEl>
                                          </p:spTgt>
                                        </p:tgtEl>
                                      </p:cBhvr>
                                      <p:to x="100000" y="100000"/>
                                    </p:animScale>
                                    <p:animScale>
                                      <p:cBhvr>
                                        <p:cTn id="51" dur="26">
                                          <p:stCondLst>
                                            <p:cond delay="1642"/>
                                          </p:stCondLst>
                                        </p:cTn>
                                        <p:tgtEl>
                                          <p:spTgt spid="5">
                                            <p:graphicEl>
                                              <a:dgm id="{918FF342-9837-4234-8DD7-A0A2BD624B00}"/>
                                            </p:graphicEl>
                                          </p:spTgt>
                                        </p:tgtEl>
                                      </p:cBhvr>
                                      <p:to x="100000" y="90000"/>
                                    </p:animScale>
                                    <p:animScale>
                                      <p:cBhvr>
                                        <p:cTn id="52" dur="166" decel="50000">
                                          <p:stCondLst>
                                            <p:cond delay="1668"/>
                                          </p:stCondLst>
                                        </p:cTn>
                                        <p:tgtEl>
                                          <p:spTgt spid="5">
                                            <p:graphicEl>
                                              <a:dgm id="{918FF342-9837-4234-8DD7-A0A2BD624B00}"/>
                                            </p:graphicEl>
                                          </p:spTgt>
                                        </p:tgtEl>
                                      </p:cBhvr>
                                      <p:to x="100000" y="100000"/>
                                    </p:animScale>
                                    <p:animScale>
                                      <p:cBhvr>
                                        <p:cTn id="53" dur="26">
                                          <p:stCondLst>
                                            <p:cond delay="1808"/>
                                          </p:stCondLst>
                                        </p:cTn>
                                        <p:tgtEl>
                                          <p:spTgt spid="5">
                                            <p:graphicEl>
                                              <a:dgm id="{918FF342-9837-4234-8DD7-A0A2BD624B00}"/>
                                            </p:graphicEl>
                                          </p:spTgt>
                                        </p:tgtEl>
                                      </p:cBhvr>
                                      <p:to x="100000" y="95000"/>
                                    </p:animScale>
                                    <p:animScale>
                                      <p:cBhvr>
                                        <p:cTn id="54" dur="166" decel="50000">
                                          <p:stCondLst>
                                            <p:cond delay="1834"/>
                                          </p:stCondLst>
                                        </p:cTn>
                                        <p:tgtEl>
                                          <p:spTgt spid="5">
                                            <p:graphicEl>
                                              <a:dgm id="{918FF342-9837-4234-8DD7-A0A2BD624B00}"/>
                                            </p:graphicEl>
                                          </p:spTgt>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grpId="0" nodeType="clickEffect">
                                  <p:stCondLst>
                                    <p:cond delay="0"/>
                                  </p:stCondLst>
                                  <p:childTnLst>
                                    <p:set>
                                      <p:cBhvr>
                                        <p:cTn id="58" dur="1" fill="hold">
                                          <p:stCondLst>
                                            <p:cond delay="0"/>
                                          </p:stCondLst>
                                        </p:cTn>
                                        <p:tgtEl>
                                          <p:spTgt spid="5">
                                            <p:graphicEl>
                                              <a:dgm id="{AE1BFBB7-50E2-4D16-953E-843707232272}"/>
                                            </p:graphicEl>
                                          </p:spTgt>
                                        </p:tgtEl>
                                        <p:attrNameLst>
                                          <p:attrName>style.visibility</p:attrName>
                                        </p:attrNameLst>
                                      </p:cBhvr>
                                      <p:to>
                                        <p:strVal val="visible"/>
                                      </p:to>
                                    </p:set>
                                    <p:animEffect transition="in" filter="wipe(down)">
                                      <p:cBhvr>
                                        <p:cTn id="59" dur="580">
                                          <p:stCondLst>
                                            <p:cond delay="0"/>
                                          </p:stCondLst>
                                        </p:cTn>
                                        <p:tgtEl>
                                          <p:spTgt spid="5">
                                            <p:graphicEl>
                                              <a:dgm id="{AE1BFBB7-50E2-4D16-953E-843707232272}"/>
                                            </p:graphicEl>
                                          </p:spTgt>
                                        </p:tgtEl>
                                      </p:cBhvr>
                                    </p:animEffect>
                                    <p:anim calcmode="lin" valueType="num">
                                      <p:cBhvr>
                                        <p:cTn id="60" dur="1822" tmFilter="0,0; 0.14,0.36; 0.43,0.73; 0.71,0.91; 1.0,1.0">
                                          <p:stCondLst>
                                            <p:cond delay="0"/>
                                          </p:stCondLst>
                                        </p:cTn>
                                        <p:tgtEl>
                                          <p:spTgt spid="5">
                                            <p:graphicEl>
                                              <a:dgm id="{AE1BFBB7-50E2-4D16-953E-843707232272}"/>
                                            </p:graphicEl>
                                          </p:spTgt>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5">
                                            <p:graphicEl>
                                              <a:dgm id="{AE1BFBB7-50E2-4D16-953E-843707232272}"/>
                                            </p:graphicEl>
                                          </p:spTgt>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5">
                                            <p:graphicEl>
                                              <a:dgm id="{AE1BFBB7-50E2-4D16-953E-843707232272}"/>
                                            </p:graphicEl>
                                          </p:spTgt>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5">
                                            <p:graphicEl>
                                              <a:dgm id="{AE1BFBB7-50E2-4D16-953E-843707232272}"/>
                                            </p:graphicEl>
                                          </p:spTgt>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5">
                                            <p:graphicEl>
                                              <a:dgm id="{AE1BFBB7-50E2-4D16-953E-843707232272}"/>
                                            </p:graphicEl>
                                          </p:spTgt>
                                        </p:tgtEl>
                                        <p:attrNameLst>
                                          <p:attrName>ppt_y</p:attrName>
                                        </p:attrNameLst>
                                      </p:cBhvr>
                                      <p:tavLst>
                                        <p:tav tm="0" fmla="#ppt_y-sin(pi*$)/81">
                                          <p:val>
                                            <p:fltVal val="0"/>
                                          </p:val>
                                        </p:tav>
                                        <p:tav tm="100000">
                                          <p:val>
                                            <p:fltVal val="1"/>
                                          </p:val>
                                        </p:tav>
                                      </p:tavLst>
                                    </p:anim>
                                    <p:animScale>
                                      <p:cBhvr>
                                        <p:cTn id="65" dur="26">
                                          <p:stCondLst>
                                            <p:cond delay="650"/>
                                          </p:stCondLst>
                                        </p:cTn>
                                        <p:tgtEl>
                                          <p:spTgt spid="5">
                                            <p:graphicEl>
                                              <a:dgm id="{AE1BFBB7-50E2-4D16-953E-843707232272}"/>
                                            </p:graphicEl>
                                          </p:spTgt>
                                        </p:tgtEl>
                                      </p:cBhvr>
                                      <p:to x="100000" y="60000"/>
                                    </p:animScale>
                                    <p:animScale>
                                      <p:cBhvr>
                                        <p:cTn id="66" dur="166" decel="50000">
                                          <p:stCondLst>
                                            <p:cond delay="676"/>
                                          </p:stCondLst>
                                        </p:cTn>
                                        <p:tgtEl>
                                          <p:spTgt spid="5">
                                            <p:graphicEl>
                                              <a:dgm id="{AE1BFBB7-50E2-4D16-953E-843707232272}"/>
                                            </p:graphicEl>
                                          </p:spTgt>
                                        </p:tgtEl>
                                      </p:cBhvr>
                                      <p:to x="100000" y="100000"/>
                                    </p:animScale>
                                    <p:animScale>
                                      <p:cBhvr>
                                        <p:cTn id="67" dur="26">
                                          <p:stCondLst>
                                            <p:cond delay="1312"/>
                                          </p:stCondLst>
                                        </p:cTn>
                                        <p:tgtEl>
                                          <p:spTgt spid="5">
                                            <p:graphicEl>
                                              <a:dgm id="{AE1BFBB7-50E2-4D16-953E-843707232272}"/>
                                            </p:graphicEl>
                                          </p:spTgt>
                                        </p:tgtEl>
                                      </p:cBhvr>
                                      <p:to x="100000" y="80000"/>
                                    </p:animScale>
                                    <p:animScale>
                                      <p:cBhvr>
                                        <p:cTn id="68" dur="166" decel="50000">
                                          <p:stCondLst>
                                            <p:cond delay="1338"/>
                                          </p:stCondLst>
                                        </p:cTn>
                                        <p:tgtEl>
                                          <p:spTgt spid="5">
                                            <p:graphicEl>
                                              <a:dgm id="{AE1BFBB7-50E2-4D16-953E-843707232272}"/>
                                            </p:graphicEl>
                                          </p:spTgt>
                                        </p:tgtEl>
                                      </p:cBhvr>
                                      <p:to x="100000" y="100000"/>
                                    </p:animScale>
                                    <p:animScale>
                                      <p:cBhvr>
                                        <p:cTn id="69" dur="26">
                                          <p:stCondLst>
                                            <p:cond delay="1642"/>
                                          </p:stCondLst>
                                        </p:cTn>
                                        <p:tgtEl>
                                          <p:spTgt spid="5">
                                            <p:graphicEl>
                                              <a:dgm id="{AE1BFBB7-50E2-4D16-953E-843707232272}"/>
                                            </p:graphicEl>
                                          </p:spTgt>
                                        </p:tgtEl>
                                      </p:cBhvr>
                                      <p:to x="100000" y="90000"/>
                                    </p:animScale>
                                    <p:animScale>
                                      <p:cBhvr>
                                        <p:cTn id="70" dur="166" decel="50000">
                                          <p:stCondLst>
                                            <p:cond delay="1668"/>
                                          </p:stCondLst>
                                        </p:cTn>
                                        <p:tgtEl>
                                          <p:spTgt spid="5">
                                            <p:graphicEl>
                                              <a:dgm id="{AE1BFBB7-50E2-4D16-953E-843707232272}"/>
                                            </p:graphicEl>
                                          </p:spTgt>
                                        </p:tgtEl>
                                      </p:cBhvr>
                                      <p:to x="100000" y="100000"/>
                                    </p:animScale>
                                    <p:animScale>
                                      <p:cBhvr>
                                        <p:cTn id="71" dur="26">
                                          <p:stCondLst>
                                            <p:cond delay="1808"/>
                                          </p:stCondLst>
                                        </p:cTn>
                                        <p:tgtEl>
                                          <p:spTgt spid="5">
                                            <p:graphicEl>
                                              <a:dgm id="{AE1BFBB7-50E2-4D16-953E-843707232272}"/>
                                            </p:graphicEl>
                                          </p:spTgt>
                                        </p:tgtEl>
                                      </p:cBhvr>
                                      <p:to x="100000" y="95000"/>
                                    </p:animScale>
                                    <p:animScale>
                                      <p:cBhvr>
                                        <p:cTn id="72" dur="166" decel="50000">
                                          <p:stCondLst>
                                            <p:cond delay="1834"/>
                                          </p:stCondLst>
                                        </p:cTn>
                                        <p:tgtEl>
                                          <p:spTgt spid="5">
                                            <p:graphicEl>
                                              <a:dgm id="{AE1BFBB7-50E2-4D16-953E-843707232272}"/>
                                            </p:graphicEl>
                                          </p:spTgt>
                                        </p:tgtEl>
                                      </p:cBhvr>
                                      <p:to x="100000" y="100000"/>
                                    </p:animScale>
                                  </p:childTnLst>
                                </p:cTn>
                              </p:par>
                              <p:par>
                                <p:cTn id="73" presetID="26" presetClass="entr" presetSubtype="0" fill="hold" grpId="0" nodeType="withEffect">
                                  <p:stCondLst>
                                    <p:cond delay="0"/>
                                  </p:stCondLst>
                                  <p:childTnLst>
                                    <p:set>
                                      <p:cBhvr>
                                        <p:cTn id="74" dur="1" fill="hold">
                                          <p:stCondLst>
                                            <p:cond delay="0"/>
                                          </p:stCondLst>
                                        </p:cTn>
                                        <p:tgtEl>
                                          <p:spTgt spid="5">
                                            <p:graphicEl>
                                              <a:dgm id="{AC77514B-0541-443E-AFE6-08C360B90EC1}"/>
                                            </p:graphicEl>
                                          </p:spTgt>
                                        </p:tgtEl>
                                        <p:attrNameLst>
                                          <p:attrName>style.visibility</p:attrName>
                                        </p:attrNameLst>
                                      </p:cBhvr>
                                      <p:to>
                                        <p:strVal val="visible"/>
                                      </p:to>
                                    </p:set>
                                    <p:animEffect transition="in" filter="wipe(down)">
                                      <p:cBhvr>
                                        <p:cTn id="75" dur="580">
                                          <p:stCondLst>
                                            <p:cond delay="0"/>
                                          </p:stCondLst>
                                        </p:cTn>
                                        <p:tgtEl>
                                          <p:spTgt spid="5">
                                            <p:graphicEl>
                                              <a:dgm id="{AC77514B-0541-443E-AFE6-08C360B90EC1}"/>
                                            </p:graphicEl>
                                          </p:spTgt>
                                        </p:tgtEl>
                                      </p:cBhvr>
                                    </p:animEffect>
                                    <p:anim calcmode="lin" valueType="num">
                                      <p:cBhvr>
                                        <p:cTn id="76" dur="1822" tmFilter="0,0; 0.14,0.36; 0.43,0.73; 0.71,0.91; 1.0,1.0">
                                          <p:stCondLst>
                                            <p:cond delay="0"/>
                                          </p:stCondLst>
                                        </p:cTn>
                                        <p:tgtEl>
                                          <p:spTgt spid="5">
                                            <p:graphicEl>
                                              <a:dgm id="{AC77514B-0541-443E-AFE6-08C360B90EC1}"/>
                                            </p:graphicEl>
                                          </p:spTgt>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5">
                                            <p:graphicEl>
                                              <a:dgm id="{AC77514B-0541-443E-AFE6-08C360B90EC1}"/>
                                            </p:graphicEl>
                                          </p:spTgt>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5">
                                            <p:graphicEl>
                                              <a:dgm id="{AC77514B-0541-443E-AFE6-08C360B90EC1}"/>
                                            </p:graphicEl>
                                          </p:spTgt>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5">
                                            <p:graphicEl>
                                              <a:dgm id="{AC77514B-0541-443E-AFE6-08C360B90EC1}"/>
                                            </p:graphicEl>
                                          </p:spTgt>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5">
                                            <p:graphicEl>
                                              <a:dgm id="{AC77514B-0541-443E-AFE6-08C360B90EC1}"/>
                                            </p:graphicEl>
                                          </p:spTgt>
                                        </p:tgtEl>
                                        <p:attrNameLst>
                                          <p:attrName>ppt_y</p:attrName>
                                        </p:attrNameLst>
                                      </p:cBhvr>
                                      <p:tavLst>
                                        <p:tav tm="0" fmla="#ppt_y-sin(pi*$)/81">
                                          <p:val>
                                            <p:fltVal val="0"/>
                                          </p:val>
                                        </p:tav>
                                        <p:tav tm="100000">
                                          <p:val>
                                            <p:fltVal val="1"/>
                                          </p:val>
                                        </p:tav>
                                      </p:tavLst>
                                    </p:anim>
                                    <p:animScale>
                                      <p:cBhvr>
                                        <p:cTn id="81" dur="26">
                                          <p:stCondLst>
                                            <p:cond delay="650"/>
                                          </p:stCondLst>
                                        </p:cTn>
                                        <p:tgtEl>
                                          <p:spTgt spid="5">
                                            <p:graphicEl>
                                              <a:dgm id="{AC77514B-0541-443E-AFE6-08C360B90EC1}"/>
                                            </p:graphicEl>
                                          </p:spTgt>
                                        </p:tgtEl>
                                      </p:cBhvr>
                                      <p:to x="100000" y="60000"/>
                                    </p:animScale>
                                    <p:animScale>
                                      <p:cBhvr>
                                        <p:cTn id="82" dur="166" decel="50000">
                                          <p:stCondLst>
                                            <p:cond delay="676"/>
                                          </p:stCondLst>
                                        </p:cTn>
                                        <p:tgtEl>
                                          <p:spTgt spid="5">
                                            <p:graphicEl>
                                              <a:dgm id="{AC77514B-0541-443E-AFE6-08C360B90EC1}"/>
                                            </p:graphicEl>
                                          </p:spTgt>
                                        </p:tgtEl>
                                      </p:cBhvr>
                                      <p:to x="100000" y="100000"/>
                                    </p:animScale>
                                    <p:animScale>
                                      <p:cBhvr>
                                        <p:cTn id="83" dur="26">
                                          <p:stCondLst>
                                            <p:cond delay="1312"/>
                                          </p:stCondLst>
                                        </p:cTn>
                                        <p:tgtEl>
                                          <p:spTgt spid="5">
                                            <p:graphicEl>
                                              <a:dgm id="{AC77514B-0541-443E-AFE6-08C360B90EC1}"/>
                                            </p:graphicEl>
                                          </p:spTgt>
                                        </p:tgtEl>
                                      </p:cBhvr>
                                      <p:to x="100000" y="80000"/>
                                    </p:animScale>
                                    <p:animScale>
                                      <p:cBhvr>
                                        <p:cTn id="84" dur="166" decel="50000">
                                          <p:stCondLst>
                                            <p:cond delay="1338"/>
                                          </p:stCondLst>
                                        </p:cTn>
                                        <p:tgtEl>
                                          <p:spTgt spid="5">
                                            <p:graphicEl>
                                              <a:dgm id="{AC77514B-0541-443E-AFE6-08C360B90EC1}"/>
                                            </p:graphicEl>
                                          </p:spTgt>
                                        </p:tgtEl>
                                      </p:cBhvr>
                                      <p:to x="100000" y="100000"/>
                                    </p:animScale>
                                    <p:animScale>
                                      <p:cBhvr>
                                        <p:cTn id="85" dur="26">
                                          <p:stCondLst>
                                            <p:cond delay="1642"/>
                                          </p:stCondLst>
                                        </p:cTn>
                                        <p:tgtEl>
                                          <p:spTgt spid="5">
                                            <p:graphicEl>
                                              <a:dgm id="{AC77514B-0541-443E-AFE6-08C360B90EC1}"/>
                                            </p:graphicEl>
                                          </p:spTgt>
                                        </p:tgtEl>
                                      </p:cBhvr>
                                      <p:to x="100000" y="90000"/>
                                    </p:animScale>
                                    <p:animScale>
                                      <p:cBhvr>
                                        <p:cTn id="86" dur="166" decel="50000">
                                          <p:stCondLst>
                                            <p:cond delay="1668"/>
                                          </p:stCondLst>
                                        </p:cTn>
                                        <p:tgtEl>
                                          <p:spTgt spid="5">
                                            <p:graphicEl>
                                              <a:dgm id="{AC77514B-0541-443E-AFE6-08C360B90EC1}"/>
                                            </p:graphicEl>
                                          </p:spTgt>
                                        </p:tgtEl>
                                      </p:cBhvr>
                                      <p:to x="100000" y="100000"/>
                                    </p:animScale>
                                    <p:animScale>
                                      <p:cBhvr>
                                        <p:cTn id="87" dur="26">
                                          <p:stCondLst>
                                            <p:cond delay="1808"/>
                                          </p:stCondLst>
                                        </p:cTn>
                                        <p:tgtEl>
                                          <p:spTgt spid="5">
                                            <p:graphicEl>
                                              <a:dgm id="{AC77514B-0541-443E-AFE6-08C360B90EC1}"/>
                                            </p:graphicEl>
                                          </p:spTgt>
                                        </p:tgtEl>
                                      </p:cBhvr>
                                      <p:to x="100000" y="95000"/>
                                    </p:animScale>
                                    <p:animScale>
                                      <p:cBhvr>
                                        <p:cTn id="88" dur="166" decel="50000">
                                          <p:stCondLst>
                                            <p:cond delay="1834"/>
                                          </p:stCondLst>
                                        </p:cTn>
                                        <p:tgtEl>
                                          <p:spTgt spid="5">
                                            <p:graphicEl>
                                              <a:dgm id="{AC77514B-0541-443E-AFE6-08C360B90EC1}"/>
                                            </p:graphic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C8004-498D-43AA-8773-6DA5F041EA1F}"/>
              </a:ext>
            </a:extLst>
          </p:cNvPr>
          <p:cNvSpPr>
            <a:spLocks noGrp="1"/>
          </p:cNvSpPr>
          <p:nvPr>
            <p:ph type="title"/>
          </p:nvPr>
        </p:nvSpPr>
        <p:spPr>
          <a:xfrm>
            <a:off x="1295402" y="982132"/>
            <a:ext cx="9601196" cy="1303867"/>
          </a:xfrm>
        </p:spPr>
        <p:txBody>
          <a:bodyPr>
            <a:normAutofit/>
          </a:bodyPr>
          <a:lstStyle/>
          <a:p>
            <a:pPr rtl="1"/>
            <a:r>
              <a:rPr lang="ar-SA" dirty="0">
                <a:solidFill>
                  <a:srgbClr val="262626"/>
                </a:solidFill>
                <a:latin typeface="Sakkal Majalla" panose="02000000000000000000" pitchFamily="2" charset="-78"/>
                <a:cs typeface="Sakkal Majalla" panose="02000000000000000000" pitchFamily="2" charset="-78"/>
              </a:rPr>
              <a:t>للحفاظ (</a:t>
            </a:r>
            <a:r>
              <a:rPr lang="en-US" dirty="0">
                <a:solidFill>
                  <a:srgbClr val="262626"/>
                </a:solidFill>
                <a:latin typeface="Sakkal Majalla" panose="02000000000000000000" pitchFamily="2" charset="-78"/>
                <a:cs typeface="Sakkal Majalla" panose="02000000000000000000" pitchFamily="2" charset="-78"/>
              </a:rPr>
              <a:t>11</a:t>
            </a:r>
            <a:r>
              <a:rPr lang="ar-SA" dirty="0">
                <a:solidFill>
                  <a:srgbClr val="262626"/>
                </a:solidFill>
                <a:latin typeface="Sakkal Majalla" panose="02000000000000000000" pitchFamily="2" charset="-78"/>
                <a:cs typeface="Sakkal Majalla" panose="02000000000000000000" pitchFamily="2" charset="-78"/>
              </a:rPr>
              <a:t>)</a:t>
            </a:r>
            <a:endParaRPr lang="en-US" dirty="0">
              <a:solidFill>
                <a:srgbClr val="262626"/>
              </a:solidFill>
              <a:latin typeface="Sakkal Majalla" panose="02000000000000000000" pitchFamily="2" charset="-78"/>
              <a:cs typeface="Sakkal Majalla" panose="02000000000000000000" pitchFamily="2" charset="-78"/>
            </a:endParaRPr>
          </a:p>
        </p:txBody>
      </p:sp>
      <p:graphicFrame>
        <p:nvGraphicFramePr>
          <p:cNvPr id="5" name="Content Placeholder 2">
            <a:extLst>
              <a:ext uri="{FF2B5EF4-FFF2-40B4-BE49-F238E27FC236}">
                <a16:creationId xmlns:a16="http://schemas.microsoft.com/office/drawing/2014/main" id="{88FA6B1A-F6A5-4314-BDAC-CE9DCE055B28}"/>
              </a:ext>
            </a:extLst>
          </p:cNvPr>
          <p:cNvGraphicFramePr>
            <a:graphicFrameLocks noGrp="1"/>
          </p:cNvGraphicFramePr>
          <p:nvPr>
            <p:ph idx="1"/>
            <p:extLst>
              <p:ext uri="{D42A27DB-BD31-4B8C-83A1-F6EECF244321}">
                <p14:modId xmlns:p14="http://schemas.microsoft.com/office/powerpoint/2010/main" val="3115136298"/>
              </p:ext>
            </p:extLst>
          </p:nvPr>
        </p:nvGraphicFramePr>
        <p:xfrm>
          <a:off x="1295401" y="2675822"/>
          <a:ext cx="9601197" cy="2985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3613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graphicEl>
                                              <a:dgm id="{1BEC1CC2-7978-46CE-8A75-67A769C03883}"/>
                                            </p:graphicEl>
                                          </p:spTgt>
                                        </p:tgtEl>
                                        <p:attrNameLst>
                                          <p:attrName>style.visibility</p:attrName>
                                        </p:attrNameLst>
                                      </p:cBhvr>
                                      <p:to>
                                        <p:strVal val="visible"/>
                                      </p:to>
                                    </p:set>
                                    <p:animEffect transition="in" filter="wipe(down)">
                                      <p:cBhvr>
                                        <p:cTn id="7" dur="580">
                                          <p:stCondLst>
                                            <p:cond delay="0"/>
                                          </p:stCondLst>
                                        </p:cTn>
                                        <p:tgtEl>
                                          <p:spTgt spid="5">
                                            <p:graphicEl>
                                              <a:dgm id="{1BEC1CC2-7978-46CE-8A75-67A769C03883}"/>
                                            </p:graphicEl>
                                          </p:spTgt>
                                        </p:tgtEl>
                                      </p:cBhvr>
                                    </p:animEffect>
                                    <p:anim calcmode="lin" valueType="num">
                                      <p:cBhvr>
                                        <p:cTn id="8" dur="1822" tmFilter="0,0; 0.14,0.36; 0.43,0.73; 0.71,0.91; 1.0,1.0">
                                          <p:stCondLst>
                                            <p:cond delay="0"/>
                                          </p:stCondLst>
                                        </p:cTn>
                                        <p:tgtEl>
                                          <p:spTgt spid="5">
                                            <p:graphicEl>
                                              <a:dgm id="{1BEC1CC2-7978-46CE-8A75-67A769C03883}"/>
                                            </p:graphic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graphicEl>
                                              <a:dgm id="{1BEC1CC2-7978-46CE-8A75-67A769C03883}"/>
                                            </p:graphic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graphicEl>
                                              <a:dgm id="{1BEC1CC2-7978-46CE-8A75-67A769C03883}"/>
                                            </p:graphic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graphicEl>
                                              <a:dgm id="{1BEC1CC2-7978-46CE-8A75-67A769C03883}"/>
                                            </p:graphic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graphicEl>
                                              <a:dgm id="{1BEC1CC2-7978-46CE-8A75-67A769C03883}"/>
                                            </p:graphic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graphicEl>
                                              <a:dgm id="{1BEC1CC2-7978-46CE-8A75-67A769C03883}"/>
                                            </p:graphicEl>
                                          </p:spTgt>
                                        </p:tgtEl>
                                      </p:cBhvr>
                                      <p:to x="100000" y="60000"/>
                                    </p:animScale>
                                    <p:animScale>
                                      <p:cBhvr>
                                        <p:cTn id="14" dur="166" decel="50000">
                                          <p:stCondLst>
                                            <p:cond delay="676"/>
                                          </p:stCondLst>
                                        </p:cTn>
                                        <p:tgtEl>
                                          <p:spTgt spid="5">
                                            <p:graphicEl>
                                              <a:dgm id="{1BEC1CC2-7978-46CE-8A75-67A769C03883}"/>
                                            </p:graphicEl>
                                          </p:spTgt>
                                        </p:tgtEl>
                                      </p:cBhvr>
                                      <p:to x="100000" y="100000"/>
                                    </p:animScale>
                                    <p:animScale>
                                      <p:cBhvr>
                                        <p:cTn id="15" dur="26">
                                          <p:stCondLst>
                                            <p:cond delay="1312"/>
                                          </p:stCondLst>
                                        </p:cTn>
                                        <p:tgtEl>
                                          <p:spTgt spid="5">
                                            <p:graphicEl>
                                              <a:dgm id="{1BEC1CC2-7978-46CE-8A75-67A769C03883}"/>
                                            </p:graphicEl>
                                          </p:spTgt>
                                        </p:tgtEl>
                                      </p:cBhvr>
                                      <p:to x="100000" y="80000"/>
                                    </p:animScale>
                                    <p:animScale>
                                      <p:cBhvr>
                                        <p:cTn id="16" dur="166" decel="50000">
                                          <p:stCondLst>
                                            <p:cond delay="1338"/>
                                          </p:stCondLst>
                                        </p:cTn>
                                        <p:tgtEl>
                                          <p:spTgt spid="5">
                                            <p:graphicEl>
                                              <a:dgm id="{1BEC1CC2-7978-46CE-8A75-67A769C03883}"/>
                                            </p:graphicEl>
                                          </p:spTgt>
                                        </p:tgtEl>
                                      </p:cBhvr>
                                      <p:to x="100000" y="100000"/>
                                    </p:animScale>
                                    <p:animScale>
                                      <p:cBhvr>
                                        <p:cTn id="17" dur="26">
                                          <p:stCondLst>
                                            <p:cond delay="1642"/>
                                          </p:stCondLst>
                                        </p:cTn>
                                        <p:tgtEl>
                                          <p:spTgt spid="5">
                                            <p:graphicEl>
                                              <a:dgm id="{1BEC1CC2-7978-46CE-8A75-67A769C03883}"/>
                                            </p:graphicEl>
                                          </p:spTgt>
                                        </p:tgtEl>
                                      </p:cBhvr>
                                      <p:to x="100000" y="90000"/>
                                    </p:animScale>
                                    <p:animScale>
                                      <p:cBhvr>
                                        <p:cTn id="18" dur="166" decel="50000">
                                          <p:stCondLst>
                                            <p:cond delay="1668"/>
                                          </p:stCondLst>
                                        </p:cTn>
                                        <p:tgtEl>
                                          <p:spTgt spid="5">
                                            <p:graphicEl>
                                              <a:dgm id="{1BEC1CC2-7978-46CE-8A75-67A769C03883}"/>
                                            </p:graphicEl>
                                          </p:spTgt>
                                        </p:tgtEl>
                                      </p:cBhvr>
                                      <p:to x="100000" y="100000"/>
                                    </p:animScale>
                                    <p:animScale>
                                      <p:cBhvr>
                                        <p:cTn id="19" dur="26">
                                          <p:stCondLst>
                                            <p:cond delay="1808"/>
                                          </p:stCondLst>
                                        </p:cTn>
                                        <p:tgtEl>
                                          <p:spTgt spid="5">
                                            <p:graphicEl>
                                              <a:dgm id="{1BEC1CC2-7978-46CE-8A75-67A769C03883}"/>
                                            </p:graphicEl>
                                          </p:spTgt>
                                        </p:tgtEl>
                                      </p:cBhvr>
                                      <p:to x="100000" y="95000"/>
                                    </p:animScale>
                                    <p:animScale>
                                      <p:cBhvr>
                                        <p:cTn id="20" dur="166" decel="50000">
                                          <p:stCondLst>
                                            <p:cond delay="1834"/>
                                          </p:stCondLst>
                                        </p:cTn>
                                        <p:tgtEl>
                                          <p:spTgt spid="5">
                                            <p:graphicEl>
                                              <a:dgm id="{1BEC1CC2-7978-46CE-8A75-67A769C03883}"/>
                                            </p:graphic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graphicEl>
                                              <a:dgm id="{D5997FB6-A5FE-4C06-BF9E-64807667A1D9}"/>
                                            </p:graphicEl>
                                          </p:spTgt>
                                        </p:tgtEl>
                                        <p:attrNameLst>
                                          <p:attrName>style.visibility</p:attrName>
                                        </p:attrNameLst>
                                      </p:cBhvr>
                                      <p:to>
                                        <p:strVal val="visible"/>
                                      </p:to>
                                    </p:set>
                                    <p:animEffect transition="in" filter="wipe(down)">
                                      <p:cBhvr>
                                        <p:cTn id="25" dur="580">
                                          <p:stCondLst>
                                            <p:cond delay="0"/>
                                          </p:stCondLst>
                                        </p:cTn>
                                        <p:tgtEl>
                                          <p:spTgt spid="5">
                                            <p:graphicEl>
                                              <a:dgm id="{D5997FB6-A5FE-4C06-BF9E-64807667A1D9}"/>
                                            </p:graphicEl>
                                          </p:spTgt>
                                        </p:tgtEl>
                                      </p:cBhvr>
                                    </p:animEffect>
                                    <p:anim calcmode="lin" valueType="num">
                                      <p:cBhvr>
                                        <p:cTn id="26" dur="1822" tmFilter="0,0; 0.14,0.36; 0.43,0.73; 0.71,0.91; 1.0,1.0">
                                          <p:stCondLst>
                                            <p:cond delay="0"/>
                                          </p:stCondLst>
                                        </p:cTn>
                                        <p:tgtEl>
                                          <p:spTgt spid="5">
                                            <p:graphicEl>
                                              <a:dgm id="{D5997FB6-A5FE-4C06-BF9E-64807667A1D9}"/>
                                            </p:graphic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graphicEl>
                                              <a:dgm id="{D5997FB6-A5FE-4C06-BF9E-64807667A1D9}"/>
                                            </p:graphic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graphicEl>
                                              <a:dgm id="{D5997FB6-A5FE-4C06-BF9E-64807667A1D9}"/>
                                            </p:graphic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graphicEl>
                                              <a:dgm id="{D5997FB6-A5FE-4C06-BF9E-64807667A1D9}"/>
                                            </p:graphic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graphicEl>
                                              <a:dgm id="{D5997FB6-A5FE-4C06-BF9E-64807667A1D9}"/>
                                            </p:graphic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graphicEl>
                                              <a:dgm id="{D5997FB6-A5FE-4C06-BF9E-64807667A1D9}"/>
                                            </p:graphicEl>
                                          </p:spTgt>
                                        </p:tgtEl>
                                      </p:cBhvr>
                                      <p:to x="100000" y="60000"/>
                                    </p:animScale>
                                    <p:animScale>
                                      <p:cBhvr>
                                        <p:cTn id="32" dur="166" decel="50000">
                                          <p:stCondLst>
                                            <p:cond delay="676"/>
                                          </p:stCondLst>
                                        </p:cTn>
                                        <p:tgtEl>
                                          <p:spTgt spid="5">
                                            <p:graphicEl>
                                              <a:dgm id="{D5997FB6-A5FE-4C06-BF9E-64807667A1D9}"/>
                                            </p:graphicEl>
                                          </p:spTgt>
                                        </p:tgtEl>
                                      </p:cBhvr>
                                      <p:to x="100000" y="100000"/>
                                    </p:animScale>
                                    <p:animScale>
                                      <p:cBhvr>
                                        <p:cTn id="33" dur="26">
                                          <p:stCondLst>
                                            <p:cond delay="1312"/>
                                          </p:stCondLst>
                                        </p:cTn>
                                        <p:tgtEl>
                                          <p:spTgt spid="5">
                                            <p:graphicEl>
                                              <a:dgm id="{D5997FB6-A5FE-4C06-BF9E-64807667A1D9}"/>
                                            </p:graphicEl>
                                          </p:spTgt>
                                        </p:tgtEl>
                                      </p:cBhvr>
                                      <p:to x="100000" y="80000"/>
                                    </p:animScale>
                                    <p:animScale>
                                      <p:cBhvr>
                                        <p:cTn id="34" dur="166" decel="50000">
                                          <p:stCondLst>
                                            <p:cond delay="1338"/>
                                          </p:stCondLst>
                                        </p:cTn>
                                        <p:tgtEl>
                                          <p:spTgt spid="5">
                                            <p:graphicEl>
                                              <a:dgm id="{D5997FB6-A5FE-4C06-BF9E-64807667A1D9}"/>
                                            </p:graphicEl>
                                          </p:spTgt>
                                        </p:tgtEl>
                                      </p:cBhvr>
                                      <p:to x="100000" y="100000"/>
                                    </p:animScale>
                                    <p:animScale>
                                      <p:cBhvr>
                                        <p:cTn id="35" dur="26">
                                          <p:stCondLst>
                                            <p:cond delay="1642"/>
                                          </p:stCondLst>
                                        </p:cTn>
                                        <p:tgtEl>
                                          <p:spTgt spid="5">
                                            <p:graphicEl>
                                              <a:dgm id="{D5997FB6-A5FE-4C06-BF9E-64807667A1D9}"/>
                                            </p:graphicEl>
                                          </p:spTgt>
                                        </p:tgtEl>
                                      </p:cBhvr>
                                      <p:to x="100000" y="90000"/>
                                    </p:animScale>
                                    <p:animScale>
                                      <p:cBhvr>
                                        <p:cTn id="36" dur="166" decel="50000">
                                          <p:stCondLst>
                                            <p:cond delay="1668"/>
                                          </p:stCondLst>
                                        </p:cTn>
                                        <p:tgtEl>
                                          <p:spTgt spid="5">
                                            <p:graphicEl>
                                              <a:dgm id="{D5997FB6-A5FE-4C06-BF9E-64807667A1D9}"/>
                                            </p:graphicEl>
                                          </p:spTgt>
                                        </p:tgtEl>
                                      </p:cBhvr>
                                      <p:to x="100000" y="100000"/>
                                    </p:animScale>
                                    <p:animScale>
                                      <p:cBhvr>
                                        <p:cTn id="37" dur="26">
                                          <p:stCondLst>
                                            <p:cond delay="1808"/>
                                          </p:stCondLst>
                                        </p:cTn>
                                        <p:tgtEl>
                                          <p:spTgt spid="5">
                                            <p:graphicEl>
                                              <a:dgm id="{D5997FB6-A5FE-4C06-BF9E-64807667A1D9}"/>
                                            </p:graphicEl>
                                          </p:spTgt>
                                        </p:tgtEl>
                                      </p:cBhvr>
                                      <p:to x="100000" y="95000"/>
                                    </p:animScale>
                                    <p:animScale>
                                      <p:cBhvr>
                                        <p:cTn id="38" dur="166" decel="50000">
                                          <p:stCondLst>
                                            <p:cond delay="1834"/>
                                          </p:stCondLst>
                                        </p:cTn>
                                        <p:tgtEl>
                                          <p:spTgt spid="5">
                                            <p:graphicEl>
                                              <a:dgm id="{D5997FB6-A5FE-4C06-BF9E-64807667A1D9}"/>
                                            </p:graphicEl>
                                          </p:spTgt>
                                        </p:tgtEl>
                                      </p:cBhvr>
                                      <p:to x="100000" y="100000"/>
                                    </p:animScale>
                                  </p:childTnLst>
                                </p:cTn>
                              </p:par>
                              <p:par>
                                <p:cTn id="39" presetID="26" presetClass="entr" presetSubtype="0" fill="hold" grpId="0" nodeType="withEffect">
                                  <p:stCondLst>
                                    <p:cond delay="0"/>
                                  </p:stCondLst>
                                  <p:childTnLst>
                                    <p:set>
                                      <p:cBhvr>
                                        <p:cTn id="40" dur="1" fill="hold">
                                          <p:stCondLst>
                                            <p:cond delay="0"/>
                                          </p:stCondLst>
                                        </p:cTn>
                                        <p:tgtEl>
                                          <p:spTgt spid="5">
                                            <p:graphicEl>
                                              <a:dgm id="{918FF342-9837-4234-8DD7-A0A2BD624B00}"/>
                                            </p:graphicEl>
                                          </p:spTgt>
                                        </p:tgtEl>
                                        <p:attrNameLst>
                                          <p:attrName>style.visibility</p:attrName>
                                        </p:attrNameLst>
                                      </p:cBhvr>
                                      <p:to>
                                        <p:strVal val="visible"/>
                                      </p:to>
                                    </p:set>
                                    <p:animEffect transition="in" filter="wipe(down)">
                                      <p:cBhvr>
                                        <p:cTn id="41" dur="580">
                                          <p:stCondLst>
                                            <p:cond delay="0"/>
                                          </p:stCondLst>
                                        </p:cTn>
                                        <p:tgtEl>
                                          <p:spTgt spid="5">
                                            <p:graphicEl>
                                              <a:dgm id="{918FF342-9837-4234-8DD7-A0A2BD624B00}"/>
                                            </p:graphicEl>
                                          </p:spTgt>
                                        </p:tgtEl>
                                      </p:cBhvr>
                                    </p:animEffect>
                                    <p:anim calcmode="lin" valueType="num">
                                      <p:cBhvr>
                                        <p:cTn id="42" dur="1822" tmFilter="0,0; 0.14,0.36; 0.43,0.73; 0.71,0.91; 1.0,1.0">
                                          <p:stCondLst>
                                            <p:cond delay="0"/>
                                          </p:stCondLst>
                                        </p:cTn>
                                        <p:tgtEl>
                                          <p:spTgt spid="5">
                                            <p:graphicEl>
                                              <a:dgm id="{918FF342-9837-4234-8DD7-A0A2BD624B00}"/>
                                            </p:graphic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5">
                                            <p:graphicEl>
                                              <a:dgm id="{918FF342-9837-4234-8DD7-A0A2BD624B00}"/>
                                            </p:graphic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5">
                                            <p:graphicEl>
                                              <a:dgm id="{918FF342-9837-4234-8DD7-A0A2BD624B00}"/>
                                            </p:graphic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5">
                                            <p:graphicEl>
                                              <a:dgm id="{918FF342-9837-4234-8DD7-A0A2BD624B00}"/>
                                            </p:graphic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5">
                                            <p:graphicEl>
                                              <a:dgm id="{918FF342-9837-4234-8DD7-A0A2BD624B00}"/>
                                            </p:graphic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5">
                                            <p:graphicEl>
                                              <a:dgm id="{918FF342-9837-4234-8DD7-A0A2BD624B00}"/>
                                            </p:graphicEl>
                                          </p:spTgt>
                                        </p:tgtEl>
                                      </p:cBhvr>
                                      <p:to x="100000" y="60000"/>
                                    </p:animScale>
                                    <p:animScale>
                                      <p:cBhvr>
                                        <p:cTn id="48" dur="166" decel="50000">
                                          <p:stCondLst>
                                            <p:cond delay="676"/>
                                          </p:stCondLst>
                                        </p:cTn>
                                        <p:tgtEl>
                                          <p:spTgt spid="5">
                                            <p:graphicEl>
                                              <a:dgm id="{918FF342-9837-4234-8DD7-A0A2BD624B00}"/>
                                            </p:graphicEl>
                                          </p:spTgt>
                                        </p:tgtEl>
                                      </p:cBhvr>
                                      <p:to x="100000" y="100000"/>
                                    </p:animScale>
                                    <p:animScale>
                                      <p:cBhvr>
                                        <p:cTn id="49" dur="26">
                                          <p:stCondLst>
                                            <p:cond delay="1312"/>
                                          </p:stCondLst>
                                        </p:cTn>
                                        <p:tgtEl>
                                          <p:spTgt spid="5">
                                            <p:graphicEl>
                                              <a:dgm id="{918FF342-9837-4234-8DD7-A0A2BD624B00}"/>
                                            </p:graphicEl>
                                          </p:spTgt>
                                        </p:tgtEl>
                                      </p:cBhvr>
                                      <p:to x="100000" y="80000"/>
                                    </p:animScale>
                                    <p:animScale>
                                      <p:cBhvr>
                                        <p:cTn id="50" dur="166" decel="50000">
                                          <p:stCondLst>
                                            <p:cond delay="1338"/>
                                          </p:stCondLst>
                                        </p:cTn>
                                        <p:tgtEl>
                                          <p:spTgt spid="5">
                                            <p:graphicEl>
                                              <a:dgm id="{918FF342-9837-4234-8DD7-A0A2BD624B00}"/>
                                            </p:graphicEl>
                                          </p:spTgt>
                                        </p:tgtEl>
                                      </p:cBhvr>
                                      <p:to x="100000" y="100000"/>
                                    </p:animScale>
                                    <p:animScale>
                                      <p:cBhvr>
                                        <p:cTn id="51" dur="26">
                                          <p:stCondLst>
                                            <p:cond delay="1642"/>
                                          </p:stCondLst>
                                        </p:cTn>
                                        <p:tgtEl>
                                          <p:spTgt spid="5">
                                            <p:graphicEl>
                                              <a:dgm id="{918FF342-9837-4234-8DD7-A0A2BD624B00}"/>
                                            </p:graphicEl>
                                          </p:spTgt>
                                        </p:tgtEl>
                                      </p:cBhvr>
                                      <p:to x="100000" y="90000"/>
                                    </p:animScale>
                                    <p:animScale>
                                      <p:cBhvr>
                                        <p:cTn id="52" dur="166" decel="50000">
                                          <p:stCondLst>
                                            <p:cond delay="1668"/>
                                          </p:stCondLst>
                                        </p:cTn>
                                        <p:tgtEl>
                                          <p:spTgt spid="5">
                                            <p:graphicEl>
                                              <a:dgm id="{918FF342-9837-4234-8DD7-A0A2BD624B00}"/>
                                            </p:graphicEl>
                                          </p:spTgt>
                                        </p:tgtEl>
                                      </p:cBhvr>
                                      <p:to x="100000" y="100000"/>
                                    </p:animScale>
                                    <p:animScale>
                                      <p:cBhvr>
                                        <p:cTn id="53" dur="26">
                                          <p:stCondLst>
                                            <p:cond delay="1808"/>
                                          </p:stCondLst>
                                        </p:cTn>
                                        <p:tgtEl>
                                          <p:spTgt spid="5">
                                            <p:graphicEl>
                                              <a:dgm id="{918FF342-9837-4234-8DD7-A0A2BD624B00}"/>
                                            </p:graphicEl>
                                          </p:spTgt>
                                        </p:tgtEl>
                                      </p:cBhvr>
                                      <p:to x="100000" y="95000"/>
                                    </p:animScale>
                                    <p:animScale>
                                      <p:cBhvr>
                                        <p:cTn id="54" dur="166" decel="50000">
                                          <p:stCondLst>
                                            <p:cond delay="1834"/>
                                          </p:stCondLst>
                                        </p:cTn>
                                        <p:tgtEl>
                                          <p:spTgt spid="5">
                                            <p:graphicEl>
                                              <a:dgm id="{918FF342-9837-4234-8DD7-A0A2BD624B00}"/>
                                            </p:graphicEl>
                                          </p:spTgt>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grpId="0" nodeType="clickEffect">
                                  <p:stCondLst>
                                    <p:cond delay="0"/>
                                  </p:stCondLst>
                                  <p:childTnLst>
                                    <p:set>
                                      <p:cBhvr>
                                        <p:cTn id="58" dur="1" fill="hold">
                                          <p:stCondLst>
                                            <p:cond delay="0"/>
                                          </p:stCondLst>
                                        </p:cTn>
                                        <p:tgtEl>
                                          <p:spTgt spid="5">
                                            <p:graphicEl>
                                              <a:dgm id="{AE1BFBB7-50E2-4D16-953E-843707232272}"/>
                                            </p:graphicEl>
                                          </p:spTgt>
                                        </p:tgtEl>
                                        <p:attrNameLst>
                                          <p:attrName>style.visibility</p:attrName>
                                        </p:attrNameLst>
                                      </p:cBhvr>
                                      <p:to>
                                        <p:strVal val="visible"/>
                                      </p:to>
                                    </p:set>
                                    <p:animEffect transition="in" filter="wipe(down)">
                                      <p:cBhvr>
                                        <p:cTn id="59" dur="580">
                                          <p:stCondLst>
                                            <p:cond delay="0"/>
                                          </p:stCondLst>
                                        </p:cTn>
                                        <p:tgtEl>
                                          <p:spTgt spid="5">
                                            <p:graphicEl>
                                              <a:dgm id="{AE1BFBB7-50E2-4D16-953E-843707232272}"/>
                                            </p:graphicEl>
                                          </p:spTgt>
                                        </p:tgtEl>
                                      </p:cBhvr>
                                    </p:animEffect>
                                    <p:anim calcmode="lin" valueType="num">
                                      <p:cBhvr>
                                        <p:cTn id="60" dur="1822" tmFilter="0,0; 0.14,0.36; 0.43,0.73; 0.71,0.91; 1.0,1.0">
                                          <p:stCondLst>
                                            <p:cond delay="0"/>
                                          </p:stCondLst>
                                        </p:cTn>
                                        <p:tgtEl>
                                          <p:spTgt spid="5">
                                            <p:graphicEl>
                                              <a:dgm id="{AE1BFBB7-50E2-4D16-953E-843707232272}"/>
                                            </p:graphicEl>
                                          </p:spTgt>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5">
                                            <p:graphicEl>
                                              <a:dgm id="{AE1BFBB7-50E2-4D16-953E-843707232272}"/>
                                            </p:graphicEl>
                                          </p:spTgt>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5">
                                            <p:graphicEl>
                                              <a:dgm id="{AE1BFBB7-50E2-4D16-953E-843707232272}"/>
                                            </p:graphicEl>
                                          </p:spTgt>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5">
                                            <p:graphicEl>
                                              <a:dgm id="{AE1BFBB7-50E2-4D16-953E-843707232272}"/>
                                            </p:graphicEl>
                                          </p:spTgt>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5">
                                            <p:graphicEl>
                                              <a:dgm id="{AE1BFBB7-50E2-4D16-953E-843707232272}"/>
                                            </p:graphicEl>
                                          </p:spTgt>
                                        </p:tgtEl>
                                        <p:attrNameLst>
                                          <p:attrName>ppt_y</p:attrName>
                                        </p:attrNameLst>
                                      </p:cBhvr>
                                      <p:tavLst>
                                        <p:tav tm="0" fmla="#ppt_y-sin(pi*$)/81">
                                          <p:val>
                                            <p:fltVal val="0"/>
                                          </p:val>
                                        </p:tav>
                                        <p:tav tm="100000">
                                          <p:val>
                                            <p:fltVal val="1"/>
                                          </p:val>
                                        </p:tav>
                                      </p:tavLst>
                                    </p:anim>
                                    <p:animScale>
                                      <p:cBhvr>
                                        <p:cTn id="65" dur="26">
                                          <p:stCondLst>
                                            <p:cond delay="650"/>
                                          </p:stCondLst>
                                        </p:cTn>
                                        <p:tgtEl>
                                          <p:spTgt spid="5">
                                            <p:graphicEl>
                                              <a:dgm id="{AE1BFBB7-50E2-4D16-953E-843707232272}"/>
                                            </p:graphicEl>
                                          </p:spTgt>
                                        </p:tgtEl>
                                      </p:cBhvr>
                                      <p:to x="100000" y="60000"/>
                                    </p:animScale>
                                    <p:animScale>
                                      <p:cBhvr>
                                        <p:cTn id="66" dur="166" decel="50000">
                                          <p:stCondLst>
                                            <p:cond delay="676"/>
                                          </p:stCondLst>
                                        </p:cTn>
                                        <p:tgtEl>
                                          <p:spTgt spid="5">
                                            <p:graphicEl>
                                              <a:dgm id="{AE1BFBB7-50E2-4D16-953E-843707232272}"/>
                                            </p:graphicEl>
                                          </p:spTgt>
                                        </p:tgtEl>
                                      </p:cBhvr>
                                      <p:to x="100000" y="100000"/>
                                    </p:animScale>
                                    <p:animScale>
                                      <p:cBhvr>
                                        <p:cTn id="67" dur="26">
                                          <p:stCondLst>
                                            <p:cond delay="1312"/>
                                          </p:stCondLst>
                                        </p:cTn>
                                        <p:tgtEl>
                                          <p:spTgt spid="5">
                                            <p:graphicEl>
                                              <a:dgm id="{AE1BFBB7-50E2-4D16-953E-843707232272}"/>
                                            </p:graphicEl>
                                          </p:spTgt>
                                        </p:tgtEl>
                                      </p:cBhvr>
                                      <p:to x="100000" y="80000"/>
                                    </p:animScale>
                                    <p:animScale>
                                      <p:cBhvr>
                                        <p:cTn id="68" dur="166" decel="50000">
                                          <p:stCondLst>
                                            <p:cond delay="1338"/>
                                          </p:stCondLst>
                                        </p:cTn>
                                        <p:tgtEl>
                                          <p:spTgt spid="5">
                                            <p:graphicEl>
                                              <a:dgm id="{AE1BFBB7-50E2-4D16-953E-843707232272}"/>
                                            </p:graphicEl>
                                          </p:spTgt>
                                        </p:tgtEl>
                                      </p:cBhvr>
                                      <p:to x="100000" y="100000"/>
                                    </p:animScale>
                                    <p:animScale>
                                      <p:cBhvr>
                                        <p:cTn id="69" dur="26">
                                          <p:stCondLst>
                                            <p:cond delay="1642"/>
                                          </p:stCondLst>
                                        </p:cTn>
                                        <p:tgtEl>
                                          <p:spTgt spid="5">
                                            <p:graphicEl>
                                              <a:dgm id="{AE1BFBB7-50E2-4D16-953E-843707232272}"/>
                                            </p:graphicEl>
                                          </p:spTgt>
                                        </p:tgtEl>
                                      </p:cBhvr>
                                      <p:to x="100000" y="90000"/>
                                    </p:animScale>
                                    <p:animScale>
                                      <p:cBhvr>
                                        <p:cTn id="70" dur="166" decel="50000">
                                          <p:stCondLst>
                                            <p:cond delay="1668"/>
                                          </p:stCondLst>
                                        </p:cTn>
                                        <p:tgtEl>
                                          <p:spTgt spid="5">
                                            <p:graphicEl>
                                              <a:dgm id="{AE1BFBB7-50E2-4D16-953E-843707232272}"/>
                                            </p:graphicEl>
                                          </p:spTgt>
                                        </p:tgtEl>
                                      </p:cBhvr>
                                      <p:to x="100000" y="100000"/>
                                    </p:animScale>
                                    <p:animScale>
                                      <p:cBhvr>
                                        <p:cTn id="71" dur="26">
                                          <p:stCondLst>
                                            <p:cond delay="1808"/>
                                          </p:stCondLst>
                                        </p:cTn>
                                        <p:tgtEl>
                                          <p:spTgt spid="5">
                                            <p:graphicEl>
                                              <a:dgm id="{AE1BFBB7-50E2-4D16-953E-843707232272}"/>
                                            </p:graphicEl>
                                          </p:spTgt>
                                        </p:tgtEl>
                                      </p:cBhvr>
                                      <p:to x="100000" y="95000"/>
                                    </p:animScale>
                                    <p:animScale>
                                      <p:cBhvr>
                                        <p:cTn id="72" dur="166" decel="50000">
                                          <p:stCondLst>
                                            <p:cond delay="1834"/>
                                          </p:stCondLst>
                                        </p:cTn>
                                        <p:tgtEl>
                                          <p:spTgt spid="5">
                                            <p:graphicEl>
                                              <a:dgm id="{AE1BFBB7-50E2-4D16-953E-843707232272}"/>
                                            </p:graphicEl>
                                          </p:spTgt>
                                        </p:tgtEl>
                                      </p:cBhvr>
                                      <p:to x="100000" y="100000"/>
                                    </p:animScale>
                                  </p:childTnLst>
                                </p:cTn>
                              </p:par>
                              <p:par>
                                <p:cTn id="73" presetID="26" presetClass="entr" presetSubtype="0" fill="hold" grpId="0" nodeType="withEffect">
                                  <p:stCondLst>
                                    <p:cond delay="0"/>
                                  </p:stCondLst>
                                  <p:childTnLst>
                                    <p:set>
                                      <p:cBhvr>
                                        <p:cTn id="74" dur="1" fill="hold">
                                          <p:stCondLst>
                                            <p:cond delay="0"/>
                                          </p:stCondLst>
                                        </p:cTn>
                                        <p:tgtEl>
                                          <p:spTgt spid="5">
                                            <p:graphicEl>
                                              <a:dgm id="{AC77514B-0541-443E-AFE6-08C360B90EC1}"/>
                                            </p:graphicEl>
                                          </p:spTgt>
                                        </p:tgtEl>
                                        <p:attrNameLst>
                                          <p:attrName>style.visibility</p:attrName>
                                        </p:attrNameLst>
                                      </p:cBhvr>
                                      <p:to>
                                        <p:strVal val="visible"/>
                                      </p:to>
                                    </p:set>
                                    <p:animEffect transition="in" filter="wipe(down)">
                                      <p:cBhvr>
                                        <p:cTn id="75" dur="580">
                                          <p:stCondLst>
                                            <p:cond delay="0"/>
                                          </p:stCondLst>
                                        </p:cTn>
                                        <p:tgtEl>
                                          <p:spTgt spid="5">
                                            <p:graphicEl>
                                              <a:dgm id="{AC77514B-0541-443E-AFE6-08C360B90EC1}"/>
                                            </p:graphicEl>
                                          </p:spTgt>
                                        </p:tgtEl>
                                      </p:cBhvr>
                                    </p:animEffect>
                                    <p:anim calcmode="lin" valueType="num">
                                      <p:cBhvr>
                                        <p:cTn id="76" dur="1822" tmFilter="0,0; 0.14,0.36; 0.43,0.73; 0.71,0.91; 1.0,1.0">
                                          <p:stCondLst>
                                            <p:cond delay="0"/>
                                          </p:stCondLst>
                                        </p:cTn>
                                        <p:tgtEl>
                                          <p:spTgt spid="5">
                                            <p:graphicEl>
                                              <a:dgm id="{AC77514B-0541-443E-AFE6-08C360B90EC1}"/>
                                            </p:graphicEl>
                                          </p:spTgt>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5">
                                            <p:graphicEl>
                                              <a:dgm id="{AC77514B-0541-443E-AFE6-08C360B90EC1}"/>
                                            </p:graphicEl>
                                          </p:spTgt>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5">
                                            <p:graphicEl>
                                              <a:dgm id="{AC77514B-0541-443E-AFE6-08C360B90EC1}"/>
                                            </p:graphicEl>
                                          </p:spTgt>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5">
                                            <p:graphicEl>
                                              <a:dgm id="{AC77514B-0541-443E-AFE6-08C360B90EC1}"/>
                                            </p:graphicEl>
                                          </p:spTgt>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5">
                                            <p:graphicEl>
                                              <a:dgm id="{AC77514B-0541-443E-AFE6-08C360B90EC1}"/>
                                            </p:graphicEl>
                                          </p:spTgt>
                                        </p:tgtEl>
                                        <p:attrNameLst>
                                          <p:attrName>ppt_y</p:attrName>
                                        </p:attrNameLst>
                                      </p:cBhvr>
                                      <p:tavLst>
                                        <p:tav tm="0" fmla="#ppt_y-sin(pi*$)/81">
                                          <p:val>
                                            <p:fltVal val="0"/>
                                          </p:val>
                                        </p:tav>
                                        <p:tav tm="100000">
                                          <p:val>
                                            <p:fltVal val="1"/>
                                          </p:val>
                                        </p:tav>
                                      </p:tavLst>
                                    </p:anim>
                                    <p:animScale>
                                      <p:cBhvr>
                                        <p:cTn id="81" dur="26">
                                          <p:stCondLst>
                                            <p:cond delay="650"/>
                                          </p:stCondLst>
                                        </p:cTn>
                                        <p:tgtEl>
                                          <p:spTgt spid="5">
                                            <p:graphicEl>
                                              <a:dgm id="{AC77514B-0541-443E-AFE6-08C360B90EC1}"/>
                                            </p:graphicEl>
                                          </p:spTgt>
                                        </p:tgtEl>
                                      </p:cBhvr>
                                      <p:to x="100000" y="60000"/>
                                    </p:animScale>
                                    <p:animScale>
                                      <p:cBhvr>
                                        <p:cTn id="82" dur="166" decel="50000">
                                          <p:stCondLst>
                                            <p:cond delay="676"/>
                                          </p:stCondLst>
                                        </p:cTn>
                                        <p:tgtEl>
                                          <p:spTgt spid="5">
                                            <p:graphicEl>
                                              <a:dgm id="{AC77514B-0541-443E-AFE6-08C360B90EC1}"/>
                                            </p:graphicEl>
                                          </p:spTgt>
                                        </p:tgtEl>
                                      </p:cBhvr>
                                      <p:to x="100000" y="100000"/>
                                    </p:animScale>
                                    <p:animScale>
                                      <p:cBhvr>
                                        <p:cTn id="83" dur="26">
                                          <p:stCondLst>
                                            <p:cond delay="1312"/>
                                          </p:stCondLst>
                                        </p:cTn>
                                        <p:tgtEl>
                                          <p:spTgt spid="5">
                                            <p:graphicEl>
                                              <a:dgm id="{AC77514B-0541-443E-AFE6-08C360B90EC1}"/>
                                            </p:graphicEl>
                                          </p:spTgt>
                                        </p:tgtEl>
                                      </p:cBhvr>
                                      <p:to x="100000" y="80000"/>
                                    </p:animScale>
                                    <p:animScale>
                                      <p:cBhvr>
                                        <p:cTn id="84" dur="166" decel="50000">
                                          <p:stCondLst>
                                            <p:cond delay="1338"/>
                                          </p:stCondLst>
                                        </p:cTn>
                                        <p:tgtEl>
                                          <p:spTgt spid="5">
                                            <p:graphicEl>
                                              <a:dgm id="{AC77514B-0541-443E-AFE6-08C360B90EC1}"/>
                                            </p:graphicEl>
                                          </p:spTgt>
                                        </p:tgtEl>
                                      </p:cBhvr>
                                      <p:to x="100000" y="100000"/>
                                    </p:animScale>
                                    <p:animScale>
                                      <p:cBhvr>
                                        <p:cTn id="85" dur="26">
                                          <p:stCondLst>
                                            <p:cond delay="1642"/>
                                          </p:stCondLst>
                                        </p:cTn>
                                        <p:tgtEl>
                                          <p:spTgt spid="5">
                                            <p:graphicEl>
                                              <a:dgm id="{AC77514B-0541-443E-AFE6-08C360B90EC1}"/>
                                            </p:graphicEl>
                                          </p:spTgt>
                                        </p:tgtEl>
                                      </p:cBhvr>
                                      <p:to x="100000" y="90000"/>
                                    </p:animScale>
                                    <p:animScale>
                                      <p:cBhvr>
                                        <p:cTn id="86" dur="166" decel="50000">
                                          <p:stCondLst>
                                            <p:cond delay="1668"/>
                                          </p:stCondLst>
                                        </p:cTn>
                                        <p:tgtEl>
                                          <p:spTgt spid="5">
                                            <p:graphicEl>
                                              <a:dgm id="{AC77514B-0541-443E-AFE6-08C360B90EC1}"/>
                                            </p:graphicEl>
                                          </p:spTgt>
                                        </p:tgtEl>
                                      </p:cBhvr>
                                      <p:to x="100000" y="100000"/>
                                    </p:animScale>
                                    <p:animScale>
                                      <p:cBhvr>
                                        <p:cTn id="87" dur="26">
                                          <p:stCondLst>
                                            <p:cond delay="1808"/>
                                          </p:stCondLst>
                                        </p:cTn>
                                        <p:tgtEl>
                                          <p:spTgt spid="5">
                                            <p:graphicEl>
                                              <a:dgm id="{AC77514B-0541-443E-AFE6-08C360B90EC1}"/>
                                            </p:graphicEl>
                                          </p:spTgt>
                                        </p:tgtEl>
                                      </p:cBhvr>
                                      <p:to x="100000" y="95000"/>
                                    </p:animScale>
                                    <p:animScale>
                                      <p:cBhvr>
                                        <p:cTn id="88" dur="166" decel="50000">
                                          <p:stCondLst>
                                            <p:cond delay="1834"/>
                                          </p:stCondLst>
                                        </p:cTn>
                                        <p:tgtEl>
                                          <p:spTgt spid="5">
                                            <p:graphicEl>
                                              <a:dgm id="{AC77514B-0541-443E-AFE6-08C360B90EC1}"/>
                                            </p:graphic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C8004-498D-43AA-8773-6DA5F041EA1F}"/>
              </a:ext>
            </a:extLst>
          </p:cNvPr>
          <p:cNvSpPr>
            <a:spLocks noGrp="1"/>
          </p:cNvSpPr>
          <p:nvPr>
            <p:ph type="title"/>
          </p:nvPr>
        </p:nvSpPr>
        <p:spPr>
          <a:xfrm>
            <a:off x="1295402" y="982132"/>
            <a:ext cx="9601196" cy="1303867"/>
          </a:xfrm>
        </p:spPr>
        <p:txBody>
          <a:bodyPr>
            <a:normAutofit/>
          </a:bodyPr>
          <a:lstStyle/>
          <a:p>
            <a:pPr rtl="1"/>
            <a:r>
              <a:rPr lang="ar-SA">
                <a:solidFill>
                  <a:srgbClr val="262626"/>
                </a:solidFill>
                <a:latin typeface="Sakkal Majalla" panose="02000000000000000000" pitchFamily="2" charset="-78"/>
                <a:cs typeface="Sakkal Majalla" panose="02000000000000000000" pitchFamily="2" charset="-78"/>
              </a:rPr>
              <a:t>للحفاظ (12)</a:t>
            </a:r>
            <a:endParaRPr lang="en-US" dirty="0">
              <a:solidFill>
                <a:srgbClr val="262626"/>
              </a:solidFill>
              <a:latin typeface="Sakkal Majalla" panose="02000000000000000000" pitchFamily="2" charset="-78"/>
              <a:cs typeface="Sakkal Majalla" panose="02000000000000000000" pitchFamily="2" charset="-78"/>
            </a:endParaRPr>
          </a:p>
        </p:txBody>
      </p:sp>
      <p:graphicFrame>
        <p:nvGraphicFramePr>
          <p:cNvPr id="5" name="Content Placeholder 2">
            <a:extLst>
              <a:ext uri="{FF2B5EF4-FFF2-40B4-BE49-F238E27FC236}">
                <a16:creationId xmlns:a16="http://schemas.microsoft.com/office/drawing/2014/main" id="{88FA6B1A-F6A5-4314-BDAC-CE9DCE055B28}"/>
              </a:ext>
            </a:extLst>
          </p:cNvPr>
          <p:cNvGraphicFramePr>
            <a:graphicFrameLocks noGrp="1"/>
          </p:cNvGraphicFramePr>
          <p:nvPr>
            <p:ph idx="1"/>
            <p:extLst>
              <p:ext uri="{D42A27DB-BD31-4B8C-83A1-F6EECF244321}">
                <p14:modId xmlns:p14="http://schemas.microsoft.com/office/powerpoint/2010/main" val="3441096064"/>
              </p:ext>
            </p:extLst>
          </p:nvPr>
        </p:nvGraphicFramePr>
        <p:xfrm>
          <a:off x="1295401" y="2675822"/>
          <a:ext cx="9601197" cy="2985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3" name="Group 2">
            <a:extLst>
              <a:ext uri="{FF2B5EF4-FFF2-40B4-BE49-F238E27FC236}">
                <a16:creationId xmlns:a16="http://schemas.microsoft.com/office/drawing/2014/main" id="{71B016E2-E571-4082-B0D8-C398520F7CA6}"/>
              </a:ext>
            </a:extLst>
          </p:cNvPr>
          <p:cNvGrpSpPr/>
          <p:nvPr/>
        </p:nvGrpSpPr>
        <p:grpSpPr>
          <a:xfrm>
            <a:off x="2801569" y="4394078"/>
            <a:ext cx="8161017" cy="1267419"/>
            <a:chOff x="2828291" y="4394078"/>
            <a:chExt cx="8161017" cy="1267419"/>
          </a:xfrm>
        </p:grpSpPr>
        <p:grpSp>
          <p:nvGrpSpPr>
            <p:cNvPr id="11" name="Group 10">
              <a:extLst>
                <a:ext uri="{FF2B5EF4-FFF2-40B4-BE49-F238E27FC236}">
                  <a16:creationId xmlns:a16="http://schemas.microsoft.com/office/drawing/2014/main" id="{DA285E82-F777-4263-9A11-0D6922C53A28}"/>
                </a:ext>
              </a:extLst>
            </p:cNvPr>
            <p:cNvGrpSpPr/>
            <p:nvPr/>
          </p:nvGrpSpPr>
          <p:grpSpPr>
            <a:xfrm>
              <a:off x="2828291" y="4765795"/>
              <a:ext cx="8161017" cy="895702"/>
              <a:chOff x="1508568" y="2089972"/>
              <a:chExt cx="8161017" cy="895702"/>
            </a:xfrm>
          </p:grpSpPr>
          <p:sp>
            <p:nvSpPr>
              <p:cNvPr id="15" name="Rectangle: Rounded Corners 14">
                <a:extLst>
                  <a:ext uri="{FF2B5EF4-FFF2-40B4-BE49-F238E27FC236}">
                    <a16:creationId xmlns:a16="http://schemas.microsoft.com/office/drawing/2014/main" id="{FF256F36-1583-48B9-9845-22C7C4F9CC25}"/>
                  </a:ext>
                </a:extLst>
              </p:cNvPr>
              <p:cNvSpPr/>
              <p:nvPr/>
            </p:nvSpPr>
            <p:spPr>
              <a:xfrm>
                <a:off x="1508568" y="2089972"/>
                <a:ext cx="8161017" cy="895702"/>
              </a:xfrm>
              <a:prstGeom prst="roundRect">
                <a:avLst>
                  <a:gd name="adj" fmla="val 10000"/>
                </a:avLst>
              </a:prstGeom>
            </p:spPr>
            <p:style>
              <a:lnRef idx="2">
                <a:schemeClr val="lt1">
                  <a:hueOff val="0"/>
                  <a:satOff val="0"/>
                  <a:lumOff val="0"/>
                  <a:alphaOff val="0"/>
                </a:schemeClr>
              </a:lnRef>
              <a:fillRef idx="1">
                <a:schemeClr val="accent2">
                  <a:hueOff val="3363155"/>
                  <a:satOff val="-3572"/>
                  <a:lumOff val="2745"/>
                  <a:alphaOff val="0"/>
                </a:schemeClr>
              </a:fillRef>
              <a:effectRef idx="0">
                <a:schemeClr val="accent2">
                  <a:hueOff val="3363155"/>
                  <a:satOff val="-3572"/>
                  <a:lumOff val="2745"/>
                  <a:alphaOff val="0"/>
                </a:schemeClr>
              </a:effectRef>
              <a:fontRef idx="minor">
                <a:schemeClr val="lt1"/>
              </a:fontRef>
            </p:style>
          </p:sp>
          <p:sp>
            <p:nvSpPr>
              <p:cNvPr id="16" name="Rectangle: Rounded Corners 4">
                <a:extLst>
                  <a:ext uri="{FF2B5EF4-FFF2-40B4-BE49-F238E27FC236}">
                    <a16:creationId xmlns:a16="http://schemas.microsoft.com/office/drawing/2014/main" id="{83D1E355-2ECD-481F-A83A-3401C9FC7B07}"/>
                  </a:ext>
                </a:extLst>
              </p:cNvPr>
              <p:cNvSpPr txBox="1"/>
              <p:nvPr/>
            </p:nvSpPr>
            <p:spPr>
              <a:xfrm>
                <a:off x="1534802" y="2116206"/>
                <a:ext cx="6806253" cy="84323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lvl="0" algn="ctr" defTabSz="1244600" rtl="1">
                  <a:lnSpc>
                    <a:spcPct val="90000"/>
                  </a:lnSpc>
                  <a:spcBef>
                    <a:spcPct val="0"/>
                  </a:spcBef>
                  <a:spcAft>
                    <a:spcPct val="35000"/>
                  </a:spcAft>
                </a:pPr>
                <a:r>
                  <a:rPr lang="ar-SA" sz="2400" dirty="0">
                    <a:latin typeface="Sakkal Majalla" panose="02000000000000000000" pitchFamily="2" charset="-78"/>
                    <a:cs typeface="Sakkal Majalla" panose="02000000000000000000" pitchFamily="2" charset="-78"/>
                  </a:rPr>
                  <a:t>(وَإِذْ تَأَذَّنَ رَبُّكَ لَيَبْعَثَنَّ عَلَيْهِمْ إِلَى يَوْمِ الْقِيَامَةِ مَن يَسُومُهُمْ سُوءَ الْعَذَابِ إِنَّ رَبَّكَ </a:t>
                </a:r>
                <a:r>
                  <a:rPr lang="ar-SA" sz="2400" u="sng" dirty="0">
                    <a:solidFill>
                      <a:schemeClr val="tx1"/>
                    </a:solidFill>
                    <a:latin typeface="Sakkal Majalla" panose="02000000000000000000" pitchFamily="2" charset="-78"/>
                    <a:cs typeface="Sakkal Majalla" panose="02000000000000000000" pitchFamily="2" charset="-78"/>
                  </a:rPr>
                  <a:t>لَسَرِيعُ الْعِقَابِ</a:t>
                </a:r>
                <a:r>
                  <a:rPr lang="ar-SA" sz="2400" dirty="0">
                    <a:solidFill>
                      <a:schemeClr val="tx1"/>
                    </a:solidFill>
                    <a:latin typeface="Sakkal Majalla" panose="02000000000000000000" pitchFamily="2" charset="-78"/>
                    <a:cs typeface="Sakkal Majalla" panose="02000000000000000000" pitchFamily="2" charset="-78"/>
                  </a:rPr>
                  <a:t> </a:t>
                </a:r>
                <a:r>
                  <a:rPr lang="ar-SA" sz="2400" dirty="0">
                    <a:latin typeface="Sakkal Majalla" panose="02000000000000000000" pitchFamily="2" charset="-78"/>
                    <a:cs typeface="Sakkal Majalla" panose="02000000000000000000" pitchFamily="2" charset="-78"/>
                  </a:rPr>
                  <a:t>وَإِنَّهُ لَغَفُورٌ رَّحِيمٌ(167))</a:t>
                </a:r>
                <a:r>
                  <a:rPr lang="en-US" sz="2400" dirty="0">
                    <a:latin typeface="Sakkal Majalla" panose="02000000000000000000" pitchFamily="2" charset="-78"/>
                    <a:cs typeface="Sakkal Majalla" panose="02000000000000000000" pitchFamily="2" charset="-78"/>
                  </a:rPr>
                  <a:t> </a:t>
                </a:r>
                <a:r>
                  <a:rPr lang="ar-SA" sz="2400" dirty="0">
                    <a:latin typeface="Sakkal Majalla" panose="02000000000000000000" pitchFamily="2" charset="-78"/>
                    <a:cs typeface="Sakkal Majalla" panose="02000000000000000000" pitchFamily="2" charset="-78"/>
                  </a:rPr>
                  <a:t> سورة الأعراف</a:t>
                </a:r>
                <a:endParaRPr lang="en-US" sz="4000" kern="1200" dirty="0">
                  <a:latin typeface="Sakkal Majalla" panose="02000000000000000000" pitchFamily="2" charset="-78"/>
                  <a:cs typeface="Sakkal Majalla" panose="02000000000000000000" pitchFamily="2" charset="-78"/>
                </a:endParaRPr>
              </a:p>
            </p:txBody>
          </p:sp>
        </p:grpSp>
        <p:grpSp>
          <p:nvGrpSpPr>
            <p:cNvPr id="12" name="Group 11">
              <a:extLst>
                <a:ext uri="{FF2B5EF4-FFF2-40B4-BE49-F238E27FC236}">
                  <a16:creationId xmlns:a16="http://schemas.microsoft.com/office/drawing/2014/main" id="{E3CD14FB-8161-4E88-BDD9-DB3B5E9C39B1}"/>
                </a:ext>
              </a:extLst>
            </p:cNvPr>
            <p:cNvGrpSpPr/>
            <p:nvPr/>
          </p:nvGrpSpPr>
          <p:grpSpPr>
            <a:xfrm>
              <a:off x="9687012" y="4394078"/>
              <a:ext cx="582206" cy="582206"/>
              <a:chOff x="8367289" y="1718255"/>
              <a:chExt cx="582206" cy="582206"/>
            </a:xfrm>
          </p:grpSpPr>
          <p:sp>
            <p:nvSpPr>
              <p:cNvPr id="13" name="Arrow: Down 12">
                <a:extLst>
                  <a:ext uri="{FF2B5EF4-FFF2-40B4-BE49-F238E27FC236}">
                    <a16:creationId xmlns:a16="http://schemas.microsoft.com/office/drawing/2014/main" id="{2855C1FB-124C-4D08-9BCD-146D350BB843}"/>
                  </a:ext>
                </a:extLst>
              </p:cNvPr>
              <p:cNvSpPr/>
              <p:nvPr/>
            </p:nvSpPr>
            <p:spPr>
              <a:xfrm>
                <a:off x="8367289" y="1718255"/>
                <a:ext cx="582206" cy="582206"/>
              </a:xfrm>
              <a:prstGeom prst="downArrow">
                <a:avLst>
                  <a:gd name="adj1" fmla="val 55000"/>
                  <a:gd name="adj2" fmla="val 45000"/>
                </a:avLst>
              </a:prstGeom>
            </p:spPr>
            <p:style>
              <a:lnRef idx="2">
                <a:schemeClr val="accent2">
                  <a:tint val="40000"/>
                  <a:alpha val="90000"/>
                  <a:hueOff val="4183470"/>
                  <a:satOff val="1428"/>
                  <a:lumOff val="439"/>
                  <a:alphaOff val="0"/>
                </a:schemeClr>
              </a:lnRef>
              <a:fillRef idx="1">
                <a:schemeClr val="accent2">
                  <a:tint val="40000"/>
                  <a:alpha val="90000"/>
                  <a:hueOff val="4183470"/>
                  <a:satOff val="1428"/>
                  <a:lumOff val="439"/>
                  <a:alphaOff val="0"/>
                </a:schemeClr>
              </a:fillRef>
              <a:effectRef idx="0">
                <a:schemeClr val="accent2">
                  <a:tint val="40000"/>
                  <a:alpha val="90000"/>
                  <a:hueOff val="4183470"/>
                  <a:satOff val="1428"/>
                  <a:lumOff val="439"/>
                  <a:alphaOff val="0"/>
                </a:schemeClr>
              </a:effectRef>
              <a:fontRef idx="minor">
                <a:schemeClr val="dk1">
                  <a:hueOff val="0"/>
                  <a:satOff val="0"/>
                  <a:lumOff val="0"/>
                  <a:alphaOff val="0"/>
                </a:schemeClr>
              </a:fontRef>
            </p:style>
          </p:sp>
          <p:sp>
            <p:nvSpPr>
              <p:cNvPr id="14" name="Arrow: Down 6">
                <a:extLst>
                  <a:ext uri="{FF2B5EF4-FFF2-40B4-BE49-F238E27FC236}">
                    <a16:creationId xmlns:a16="http://schemas.microsoft.com/office/drawing/2014/main" id="{3CF7C485-44FF-44FD-A624-2E913D043C6D}"/>
                  </a:ext>
                </a:extLst>
              </p:cNvPr>
              <p:cNvSpPr txBox="1"/>
              <p:nvPr/>
            </p:nvSpPr>
            <p:spPr>
              <a:xfrm>
                <a:off x="8498285" y="1718255"/>
                <a:ext cx="320214" cy="43811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p:txBody>
          </p:sp>
        </p:grpSp>
      </p:grpSp>
    </p:spTree>
    <p:extLst>
      <p:ext uri="{BB962C8B-B14F-4D97-AF65-F5344CB8AC3E}">
        <p14:creationId xmlns:p14="http://schemas.microsoft.com/office/powerpoint/2010/main" val="13113225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graphicEl>
                                              <a:dgm id="{1BEC1CC2-7978-46CE-8A75-67A769C03883}"/>
                                            </p:graphicEl>
                                          </p:spTgt>
                                        </p:tgtEl>
                                        <p:attrNameLst>
                                          <p:attrName>style.visibility</p:attrName>
                                        </p:attrNameLst>
                                      </p:cBhvr>
                                      <p:to>
                                        <p:strVal val="visible"/>
                                      </p:to>
                                    </p:set>
                                    <p:animEffect transition="in" filter="wipe(down)">
                                      <p:cBhvr>
                                        <p:cTn id="7" dur="580">
                                          <p:stCondLst>
                                            <p:cond delay="0"/>
                                          </p:stCondLst>
                                        </p:cTn>
                                        <p:tgtEl>
                                          <p:spTgt spid="5">
                                            <p:graphicEl>
                                              <a:dgm id="{1BEC1CC2-7978-46CE-8A75-67A769C03883}"/>
                                            </p:graphicEl>
                                          </p:spTgt>
                                        </p:tgtEl>
                                      </p:cBhvr>
                                    </p:animEffect>
                                    <p:anim calcmode="lin" valueType="num">
                                      <p:cBhvr>
                                        <p:cTn id="8" dur="1822" tmFilter="0,0; 0.14,0.36; 0.43,0.73; 0.71,0.91; 1.0,1.0">
                                          <p:stCondLst>
                                            <p:cond delay="0"/>
                                          </p:stCondLst>
                                        </p:cTn>
                                        <p:tgtEl>
                                          <p:spTgt spid="5">
                                            <p:graphicEl>
                                              <a:dgm id="{1BEC1CC2-7978-46CE-8A75-67A769C03883}"/>
                                            </p:graphic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graphicEl>
                                              <a:dgm id="{1BEC1CC2-7978-46CE-8A75-67A769C03883}"/>
                                            </p:graphic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graphicEl>
                                              <a:dgm id="{1BEC1CC2-7978-46CE-8A75-67A769C03883}"/>
                                            </p:graphic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graphicEl>
                                              <a:dgm id="{1BEC1CC2-7978-46CE-8A75-67A769C03883}"/>
                                            </p:graphic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graphicEl>
                                              <a:dgm id="{1BEC1CC2-7978-46CE-8A75-67A769C03883}"/>
                                            </p:graphic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graphicEl>
                                              <a:dgm id="{1BEC1CC2-7978-46CE-8A75-67A769C03883}"/>
                                            </p:graphicEl>
                                          </p:spTgt>
                                        </p:tgtEl>
                                      </p:cBhvr>
                                      <p:to x="100000" y="60000"/>
                                    </p:animScale>
                                    <p:animScale>
                                      <p:cBhvr>
                                        <p:cTn id="14" dur="166" decel="50000">
                                          <p:stCondLst>
                                            <p:cond delay="676"/>
                                          </p:stCondLst>
                                        </p:cTn>
                                        <p:tgtEl>
                                          <p:spTgt spid="5">
                                            <p:graphicEl>
                                              <a:dgm id="{1BEC1CC2-7978-46CE-8A75-67A769C03883}"/>
                                            </p:graphicEl>
                                          </p:spTgt>
                                        </p:tgtEl>
                                      </p:cBhvr>
                                      <p:to x="100000" y="100000"/>
                                    </p:animScale>
                                    <p:animScale>
                                      <p:cBhvr>
                                        <p:cTn id="15" dur="26">
                                          <p:stCondLst>
                                            <p:cond delay="1312"/>
                                          </p:stCondLst>
                                        </p:cTn>
                                        <p:tgtEl>
                                          <p:spTgt spid="5">
                                            <p:graphicEl>
                                              <a:dgm id="{1BEC1CC2-7978-46CE-8A75-67A769C03883}"/>
                                            </p:graphicEl>
                                          </p:spTgt>
                                        </p:tgtEl>
                                      </p:cBhvr>
                                      <p:to x="100000" y="80000"/>
                                    </p:animScale>
                                    <p:animScale>
                                      <p:cBhvr>
                                        <p:cTn id="16" dur="166" decel="50000">
                                          <p:stCondLst>
                                            <p:cond delay="1338"/>
                                          </p:stCondLst>
                                        </p:cTn>
                                        <p:tgtEl>
                                          <p:spTgt spid="5">
                                            <p:graphicEl>
                                              <a:dgm id="{1BEC1CC2-7978-46CE-8A75-67A769C03883}"/>
                                            </p:graphicEl>
                                          </p:spTgt>
                                        </p:tgtEl>
                                      </p:cBhvr>
                                      <p:to x="100000" y="100000"/>
                                    </p:animScale>
                                    <p:animScale>
                                      <p:cBhvr>
                                        <p:cTn id="17" dur="26">
                                          <p:stCondLst>
                                            <p:cond delay="1642"/>
                                          </p:stCondLst>
                                        </p:cTn>
                                        <p:tgtEl>
                                          <p:spTgt spid="5">
                                            <p:graphicEl>
                                              <a:dgm id="{1BEC1CC2-7978-46CE-8A75-67A769C03883}"/>
                                            </p:graphicEl>
                                          </p:spTgt>
                                        </p:tgtEl>
                                      </p:cBhvr>
                                      <p:to x="100000" y="90000"/>
                                    </p:animScale>
                                    <p:animScale>
                                      <p:cBhvr>
                                        <p:cTn id="18" dur="166" decel="50000">
                                          <p:stCondLst>
                                            <p:cond delay="1668"/>
                                          </p:stCondLst>
                                        </p:cTn>
                                        <p:tgtEl>
                                          <p:spTgt spid="5">
                                            <p:graphicEl>
                                              <a:dgm id="{1BEC1CC2-7978-46CE-8A75-67A769C03883}"/>
                                            </p:graphicEl>
                                          </p:spTgt>
                                        </p:tgtEl>
                                      </p:cBhvr>
                                      <p:to x="100000" y="100000"/>
                                    </p:animScale>
                                    <p:animScale>
                                      <p:cBhvr>
                                        <p:cTn id="19" dur="26">
                                          <p:stCondLst>
                                            <p:cond delay="1808"/>
                                          </p:stCondLst>
                                        </p:cTn>
                                        <p:tgtEl>
                                          <p:spTgt spid="5">
                                            <p:graphicEl>
                                              <a:dgm id="{1BEC1CC2-7978-46CE-8A75-67A769C03883}"/>
                                            </p:graphicEl>
                                          </p:spTgt>
                                        </p:tgtEl>
                                      </p:cBhvr>
                                      <p:to x="100000" y="95000"/>
                                    </p:animScale>
                                    <p:animScale>
                                      <p:cBhvr>
                                        <p:cTn id="20" dur="166" decel="50000">
                                          <p:stCondLst>
                                            <p:cond delay="1834"/>
                                          </p:stCondLst>
                                        </p:cTn>
                                        <p:tgtEl>
                                          <p:spTgt spid="5">
                                            <p:graphicEl>
                                              <a:dgm id="{1BEC1CC2-7978-46CE-8A75-67A769C03883}"/>
                                            </p:graphic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graphicEl>
                                              <a:dgm id="{D5997FB6-A5FE-4C06-BF9E-64807667A1D9}"/>
                                            </p:graphicEl>
                                          </p:spTgt>
                                        </p:tgtEl>
                                        <p:attrNameLst>
                                          <p:attrName>style.visibility</p:attrName>
                                        </p:attrNameLst>
                                      </p:cBhvr>
                                      <p:to>
                                        <p:strVal val="visible"/>
                                      </p:to>
                                    </p:set>
                                    <p:animEffect transition="in" filter="wipe(down)">
                                      <p:cBhvr>
                                        <p:cTn id="25" dur="580">
                                          <p:stCondLst>
                                            <p:cond delay="0"/>
                                          </p:stCondLst>
                                        </p:cTn>
                                        <p:tgtEl>
                                          <p:spTgt spid="5">
                                            <p:graphicEl>
                                              <a:dgm id="{D5997FB6-A5FE-4C06-BF9E-64807667A1D9}"/>
                                            </p:graphicEl>
                                          </p:spTgt>
                                        </p:tgtEl>
                                      </p:cBhvr>
                                    </p:animEffect>
                                    <p:anim calcmode="lin" valueType="num">
                                      <p:cBhvr>
                                        <p:cTn id="26" dur="1822" tmFilter="0,0; 0.14,0.36; 0.43,0.73; 0.71,0.91; 1.0,1.0">
                                          <p:stCondLst>
                                            <p:cond delay="0"/>
                                          </p:stCondLst>
                                        </p:cTn>
                                        <p:tgtEl>
                                          <p:spTgt spid="5">
                                            <p:graphicEl>
                                              <a:dgm id="{D5997FB6-A5FE-4C06-BF9E-64807667A1D9}"/>
                                            </p:graphic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graphicEl>
                                              <a:dgm id="{D5997FB6-A5FE-4C06-BF9E-64807667A1D9}"/>
                                            </p:graphic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graphicEl>
                                              <a:dgm id="{D5997FB6-A5FE-4C06-BF9E-64807667A1D9}"/>
                                            </p:graphic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graphicEl>
                                              <a:dgm id="{D5997FB6-A5FE-4C06-BF9E-64807667A1D9}"/>
                                            </p:graphic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graphicEl>
                                              <a:dgm id="{D5997FB6-A5FE-4C06-BF9E-64807667A1D9}"/>
                                            </p:graphic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graphicEl>
                                              <a:dgm id="{D5997FB6-A5FE-4C06-BF9E-64807667A1D9}"/>
                                            </p:graphicEl>
                                          </p:spTgt>
                                        </p:tgtEl>
                                      </p:cBhvr>
                                      <p:to x="100000" y="60000"/>
                                    </p:animScale>
                                    <p:animScale>
                                      <p:cBhvr>
                                        <p:cTn id="32" dur="166" decel="50000">
                                          <p:stCondLst>
                                            <p:cond delay="676"/>
                                          </p:stCondLst>
                                        </p:cTn>
                                        <p:tgtEl>
                                          <p:spTgt spid="5">
                                            <p:graphicEl>
                                              <a:dgm id="{D5997FB6-A5FE-4C06-BF9E-64807667A1D9}"/>
                                            </p:graphicEl>
                                          </p:spTgt>
                                        </p:tgtEl>
                                      </p:cBhvr>
                                      <p:to x="100000" y="100000"/>
                                    </p:animScale>
                                    <p:animScale>
                                      <p:cBhvr>
                                        <p:cTn id="33" dur="26">
                                          <p:stCondLst>
                                            <p:cond delay="1312"/>
                                          </p:stCondLst>
                                        </p:cTn>
                                        <p:tgtEl>
                                          <p:spTgt spid="5">
                                            <p:graphicEl>
                                              <a:dgm id="{D5997FB6-A5FE-4C06-BF9E-64807667A1D9}"/>
                                            </p:graphicEl>
                                          </p:spTgt>
                                        </p:tgtEl>
                                      </p:cBhvr>
                                      <p:to x="100000" y="80000"/>
                                    </p:animScale>
                                    <p:animScale>
                                      <p:cBhvr>
                                        <p:cTn id="34" dur="166" decel="50000">
                                          <p:stCondLst>
                                            <p:cond delay="1338"/>
                                          </p:stCondLst>
                                        </p:cTn>
                                        <p:tgtEl>
                                          <p:spTgt spid="5">
                                            <p:graphicEl>
                                              <a:dgm id="{D5997FB6-A5FE-4C06-BF9E-64807667A1D9}"/>
                                            </p:graphicEl>
                                          </p:spTgt>
                                        </p:tgtEl>
                                      </p:cBhvr>
                                      <p:to x="100000" y="100000"/>
                                    </p:animScale>
                                    <p:animScale>
                                      <p:cBhvr>
                                        <p:cTn id="35" dur="26">
                                          <p:stCondLst>
                                            <p:cond delay="1642"/>
                                          </p:stCondLst>
                                        </p:cTn>
                                        <p:tgtEl>
                                          <p:spTgt spid="5">
                                            <p:graphicEl>
                                              <a:dgm id="{D5997FB6-A5FE-4C06-BF9E-64807667A1D9}"/>
                                            </p:graphicEl>
                                          </p:spTgt>
                                        </p:tgtEl>
                                      </p:cBhvr>
                                      <p:to x="100000" y="90000"/>
                                    </p:animScale>
                                    <p:animScale>
                                      <p:cBhvr>
                                        <p:cTn id="36" dur="166" decel="50000">
                                          <p:stCondLst>
                                            <p:cond delay="1668"/>
                                          </p:stCondLst>
                                        </p:cTn>
                                        <p:tgtEl>
                                          <p:spTgt spid="5">
                                            <p:graphicEl>
                                              <a:dgm id="{D5997FB6-A5FE-4C06-BF9E-64807667A1D9}"/>
                                            </p:graphicEl>
                                          </p:spTgt>
                                        </p:tgtEl>
                                      </p:cBhvr>
                                      <p:to x="100000" y="100000"/>
                                    </p:animScale>
                                    <p:animScale>
                                      <p:cBhvr>
                                        <p:cTn id="37" dur="26">
                                          <p:stCondLst>
                                            <p:cond delay="1808"/>
                                          </p:stCondLst>
                                        </p:cTn>
                                        <p:tgtEl>
                                          <p:spTgt spid="5">
                                            <p:graphicEl>
                                              <a:dgm id="{D5997FB6-A5FE-4C06-BF9E-64807667A1D9}"/>
                                            </p:graphicEl>
                                          </p:spTgt>
                                        </p:tgtEl>
                                      </p:cBhvr>
                                      <p:to x="100000" y="95000"/>
                                    </p:animScale>
                                    <p:animScale>
                                      <p:cBhvr>
                                        <p:cTn id="38" dur="166" decel="50000">
                                          <p:stCondLst>
                                            <p:cond delay="1834"/>
                                          </p:stCondLst>
                                        </p:cTn>
                                        <p:tgtEl>
                                          <p:spTgt spid="5">
                                            <p:graphicEl>
                                              <a:dgm id="{D5997FB6-A5FE-4C06-BF9E-64807667A1D9}"/>
                                            </p:graphicEl>
                                          </p:spTgt>
                                        </p:tgtEl>
                                      </p:cBhvr>
                                      <p:to x="100000" y="100000"/>
                                    </p:animScale>
                                  </p:childTnLst>
                                </p:cTn>
                              </p:par>
                              <p:par>
                                <p:cTn id="39" presetID="26" presetClass="entr" presetSubtype="0" fill="hold" grpId="0" nodeType="withEffect">
                                  <p:stCondLst>
                                    <p:cond delay="0"/>
                                  </p:stCondLst>
                                  <p:childTnLst>
                                    <p:set>
                                      <p:cBhvr>
                                        <p:cTn id="40" dur="1" fill="hold">
                                          <p:stCondLst>
                                            <p:cond delay="0"/>
                                          </p:stCondLst>
                                        </p:cTn>
                                        <p:tgtEl>
                                          <p:spTgt spid="5">
                                            <p:graphicEl>
                                              <a:dgm id="{918FF342-9837-4234-8DD7-A0A2BD624B00}"/>
                                            </p:graphicEl>
                                          </p:spTgt>
                                        </p:tgtEl>
                                        <p:attrNameLst>
                                          <p:attrName>style.visibility</p:attrName>
                                        </p:attrNameLst>
                                      </p:cBhvr>
                                      <p:to>
                                        <p:strVal val="visible"/>
                                      </p:to>
                                    </p:set>
                                    <p:animEffect transition="in" filter="wipe(down)">
                                      <p:cBhvr>
                                        <p:cTn id="41" dur="580">
                                          <p:stCondLst>
                                            <p:cond delay="0"/>
                                          </p:stCondLst>
                                        </p:cTn>
                                        <p:tgtEl>
                                          <p:spTgt spid="5">
                                            <p:graphicEl>
                                              <a:dgm id="{918FF342-9837-4234-8DD7-A0A2BD624B00}"/>
                                            </p:graphicEl>
                                          </p:spTgt>
                                        </p:tgtEl>
                                      </p:cBhvr>
                                    </p:animEffect>
                                    <p:anim calcmode="lin" valueType="num">
                                      <p:cBhvr>
                                        <p:cTn id="42" dur="1822" tmFilter="0,0; 0.14,0.36; 0.43,0.73; 0.71,0.91; 1.0,1.0">
                                          <p:stCondLst>
                                            <p:cond delay="0"/>
                                          </p:stCondLst>
                                        </p:cTn>
                                        <p:tgtEl>
                                          <p:spTgt spid="5">
                                            <p:graphicEl>
                                              <a:dgm id="{918FF342-9837-4234-8DD7-A0A2BD624B00}"/>
                                            </p:graphic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5">
                                            <p:graphicEl>
                                              <a:dgm id="{918FF342-9837-4234-8DD7-A0A2BD624B00}"/>
                                            </p:graphic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5">
                                            <p:graphicEl>
                                              <a:dgm id="{918FF342-9837-4234-8DD7-A0A2BD624B00}"/>
                                            </p:graphic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5">
                                            <p:graphicEl>
                                              <a:dgm id="{918FF342-9837-4234-8DD7-A0A2BD624B00}"/>
                                            </p:graphic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5">
                                            <p:graphicEl>
                                              <a:dgm id="{918FF342-9837-4234-8DD7-A0A2BD624B00}"/>
                                            </p:graphic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5">
                                            <p:graphicEl>
                                              <a:dgm id="{918FF342-9837-4234-8DD7-A0A2BD624B00}"/>
                                            </p:graphicEl>
                                          </p:spTgt>
                                        </p:tgtEl>
                                      </p:cBhvr>
                                      <p:to x="100000" y="60000"/>
                                    </p:animScale>
                                    <p:animScale>
                                      <p:cBhvr>
                                        <p:cTn id="48" dur="166" decel="50000">
                                          <p:stCondLst>
                                            <p:cond delay="676"/>
                                          </p:stCondLst>
                                        </p:cTn>
                                        <p:tgtEl>
                                          <p:spTgt spid="5">
                                            <p:graphicEl>
                                              <a:dgm id="{918FF342-9837-4234-8DD7-A0A2BD624B00}"/>
                                            </p:graphicEl>
                                          </p:spTgt>
                                        </p:tgtEl>
                                      </p:cBhvr>
                                      <p:to x="100000" y="100000"/>
                                    </p:animScale>
                                    <p:animScale>
                                      <p:cBhvr>
                                        <p:cTn id="49" dur="26">
                                          <p:stCondLst>
                                            <p:cond delay="1312"/>
                                          </p:stCondLst>
                                        </p:cTn>
                                        <p:tgtEl>
                                          <p:spTgt spid="5">
                                            <p:graphicEl>
                                              <a:dgm id="{918FF342-9837-4234-8DD7-A0A2BD624B00}"/>
                                            </p:graphicEl>
                                          </p:spTgt>
                                        </p:tgtEl>
                                      </p:cBhvr>
                                      <p:to x="100000" y="80000"/>
                                    </p:animScale>
                                    <p:animScale>
                                      <p:cBhvr>
                                        <p:cTn id="50" dur="166" decel="50000">
                                          <p:stCondLst>
                                            <p:cond delay="1338"/>
                                          </p:stCondLst>
                                        </p:cTn>
                                        <p:tgtEl>
                                          <p:spTgt spid="5">
                                            <p:graphicEl>
                                              <a:dgm id="{918FF342-9837-4234-8DD7-A0A2BD624B00}"/>
                                            </p:graphicEl>
                                          </p:spTgt>
                                        </p:tgtEl>
                                      </p:cBhvr>
                                      <p:to x="100000" y="100000"/>
                                    </p:animScale>
                                    <p:animScale>
                                      <p:cBhvr>
                                        <p:cTn id="51" dur="26">
                                          <p:stCondLst>
                                            <p:cond delay="1642"/>
                                          </p:stCondLst>
                                        </p:cTn>
                                        <p:tgtEl>
                                          <p:spTgt spid="5">
                                            <p:graphicEl>
                                              <a:dgm id="{918FF342-9837-4234-8DD7-A0A2BD624B00}"/>
                                            </p:graphicEl>
                                          </p:spTgt>
                                        </p:tgtEl>
                                      </p:cBhvr>
                                      <p:to x="100000" y="90000"/>
                                    </p:animScale>
                                    <p:animScale>
                                      <p:cBhvr>
                                        <p:cTn id="52" dur="166" decel="50000">
                                          <p:stCondLst>
                                            <p:cond delay="1668"/>
                                          </p:stCondLst>
                                        </p:cTn>
                                        <p:tgtEl>
                                          <p:spTgt spid="5">
                                            <p:graphicEl>
                                              <a:dgm id="{918FF342-9837-4234-8DD7-A0A2BD624B00}"/>
                                            </p:graphicEl>
                                          </p:spTgt>
                                        </p:tgtEl>
                                      </p:cBhvr>
                                      <p:to x="100000" y="100000"/>
                                    </p:animScale>
                                    <p:animScale>
                                      <p:cBhvr>
                                        <p:cTn id="53" dur="26">
                                          <p:stCondLst>
                                            <p:cond delay="1808"/>
                                          </p:stCondLst>
                                        </p:cTn>
                                        <p:tgtEl>
                                          <p:spTgt spid="5">
                                            <p:graphicEl>
                                              <a:dgm id="{918FF342-9837-4234-8DD7-A0A2BD624B00}"/>
                                            </p:graphicEl>
                                          </p:spTgt>
                                        </p:tgtEl>
                                      </p:cBhvr>
                                      <p:to x="100000" y="95000"/>
                                    </p:animScale>
                                    <p:animScale>
                                      <p:cBhvr>
                                        <p:cTn id="54" dur="166" decel="50000">
                                          <p:stCondLst>
                                            <p:cond delay="1834"/>
                                          </p:stCondLst>
                                        </p:cTn>
                                        <p:tgtEl>
                                          <p:spTgt spid="5">
                                            <p:graphicEl>
                                              <a:dgm id="{918FF342-9837-4234-8DD7-A0A2BD624B00}"/>
                                            </p:graphicEl>
                                          </p:spTgt>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grpId="0" nodeType="clickEffect">
                                  <p:stCondLst>
                                    <p:cond delay="0"/>
                                  </p:stCondLst>
                                  <p:childTnLst>
                                    <p:set>
                                      <p:cBhvr>
                                        <p:cTn id="58" dur="1" fill="hold">
                                          <p:stCondLst>
                                            <p:cond delay="0"/>
                                          </p:stCondLst>
                                        </p:cTn>
                                        <p:tgtEl>
                                          <p:spTgt spid="5">
                                            <p:graphicEl>
                                              <a:dgm id="{AE1BFBB7-50E2-4D16-953E-843707232272}"/>
                                            </p:graphicEl>
                                          </p:spTgt>
                                        </p:tgtEl>
                                        <p:attrNameLst>
                                          <p:attrName>style.visibility</p:attrName>
                                        </p:attrNameLst>
                                      </p:cBhvr>
                                      <p:to>
                                        <p:strVal val="visible"/>
                                      </p:to>
                                    </p:set>
                                    <p:animEffect transition="in" filter="wipe(down)">
                                      <p:cBhvr>
                                        <p:cTn id="59" dur="580">
                                          <p:stCondLst>
                                            <p:cond delay="0"/>
                                          </p:stCondLst>
                                        </p:cTn>
                                        <p:tgtEl>
                                          <p:spTgt spid="5">
                                            <p:graphicEl>
                                              <a:dgm id="{AE1BFBB7-50E2-4D16-953E-843707232272}"/>
                                            </p:graphicEl>
                                          </p:spTgt>
                                        </p:tgtEl>
                                      </p:cBhvr>
                                    </p:animEffect>
                                    <p:anim calcmode="lin" valueType="num">
                                      <p:cBhvr>
                                        <p:cTn id="60" dur="1822" tmFilter="0,0; 0.14,0.36; 0.43,0.73; 0.71,0.91; 1.0,1.0">
                                          <p:stCondLst>
                                            <p:cond delay="0"/>
                                          </p:stCondLst>
                                        </p:cTn>
                                        <p:tgtEl>
                                          <p:spTgt spid="5">
                                            <p:graphicEl>
                                              <a:dgm id="{AE1BFBB7-50E2-4D16-953E-843707232272}"/>
                                            </p:graphicEl>
                                          </p:spTgt>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5">
                                            <p:graphicEl>
                                              <a:dgm id="{AE1BFBB7-50E2-4D16-953E-843707232272}"/>
                                            </p:graphicEl>
                                          </p:spTgt>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5">
                                            <p:graphicEl>
                                              <a:dgm id="{AE1BFBB7-50E2-4D16-953E-843707232272}"/>
                                            </p:graphicEl>
                                          </p:spTgt>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5">
                                            <p:graphicEl>
                                              <a:dgm id="{AE1BFBB7-50E2-4D16-953E-843707232272}"/>
                                            </p:graphicEl>
                                          </p:spTgt>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5">
                                            <p:graphicEl>
                                              <a:dgm id="{AE1BFBB7-50E2-4D16-953E-843707232272}"/>
                                            </p:graphicEl>
                                          </p:spTgt>
                                        </p:tgtEl>
                                        <p:attrNameLst>
                                          <p:attrName>ppt_y</p:attrName>
                                        </p:attrNameLst>
                                      </p:cBhvr>
                                      <p:tavLst>
                                        <p:tav tm="0" fmla="#ppt_y-sin(pi*$)/81">
                                          <p:val>
                                            <p:fltVal val="0"/>
                                          </p:val>
                                        </p:tav>
                                        <p:tav tm="100000">
                                          <p:val>
                                            <p:fltVal val="1"/>
                                          </p:val>
                                        </p:tav>
                                      </p:tavLst>
                                    </p:anim>
                                    <p:animScale>
                                      <p:cBhvr>
                                        <p:cTn id="65" dur="26">
                                          <p:stCondLst>
                                            <p:cond delay="650"/>
                                          </p:stCondLst>
                                        </p:cTn>
                                        <p:tgtEl>
                                          <p:spTgt spid="5">
                                            <p:graphicEl>
                                              <a:dgm id="{AE1BFBB7-50E2-4D16-953E-843707232272}"/>
                                            </p:graphicEl>
                                          </p:spTgt>
                                        </p:tgtEl>
                                      </p:cBhvr>
                                      <p:to x="100000" y="60000"/>
                                    </p:animScale>
                                    <p:animScale>
                                      <p:cBhvr>
                                        <p:cTn id="66" dur="166" decel="50000">
                                          <p:stCondLst>
                                            <p:cond delay="676"/>
                                          </p:stCondLst>
                                        </p:cTn>
                                        <p:tgtEl>
                                          <p:spTgt spid="5">
                                            <p:graphicEl>
                                              <a:dgm id="{AE1BFBB7-50E2-4D16-953E-843707232272}"/>
                                            </p:graphicEl>
                                          </p:spTgt>
                                        </p:tgtEl>
                                      </p:cBhvr>
                                      <p:to x="100000" y="100000"/>
                                    </p:animScale>
                                    <p:animScale>
                                      <p:cBhvr>
                                        <p:cTn id="67" dur="26">
                                          <p:stCondLst>
                                            <p:cond delay="1312"/>
                                          </p:stCondLst>
                                        </p:cTn>
                                        <p:tgtEl>
                                          <p:spTgt spid="5">
                                            <p:graphicEl>
                                              <a:dgm id="{AE1BFBB7-50E2-4D16-953E-843707232272}"/>
                                            </p:graphicEl>
                                          </p:spTgt>
                                        </p:tgtEl>
                                      </p:cBhvr>
                                      <p:to x="100000" y="80000"/>
                                    </p:animScale>
                                    <p:animScale>
                                      <p:cBhvr>
                                        <p:cTn id="68" dur="166" decel="50000">
                                          <p:stCondLst>
                                            <p:cond delay="1338"/>
                                          </p:stCondLst>
                                        </p:cTn>
                                        <p:tgtEl>
                                          <p:spTgt spid="5">
                                            <p:graphicEl>
                                              <a:dgm id="{AE1BFBB7-50E2-4D16-953E-843707232272}"/>
                                            </p:graphicEl>
                                          </p:spTgt>
                                        </p:tgtEl>
                                      </p:cBhvr>
                                      <p:to x="100000" y="100000"/>
                                    </p:animScale>
                                    <p:animScale>
                                      <p:cBhvr>
                                        <p:cTn id="69" dur="26">
                                          <p:stCondLst>
                                            <p:cond delay="1642"/>
                                          </p:stCondLst>
                                        </p:cTn>
                                        <p:tgtEl>
                                          <p:spTgt spid="5">
                                            <p:graphicEl>
                                              <a:dgm id="{AE1BFBB7-50E2-4D16-953E-843707232272}"/>
                                            </p:graphicEl>
                                          </p:spTgt>
                                        </p:tgtEl>
                                      </p:cBhvr>
                                      <p:to x="100000" y="90000"/>
                                    </p:animScale>
                                    <p:animScale>
                                      <p:cBhvr>
                                        <p:cTn id="70" dur="166" decel="50000">
                                          <p:stCondLst>
                                            <p:cond delay="1668"/>
                                          </p:stCondLst>
                                        </p:cTn>
                                        <p:tgtEl>
                                          <p:spTgt spid="5">
                                            <p:graphicEl>
                                              <a:dgm id="{AE1BFBB7-50E2-4D16-953E-843707232272}"/>
                                            </p:graphicEl>
                                          </p:spTgt>
                                        </p:tgtEl>
                                      </p:cBhvr>
                                      <p:to x="100000" y="100000"/>
                                    </p:animScale>
                                    <p:animScale>
                                      <p:cBhvr>
                                        <p:cTn id="71" dur="26">
                                          <p:stCondLst>
                                            <p:cond delay="1808"/>
                                          </p:stCondLst>
                                        </p:cTn>
                                        <p:tgtEl>
                                          <p:spTgt spid="5">
                                            <p:graphicEl>
                                              <a:dgm id="{AE1BFBB7-50E2-4D16-953E-843707232272}"/>
                                            </p:graphicEl>
                                          </p:spTgt>
                                        </p:tgtEl>
                                      </p:cBhvr>
                                      <p:to x="100000" y="95000"/>
                                    </p:animScale>
                                    <p:animScale>
                                      <p:cBhvr>
                                        <p:cTn id="72" dur="166" decel="50000">
                                          <p:stCondLst>
                                            <p:cond delay="1834"/>
                                          </p:stCondLst>
                                        </p:cTn>
                                        <p:tgtEl>
                                          <p:spTgt spid="5">
                                            <p:graphicEl>
                                              <a:dgm id="{AE1BFBB7-50E2-4D16-953E-843707232272}"/>
                                            </p:graphicEl>
                                          </p:spTgt>
                                        </p:tgtEl>
                                      </p:cBhvr>
                                      <p:to x="100000" y="100000"/>
                                    </p:animScale>
                                  </p:childTnLst>
                                </p:cTn>
                              </p:par>
                              <p:par>
                                <p:cTn id="73" presetID="26" presetClass="entr" presetSubtype="0" fill="hold" grpId="0" nodeType="withEffect">
                                  <p:stCondLst>
                                    <p:cond delay="0"/>
                                  </p:stCondLst>
                                  <p:childTnLst>
                                    <p:set>
                                      <p:cBhvr>
                                        <p:cTn id="74" dur="1" fill="hold">
                                          <p:stCondLst>
                                            <p:cond delay="0"/>
                                          </p:stCondLst>
                                        </p:cTn>
                                        <p:tgtEl>
                                          <p:spTgt spid="5">
                                            <p:graphicEl>
                                              <a:dgm id="{AC77514B-0541-443E-AFE6-08C360B90EC1}"/>
                                            </p:graphicEl>
                                          </p:spTgt>
                                        </p:tgtEl>
                                        <p:attrNameLst>
                                          <p:attrName>style.visibility</p:attrName>
                                        </p:attrNameLst>
                                      </p:cBhvr>
                                      <p:to>
                                        <p:strVal val="visible"/>
                                      </p:to>
                                    </p:set>
                                    <p:animEffect transition="in" filter="wipe(down)">
                                      <p:cBhvr>
                                        <p:cTn id="75" dur="580">
                                          <p:stCondLst>
                                            <p:cond delay="0"/>
                                          </p:stCondLst>
                                        </p:cTn>
                                        <p:tgtEl>
                                          <p:spTgt spid="5">
                                            <p:graphicEl>
                                              <a:dgm id="{AC77514B-0541-443E-AFE6-08C360B90EC1}"/>
                                            </p:graphicEl>
                                          </p:spTgt>
                                        </p:tgtEl>
                                      </p:cBhvr>
                                    </p:animEffect>
                                    <p:anim calcmode="lin" valueType="num">
                                      <p:cBhvr>
                                        <p:cTn id="76" dur="1822" tmFilter="0,0; 0.14,0.36; 0.43,0.73; 0.71,0.91; 1.0,1.0">
                                          <p:stCondLst>
                                            <p:cond delay="0"/>
                                          </p:stCondLst>
                                        </p:cTn>
                                        <p:tgtEl>
                                          <p:spTgt spid="5">
                                            <p:graphicEl>
                                              <a:dgm id="{AC77514B-0541-443E-AFE6-08C360B90EC1}"/>
                                            </p:graphicEl>
                                          </p:spTgt>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5">
                                            <p:graphicEl>
                                              <a:dgm id="{AC77514B-0541-443E-AFE6-08C360B90EC1}"/>
                                            </p:graphicEl>
                                          </p:spTgt>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5">
                                            <p:graphicEl>
                                              <a:dgm id="{AC77514B-0541-443E-AFE6-08C360B90EC1}"/>
                                            </p:graphicEl>
                                          </p:spTgt>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5">
                                            <p:graphicEl>
                                              <a:dgm id="{AC77514B-0541-443E-AFE6-08C360B90EC1}"/>
                                            </p:graphicEl>
                                          </p:spTgt>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5">
                                            <p:graphicEl>
                                              <a:dgm id="{AC77514B-0541-443E-AFE6-08C360B90EC1}"/>
                                            </p:graphicEl>
                                          </p:spTgt>
                                        </p:tgtEl>
                                        <p:attrNameLst>
                                          <p:attrName>ppt_y</p:attrName>
                                        </p:attrNameLst>
                                      </p:cBhvr>
                                      <p:tavLst>
                                        <p:tav tm="0" fmla="#ppt_y-sin(pi*$)/81">
                                          <p:val>
                                            <p:fltVal val="0"/>
                                          </p:val>
                                        </p:tav>
                                        <p:tav tm="100000">
                                          <p:val>
                                            <p:fltVal val="1"/>
                                          </p:val>
                                        </p:tav>
                                      </p:tavLst>
                                    </p:anim>
                                    <p:animScale>
                                      <p:cBhvr>
                                        <p:cTn id="81" dur="26">
                                          <p:stCondLst>
                                            <p:cond delay="650"/>
                                          </p:stCondLst>
                                        </p:cTn>
                                        <p:tgtEl>
                                          <p:spTgt spid="5">
                                            <p:graphicEl>
                                              <a:dgm id="{AC77514B-0541-443E-AFE6-08C360B90EC1}"/>
                                            </p:graphicEl>
                                          </p:spTgt>
                                        </p:tgtEl>
                                      </p:cBhvr>
                                      <p:to x="100000" y="60000"/>
                                    </p:animScale>
                                    <p:animScale>
                                      <p:cBhvr>
                                        <p:cTn id="82" dur="166" decel="50000">
                                          <p:stCondLst>
                                            <p:cond delay="676"/>
                                          </p:stCondLst>
                                        </p:cTn>
                                        <p:tgtEl>
                                          <p:spTgt spid="5">
                                            <p:graphicEl>
                                              <a:dgm id="{AC77514B-0541-443E-AFE6-08C360B90EC1}"/>
                                            </p:graphicEl>
                                          </p:spTgt>
                                        </p:tgtEl>
                                      </p:cBhvr>
                                      <p:to x="100000" y="100000"/>
                                    </p:animScale>
                                    <p:animScale>
                                      <p:cBhvr>
                                        <p:cTn id="83" dur="26">
                                          <p:stCondLst>
                                            <p:cond delay="1312"/>
                                          </p:stCondLst>
                                        </p:cTn>
                                        <p:tgtEl>
                                          <p:spTgt spid="5">
                                            <p:graphicEl>
                                              <a:dgm id="{AC77514B-0541-443E-AFE6-08C360B90EC1}"/>
                                            </p:graphicEl>
                                          </p:spTgt>
                                        </p:tgtEl>
                                      </p:cBhvr>
                                      <p:to x="100000" y="80000"/>
                                    </p:animScale>
                                    <p:animScale>
                                      <p:cBhvr>
                                        <p:cTn id="84" dur="166" decel="50000">
                                          <p:stCondLst>
                                            <p:cond delay="1338"/>
                                          </p:stCondLst>
                                        </p:cTn>
                                        <p:tgtEl>
                                          <p:spTgt spid="5">
                                            <p:graphicEl>
                                              <a:dgm id="{AC77514B-0541-443E-AFE6-08C360B90EC1}"/>
                                            </p:graphicEl>
                                          </p:spTgt>
                                        </p:tgtEl>
                                      </p:cBhvr>
                                      <p:to x="100000" y="100000"/>
                                    </p:animScale>
                                    <p:animScale>
                                      <p:cBhvr>
                                        <p:cTn id="85" dur="26">
                                          <p:stCondLst>
                                            <p:cond delay="1642"/>
                                          </p:stCondLst>
                                        </p:cTn>
                                        <p:tgtEl>
                                          <p:spTgt spid="5">
                                            <p:graphicEl>
                                              <a:dgm id="{AC77514B-0541-443E-AFE6-08C360B90EC1}"/>
                                            </p:graphicEl>
                                          </p:spTgt>
                                        </p:tgtEl>
                                      </p:cBhvr>
                                      <p:to x="100000" y="90000"/>
                                    </p:animScale>
                                    <p:animScale>
                                      <p:cBhvr>
                                        <p:cTn id="86" dur="166" decel="50000">
                                          <p:stCondLst>
                                            <p:cond delay="1668"/>
                                          </p:stCondLst>
                                        </p:cTn>
                                        <p:tgtEl>
                                          <p:spTgt spid="5">
                                            <p:graphicEl>
                                              <a:dgm id="{AC77514B-0541-443E-AFE6-08C360B90EC1}"/>
                                            </p:graphicEl>
                                          </p:spTgt>
                                        </p:tgtEl>
                                      </p:cBhvr>
                                      <p:to x="100000" y="100000"/>
                                    </p:animScale>
                                    <p:animScale>
                                      <p:cBhvr>
                                        <p:cTn id="87" dur="26">
                                          <p:stCondLst>
                                            <p:cond delay="1808"/>
                                          </p:stCondLst>
                                        </p:cTn>
                                        <p:tgtEl>
                                          <p:spTgt spid="5">
                                            <p:graphicEl>
                                              <a:dgm id="{AC77514B-0541-443E-AFE6-08C360B90EC1}"/>
                                            </p:graphicEl>
                                          </p:spTgt>
                                        </p:tgtEl>
                                      </p:cBhvr>
                                      <p:to x="100000" y="95000"/>
                                    </p:animScale>
                                    <p:animScale>
                                      <p:cBhvr>
                                        <p:cTn id="88" dur="166" decel="50000">
                                          <p:stCondLst>
                                            <p:cond delay="1834"/>
                                          </p:stCondLst>
                                        </p:cTn>
                                        <p:tgtEl>
                                          <p:spTgt spid="5">
                                            <p:graphicEl>
                                              <a:dgm id="{AC77514B-0541-443E-AFE6-08C360B90EC1}"/>
                                            </p:graphicEl>
                                          </p:spTgt>
                                        </p:tgtEl>
                                      </p:cBhvr>
                                      <p:to x="100000" y="100000"/>
                                    </p:animScale>
                                  </p:childTnLst>
                                </p:cTn>
                              </p:par>
                            </p:childTnLst>
                          </p:cTn>
                        </p:par>
                      </p:childTnLst>
                    </p:cTn>
                  </p:par>
                  <p:par>
                    <p:cTn id="89" fill="hold">
                      <p:stCondLst>
                        <p:cond delay="indefinite"/>
                      </p:stCondLst>
                      <p:childTnLst>
                        <p:par>
                          <p:cTn id="90" fill="hold">
                            <p:stCondLst>
                              <p:cond delay="0"/>
                            </p:stCondLst>
                            <p:childTnLst>
                              <p:par>
                                <p:cTn id="91" presetID="26" presetClass="entr" presetSubtype="0" fill="hold" nodeType="clickEffect">
                                  <p:stCondLst>
                                    <p:cond delay="0"/>
                                  </p:stCondLst>
                                  <p:childTnLst>
                                    <p:set>
                                      <p:cBhvr>
                                        <p:cTn id="92" dur="1" fill="hold">
                                          <p:stCondLst>
                                            <p:cond delay="0"/>
                                          </p:stCondLst>
                                        </p:cTn>
                                        <p:tgtEl>
                                          <p:spTgt spid="3"/>
                                        </p:tgtEl>
                                        <p:attrNameLst>
                                          <p:attrName>style.visibility</p:attrName>
                                        </p:attrNameLst>
                                      </p:cBhvr>
                                      <p:to>
                                        <p:strVal val="visible"/>
                                      </p:to>
                                    </p:set>
                                    <p:animEffect transition="in" filter="wipe(down)">
                                      <p:cBhvr>
                                        <p:cTn id="93" dur="580">
                                          <p:stCondLst>
                                            <p:cond delay="0"/>
                                          </p:stCondLst>
                                        </p:cTn>
                                        <p:tgtEl>
                                          <p:spTgt spid="3"/>
                                        </p:tgtEl>
                                      </p:cBhvr>
                                    </p:animEffect>
                                    <p:anim calcmode="lin" valueType="num">
                                      <p:cBhvr>
                                        <p:cTn id="9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9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9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9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99" dur="26">
                                          <p:stCondLst>
                                            <p:cond delay="650"/>
                                          </p:stCondLst>
                                        </p:cTn>
                                        <p:tgtEl>
                                          <p:spTgt spid="3"/>
                                        </p:tgtEl>
                                      </p:cBhvr>
                                      <p:to x="100000" y="60000"/>
                                    </p:animScale>
                                    <p:animScale>
                                      <p:cBhvr>
                                        <p:cTn id="100" dur="166" decel="50000">
                                          <p:stCondLst>
                                            <p:cond delay="676"/>
                                          </p:stCondLst>
                                        </p:cTn>
                                        <p:tgtEl>
                                          <p:spTgt spid="3"/>
                                        </p:tgtEl>
                                      </p:cBhvr>
                                      <p:to x="100000" y="100000"/>
                                    </p:animScale>
                                    <p:animScale>
                                      <p:cBhvr>
                                        <p:cTn id="101" dur="26">
                                          <p:stCondLst>
                                            <p:cond delay="1312"/>
                                          </p:stCondLst>
                                        </p:cTn>
                                        <p:tgtEl>
                                          <p:spTgt spid="3"/>
                                        </p:tgtEl>
                                      </p:cBhvr>
                                      <p:to x="100000" y="80000"/>
                                    </p:animScale>
                                    <p:animScale>
                                      <p:cBhvr>
                                        <p:cTn id="102" dur="166" decel="50000">
                                          <p:stCondLst>
                                            <p:cond delay="1338"/>
                                          </p:stCondLst>
                                        </p:cTn>
                                        <p:tgtEl>
                                          <p:spTgt spid="3"/>
                                        </p:tgtEl>
                                      </p:cBhvr>
                                      <p:to x="100000" y="100000"/>
                                    </p:animScale>
                                    <p:animScale>
                                      <p:cBhvr>
                                        <p:cTn id="103" dur="26">
                                          <p:stCondLst>
                                            <p:cond delay="1642"/>
                                          </p:stCondLst>
                                        </p:cTn>
                                        <p:tgtEl>
                                          <p:spTgt spid="3"/>
                                        </p:tgtEl>
                                      </p:cBhvr>
                                      <p:to x="100000" y="90000"/>
                                    </p:animScale>
                                    <p:animScale>
                                      <p:cBhvr>
                                        <p:cTn id="104" dur="166" decel="50000">
                                          <p:stCondLst>
                                            <p:cond delay="1668"/>
                                          </p:stCondLst>
                                        </p:cTn>
                                        <p:tgtEl>
                                          <p:spTgt spid="3"/>
                                        </p:tgtEl>
                                      </p:cBhvr>
                                      <p:to x="100000" y="100000"/>
                                    </p:animScale>
                                    <p:animScale>
                                      <p:cBhvr>
                                        <p:cTn id="105" dur="26">
                                          <p:stCondLst>
                                            <p:cond delay="1808"/>
                                          </p:stCondLst>
                                        </p:cTn>
                                        <p:tgtEl>
                                          <p:spTgt spid="3"/>
                                        </p:tgtEl>
                                      </p:cBhvr>
                                      <p:to x="100000" y="95000"/>
                                    </p:animScale>
                                    <p:animScale>
                                      <p:cBhvr>
                                        <p:cTn id="106"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C8004-498D-43AA-8773-6DA5F041EA1F}"/>
              </a:ext>
            </a:extLst>
          </p:cNvPr>
          <p:cNvSpPr>
            <a:spLocks noGrp="1"/>
          </p:cNvSpPr>
          <p:nvPr>
            <p:ph type="title"/>
          </p:nvPr>
        </p:nvSpPr>
        <p:spPr>
          <a:xfrm>
            <a:off x="1295402" y="982132"/>
            <a:ext cx="9601196" cy="1303867"/>
          </a:xfrm>
        </p:spPr>
        <p:txBody>
          <a:bodyPr>
            <a:normAutofit/>
          </a:bodyPr>
          <a:lstStyle/>
          <a:p>
            <a:pPr rtl="1"/>
            <a:r>
              <a:rPr lang="ar-SA" dirty="0">
                <a:solidFill>
                  <a:srgbClr val="262626"/>
                </a:solidFill>
                <a:latin typeface="Sakkal Majalla" panose="02000000000000000000" pitchFamily="2" charset="-78"/>
                <a:cs typeface="Sakkal Majalla" panose="02000000000000000000" pitchFamily="2" charset="-78"/>
              </a:rPr>
              <a:t>للحفاظ (4)</a:t>
            </a:r>
            <a:endParaRPr lang="en-US" dirty="0">
              <a:solidFill>
                <a:srgbClr val="262626"/>
              </a:solidFill>
              <a:latin typeface="Sakkal Majalla" panose="02000000000000000000" pitchFamily="2" charset="-78"/>
              <a:cs typeface="Sakkal Majalla" panose="02000000000000000000" pitchFamily="2" charset="-78"/>
            </a:endParaRPr>
          </a:p>
        </p:txBody>
      </p:sp>
      <p:graphicFrame>
        <p:nvGraphicFramePr>
          <p:cNvPr id="5" name="Content Placeholder 2">
            <a:extLst>
              <a:ext uri="{FF2B5EF4-FFF2-40B4-BE49-F238E27FC236}">
                <a16:creationId xmlns:a16="http://schemas.microsoft.com/office/drawing/2014/main" id="{88FA6B1A-F6A5-4314-BDAC-CE9DCE055B28}"/>
              </a:ext>
            </a:extLst>
          </p:cNvPr>
          <p:cNvGraphicFramePr>
            <a:graphicFrameLocks noGrp="1"/>
          </p:cNvGraphicFramePr>
          <p:nvPr>
            <p:ph idx="1"/>
            <p:extLst>
              <p:ext uri="{D42A27DB-BD31-4B8C-83A1-F6EECF244321}">
                <p14:modId xmlns:p14="http://schemas.microsoft.com/office/powerpoint/2010/main" val="3113815397"/>
              </p:ext>
            </p:extLst>
          </p:nvPr>
        </p:nvGraphicFramePr>
        <p:xfrm>
          <a:off x="1295401" y="2675822"/>
          <a:ext cx="9601197" cy="2985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5880181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graphicEl>
                                              <a:dgm id="{1BEC1CC2-7978-46CE-8A75-67A769C03883}"/>
                                            </p:graphicEl>
                                          </p:spTgt>
                                        </p:tgtEl>
                                        <p:attrNameLst>
                                          <p:attrName>style.visibility</p:attrName>
                                        </p:attrNameLst>
                                      </p:cBhvr>
                                      <p:to>
                                        <p:strVal val="visible"/>
                                      </p:to>
                                    </p:set>
                                    <p:animEffect transition="in" filter="wipe(down)">
                                      <p:cBhvr>
                                        <p:cTn id="7" dur="580">
                                          <p:stCondLst>
                                            <p:cond delay="0"/>
                                          </p:stCondLst>
                                        </p:cTn>
                                        <p:tgtEl>
                                          <p:spTgt spid="5">
                                            <p:graphicEl>
                                              <a:dgm id="{1BEC1CC2-7978-46CE-8A75-67A769C03883}"/>
                                            </p:graphicEl>
                                          </p:spTgt>
                                        </p:tgtEl>
                                      </p:cBhvr>
                                    </p:animEffect>
                                    <p:anim calcmode="lin" valueType="num">
                                      <p:cBhvr>
                                        <p:cTn id="8" dur="1822" tmFilter="0,0; 0.14,0.36; 0.43,0.73; 0.71,0.91; 1.0,1.0">
                                          <p:stCondLst>
                                            <p:cond delay="0"/>
                                          </p:stCondLst>
                                        </p:cTn>
                                        <p:tgtEl>
                                          <p:spTgt spid="5">
                                            <p:graphicEl>
                                              <a:dgm id="{1BEC1CC2-7978-46CE-8A75-67A769C03883}"/>
                                            </p:graphic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graphicEl>
                                              <a:dgm id="{1BEC1CC2-7978-46CE-8A75-67A769C03883}"/>
                                            </p:graphic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graphicEl>
                                              <a:dgm id="{1BEC1CC2-7978-46CE-8A75-67A769C03883}"/>
                                            </p:graphic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graphicEl>
                                              <a:dgm id="{1BEC1CC2-7978-46CE-8A75-67A769C03883}"/>
                                            </p:graphic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graphicEl>
                                              <a:dgm id="{1BEC1CC2-7978-46CE-8A75-67A769C03883}"/>
                                            </p:graphic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graphicEl>
                                              <a:dgm id="{1BEC1CC2-7978-46CE-8A75-67A769C03883}"/>
                                            </p:graphicEl>
                                          </p:spTgt>
                                        </p:tgtEl>
                                      </p:cBhvr>
                                      <p:to x="100000" y="60000"/>
                                    </p:animScale>
                                    <p:animScale>
                                      <p:cBhvr>
                                        <p:cTn id="14" dur="166" decel="50000">
                                          <p:stCondLst>
                                            <p:cond delay="676"/>
                                          </p:stCondLst>
                                        </p:cTn>
                                        <p:tgtEl>
                                          <p:spTgt spid="5">
                                            <p:graphicEl>
                                              <a:dgm id="{1BEC1CC2-7978-46CE-8A75-67A769C03883}"/>
                                            </p:graphicEl>
                                          </p:spTgt>
                                        </p:tgtEl>
                                      </p:cBhvr>
                                      <p:to x="100000" y="100000"/>
                                    </p:animScale>
                                    <p:animScale>
                                      <p:cBhvr>
                                        <p:cTn id="15" dur="26">
                                          <p:stCondLst>
                                            <p:cond delay="1312"/>
                                          </p:stCondLst>
                                        </p:cTn>
                                        <p:tgtEl>
                                          <p:spTgt spid="5">
                                            <p:graphicEl>
                                              <a:dgm id="{1BEC1CC2-7978-46CE-8A75-67A769C03883}"/>
                                            </p:graphicEl>
                                          </p:spTgt>
                                        </p:tgtEl>
                                      </p:cBhvr>
                                      <p:to x="100000" y="80000"/>
                                    </p:animScale>
                                    <p:animScale>
                                      <p:cBhvr>
                                        <p:cTn id="16" dur="166" decel="50000">
                                          <p:stCondLst>
                                            <p:cond delay="1338"/>
                                          </p:stCondLst>
                                        </p:cTn>
                                        <p:tgtEl>
                                          <p:spTgt spid="5">
                                            <p:graphicEl>
                                              <a:dgm id="{1BEC1CC2-7978-46CE-8A75-67A769C03883}"/>
                                            </p:graphicEl>
                                          </p:spTgt>
                                        </p:tgtEl>
                                      </p:cBhvr>
                                      <p:to x="100000" y="100000"/>
                                    </p:animScale>
                                    <p:animScale>
                                      <p:cBhvr>
                                        <p:cTn id="17" dur="26">
                                          <p:stCondLst>
                                            <p:cond delay="1642"/>
                                          </p:stCondLst>
                                        </p:cTn>
                                        <p:tgtEl>
                                          <p:spTgt spid="5">
                                            <p:graphicEl>
                                              <a:dgm id="{1BEC1CC2-7978-46CE-8A75-67A769C03883}"/>
                                            </p:graphicEl>
                                          </p:spTgt>
                                        </p:tgtEl>
                                      </p:cBhvr>
                                      <p:to x="100000" y="90000"/>
                                    </p:animScale>
                                    <p:animScale>
                                      <p:cBhvr>
                                        <p:cTn id="18" dur="166" decel="50000">
                                          <p:stCondLst>
                                            <p:cond delay="1668"/>
                                          </p:stCondLst>
                                        </p:cTn>
                                        <p:tgtEl>
                                          <p:spTgt spid="5">
                                            <p:graphicEl>
                                              <a:dgm id="{1BEC1CC2-7978-46CE-8A75-67A769C03883}"/>
                                            </p:graphicEl>
                                          </p:spTgt>
                                        </p:tgtEl>
                                      </p:cBhvr>
                                      <p:to x="100000" y="100000"/>
                                    </p:animScale>
                                    <p:animScale>
                                      <p:cBhvr>
                                        <p:cTn id="19" dur="26">
                                          <p:stCondLst>
                                            <p:cond delay="1808"/>
                                          </p:stCondLst>
                                        </p:cTn>
                                        <p:tgtEl>
                                          <p:spTgt spid="5">
                                            <p:graphicEl>
                                              <a:dgm id="{1BEC1CC2-7978-46CE-8A75-67A769C03883}"/>
                                            </p:graphicEl>
                                          </p:spTgt>
                                        </p:tgtEl>
                                      </p:cBhvr>
                                      <p:to x="100000" y="95000"/>
                                    </p:animScale>
                                    <p:animScale>
                                      <p:cBhvr>
                                        <p:cTn id="20" dur="166" decel="50000">
                                          <p:stCondLst>
                                            <p:cond delay="1834"/>
                                          </p:stCondLst>
                                        </p:cTn>
                                        <p:tgtEl>
                                          <p:spTgt spid="5">
                                            <p:graphicEl>
                                              <a:dgm id="{1BEC1CC2-7978-46CE-8A75-67A769C03883}"/>
                                            </p:graphic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graphicEl>
                                              <a:dgm id="{D5997FB6-A5FE-4C06-BF9E-64807667A1D9}"/>
                                            </p:graphicEl>
                                          </p:spTgt>
                                        </p:tgtEl>
                                        <p:attrNameLst>
                                          <p:attrName>style.visibility</p:attrName>
                                        </p:attrNameLst>
                                      </p:cBhvr>
                                      <p:to>
                                        <p:strVal val="visible"/>
                                      </p:to>
                                    </p:set>
                                    <p:animEffect transition="in" filter="wipe(down)">
                                      <p:cBhvr>
                                        <p:cTn id="25" dur="580">
                                          <p:stCondLst>
                                            <p:cond delay="0"/>
                                          </p:stCondLst>
                                        </p:cTn>
                                        <p:tgtEl>
                                          <p:spTgt spid="5">
                                            <p:graphicEl>
                                              <a:dgm id="{D5997FB6-A5FE-4C06-BF9E-64807667A1D9}"/>
                                            </p:graphicEl>
                                          </p:spTgt>
                                        </p:tgtEl>
                                      </p:cBhvr>
                                    </p:animEffect>
                                    <p:anim calcmode="lin" valueType="num">
                                      <p:cBhvr>
                                        <p:cTn id="26" dur="1822" tmFilter="0,0; 0.14,0.36; 0.43,0.73; 0.71,0.91; 1.0,1.0">
                                          <p:stCondLst>
                                            <p:cond delay="0"/>
                                          </p:stCondLst>
                                        </p:cTn>
                                        <p:tgtEl>
                                          <p:spTgt spid="5">
                                            <p:graphicEl>
                                              <a:dgm id="{D5997FB6-A5FE-4C06-BF9E-64807667A1D9}"/>
                                            </p:graphic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graphicEl>
                                              <a:dgm id="{D5997FB6-A5FE-4C06-BF9E-64807667A1D9}"/>
                                            </p:graphic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graphicEl>
                                              <a:dgm id="{D5997FB6-A5FE-4C06-BF9E-64807667A1D9}"/>
                                            </p:graphic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graphicEl>
                                              <a:dgm id="{D5997FB6-A5FE-4C06-BF9E-64807667A1D9}"/>
                                            </p:graphic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graphicEl>
                                              <a:dgm id="{D5997FB6-A5FE-4C06-BF9E-64807667A1D9}"/>
                                            </p:graphic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graphicEl>
                                              <a:dgm id="{D5997FB6-A5FE-4C06-BF9E-64807667A1D9}"/>
                                            </p:graphicEl>
                                          </p:spTgt>
                                        </p:tgtEl>
                                      </p:cBhvr>
                                      <p:to x="100000" y="60000"/>
                                    </p:animScale>
                                    <p:animScale>
                                      <p:cBhvr>
                                        <p:cTn id="32" dur="166" decel="50000">
                                          <p:stCondLst>
                                            <p:cond delay="676"/>
                                          </p:stCondLst>
                                        </p:cTn>
                                        <p:tgtEl>
                                          <p:spTgt spid="5">
                                            <p:graphicEl>
                                              <a:dgm id="{D5997FB6-A5FE-4C06-BF9E-64807667A1D9}"/>
                                            </p:graphicEl>
                                          </p:spTgt>
                                        </p:tgtEl>
                                      </p:cBhvr>
                                      <p:to x="100000" y="100000"/>
                                    </p:animScale>
                                    <p:animScale>
                                      <p:cBhvr>
                                        <p:cTn id="33" dur="26">
                                          <p:stCondLst>
                                            <p:cond delay="1312"/>
                                          </p:stCondLst>
                                        </p:cTn>
                                        <p:tgtEl>
                                          <p:spTgt spid="5">
                                            <p:graphicEl>
                                              <a:dgm id="{D5997FB6-A5FE-4C06-BF9E-64807667A1D9}"/>
                                            </p:graphicEl>
                                          </p:spTgt>
                                        </p:tgtEl>
                                      </p:cBhvr>
                                      <p:to x="100000" y="80000"/>
                                    </p:animScale>
                                    <p:animScale>
                                      <p:cBhvr>
                                        <p:cTn id="34" dur="166" decel="50000">
                                          <p:stCondLst>
                                            <p:cond delay="1338"/>
                                          </p:stCondLst>
                                        </p:cTn>
                                        <p:tgtEl>
                                          <p:spTgt spid="5">
                                            <p:graphicEl>
                                              <a:dgm id="{D5997FB6-A5FE-4C06-BF9E-64807667A1D9}"/>
                                            </p:graphicEl>
                                          </p:spTgt>
                                        </p:tgtEl>
                                      </p:cBhvr>
                                      <p:to x="100000" y="100000"/>
                                    </p:animScale>
                                    <p:animScale>
                                      <p:cBhvr>
                                        <p:cTn id="35" dur="26">
                                          <p:stCondLst>
                                            <p:cond delay="1642"/>
                                          </p:stCondLst>
                                        </p:cTn>
                                        <p:tgtEl>
                                          <p:spTgt spid="5">
                                            <p:graphicEl>
                                              <a:dgm id="{D5997FB6-A5FE-4C06-BF9E-64807667A1D9}"/>
                                            </p:graphicEl>
                                          </p:spTgt>
                                        </p:tgtEl>
                                      </p:cBhvr>
                                      <p:to x="100000" y="90000"/>
                                    </p:animScale>
                                    <p:animScale>
                                      <p:cBhvr>
                                        <p:cTn id="36" dur="166" decel="50000">
                                          <p:stCondLst>
                                            <p:cond delay="1668"/>
                                          </p:stCondLst>
                                        </p:cTn>
                                        <p:tgtEl>
                                          <p:spTgt spid="5">
                                            <p:graphicEl>
                                              <a:dgm id="{D5997FB6-A5FE-4C06-BF9E-64807667A1D9}"/>
                                            </p:graphicEl>
                                          </p:spTgt>
                                        </p:tgtEl>
                                      </p:cBhvr>
                                      <p:to x="100000" y="100000"/>
                                    </p:animScale>
                                    <p:animScale>
                                      <p:cBhvr>
                                        <p:cTn id="37" dur="26">
                                          <p:stCondLst>
                                            <p:cond delay="1808"/>
                                          </p:stCondLst>
                                        </p:cTn>
                                        <p:tgtEl>
                                          <p:spTgt spid="5">
                                            <p:graphicEl>
                                              <a:dgm id="{D5997FB6-A5FE-4C06-BF9E-64807667A1D9}"/>
                                            </p:graphicEl>
                                          </p:spTgt>
                                        </p:tgtEl>
                                      </p:cBhvr>
                                      <p:to x="100000" y="95000"/>
                                    </p:animScale>
                                    <p:animScale>
                                      <p:cBhvr>
                                        <p:cTn id="38" dur="166" decel="50000">
                                          <p:stCondLst>
                                            <p:cond delay="1834"/>
                                          </p:stCondLst>
                                        </p:cTn>
                                        <p:tgtEl>
                                          <p:spTgt spid="5">
                                            <p:graphicEl>
                                              <a:dgm id="{D5997FB6-A5FE-4C06-BF9E-64807667A1D9}"/>
                                            </p:graphicEl>
                                          </p:spTgt>
                                        </p:tgtEl>
                                      </p:cBhvr>
                                      <p:to x="100000" y="100000"/>
                                    </p:animScale>
                                  </p:childTnLst>
                                </p:cTn>
                              </p:par>
                              <p:par>
                                <p:cTn id="39" presetID="26" presetClass="entr" presetSubtype="0" fill="hold" grpId="0" nodeType="withEffect">
                                  <p:stCondLst>
                                    <p:cond delay="0"/>
                                  </p:stCondLst>
                                  <p:childTnLst>
                                    <p:set>
                                      <p:cBhvr>
                                        <p:cTn id="40" dur="1" fill="hold">
                                          <p:stCondLst>
                                            <p:cond delay="0"/>
                                          </p:stCondLst>
                                        </p:cTn>
                                        <p:tgtEl>
                                          <p:spTgt spid="5">
                                            <p:graphicEl>
                                              <a:dgm id="{918FF342-9837-4234-8DD7-A0A2BD624B00}"/>
                                            </p:graphicEl>
                                          </p:spTgt>
                                        </p:tgtEl>
                                        <p:attrNameLst>
                                          <p:attrName>style.visibility</p:attrName>
                                        </p:attrNameLst>
                                      </p:cBhvr>
                                      <p:to>
                                        <p:strVal val="visible"/>
                                      </p:to>
                                    </p:set>
                                    <p:animEffect transition="in" filter="wipe(down)">
                                      <p:cBhvr>
                                        <p:cTn id="41" dur="580">
                                          <p:stCondLst>
                                            <p:cond delay="0"/>
                                          </p:stCondLst>
                                        </p:cTn>
                                        <p:tgtEl>
                                          <p:spTgt spid="5">
                                            <p:graphicEl>
                                              <a:dgm id="{918FF342-9837-4234-8DD7-A0A2BD624B00}"/>
                                            </p:graphicEl>
                                          </p:spTgt>
                                        </p:tgtEl>
                                      </p:cBhvr>
                                    </p:animEffect>
                                    <p:anim calcmode="lin" valueType="num">
                                      <p:cBhvr>
                                        <p:cTn id="42" dur="1822" tmFilter="0,0; 0.14,0.36; 0.43,0.73; 0.71,0.91; 1.0,1.0">
                                          <p:stCondLst>
                                            <p:cond delay="0"/>
                                          </p:stCondLst>
                                        </p:cTn>
                                        <p:tgtEl>
                                          <p:spTgt spid="5">
                                            <p:graphicEl>
                                              <a:dgm id="{918FF342-9837-4234-8DD7-A0A2BD624B00}"/>
                                            </p:graphic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5">
                                            <p:graphicEl>
                                              <a:dgm id="{918FF342-9837-4234-8DD7-A0A2BD624B00}"/>
                                            </p:graphic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5">
                                            <p:graphicEl>
                                              <a:dgm id="{918FF342-9837-4234-8DD7-A0A2BD624B00}"/>
                                            </p:graphic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5">
                                            <p:graphicEl>
                                              <a:dgm id="{918FF342-9837-4234-8DD7-A0A2BD624B00}"/>
                                            </p:graphic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5">
                                            <p:graphicEl>
                                              <a:dgm id="{918FF342-9837-4234-8DD7-A0A2BD624B00}"/>
                                            </p:graphic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5">
                                            <p:graphicEl>
                                              <a:dgm id="{918FF342-9837-4234-8DD7-A0A2BD624B00}"/>
                                            </p:graphicEl>
                                          </p:spTgt>
                                        </p:tgtEl>
                                      </p:cBhvr>
                                      <p:to x="100000" y="60000"/>
                                    </p:animScale>
                                    <p:animScale>
                                      <p:cBhvr>
                                        <p:cTn id="48" dur="166" decel="50000">
                                          <p:stCondLst>
                                            <p:cond delay="676"/>
                                          </p:stCondLst>
                                        </p:cTn>
                                        <p:tgtEl>
                                          <p:spTgt spid="5">
                                            <p:graphicEl>
                                              <a:dgm id="{918FF342-9837-4234-8DD7-A0A2BD624B00}"/>
                                            </p:graphicEl>
                                          </p:spTgt>
                                        </p:tgtEl>
                                      </p:cBhvr>
                                      <p:to x="100000" y="100000"/>
                                    </p:animScale>
                                    <p:animScale>
                                      <p:cBhvr>
                                        <p:cTn id="49" dur="26">
                                          <p:stCondLst>
                                            <p:cond delay="1312"/>
                                          </p:stCondLst>
                                        </p:cTn>
                                        <p:tgtEl>
                                          <p:spTgt spid="5">
                                            <p:graphicEl>
                                              <a:dgm id="{918FF342-9837-4234-8DD7-A0A2BD624B00}"/>
                                            </p:graphicEl>
                                          </p:spTgt>
                                        </p:tgtEl>
                                      </p:cBhvr>
                                      <p:to x="100000" y="80000"/>
                                    </p:animScale>
                                    <p:animScale>
                                      <p:cBhvr>
                                        <p:cTn id="50" dur="166" decel="50000">
                                          <p:stCondLst>
                                            <p:cond delay="1338"/>
                                          </p:stCondLst>
                                        </p:cTn>
                                        <p:tgtEl>
                                          <p:spTgt spid="5">
                                            <p:graphicEl>
                                              <a:dgm id="{918FF342-9837-4234-8DD7-A0A2BD624B00}"/>
                                            </p:graphicEl>
                                          </p:spTgt>
                                        </p:tgtEl>
                                      </p:cBhvr>
                                      <p:to x="100000" y="100000"/>
                                    </p:animScale>
                                    <p:animScale>
                                      <p:cBhvr>
                                        <p:cTn id="51" dur="26">
                                          <p:stCondLst>
                                            <p:cond delay="1642"/>
                                          </p:stCondLst>
                                        </p:cTn>
                                        <p:tgtEl>
                                          <p:spTgt spid="5">
                                            <p:graphicEl>
                                              <a:dgm id="{918FF342-9837-4234-8DD7-A0A2BD624B00}"/>
                                            </p:graphicEl>
                                          </p:spTgt>
                                        </p:tgtEl>
                                      </p:cBhvr>
                                      <p:to x="100000" y="90000"/>
                                    </p:animScale>
                                    <p:animScale>
                                      <p:cBhvr>
                                        <p:cTn id="52" dur="166" decel="50000">
                                          <p:stCondLst>
                                            <p:cond delay="1668"/>
                                          </p:stCondLst>
                                        </p:cTn>
                                        <p:tgtEl>
                                          <p:spTgt spid="5">
                                            <p:graphicEl>
                                              <a:dgm id="{918FF342-9837-4234-8DD7-A0A2BD624B00}"/>
                                            </p:graphicEl>
                                          </p:spTgt>
                                        </p:tgtEl>
                                      </p:cBhvr>
                                      <p:to x="100000" y="100000"/>
                                    </p:animScale>
                                    <p:animScale>
                                      <p:cBhvr>
                                        <p:cTn id="53" dur="26">
                                          <p:stCondLst>
                                            <p:cond delay="1808"/>
                                          </p:stCondLst>
                                        </p:cTn>
                                        <p:tgtEl>
                                          <p:spTgt spid="5">
                                            <p:graphicEl>
                                              <a:dgm id="{918FF342-9837-4234-8DD7-A0A2BD624B00}"/>
                                            </p:graphicEl>
                                          </p:spTgt>
                                        </p:tgtEl>
                                      </p:cBhvr>
                                      <p:to x="100000" y="95000"/>
                                    </p:animScale>
                                    <p:animScale>
                                      <p:cBhvr>
                                        <p:cTn id="54" dur="166" decel="50000">
                                          <p:stCondLst>
                                            <p:cond delay="1834"/>
                                          </p:stCondLst>
                                        </p:cTn>
                                        <p:tgtEl>
                                          <p:spTgt spid="5">
                                            <p:graphicEl>
                                              <a:dgm id="{918FF342-9837-4234-8DD7-A0A2BD624B00}"/>
                                            </p:graphicEl>
                                          </p:spTgt>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grpId="0" nodeType="clickEffect">
                                  <p:stCondLst>
                                    <p:cond delay="0"/>
                                  </p:stCondLst>
                                  <p:childTnLst>
                                    <p:set>
                                      <p:cBhvr>
                                        <p:cTn id="58" dur="1" fill="hold">
                                          <p:stCondLst>
                                            <p:cond delay="0"/>
                                          </p:stCondLst>
                                        </p:cTn>
                                        <p:tgtEl>
                                          <p:spTgt spid="5">
                                            <p:graphicEl>
                                              <a:dgm id="{AE1BFBB7-50E2-4D16-953E-843707232272}"/>
                                            </p:graphicEl>
                                          </p:spTgt>
                                        </p:tgtEl>
                                        <p:attrNameLst>
                                          <p:attrName>style.visibility</p:attrName>
                                        </p:attrNameLst>
                                      </p:cBhvr>
                                      <p:to>
                                        <p:strVal val="visible"/>
                                      </p:to>
                                    </p:set>
                                    <p:animEffect transition="in" filter="wipe(down)">
                                      <p:cBhvr>
                                        <p:cTn id="59" dur="580">
                                          <p:stCondLst>
                                            <p:cond delay="0"/>
                                          </p:stCondLst>
                                        </p:cTn>
                                        <p:tgtEl>
                                          <p:spTgt spid="5">
                                            <p:graphicEl>
                                              <a:dgm id="{AE1BFBB7-50E2-4D16-953E-843707232272}"/>
                                            </p:graphicEl>
                                          </p:spTgt>
                                        </p:tgtEl>
                                      </p:cBhvr>
                                    </p:animEffect>
                                    <p:anim calcmode="lin" valueType="num">
                                      <p:cBhvr>
                                        <p:cTn id="60" dur="1822" tmFilter="0,0; 0.14,0.36; 0.43,0.73; 0.71,0.91; 1.0,1.0">
                                          <p:stCondLst>
                                            <p:cond delay="0"/>
                                          </p:stCondLst>
                                        </p:cTn>
                                        <p:tgtEl>
                                          <p:spTgt spid="5">
                                            <p:graphicEl>
                                              <a:dgm id="{AE1BFBB7-50E2-4D16-953E-843707232272}"/>
                                            </p:graphicEl>
                                          </p:spTgt>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5">
                                            <p:graphicEl>
                                              <a:dgm id="{AE1BFBB7-50E2-4D16-953E-843707232272}"/>
                                            </p:graphicEl>
                                          </p:spTgt>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5">
                                            <p:graphicEl>
                                              <a:dgm id="{AE1BFBB7-50E2-4D16-953E-843707232272}"/>
                                            </p:graphicEl>
                                          </p:spTgt>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5">
                                            <p:graphicEl>
                                              <a:dgm id="{AE1BFBB7-50E2-4D16-953E-843707232272}"/>
                                            </p:graphicEl>
                                          </p:spTgt>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5">
                                            <p:graphicEl>
                                              <a:dgm id="{AE1BFBB7-50E2-4D16-953E-843707232272}"/>
                                            </p:graphicEl>
                                          </p:spTgt>
                                        </p:tgtEl>
                                        <p:attrNameLst>
                                          <p:attrName>ppt_y</p:attrName>
                                        </p:attrNameLst>
                                      </p:cBhvr>
                                      <p:tavLst>
                                        <p:tav tm="0" fmla="#ppt_y-sin(pi*$)/81">
                                          <p:val>
                                            <p:fltVal val="0"/>
                                          </p:val>
                                        </p:tav>
                                        <p:tav tm="100000">
                                          <p:val>
                                            <p:fltVal val="1"/>
                                          </p:val>
                                        </p:tav>
                                      </p:tavLst>
                                    </p:anim>
                                    <p:animScale>
                                      <p:cBhvr>
                                        <p:cTn id="65" dur="26">
                                          <p:stCondLst>
                                            <p:cond delay="650"/>
                                          </p:stCondLst>
                                        </p:cTn>
                                        <p:tgtEl>
                                          <p:spTgt spid="5">
                                            <p:graphicEl>
                                              <a:dgm id="{AE1BFBB7-50E2-4D16-953E-843707232272}"/>
                                            </p:graphicEl>
                                          </p:spTgt>
                                        </p:tgtEl>
                                      </p:cBhvr>
                                      <p:to x="100000" y="60000"/>
                                    </p:animScale>
                                    <p:animScale>
                                      <p:cBhvr>
                                        <p:cTn id="66" dur="166" decel="50000">
                                          <p:stCondLst>
                                            <p:cond delay="676"/>
                                          </p:stCondLst>
                                        </p:cTn>
                                        <p:tgtEl>
                                          <p:spTgt spid="5">
                                            <p:graphicEl>
                                              <a:dgm id="{AE1BFBB7-50E2-4D16-953E-843707232272}"/>
                                            </p:graphicEl>
                                          </p:spTgt>
                                        </p:tgtEl>
                                      </p:cBhvr>
                                      <p:to x="100000" y="100000"/>
                                    </p:animScale>
                                    <p:animScale>
                                      <p:cBhvr>
                                        <p:cTn id="67" dur="26">
                                          <p:stCondLst>
                                            <p:cond delay="1312"/>
                                          </p:stCondLst>
                                        </p:cTn>
                                        <p:tgtEl>
                                          <p:spTgt spid="5">
                                            <p:graphicEl>
                                              <a:dgm id="{AE1BFBB7-50E2-4D16-953E-843707232272}"/>
                                            </p:graphicEl>
                                          </p:spTgt>
                                        </p:tgtEl>
                                      </p:cBhvr>
                                      <p:to x="100000" y="80000"/>
                                    </p:animScale>
                                    <p:animScale>
                                      <p:cBhvr>
                                        <p:cTn id="68" dur="166" decel="50000">
                                          <p:stCondLst>
                                            <p:cond delay="1338"/>
                                          </p:stCondLst>
                                        </p:cTn>
                                        <p:tgtEl>
                                          <p:spTgt spid="5">
                                            <p:graphicEl>
                                              <a:dgm id="{AE1BFBB7-50E2-4D16-953E-843707232272}"/>
                                            </p:graphicEl>
                                          </p:spTgt>
                                        </p:tgtEl>
                                      </p:cBhvr>
                                      <p:to x="100000" y="100000"/>
                                    </p:animScale>
                                    <p:animScale>
                                      <p:cBhvr>
                                        <p:cTn id="69" dur="26">
                                          <p:stCondLst>
                                            <p:cond delay="1642"/>
                                          </p:stCondLst>
                                        </p:cTn>
                                        <p:tgtEl>
                                          <p:spTgt spid="5">
                                            <p:graphicEl>
                                              <a:dgm id="{AE1BFBB7-50E2-4D16-953E-843707232272}"/>
                                            </p:graphicEl>
                                          </p:spTgt>
                                        </p:tgtEl>
                                      </p:cBhvr>
                                      <p:to x="100000" y="90000"/>
                                    </p:animScale>
                                    <p:animScale>
                                      <p:cBhvr>
                                        <p:cTn id="70" dur="166" decel="50000">
                                          <p:stCondLst>
                                            <p:cond delay="1668"/>
                                          </p:stCondLst>
                                        </p:cTn>
                                        <p:tgtEl>
                                          <p:spTgt spid="5">
                                            <p:graphicEl>
                                              <a:dgm id="{AE1BFBB7-50E2-4D16-953E-843707232272}"/>
                                            </p:graphicEl>
                                          </p:spTgt>
                                        </p:tgtEl>
                                      </p:cBhvr>
                                      <p:to x="100000" y="100000"/>
                                    </p:animScale>
                                    <p:animScale>
                                      <p:cBhvr>
                                        <p:cTn id="71" dur="26">
                                          <p:stCondLst>
                                            <p:cond delay="1808"/>
                                          </p:stCondLst>
                                        </p:cTn>
                                        <p:tgtEl>
                                          <p:spTgt spid="5">
                                            <p:graphicEl>
                                              <a:dgm id="{AE1BFBB7-50E2-4D16-953E-843707232272}"/>
                                            </p:graphicEl>
                                          </p:spTgt>
                                        </p:tgtEl>
                                      </p:cBhvr>
                                      <p:to x="100000" y="95000"/>
                                    </p:animScale>
                                    <p:animScale>
                                      <p:cBhvr>
                                        <p:cTn id="72" dur="166" decel="50000">
                                          <p:stCondLst>
                                            <p:cond delay="1834"/>
                                          </p:stCondLst>
                                        </p:cTn>
                                        <p:tgtEl>
                                          <p:spTgt spid="5">
                                            <p:graphicEl>
                                              <a:dgm id="{AE1BFBB7-50E2-4D16-953E-843707232272}"/>
                                            </p:graphicEl>
                                          </p:spTgt>
                                        </p:tgtEl>
                                      </p:cBhvr>
                                      <p:to x="100000" y="100000"/>
                                    </p:animScale>
                                  </p:childTnLst>
                                </p:cTn>
                              </p:par>
                              <p:par>
                                <p:cTn id="73" presetID="26" presetClass="entr" presetSubtype="0" fill="hold" grpId="0" nodeType="withEffect">
                                  <p:stCondLst>
                                    <p:cond delay="0"/>
                                  </p:stCondLst>
                                  <p:childTnLst>
                                    <p:set>
                                      <p:cBhvr>
                                        <p:cTn id="74" dur="1" fill="hold">
                                          <p:stCondLst>
                                            <p:cond delay="0"/>
                                          </p:stCondLst>
                                        </p:cTn>
                                        <p:tgtEl>
                                          <p:spTgt spid="5">
                                            <p:graphicEl>
                                              <a:dgm id="{AC77514B-0541-443E-AFE6-08C360B90EC1}"/>
                                            </p:graphicEl>
                                          </p:spTgt>
                                        </p:tgtEl>
                                        <p:attrNameLst>
                                          <p:attrName>style.visibility</p:attrName>
                                        </p:attrNameLst>
                                      </p:cBhvr>
                                      <p:to>
                                        <p:strVal val="visible"/>
                                      </p:to>
                                    </p:set>
                                    <p:animEffect transition="in" filter="wipe(down)">
                                      <p:cBhvr>
                                        <p:cTn id="75" dur="580">
                                          <p:stCondLst>
                                            <p:cond delay="0"/>
                                          </p:stCondLst>
                                        </p:cTn>
                                        <p:tgtEl>
                                          <p:spTgt spid="5">
                                            <p:graphicEl>
                                              <a:dgm id="{AC77514B-0541-443E-AFE6-08C360B90EC1}"/>
                                            </p:graphicEl>
                                          </p:spTgt>
                                        </p:tgtEl>
                                      </p:cBhvr>
                                    </p:animEffect>
                                    <p:anim calcmode="lin" valueType="num">
                                      <p:cBhvr>
                                        <p:cTn id="76" dur="1822" tmFilter="0,0; 0.14,0.36; 0.43,0.73; 0.71,0.91; 1.0,1.0">
                                          <p:stCondLst>
                                            <p:cond delay="0"/>
                                          </p:stCondLst>
                                        </p:cTn>
                                        <p:tgtEl>
                                          <p:spTgt spid="5">
                                            <p:graphicEl>
                                              <a:dgm id="{AC77514B-0541-443E-AFE6-08C360B90EC1}"/>
                                            </p:graphicEl>
                                          </p:spTgt>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5">
                                            <p:graphicEl>
                                              <a:dgm id="{AC77514B-0541-443E-AFE6-08C360B90EC1}"/>
                                            </p:graphicEl>
                                          </p:spTgt>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5">
                                            <p:graphicEl>
                                              <a:dgm id="{AC77514B-0541-443E-AFE6-08C360B90EC1}"/>
                                            </p:graphicEl>
                                          </p:spTgt>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5">
                                            <p:graphicEl>
                                              <a:dgm id="{AC77514B-0541-443E-AFE6-08C360B90EC1}"/>
                                            </p:graphicEl>
                                          </p:spTgt>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5">
                                            <p:graphicEl>
                                              <a:dgm id="{AC77514B-0541-443E-AFE6-08C360B90EC1}"/>
                                            </p:graphicEl>
                                          </p:spTgt>
                                        </p:tgtEl>
                                        <p:attrNameLst>
                                          <p:attrName>ppt_y</p:attrName>
                                        </p:attrNameLst>
                                      </p:cBhvr>
                                      <p:tavLst>
                                        <p:tav tm="0" fmla="#ppt_y-sin(pi*$)/81">
                                          <p:val>
                                            <p:fltVal val="0"/>
                                          </p:val>
                                        </p:tav>
                                        <p:tav tm="100000">
                                          <p:val>
                                            <p:fltVal val="1"/>
                                          </p:val>
                                        </p:tav>
                                      </p:tavLst>
                                    </p:anim>
                                    <p:animScale>
                                      <p:cBhvr>
                                        <p:cTn id="81" dur="26">
                                          <p:stCondLst>
                                            <p:cond delay="650"/>
                                          </p:stCondLst>
                                        </p:cTn>
                                        <p:tgtEl>
                                          <p:spTgt spid="5">
                                            <p:graphicEl>
                                              <a:dgm id="{AC77514B-0541-443E-AFE6-08C360B90EC1}"/>
                                            </p:graphicEl>
                                          </p:spTgt>
                                        </p:tgtEl>
                                      </p:cBhvr>
                                      <p:to x="100000" y="60000"/>
                                    </p:animScale>
                                    <p:animScale>
                                      <p:cBhvr>
                                        <p:cTn id="82" dur="166" decel="50000">
                                          <p:stCondLst>
                                            <p:cond delay="676"/>
                                          </p:stCondLst>
                                        </p:cTn>
                                        <p:tgtEl>
                                          <p:spTgt spid="5">
                                            <p:graphicEl>
                                              <a:dgm id="{AC77514B-0541-443E-AFE6-08C360B90EC1}"/>
                                            </p:graphicEl>
                                          </p:spTgt>
                                        </p:tgtEl>
                                      </p:cBhvr>
                                      <p:to x="100000" y="100000"/>
                                    </p:animScale>
                                    <p:animScale>
                                      <p:cBhvr>
                                        <p:cTn id="83" dur="26">
                                          <p:stCondLst>
                                            <p:cond delay="1312"/>
                                          </p:stCondLst>
                                        </p:cTn>
                                        <p:tgtEl>
                                          <p:spTgt spid="5">
                                            <p:graphicEl>
                                              <a:dgm id="{AC77514B-0541-443E-AFE6-08C360B90EC1}"/>
                                            </p:graphicEl>
                                          </p:spTgt>
                                        </p:tgtEl>
                                      </p:cBhvr>
                                      <p:to x="100000" y="80000"/>
                                    </p:animScale>
                                    <p:animScale>
                                      <p:cBhvr>
                                        <p:cTn id="84" dur="166" decel="50000">
                                          <p:stCondLst>
                                            <p:cond delay="1338"/>
                                          </p:stCondLst>
                                        </p:cTn>
                                        <p:tgtEl>
                                          <p:spTgt spid="5">
                                            <p:graphicEl>
                                              <a:dgm id="{AC77514B-0541-443E-AFE6-08C360B90EC1}"/>
                                            </p:graphicEl>
                                          </p:spTgt>
                                        </p:tgtEl>
                                      </p:cBhvr>
                                      <p:to x="100000" y="100000"/>
                                    </p:animScale>
                                    <p:animScale>
                                      <p:cBhvr>
                                        <p:cTn id="85" dur="26">
                                          <p:stCondLst>
                                            <p:cond delay="1642"/>
                                          </p:stCondLst>
                                        </p:cTn>
                                        <p:tgtEl>
                                          <p:spTgt spid="5">
                                            <p:graphicEl>
                                              <a:dgm id="{AC77514B-0541-443E-AFE6-08C360B90EC1}"/>
                                            </p:graphicEl>
                                          </p:spTgt>
                                        </p:tgtEl>
                                      </p:cBhvr>
                                      <p:to x="100000" y="90000"/>
                                    </p:animScale>
                                    <p:animScale>
                                      <p:cBhvr>
                                        <p:cTn id="86" dur="166" decel="50000">
                                          <p:stCondLst>
                                            <p:cond delay="1668"/>
                                          </p:stCondLst>
                                        </p:cTn>
                                        <p:tgtEl>
                                          <p:spTgt spid="5">
                                            <p:graphicEl>
                                              <a:dgm id="{AC77514B-0541-443E-AFE6-08C360B90EC1}"/>
                                            </p:graphicEl>
                                          </p:spTgt>
                                        </p:tgtEl>
                                      </p:cBhvr>
                                      <p:to x="100000" y="100000"/>
                                    </p:animScale>
                                    <p:animScale>
                                      <p:cBhvr>
                                        <p:cTn id="87" dur="26">
                                          <p:stCondLst>
                                            <p:cond delay="1808"/>
                                          </p:stCondLst>
                                        </p:cTn>
                                        <p:tgtEl>
                                          <p:spTgt spid="5">
                                            <p:graphicEl>
                                              <a:dgm id="{AC77514B-0541-443E-AFE6-08C360B90EC1}"/>
                                            </p:graphicEl>
                                          </p:spTgt>
                                        </p:tgtEl>
                                      </p:cBhvr>
                                      <p:to x="100000" y="95000"/>
                                    </p:animScale>
                                    <p:animScale>
                                      <p:cBhvr>
                                        <p:cTn id="88" dur="166" decel="50000">
                                          <p:stCondLst>
                                            <p:cond delay="1834"/>
                                          </p:stCondLst>
                                        </p:cTn>
                                        <p:tgtEl>
                                          <p:spTgt spid="5">
                                            <p:graphicEl>
                                              <a:dgm id="{AC77514B-0541-443E-AFE6-08C360B90EC1}"/>
                                            </p:graphic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C8004-498D-43AA-8773-6DA5F041EA1F}"/>
              </a:ext>
            </a:extLst>
          </p:cNvPr>
          <p:cNvSpPr>
            <a:spLocks noGrp="1"/>
          </p:cNvSpPr>
          <p:nvPr>
            <p:ph type="title"/>
          </p:nvPr>
        </p:nvSpPr>
        <p:spPr>
          <a:xfrm>
            <a:off x="1295402" y="982132"/>
            <a:ext cx="9601196" cy="1303867"/>
          </a:xfrm>
        </p:spPr>
        <p:txBody>
          <a:bodyPr>
            <a:normAutofit/>
          </a:bodyPr>
          <a:lstStyle/>
          <a:p>
            <a:pPr rtl="1"/>
            <a:r>
              <a:rPr lang="ar-SA" dirty="0">
                <a:solidFill>
                  <a:srgbClr val="262626"/>
                </a:solidFill>
                <a:latin typeface="Sakkal Majalla" panose="02000000000000000000" pitchFamily="2" charset="-78"/>
                <a:cs typeface="Sakkal Majalla" panose="02000000000000000000" pitchFamily="2" charset="-78"/>
              </a:rPr>
              <a:t>للحفاظ (5)</a:t>
            </a:r>
            <a:endParaRPr lang="en-US" dirty="0">
              <a:solidFill>
                <a:srgbClr val="262626"/>
              </a:solidFill>
              <a:latin typeface="Sakkal Majalla" panose="02000000000000000000" pitchFamily="2" charset="-78"/>
              <a:cs typeface="Sakkal Majalla" panose="02000000000000000000" pitchFamily="2" charset="-78"/>
            </a:endParaRPr>
          </a:p>
        </p:txBody>
      </p:sp>
      <p:graphicFrame>
        <p:nvGraphicFramePr>
          <p:cNvPr id="5" name="Content Placeholder 2">
            <a:extLst>
              <a:ext uri="{FF2B5EF4-FFF2-40B4-BE49-F238E27FC236}">
                <a16:creationId xmlns:a16="http://schemas.microsoft.com/office/drawing/2014/main" id="{88FA6B1A-F6A5-4314-BDAC-CE9DCE055B28}"/>
              </a:ext>
            </a:extLst>
          </p:cNvPr>
          <p:cNvGraphicFramePr>
            <a:graphicFrameLocks noGrp="1"/>
          </p:cNvGraphicFramePr>
          <p:nvPr>
            <p:ph idx="1"/>
            <p:extLst>
              <p:ext uri="{D42A27DB-BD31-4B8C-83A1-F6EECF244321}">
                <p14:modId xmlns:p14="http://schemas.microsoft.com/office/powerpoint/2010/main" val="3323049757"/>
              </p:ext>
            </p:extLst>
          </p:nvPr>
        </p:nvGraphicFramePr>
        <p:xfrm>
          <a:off x="1295401" y="2675822"/>
          <a:ext cx="9601197" cy="2985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8" name="Group 7">
            <a:extLst>
              <a:ext uri="{FF2B5EF4-FFF2-40B4-BE49-F238E27FC236}">
                <a16:creationId xmlns:a16="http://schemas.microsoft.com/office/drawing/2014/main" id="{F0A87EE1-966B-4C40-A6C3-06853A7AE6FF}"/>
              </a:ext>
            </a:extLst>
          </p:cNvPr>
          <p:cNvGrpSpPr/>
          <p:nvPr/>
        </p:nvGrpSpPr>
        <p:grpSpPr>
          <a:xfrm>
            <a:off x="785783" y="4168659"/>
            <a:ext cx="10790114" cy="2018936"/>
            <a:chOff x="1440179" y="2089972"/>
            <a:chExt cx="8161017" cy="895702"/>
          </a:xfrm>
        </p:grpSpPr>
        <p:sp>
          <p:nvSpPr>
            <p:cNvPr id="12" name="Rectangle: Rounded Corners 11">
              <a:extLst>
                <a:ext uri="{FF2B5EF4-FFF2-40B4-BE49-F238E27FC236}">
                  <a16:creationId xmlns:a16="http://schemas.microsoft.com/office/drawing/2014/main" id="{B812D384-D17E-4E9E-86AB-F073282F63DA}"/>
                </a:ext>
              </a:extLst>
            </p:cNvPr>
            <p:cNvSpPr/>
            <p:nvPr/>
          </p:nvSpPr>
          <p:spPr>
            <a:xfrm>
              <a:off x="1440179" y="2089972"/>
              <a:ext cx="8161017" cy="895702"/>
            </a:xfrm>
            <a:prstGeom prst="roundRect">
              <a:avLst>
                <a:gd name="adj" fmla="val 10000"/>
              </a:avLst>
            </a:prstGeom>
          </p:spPr>
          <p:style>
            <a:lnRef idx="2">
              <a:schemeClr val="lt1">
                <a:hueOff val="0"/>
                <a:satOff val="0"/>
                <a:lumOff val="0"/>
                <a:alphaOff val="0"/>
              </a:schemeClr>
            </a:lnRef>
            <a:fillRef idx="1">
              <a:schemeClr val="accent2">
                <a:hueOff val="3363155"/>
                <a:satOff val="-3572"/>
                <a:lumOff val="2745"/>
                <a:alphaOff val="0"/>
              </a:schemeClr>
            </a:fillRef>
            <a:effectRef idx="0">
              <a:schemeClr val="accent2">
                <a:hueOff val="3363155"/>
                <a:satOff val="-3572"/>
                <a:lumOff val="2745"/>
                <a:alphaOff val="0"/>
              </a:schemeClr>
            </a:effectRef>
            <a:fontRef idx="minor">
              <a:schemeClr val="lt1"/>
            </a:fontRef>
          </p:style>
        </p:sp>
        <p:sp>
          <p:nvSpPr>
            <p:cNvPr id="13" name="Rectangle: Rounded Corners 4">
              <a:extLst>
                <a:ext uri="{FF2B5EF4-FFF2-40B4-BE49-F238E27FC236}">
                  <a16:creationId xmlns:a16="http://schemas.microsoft.com/office/drawing/2014/main" id="{3D0C6162-12BB-407C-8E07-8C84AAAF922C}"/>
                </a:ext>
              </a:extLst>
            </p:cNvPr>
            <p:cNvSpPr txBox="1"/>
            <p:nvPr/>
          </p:nvSpPr>
          <p:spPr>
            <a:xfrm>
              <a:off x="1466413" y="2116206"/>
              <a:ext cx="7751338" cy="84323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lvl="0" algn="ctr" defTabSz="755650" rtl="1">
                <a:lnSpc>
                  <a:spcPct val="90000"/>
                </a:lnSpc>
                <a:spcBef>
                  <a:spcPct val="0"/>
                </a:spcBef>
                <a:spcAft>
                  <a:spcPct val="35000"/>
                </a:spcAft>
              </a:pPr>
              <a:r>
                <a:rPr lang="ar-SA" sz="2800" dirty="0">
                  <a:latin typeface="Sakkal Majalla" panose="02000000000000000000" pitchFamily="2" charset="-78"/>
                  <a:cs typeface="Sakkal Majalla" panose="02000000000000000000" pitchFamily="2" charset="-78"/>
                </a:rPr>
                <a:t>(</a:t>
              </a:r>
              <a:r>
                <a:rPr lang="ar-SA" sz="2800" dirty="0" err="1">
                  <a:latin typeface="Sakkal Majalla" panose="02000000000000000000" pitchFamily="2" charset="-78"/>
                  <a:cs typeface="Sakkal Majalla" panose="02000000000000000000" pitchFamily="2" charset="-78"/>
                </a:rPr>
                <a:t>وَإِذۡ</a:t>
              </a:r>
              <a:r>
                <a:rPr lang="ar-SA" sz="2800" dirty="0">
                  <a:latin typeface="Sakkal Majalla" panose="02000000000000000000" pitchFamily="2" charset="-78"/>
                  <a:cs typeface="Sakkal Majalla" panose="02000000000000000000" pitchFamily="2" charset="-78"/>
                </a:rPr>
                <a:t> </a:t>
              </a:r>
              <a:r>
                <a:rPr lang="ar-SA" sz="2800" dirty="0" err="1">
                  <a:latin typeface="Sakkal Majalla" panose="02000000000000000000" pitchFamily="2" charset="-78"/>
                  <a:cs typeface="Sakkal Majalla" panose="02000000000000000000" pitchFamily="2" charset="-78"/>
                </a:rPr>
                <a:t>قُلۡتُمۡ</a:t>
              </a:r>
              <a:r>
                <a:rPr lang="ar-SA" sz="2800" dirty="0">
                  <a:latin typeface="Sakkal Majalla" panose="02000000000000000000" pitchFamily="2" charset="-78"/>
                  <a:cs typeface="Sakkal Majalla" panose="02000000000000000000" pitchFamily="2" charset="-78"/>
                </a:rPr>
                <a:t> </a:t>
              </a:r>
              <a:r>
                <a:rPr lang="ar-SA" sz="2800" dirty="0" err="1">
                  <a:latin typeface="Sakkal Majalla" panose="02000000000000000000" pitchFamily="2" charset="-78"/>
                  <a:cs typeface="Sakkal Majalla" panose="02000000000000000000" pitchFamily="2" charset="-78"/>
                </a:rPr>
                <a:t>یَـٰمُوسَىٰ</a:t>
              </a:r>
              <a:r>
                <a:rPr lang="ar-SA" sz="2800" dirty="0">
                  <a:latin typeface="Sakkal Majalla" panose="02000000000000000000" pitchFamily="2" charset="-78"/>
                  <a:cs typeface="Sakkal Majalla" panose="02000000000000000000" pitchFamily="2" charset="-78"/>
                </a:rPr>
                <a:t> لَن </a:t>
              </a:r>
              <a:r>
                <a:rPr lang="ar-SA" sz="2800" dirty="0" err="1">
                  <a:latin typeface="Sakkal Majalla" panose="02000000000000000000" pitchFamily="2" charset="-78"/>
                  <a:cs typeface="Sakkal Majalla" panose="02000000000000000000" pitchFamily="2" charset="-78"/>
                </a:rPr>
                <a:t>نَّصۡبِرَ</a:t>
              </a:r>
              <a:r>
                <a:rPr lang="ar-SA" sz="2800" dirty="0">
                  <a:latin typeface="Sakkal Majalla" panose="02000000000000000000" pitchFamily="2" charset="-78"/>
                  <a:cs typeface="Sakkal Majalla" panose="02000000000000000000" pitchFamily="2" charset="-78"/>
                </a:rPr>
                <a:t> </a:t>
              </a:r>
              <a:r>
                <a:rPr lang="ar-SA" sz="2800" dirty="0" err="1">
                  <a:latin typeface="Sakkal Majalla" panose="02000000000000000000" pitchFamily="2" charset="-78"/>
                  <a:cs typeface="Sakkal Majalla" panose="02000000000000000000" pitchFamily="2" charset="-78"/>
                </a:rPr>
                <a:t>عَلَىٰ</a:t>
              </a:r>
              <a:r>
                <a:rPr lang="ar-SA" sz="2800" dirty="0">
                  <a:latin typeface="Sakkal Majalla" panose="02000000000000000000" pitchFamily="2" charset="-78"/>
                  <a:cs typeface="Sakkal Majalla" panose="02000000000000000000" pitchFamily="2" charset="-78"/>
                </a:rPr>
                <a:t> طَعَامࣲ </a:t>
              </a:r>
              <a:r>
                <a:rPr lang="ar-SA" sz="2800" dirty="0" err="1">
                  <a:latin typeface="Sakkal Majalla" panose="02000000000000000000" pitchFamily="2" charset="-78"/>
                  <a:cs typeface="Sakkal Majalla" panose="02000000000000000000" pitchFamily="2" charset="-78"/>
                </a:rPr>
                <a:t>وَا⁠حِد</a:t>
              </a:r>
              <a:r>
                <a:rPr lang="ar-SA" sz="2800" dirty="0">
                  <a:latin typeface="Sakkal Majalla" panose="02000000000000000000" pitchFamily="2" charset="-78"/>
                  <a:cs typeface="Sakkal Majalla" panose="02000000000000000000" pitchFamily="2" charset="-78"/>
                </a:rPr>
                <a:t>ࣲ </a:t>
              </a:r>
              <a:r>
                <a:rPr lang="ar-SA" sz="2800" dirty="0" err="1">
                  <a:latin typeface="Sakkal Majalla" panose="02000000000000000000" pitchFamily="2" charset="-78"/>
                  <a:cs typeface="Sakkal Majalla" panose="02000000000000000000" pitchFamily="2" charset="-78"/>
                </a:rPr>
                <a:t>فَٱدۡعُ</a:t>
              </a:r>
              <a:r>
                <a:rPr lang="ar-SA" sz="2800" dirty="0">
                  <a:latin typeface="Sakkal Majalla" panose="02000000000000000000" pitchFamily="2" charset="-78"/>
                  <a:cs typeface="Sakkal Majalla" panose="02000000000000000000" pitchFamily="2" charset="-78"/>
                </a:rPr>
                <a:t> لَنَا رَبَّكَ </a:t>
              </a:r>
              <a:r>
                <a:rPr lang="ar-SA" sz="2800" dirty="0" err="1">
                  <a:latin typeface="Sakkal Majalla" panose="02000000000000000000" pitchFamily="2" charset="-78"/>
                  <a:cs typeface="Sakkal Majalla" panose="02000000000000000000" pitchFamily="2" charset="-78"/>
                </a:rPr>
                <a:t>یُخۡرِجۡ</a:t>
              </a:r>
              <a:r>
                <a:rPr lang="ar-SA" sz="2800" dirty="0">
                  <a:latin typeface="Sakkal Majalla" panose="02000000000000000000" pitchFamily="2" charset="-78"/>
                  <a:cs typeface="Sakkal Majalla" panose="02000000000000000000" pitchFamily="2" charset="-78"/>
                </a:rPr>
                <a:t> لَنَا مِمَّا </a:t>
              </a:r>
              <a:r>
                <a:rPr lang="ar-SA" sz="2800" dirty="0" err="1">
                  <a:latin typeface="Sakkal Majalla" panose="02000000000000000000" pitchFamily="2" charset="-78"/>
                  <a:cs typeface="Sakkal Majalla" panose="02000000000000000000" pitchFamily="2" charset="-78"/>
                </a:rPr>
                <a:t>تُنۢبِتُ</a:t>
              </a:r>
              <a:r>
                <a:rPr lang="ar-SA" sz="2800" dirty="0">
                  <a:latin typeface="Sakkal Majalla" panose="02000000000000000000" pitchFamily="2" charset="-78"/>
                  <a:cs typeface="Sakkal Majalla" panose="02000000000000000000" pitchFamily="2" charset="-78"/>
                </a:rPr>
                <a:t> </a:t>
              </a:r>
              <a:r>
                <a:rPr lang="ar-SA" sz="2800" dirty="0" err="1">
                  <a:latin typeface="Sakkal Majalla" panose="02000000000000000000" pitchFamily="2" charset="-78"/>
                  <a:cs typeface="Sakkal Majalla" panose="02000000000000000000" pitchFamily="2" charset="-78"/>
                </a:rPr>
                <a:t>ٱلۡأَرۡضُ</a:t>
              </a:r>
              <a:r>
                <a:rPr lang="ar-SA" sz="2800" dirty="0">
                  <a:latin typeface="Sakkal Majalla" panose="02000000000000000000" pitchFamily="2" charset="-78"/>
                  <a:cs typeface="Sakkal Majalla" panose="02000000000000000000" pitchFamily="2" charset="-78"/>
                </a:rPr>
                <a:t> </a:t>
              </a:r>
              <a:r>
                <a:rPr lang="ar-SA" sz="2800" dirty="0" err="1">
                  <a:latin typeface="Sakkal Majalla" panose="02000000000000000000" pitchFamily="2" charset="-78"/>
                  <a:cs typeface="Sakkal Majalla" panose="02000000000000000000" pitchFamily="2" charset="-78"/>
                </a:rPr>
                <a:t>مِنۢ</a:t>
              </a:r>
              <a:r>
                <a:rPr lang="ar-SA" sz="2800" dirty="0">
                  <a:latin typeface="Sakkal Majalla" panose="02000000000000000000" pitchFamily="2" charset="-78"/>
                  <a:cs typeface="Sakkal Majalla" panose="02000000000000000000" pitchFamily="2" charset="-78"/>
                </a:rPr>
                <a:t> </a:t>
              </a:r>
              <a:r>
                <a:rPr lang="ar-SA" sz="2800" dirty="0" err="1">
                  <a:latin typeface="Sakkal Majalla" panose="02000000000000000000" pitchFamily="2" charset="-78"/>
                  <a:cs typeface="Sakkal Majalla" panose="02000000000000000000" pitchFamily="2" charset="-78"/>
                </a:rPr>
                <a:t>بَقۡلِهَا</a:t>
              </a:r>
              <a:r>
                <a:rPr lang="ar-SA" sz="2800" dirty="0">
                  <a:latin typeface="Sakkal Majalla" panose="02000000000000000000" pitchFamily="2" charset="-78"/>
                  <a:cs typeface="Sakkal Majalla" panose="02000000000000000000" pitchFamily="2" charset="-78"/>
                </a:rPr>
                <a:t> </a:t>
              </a:r>
              <a:r>
                <a:rPr lang="ar-SA" sz="2800" dirty="0" err="1">
                  <a:latin typeface="Sakkal Majalla" panose="02000000000000000000" pitchFamily="2" charset="-78"/>
                  <a:cs typeface="Sakkal Majalla" panose="02000000000000000000" pitchFamily="2" charset="-78"/>
                </a:rPr>
                <a:t>وَقِثَّاۤىِٕهَا</a:t>
              </a:r>
              <a:r>
                <a:rPr lang="ar-SA" sz="2800" dirty="0">
                  <a:latin typeface="Sakkal Majalla" panose="02000000000000000000" pitchFamily="2" charset="-78"/>
                  <a:cs typeface="Sakkal Majalla" panose="02000000000000000000" pitchFamily="2" charset="-78"/>
                </a:rPr>
                <a:t> وَفُومِهَا وَعَدَسِهَا </a:t>
              </a:r>
              <a:r>
                <a:rPr lang="ar-SA" sz="2800" dirty="0" err="1">
                  <a:latin typeface="Sakkal Majalla" panose="02000000000000000000" pitchFamily="2" charset="-78"/>
                  <a:cs typeface="Sakkal Majalla" panose="02000000000000000000" pitchFamily="2" charset="-78"/>
                </a:rPr>
                <a:t>وَبَصَلِهَاۖ</a:t>
              </a:r>
              <a:r>
                <a:rPr lang="ar-SA" sz="2800" dirty="0">
                  <a:latin typeface="Sakkal Majalla" panose="02000000000000000000" pitchFamily="2" charset="-78"/>
                  <a:cs typeface="Sakkal Majalla" panose="02000000000000000000" pitchFamily="2" charset="-78"/>
                </a:rPr>
                <a:t> قَالَ </a:t>
              </a:r>
              <a:r>
                <a:rPr lang="ar-SA" sz="2800" dirty="0" err="1">
                  <a:latin typeface="Sakkal Majalla" panose="02000000000000000000" pitchFamily="2" charset="-78"/>
                  <a:cs typeface="Sakkal Majalla" panose="02000000000000000000" pitchFamily="2" charset="-78"/>
                </a:rPr>
                <a:t>أَتَسۡتَبۡدِلُونَ</a:t>
              </a:r>
              <a:r>
                <a:rPr lang="ar-SA" sz="2800" dirty="0">
                  <a:latin typeface="Sakkal Majalla" panose="02000000000000000000" pitchFamily="2" charset="-78"/>
                  <a:cs typeface="Sakkal Majalla" panose="02000000000000000000" pitchFamily="2" charset="-78"/>
                </a:rPr>
                <a:t> </a:t>
              </a:r>
              <a:r>
                <a:rPr lang="ar-SA" sz="2800" dirty="0" err="1">
                  <a:latin typeface="Sakkal Majalla" panose="02000000000000000000" pitchFamily="2" charset="-78"/>
                  <a:cs typeface="Sakkal Majalla" panose="02000000000000000000" pitchFamily="2" charset="-78"/>
                </a:rPr>
                <a:t>ٱلَّذِی</a:t>
              </a:r>
              <a:r>
                <a:rPr lang="ar-SA" sz="2800" dirty="0">
                  <a:latin typeface="Sakkal Majalla" panose="02000000000000000000" pitchFamily="2" charset="-78"/>
                  <a:cs typeface="Sakkal Majalla" panose="02000000000000000000" pitchFamily="2" charset="-78"/>
                </a:rPr>
                <a:t> هُوَ </a:t>
              </a:r>
              <a:r>
                <a:rPr lang="ar-SA" sz="2800" dirty="0" err="1">
                  <a:latin typeface="Sakkal Majalla" panose="02000000000000000000" pitchFamily="2" charset="-78"/>
                  <a:cs typeface="Sakkal Majalla" panose="02000000000000000000" pitchFamily="2" charset="-78"/>
                </a:rPr>
                <a:t>أَدۡنَىٰ</a:t>
              </a:r>
              <a:r>
                <a:rPr lang="ar-SA" sz="2800" dirty="0">
                  <a:latin typeface="Sakkal Majalla" panose="02000000000000000000" pitchFamily="2" charset="-78"/>
                  <a:cs typeface="Sakkal Majalla" panose="02000000000000000000" pitchFamily="2" charset="-78"/>
                </a:rPr>
                <a:t> </a:t>
              </a:r>
              <a:r>
                <a:rPr lang="ar-SA" sz="2800" dirty="0" err="1">
                  <a:latin typeface="Sakkal Majalla" panose="02000000000000000000" pitchFamily="2" charset="-78"/>
                  <a:cs typeface="Sakkal Majalla" panose="02000000000000000000" pitchFamily="2" charset="-78"/>
                </a:rPr>
                <a:t>بِٱلَّذِی</a:t>
              </a:r>
              <a:r>
                <a:rPr lang="ar-SA" sz="2800" dirty="0">
                  <a:latin typeface="Sakkal Majalla" panose="02000000000000000000" pitchFamily="2" charset="-78"/>
                  <a:cs typeface="Sakkal Majalla" panose="02000000000000000000" pitchFamily="2" charset="-78"/>
                </a:rPr>
                <a:t> هُوَ </a:t>
              </a:r>
              <a:r>
                <a:rPr lang="ar-SA" sz="2800" dirty="0" err="1">
                  <a:latin typeface="Sakkal Majalla" panose="02000000000000000000" pitchFamily="2" charset="-78"/>
                  <a:cs typeface="Sakkal Majalla" panose="02000000000000000000" pitchFamily="2" charset="-78"/>
                </a:rPr>
                <a:t>خَیۡرٌۚ</a:t>
              </a:r>
              <a:r>
                <a:rPr lang="ar-SA" sz="2800" dirty="0">
                  <a:latin typeface="Sakkal Majalla" panose="02000000000000000000" pitchFamily="2" charset="-78"/>
                  <a:cs typeface="Sakkal Majalla" panose="02000000000000000000" pitchFamily="2" charset="-78"/>
                </a:rPr>
                <a:t> </a:t>
              </a:r>
              <a:r>
                <a:rPr lang="ar-SA" sz="2800" u="sng" dirty="0" err="1">
                  <a:solidFill>
                    <a:schemeClr val="tx1"/>
                  </a:solidFill>
                  <a:latin typeface="Sakkal Majalla" panose="02000000000000000000" pitchFamily="2" charset="-78"/>
                  <a:cs typeface="Sakkal Majalla" panose="02000000000000000000" pitchFamily="2" charset="-78"/>
                </a:rPr>
                <a:t>ٱهۡبِطُوا</a:t>
              </a:r>
              <a:r>
                <a:rPr lang="ar-SA" sz="2800" u="sng" dirty="0">
                  <a:solidFill>
                    <a:schemeClr val="tx1"/>
                  </a:solidFill>
                  <a:latin typeface="Sakkal Majalla" panose="02000000000000000000" pitchFamily="2" charset="-78"/>
                  <a:cs typeface="Sakkal Majalla" panose="02000000000000000000" pitchFamily="2" charset="-78"/>
                </a:rPr>
                <a:t>۟ </a:t>
              </a:r>
              <a:r>
                <a:rPr lang="ar-SA" sz="2800" u="sng" dirty="0" err="1">
                  <a:solidFill>
                    <a:schemeClr val="tx1"/>
                  </a:solidFill>
                  <a:latin typeface="Sakkal Majalla" panose="02000000000000000000" pitchFamily="2" charset="-78"/>
                  <a:cs typeface="Sakkal Majalla" panose="02000000000000000000" pitchFamily="2" charset="-78"/>
                </a:rPr>
                <a:t>مِصۡرࣰا</a:t>
              </a:r>
              <a:r>
                <a:rPr lang="ar-SA" sz="2800" u="sng" dirty="0">
                  <a:solidFill>
                    <a:schemeClr val="tx1"/>
                  </a:solidFill>
                  <a:latin typeface="Sakkal Majalla" panose="02000000000000000000" pitchFamily="2" charset="-78"/>
                  <a:cs typeface="Sakkal Majalla" panose="02000000000000000000" pitchFamily="2" charset="-78"/>
                </a:rPr>
                <a:t> </a:t>
              </a:r>
              <a:r>
                <a:rPr lang="ar-SA" sz="2800" dirty="0">
                  <a:latin typeface="Sakkal Majalla" panose="02000000000000000000" pitchFamily="2" charset="-78"/>
                  <a:cs typeface="Sakkal Majalla" panose="02000000000000000000" pitchFamily="2" charset="-78"/>
                </a:rPr>
                <a:t>فَإِنَّ لَكُم مَّا </a:t>
              </a:r>
              <a:r>
                <a:rPr lang="ar-SA" sz="2800" dirty="0" err="1">
                  <a:latin typeface="Sakkal Majalla" panose="02000000000000000000" pitchFamily="2" charset="-78"/>
                  <a:cs typeface="Sakkal Majalla" panose="02000000000000000000" pitchFamily="2" charset="-78"/>
                </a:rPr>
                <a:t>سَأَلۡتُمۡۗ</a:t>
              </a:r>
              <a:r>
                <a:rPr lang="ar-SA" sz="2800" dirty="0">
                  <a:latin typeface="Sakkal Majalla" panose="02000000000000000000" pitchFamily="2" charset="-78"/>
                  <a:cs typeface="Sakkal Majalla" panose="02000000000000000000" pitchFamily="2" charset="-78"/>
                </a:rPr>
                <a:t> </a:t>
              </a:r>
              <a:r>
                <a:rPr lang="ar-SA" sz="2800" dirty="0" err="1">
                  <a:latin typeface="Sakkal Majalla" panose="02000000000000000000" pitchFamily="2" charset="-78"/>
                  <a:cs typeface="Sakkal Majalla" panose="02000000000000000000" pitchFamily="2" charset="-78"/>
                </a:rPr>
                <a:t>وَضُرِبَتۡ</a:t>
              </a:r>
              <a:r>
                <a:rPr lang="ar-SA" sz="2800" dirty="0">
                  <a:latin typeface="Sakkal Majalla" panose="02000000000000000000" pitchFamily="2" charset="-78"/>
                  <a:cs typeface="Sakkal Majalla" panose="02000000000000000000" pitchFamily="2" charset="-78"/>
                </a:rPr>
                <a:t> </a:t>
              </a:r>
              <a:r>
                <a:rPr lang="ar-SA" sz="2800" dirty="0" err="1">
                  <a:latin typeface="Sakkal Majalla" panose="02000000000000000000" pitchFamily="2" charset="-78"/>
                  <a:cs typeface="Sakkal Majalla" panose="02000000000000000000" pitchFamily="2" charset="-78"/>
                </a:rPr>
                <a:t>عَلَیۡهِمُ</a:t>
              </a:r>
              <a:r>
                <a:rPr lang="ar-SA" sz="2800" dirty="0">
                  <a:latin typeface="Sakkal Majalla" panose="02000000000000000000" pitchFamily="2" charset="-78"/>
                  <a:cs typeface="Sakkal Majalla" panose="02000000000000000000" pitchFamily="2" charset="-78"/>
                </a:rPr>
                <a:t> </a:t>
              </a:r>
              <a:r>
                <a:rPr lang="ar-SA" sz="2800" dirty="0" err="1">
                  <a:latin typeface="Sakkal Majalla" panose="02000000000000000000" pitchFamily="2" charset="-78"/>
                  <a:cs typeface="Sakkal Majalla" panose="02000000000000000000" pitchFamily="2" charset="-78"/>
                </a:rPr>
                <a:t>ٱلذِّلَّةُ</a:t>
              </a:r>
              <a:r>
                <a:rPr lang="ar-SA" sz="2800" dirty="0">
                  <a:latin typeface="Sakkal Majalla" panose="02000000000000000000" pitchFamily="2" charset="-78"/>
                  <a:cs typeface="Sakkal Majalla" panose="02000000000000000000" pitchFamily="2" charset="-78"/>
                </a:rPr>
                <a:t> </a:t>
              </a:r>
              <a:r>
                <a:rPr lang="ar-SA" sz="2800" dirty="0" err="1">
                  <a:latin typeface="Sakkal Majalla" panose="02000000000000000000" pitchFamily="2" charset="-78"/>
                  <a:cs typeface="Sakkal Majalla" panose="02000000000000000000" pitchFamily="2" charset="-78"/>
                </a:rPr>
                <a:t>وَٱلۡمَسۡكَنَةُ</a:t>
              </a:r>
              <a:r>
                <a:rPr lang="ar-SA" sz="2800" dirty="0">
                  <a:latin typeface="Sakkal Majalla" panose="02000000000000000000" pitchFamily="2" charset="-78"/>
                  <a:cs typeface="Sakkal Majalla" panose="02000000000000000000" pitchFamily="2" charset="-78"/>
                </a:rPr>
                <a:t> </a:t>
              </a:r>
              <a:r>
                <a:rPr lang="ar-SA" sz="2800" dirty="0" err="1">
                  <a:latin typeface="Sakkal Majalla" panose="02000000000000000000" pitchFamily="2" charset="-78"/>
                  <a:cs typeface="Sakkal Majalla" panose="02000000000000000000" pitchFamily="2" charset="-78"/>
                </a:rPr>
                <a:t>وَبَاۤءُو</a:t>
              </a:r>
              <a:r>
                <a:rPr lang="ar-SA" sz="2800" dirty="0">
                  <a:latin typeface="Sakkal Majalla" panose="02000000000000000000" pitchFamily="2" charset="-78"/>
                  <a:cs typeface="Sakkal Majalla" panose="02000000000000000000" pitchFamily="2" charset="-78"/>
                </a:rPr>
                <a:t> بِغَضَبࣲ مِّنَ </a:t>
              </a:r>
              <a:r>
                <a:rPr lang="ar-SA" sz="2800" dirty="0" err="1">
                  <a:latin typeface="Sakkal Majalla" panose="02000000000000000000" pitchFamily="2" charset="-78"/>
                  <a:cs typeface="Sakkal Majalla" panose="02000000000000000000" pitchFamily="2" charset="-78"/>
                </a:rPr>
                <a:t>ٱللَّهِۗ</a:t>
              </a:r>
              <a:r>
                <a:rPr lang="ar-SA" sz="2800" dirty="0">
                  <a:latin typeface="Sakkal Majalla" panose="02000000000000000000" pitchFamily="2" charset="-78"/>
                  <a:cs typeface="Sakkal Majalla" panose="02000000000000000000" pitchFamily="2" charset="-78"/>
                </a:rPr>
                <a:t> ذَلِكَ </a:t>
              </a:r>
              <a:r>
                <a:rPr lang="ar-SA" sz="2800" dirty="0" err="1">
                  <a:latin typeface="Sakkal Majalla" panose="02000000000000000000" pitchFamily="2" charset="-78"/>
                  <a:cs typeface="Sakkal Majalla" panose="02000000000000000000" pitchFamily="2" charset="-78"/>
                </a:rPr>
                <a:t>بِأَنَّهُمۡ</a:t>
              </a:r>
              <a:r>
                <a:rPr lang="ar-SA" sz="2800" dirty="0">
                  <a:latin typeface="Sakkal Majalla" panose="02000000000000000000" pitchFamily="2" charset="-78"/>
                  <a:cs typeface="Sakkal Majalla" panose="02000000000000000000" pitchFamily="2" charset="-78"/>
                </a:rPr>
                <a:t> كَانُوا۟ </a:t>
              </a:r>
              <a:r>
                <a:rPr lang="ar-SA" sz="2800" dirty="0" err="1">
                  <a:latin typeface="Sakkal Majalla" panose="02000000000000000000" pitchFamily="2" charset="-78"/>
                  <a:cs typeface="Sakkal Majalla" panose="02000000000000000000" pitchFamily="2" charset="-78"/>
                </a:rPr>
                <a:t>یَكۡفُرُونَ</a:t>
              </a:r>
              <a:r>
                <a:rPr lang="ar-SA" sz="2800" dirty="0">
                  <a:latin typeface="Sakkal Majalla" panose="02000000000000000000" pitchFamily="2" charset="-78"/>
                  <a:cs typeface="Sakkal Majalla" panose="02000000000000000000" pitchFamily="2" charset="-78"/>
                </a:rPr>
                <a:t> </a:t>
              </a:r>
              <a:r>
                <a:rPr lang="ar-SA" sz="2800" dirty="0" err="1">
                  <a:latin typeface="Sakkal Majalla" panose="02000000000000000000" pitchFamily="2" charset="-78"/>
                  <a:cs typeface="Sakkal Majalla" panose="02000000000000000000" pitchFamily="2" charset="-78"/>
                </a:rPr>
                <a:t>بِـَٔایَـٰتِ</a:t>
              </a:r>
              <a:r>
                <a:rPr lang="ar-SA" sz="2800" dirty="0">
                  <a:latin typeface="Sakkal Majalla" panose="02000000000000000000" pitchFamily="2" charset="-78"/>
                  <a:cs typeface="Sakkal Majalla" panose="02000000000000000000" pitchFamily="2" charset="-78"/>
                </a:rPr>
                <a:t> </a:t>
              </a:r>
              <a:r>
                <a:rPr lang="ar-SA" sz="2800" dirty="0" err="1">
                  <a:latin typeface="Sakkal Majalla" panose="02000000000000000000" pitchFamily="2" charset="-78"/>
                  <a:cs typeface="Sakkal Majalla" panose="02000000000000000000" pitchFamily="2" charset="-78"/>
                </a:rPr>
                <a:t>ٱللَّهِ</a:t>
              </a:r>
              <a:r>
                <a:rPr lang="ar-SA" sz="2800" dirty="0">
                  <a:latin typeface="Sakkal Majalla" panose="02000000000000000000" pitchFamily="2" charset="-78"/>
                  <a:cs typeface="Sakkal Majalla" panose="02000000000000000000" pitchFamily="2" charset="-78"/>
                </a:rPr>
                <a:t> </a:t>
              </a:r>
              <a:r>
                <a:rPr lang="ar-SA" sz="2800" dirty="0" err="1">
                  <a:latin typeface="Sakkal Majalla" panose="02000000000000000000" pitchFamily="2" charset="-78"/>
                  <a:cs typeface="Sakkal Majalla" panose="02000000000000000000" pitchFamily="2" charset="-78"/>
                </a:rPr>
                <a:t>وَیَقۡتُلُونَ</a:t>
              </a:r>
              <a:r>
                <a:rPr lang="ar-SA" sz="2800" dirty="0">
                  <a:latin typeface="Sakkal Majalla" panose="02000000000000000000" pitchFamily="2" charset="-78"/>
                  <a:cs typeface="Sakkal Majalla" panose="02000000000000000000" pitchFamily="2" charset="-78"/>
                </a:rPr>
                <a:t> </a:t>
              </a:r>
              <a:r>
                <a:rPr lang="ar-SA" sz="2800" dirty="0" err="1">
                  <a:latin typeface="Sakkal Majalla" panose="02000000000000000000" pitchFamily="2" charset="-78"/>
                  <a:cs typeface="Sakkal Majalla" panose="02000000000000000000" pitchFamily="2" charset="-78"/>
                </a:rPr>
                <a:t>ٱلنَّبِیِّـۧنَ</a:t>
              </a:r>
              <a:r>
                <a:rPr lang="ar-SA" sz="2800" dirty="0">
                  <a:latin typeface="Sakkal Majalla" panose="02000000000000000000" pitchFamily="2" charset="-78"/>
                  <a:cs typeface="Sakkal Majalla" panose="02000000000000000000" pitchFamily="2" charset="-78"/>
                </a:rPr>
                <a:t> </a:t>
              </a:r>
              <a:r>
                <a:rPr lang="ar-SA" sz="2800" dirty="0" err="1">
                  <a:latin typeface="Sakkal Majalla" panose="02000000000000000000" pitchFamily="2" charset="-78"/>
                  <a:cs typeface="Sakkal Majalla" panose="02000000000000000000" pitchFamily="2" charset="-78"/>
                </a:rPr>
                <a:t>بِغَیۡرِ</a:t>
              </a:r>
              <a:r>
                <a:rPr lang="ar-SA" sz="2800" dirty="0">
                  <a:latin typeface="Sakkal Majalla" panose="02000000000000000000" pitchFamily="2" charset="-78"/>
                  <a:cs typeface="Sakkal Majalla" panose="02000000000000000000" pitchFamily="2" charset="-78"/>
                </a:rPr>
                <a:t> </a:t>
              </a:r>
              <a:r>
                <a:rPr lang="ar-SA" sz="2800" dirty="0" err="1">
                  <a:latin typeface="Sakkal Majalla" panose="02000000000000000000" pitchFamily="2" charset="-78"/>
                  <a:cs typeface="Sakkal Majalla" panose="02000000000000000000" pitchFamily="2" charset="-78"/>
                </a:rPr>
                <a:t>ٱلۡحَقِّۗ</a:t>
              </a:r>
              <a:r>
                <a:rPr lang="ar-SA" sz="2800" dirty="0">
                  <a:latin typeface="Sakkal Majalla" panose="02000000000000000000" pitchFamily="2" charset="-78"/>
                  <a:cs typeface="Sakkal Majalla" panose="02000000000000000000" pitchFamily="2" charset="-78"/>
                </a:rPr>
                <a:t> ذَلِكَ بِمَا عَصَوا۟ وَّكَانُوا۟ </a:t>
              </a:r>
              <a:r>
                <a:rPr lang="ar-SA" sz="2800" dirty="0" err="1">
                  <a:latin typeface="Sakkal Majalla" panose="02000000000000000000" pitchFamily="2" charset="-78"/>
                  <a:cs typeface="Sakkal Majalla" panose="02000000000000000000" pitchFamily="2" charset="-78"/>
                </a:rPr>
                <a:t>یَعۡتَدُونَ</a:t>
              </a:r>
              <a:r>
                <a:rPr lang="ar-SA" sz="2800" dirty="0">
                  <a:latin typeface="Sakkal Majalla" panose="02000000000000000000" pitchFamily="2" charset="-78"/>
                  <a:cs typeface="Sakkal Majalla" panose="02000000000000000000" pitchFamily="2" charset="-78"/>
                </a:rPr>
                <a:t>(</a:t>
              </a:r>
              <a:r>
                <a:rPr lang="ar-SA" sz="2800" kern="1200" dirty="0">
                  <a:latin typeface="Sakkal Majalla" panose="02000000000000000000" pitchFamily="2" charset="-78"/>
                  <a:cs typeface="Sakkal Majalla" panose="02000000000000000000" pitchFamily="2" charset="-78"/>
                </a:rPr>
                <a:t>61))</a:t>
              </a:r>
              <a:endParaRPr lang="en-US" sz="2800" kern="1200" dirty="0">
                <a:latin typeface="Sakkal Majalla" panose="02000000000000000000" pitchFamily="2" charset="-78"/>
                <a:cs typeface="Sakkal Majalla" panose="02000000000000000000" pitchFamily="2" charset="-78"/>
              </a:endParaRPr>
            </a:p>
          </p:txBody>
        </p:sp>
      </p:grpSp>
      <p:grpSp>
        <p:nvGrpSpPr>
          <p:cNvPr id="14" name="Group 13">
            <a:extLst>
              <a:ext uri="{FF2B5EF4-FFF2-40B4-BE49-F238E27FC236}">
                <a16:creationId xmlns:a16="http://schemas.microsoft.com/office/drawing/2014/main" id="{A37D050C-8B5B-449C-9468-28C784C62FF5}"/>
              </a:ext>
            </a:extLst>
          </p:cNvPr>
          <p:cNvGrpSpPr/>
          <p:nvPr/>
        </p:nvGrpSpPr>
        <p:grpSpPr>
          <a:xfrm>
            <a:off x="8590576" y="3664703"/>
            <a:ext cx="873309" cy="873309"/>
            <a:chOff x="7287707" y="1056182"/>
            <a:chExt cx="873309" cy="873309"/>
          </a:xfrm>
        </p:grpSpPr>
        <p:sp>
          <p:nvSpPr>
            <p:cNvPr id="15" name="Arrow: Down 14">
              <a:extLst>
                <a:ext uri="{FF2B5EF4-FFF2-40B4-BE49-F238E27FC236}">
                  <a16:creationId xmlns:a16="http://schemas.microsoft.com/office/drawing/2014/main" id="{DF190AB8-5E5B-44EF-98E0-087D5C667DCC}"/>
                </a:ext>
              </a:extLst>
            </p:cNvPr>
            <p:cNvSpPr/>
            <p:nvPr/>
          </p:nvSpPr>
          <p:spPr>
            <a:xfrm>
              <a:off x="7287707" y="1056182"/>
              <a:ext cx="873309" cy="873309"/>
            </a:xfrm>
            <a:prstGeom prst="downArrow">
              <a:avLst>
                <a:gd name="adj1" fmla="val 55000"/>
                <a:gd name="adj2" fmla="val 45000"/>
              </a:avLst>
            </a:prstGeom>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sp>
        <p:sp>
          <p:nvSpPr>
            <p:cNvPr id="16" name="Arrow: Down 4">
              <a:extLst>
                <a:ext uri="{FF2B5EF4-FFF2-40B4-BE49-F238E27FC236}">
                  <a16:creationId xmlns:a16="http://schemas.microsoft.com/office/drawing/2014/main" id="{FCC3BF25-B3A2-4D69-BED1-1EC9186CBCFC}"/>
                </a:ext>
              </a:extLst>
            </p:cNvPr>
            <p:cNvSpPr txBox="1"/>
            <p:nvPr/>
          </p:nvSpPr>
          <p:spPr>
            <a:xfrm>
              <a:off x="7484202" y="1056182"/>
              <a:ext cx="480319" cy="65716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p:txBody>
        </p:sp>
      </p:grpSp>
    </p:spTree>
    <p:extLst>
      <p:ext uri="{BB962C8B-B14F-4D97-AF65-F5344CB8AC3E}">
        <p14:creationId xmlns:p14="http://schemas.microsoft.com/office/powerpoint/2010/main" val="224485255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graphicEl>
                                              <a:dgm id="{5DE96AE0-10EE-459A-AEA5-A13D27E2FD80}"/>
                                            </p:graphicEl>
                                          </p:spTgt>
                                        </p:tgtEl>
                                        <p:attrNameLst>
                                          <p:attrName>style.visibility</p:attrName>
                                        </p:attrNameLst>
                                      </p:cBhvr>
                                      <p:to>
                                        <p:strVal val="visible"/>
                                      </p:to>
                                    </p:set>
                                    <p:animEffect transition="in" filter="wipe(down)">
                                      <p:cBhvr>
                                        <p:cTn id="7" dur="580">
                                          <p:stCondLst>
                                            <p:cond delay="0"/>
                                          </p:stCondLst>
                                        </p:cTn>
                                        <p:tgtEl>
                                          <p:spTgt spid="5">
                                            <p:graphicEl>
                                              <a:dgm id="{5DE96AE0-10EE-459A-AEA5-A13D27E2FD80}"/>
                                            </p:graphicEl>
                                          </p:spTgt>
                                        </p:tgtEl>
                                      </p:cBhvr>
                                    </p:animEffect>
                                    <p:anim calcmode="lin" valueType="num">
                                      <p:cBhvr>
                                        <p:cTn id="8" dur="1822" tmFilter="0,0; 0.14,0.36; 0.43,0.73; 0.71,0.91; 1.0,1.0">
                                          <p:stCondLst>
                                            <p:cond delay="0"/>
                                          </p:stCondLst>
                                        </p:cTn>
                                        <p:tgtEl>
                                          <p:spTgt spid="5">
                                            <p:graphicEl>
                                              <a:dgm id="{5DE96AE0-10EE-459A-AEA5-A13D27E2FD80}"/>
                                            </p:graphic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graphicEl>
                                              <a:dgm id="{5DE96AE0-10EE-459A-AEA5-A13D27E2FD80}"/>
                                            </p:graphic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graphicEl>
                                              <a:dgm id="{5DE96AE0-10EE-459A-AEA5-A13D27E2FD80}"/>
                                            </p:graphic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graphicEl>
                                              <a:dgm id="{5DE96AE0-10EE-459A-AEA5-A13D27E2FD80}"/>
                                            </p:graphic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graphicEl>
                                              <a:dgm id="{5DE96AE0-10EE-459A-AEA5-A13D27E2FD80}"/>
                                            </p:graphic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graphicEl>
                                              <a:dgm id="{5DE96AE0-10EE-459A-AEA5-A13D27E2FD80}"/>
                                            </p:graphicEl>
                                          </p:spTgt>
                                        </p:tgtEl>
                                      </p:cBhvr>
                                      <p:to x="100000" y="60000"/>
                                    </p:animScale>
                                    <p:animScale>
                                      <p:cBhvr>
                                        <p:cTn id="14" dur="166" decel="50000">
                                          <p:stCondLst>
                                            <p:cond delay="676"/>
                                          </p:stCondLst>
                                        </p:cTn>
                                        <p:tgtEl>
                                          <p:spTgt spid="5">
                                            <p:graphicEl>
                                              <a:dgm id="{5DE96AE0-10EE-459A-AEA5-A13D27E2FD80}"/>
                                            </p:graphicEl>
                                          </p:spTgt>
                                        </p:tgtEl>
                                      </p:cBhvr>
                                      <p:to x="100000" y="100000"/>
                                    </p:animScale>
                                    <p:animScale>
                                      <p:cBhvr>
                                        <p:cTn id="15" dur="26">
                                          <p:stCondLst>
                                            <p:cond delay="1312"/>
                                          </p:stCondLst>
                                        </p:cTn>
                                        <p:tgtEl>
                                          <p:spTgt spid="5">
                                            <p:graphicEl>
                                              <a:dgm id="{5DE96AE0-10EE-459A-AEA5-A13D27E2FD80}"/>
                                            </p:graphicEl>
                                          </p:spTgt>
                                        </p:tgtEl>
                                      </p:cBhvr>
                                      <p:to x="100000" y="80000"/>
                                    </p:animScale>
                                    <p:animScale>
                                      <p:cBhvr>
                                        <p:cTn id="16" dur="166" decel="50000">
                                          <p:stCondLst>
                                            <p:cond delay="1338"/>
                                          </p:stCondLst>
                                        </p:cTn>
                                        <p:tgtEl>
                                          <p:spTgt spid="5">
                                            <p:graphicEl>
                                              <a:dgm id="{5DE96AE0-10EE-459A-AEA5-A13D27E2FD80}"/>
                                            </p:graphicEl>
                                          </p:spTgt>
                                        </p:tgtEl>
                                      </p:cBhvr>
                                      <p:to x="100000" y="100000"/>
                                    </p:animScale>
                                    <p:animScale>
                                      <p:cBhvr>
                                        <p:cTn id="17" dur="26">
                                          <p:stCondLst>
                                            <p:cond delay="1642"/>
                                          </p:stCondLst>
                                        </p:cTn>
                                        <p:tgtEl>
                                          <p:spTgt spid="5">
                                            <p:graphicEl>
                                              <a:dgm id="{5DE96AE0-10EE-459A-AEA5-A13D27E2FD80}"/>
                                            </p:graphicEl>
                                          </p:spTgt>
                                        </p:tgtEl>
                                      </p:cBhvr>
                                      <p:to x="100000" y="90000"/>
                                    </p:animScale>
                                    <p:animScale>
                                      <p:cBhvr>
                                        <p:cTn id="18" dur="166" decel="50000">
                                          <p:stCondLst>
                                            <p:cond delay="1668"/>
                                          </p:stCondLst>
                                        </p:cTn>
                                        <p:tgtEl>
                                          <p:spTgt spid="5">
                                            <p:graphicEl>
                                              <a:dgm id="{5DE96AE0-10EE-459A-AEA5-A13D27E2FD80}"/>
                                            </p:graphicEl>
                                          </p:spTgt>
                                        </p:tgtEl>
                                      </p:cBhvr>
                                      <p:to x="100000" y="100000"/>
                                    </p:animScale>
                                    <p:animScale>
                                      <p:cBhvr>
                                        <p:cTn id="19" dur="26">
                                          <p:stCondLst>
                                            <p:cond delay="1808"/>
                                          </p:stCondLst>
                                        </p:cTn>
                                        <p:tgtEl>
                                          <p:spTgt spid="5">
                                            <p:graphicEl>
                                              <a:dgm id="{5DE96AE0-10EE-459A-AEA5-A13D27E2FD80}"/>
                                            </p:graphicEl>
                                          </p:spTgt>
                                        </p:tgtEl>
                                      </p:cBhvr>
                                      <p:to x="100000" y="95000"/>
                                    </p:animScale>
                                    <p:animScale>
                                      <p:cBhvr>
                                        <p:cTn id="20" dur="166" decel="50000">
                                          <p:stCondLst>
                                            <p:cond delay="1834"/>
                                          </p:stCondLst>
                                        </p:cTn>
                                        <p:tgtEl>
                                          <p:spTgt spid="5">
                                            <p:graphicEl>
                                              <a:dgm id="{5DE96AE0-10EE-459A-AEA5-A13D27E2FD80}"/>
                                            </p:graphic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graphicEl>
                                              <a:dgm id="{0EF69E04-975C-4640-B305-EE56606C7100}"/>
                                            </p:graphicEl>
                                          </p:spTgt>
                                        </p:tgtEl>
                                        <p:attrNameLst>
                                          <p:attrName>style.visibility</p:attrName>
                                        </p:attrNameLst>
                                      </p:cBhvr>
                                      <p:to>
                                        <p:strVal val="visible"/>
                                      </p:to>
                                    </p:set>
                                    <p:animEffect transition="in" filter="wipe(down)">
                                      <p:cBhvr>
                                        <p:cTn id="25" dur="580">
                                          <p:stCondLst>
                                            <p:cond delay="0"/>
                                          </p:stCondLst>
                                        </p:cTn>
                                        <p:tgtEl>
                                          <p:spTgt spid="5">
                                            <p:graphicEl>
                                              <a:dgm id="{0EF69E04-975C-4640-B305-EE56606C7100}"/>
                                            </p:graphicEl>
                                          </p:spTgt>
                                        </p:tgtEl>
                                      </p:cBhvr>
                                    </p:animEffect>
                                    <p:anim calcmode="lin" valueType="num">
                                      <p:cBhvr>
                                        <p:cTn id="26" dur="1822" tmFilter="0,0; 0.14,0.36; 0.43,0.73; 0.71,0.91; 1.0,1.0">
                                          <p:stCondLst>
                                            <p:cond delay="0"/>
                                          </p:stCondLst>
                                        </p:cTn>
                                        <p:tgtEl>
                                          <p:spTgt spid="5">
                                            <p:graphicEl>
                                              <a:dgm id="{0EF69E04-975C-4640-B305-EE56606C7100}"/>
                                            </p:graphic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graphicEl>
                                              <a:dgm id="{0EF69E04-975C-4640-B305-EE56606C7100}"/>
                                            </p:graphic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graphicEl>
                                              <a:dgm id="{0EF69E04-975C-4640-B305-EE56606C7100}"/>
                                            </p:graphic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graphicEl>
                                              <a:dgm id="{0EF69E04-975C-4640-B305-EE56606C7100}"/>
                                            </p:graphic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graphicEl>
                                              <a:dgm id="{0EF69E04-975C-4640-B305-EE56606C7100}"/>
                                            </p:graphic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graphicEl>
                                              <a:dgm id="{0EF69E04-975C-4640-B305-EE56606C7100}"/>
                                            </p:graphicEl>
                                          </p:spTgt>
                                        </p:tgtEl>
                                      </p:cBhvr>
                                      <p:to x="100000" y="60000"/>
                                    </p:animScale>
                                    <p:animScale>
                                      <p:cBhvr>
                                        <p:cTn id="32" dur="166" decel="50000">
                                          <p:stCondLst>
                                            <p:cond delay="676"/>
                                          </p:stCondLst>
                                        </p:cTn>
                                        <p:tgtEl>
                                          <p:spTgt spid="5">
                                            <p:graphicEl>
                                              <a:dgm id="{0EF69E04-975C-4640-B305-EE56606C7100}"/>
                                            </p:graphicEl>
                                          </p:spTgt>
                                        </p:tgtEl>
                                      </p:cBhvr>
                                      <p:to x="100000" y="100000"/>
                                    </p:animScale>
                                    <p:animScale>
                                      <p:cBhvr>
                                        <p:cTn id="33" dur="26">
                                          <p:stCondLst>
                                            <p:cond delay="1312"/>
                                          </p:stCondLst>
                                        </p:cTn>
                                        <p:tgtEl>
                                          <p:spTgt spid="5">
                                            <p:graphicEl>
                                              <a:dgm id="{0EF69E04-975C-4640-B305-EE56606C7100}"/>
                                            </p:graphicEl>
                                          </p:spTgt>
                                        </p:tgtEl>
                                      </p:cBhvr>
                                      <p:to x="100000" y="80000"/>
                                    </p:animScale>
                                    <p:animScale>
                                      <p:cBhvr>
                                        <p:cTn id="34" dur="166" decel="50000">
                                          <p:stCondLst>
                                            <p:cond delay="1338"/>
                                          </p:stCondLst>
                                        </p:cTn>
                                        <p:tgtEl>
                                          <p:spTgt spid="5">
                                            <p:graphicEl>
                                              <a:dgm id="{0EF69E04-975C-4640-B305-EE56606C7100}"/>
                                            </p:graphicEl>
                                          </p:spTgt>
                                        </p:tgtEl>
                                      </p:cBhvr>
                                      <p:to x="100000" y="100000"/>
                                    </p:animScale>
                                    <p:animScale>
                                      <p:cBhvr>
                                        <p:cTn id="35" dur="26">
                                          <p:stCondLst>
                                            <p:cond delay="1642"/>
                                          </p:stCondLst>
                                        </p:cTn>
                                        <p:tgtEl>
                                          <p:spTgt spid="5">
                                            <p:graphicEl>
                                              <a:dgm id="{0EF69E04-975C-4640-B305-EE56606C7100}"/>
                                            </p:graphicEl>
                                          </p:spTgt>
                                        </p:tgtEl>
                                      </p:cBhvr>
                                      <p:to x="100000" y="90000"/>
                                    </p:animScale>
                                    <p:animScale>
                                      <p:cBhvr>
                                        <p:cTn id="36" dur="166" decel="50000">
                                          <p:stCondLst>
                                            <p:cond delay="1668"/>
                                          </p:stCondLst>
                                        </p:cTn>
                                        <p:tgtEl>
                                          <p:spTgt spid="5">
                                            <p:graphicEl>
                                              <a:dgm id="{0EF69E04-975C-4640-B305-EE56606C7100}"/>
                                            </p:graphicEl>
                                          </p:spTgt>
                                        </p:tgtEl>
                                      </p:cBhvr>
                                      <p:to x="100000" y="100000"/>
                                    </p:animScale>
                                    <p:animScale>
                                      <p:cBhvr>
                                        <p:cTn id="37" dur="26">
                                          <p:stCondLst>
                                            <p:cond delay="1808"/>
                                          </p:stCondLst>
                                        </p:cTn>
                                        <p:tgtEl>
                                          <p:spTgt spid="5">
                                            <p:graphicEl>
                                              <a:dgm id="{0EF69E04-975C-4640-B305-EE56606C7100}"/>
                                            </p:graphicEl>
                                          </p:spTgt>
                                        </p:tgtEl>
                                      </p:cBhvr>
                                      <p:to x="100000" y="95000"/>
                                    </p:animScale>
                                    <p:animScale>
                                      <p:cBhvr>
                                        <p:cTn id="38" dur="166" decel="50000">
                                          <p:stCondLst>
                                            <p:cond delay="1834"/>
                                          </p:stCondLst>
                                        </p:cTn>
                                        <p:tgtEl>
                                          <p:spTgt spid="5">
                                            <p:graphicEl>
                                              <a:dgm id="{0EF69E04-975C-4640-B305-EE56606C7100}"/>
                                            </p:graphicEl>
                                          </p:spTgt>
                                        </p:tgtEl>
                                      </p:cBhvr>
                                      <p:to x="100000" y="100000"/>
                                    </p:animScale>
                                  </p:childTnLst>
                                </p:cTn>
                              </p:par>
                              <p:par>
                                <p:cTn id="39" presetID="26" presetClass="entr" presetSubtype="0" fill="hold" grpId="0" nodeType="withEffect">
                                  <p:stCondLst>
                                    <p:cond delay="0"/>
                                  </p:stCondLst>
                                  <p:childTnLst>
                                    <p:set>
                                      <p:cBhvr>
                                        <p:cTn id="40" dur="1" fill="hold">
                                          <p:stCondLst>
                                            <p:cond delay="0"/>
                                          </p:stCondLst>
                                        </p:cTn>
                                        <p:tgtEl>
                                          <p:spTgt spid="5">
                                            <p:graphicEl>
                                              <a:dgm id="{01A6965C-E983-4A41-A174-C508B24E1782}"/>
                                            </p:graphicEl>
                                          </p:spTgt>
                                        </p:tgtEl>
                                        <p:attrNameLst>
                                          <p:attrName>style.visibility</p:attrName>
                                        </p:attrNameLst>
                                      </p:cBhvr>
                                      <p:to>
                                        <p:strVal val="visible"/>
                                      </p:to>
                                    </p:set>
                                    <p:animEffect transition="in" filter="wipe(down)">
                                      <p:cBhvr>
                                        <p:cTn id="41" dur="580">
                                          <p:stCondLst>
                                            <p:cond delay="0"/>
                                          </p:stCondLst>
                                        </p:cTn>
                                        <p:tgtEl>
                                          <p:spTgt spid="5">
                                            <p:graphicEl>
                                              <a:dgm id="{01A6965C-E983-4A41-A174-C508B24E1782}"/>
                                            </p:graphicEl>
                                          </p:spTgt>
                                        </p:tgtEl>
                                      </p:cBhvr>
                                    </p:animEffect>
                                    <p:anim calcmode="lin" valueType="num">
                                      <p:cBhvr>
                                        <p:cTn id="42" dur="1822" tmFilter="0,0; 0.14,0.36; 0.43,0.73; 0.71,0.91; 1.0,1.0">
                                          <p:stCondLst>
                                            <p:cond delay="0"/>
                                          </p:stCondLst>
                                        </p:cTn>
                                        <p:tgtEl>
                                          <p:spTgt spid="5">
                                            <p:graphicEl>
                                              <a:dgm id="{01A6965C-E983-4A41-A174-C508B24E1782}"/>
                                            </p:graphic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5">
                                            <p:graphicEl>
                                              <a:dgm id="{01A6965C-E983-4A41-A174-C508B24E1782}"/>
                                            </p:graphic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5">
                                            <p:graphicEl>
                                              <a:dgm id="{01A6965C-E983-4A41-A174-C508B24E1782}"/>
                                            </p:graphic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5">
                                            <p:graphicEl>
                                              <a:dgm id="{01A6965C-E983-4A41-A174-C508B24E1782}"/>
                                            </p:graphic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5">
                                            <p:graphicEl>
                                              <a:dgm id="{01A6965C-E983-4A41-A174-C508B24E1782}"/>
                                            </p:graphic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5">
                                            <p:graphicEl>
                                              <a:dgm id="{01A6965C-E983-4A41-A174-C508B24E1782}"/>
                                            </p:graphicEl>
                                          </p:spTgt>
                                        </p:tgtEl>
                                      </p:cBhvr>
                                      <p:to x="100000" y="60000"/>
                                    </p:animScale>
                                    <p:animScale>
                                      <p:cBhvr>
                                        <p:cTn id="48" dur="166" decel="50000">
                                          <p:stCondLst>
                                            <p:cond delay="676"/>
                                          </p:stCondLst>
                                        </p:cTn>
                                        <p:tgtEl>
                                          <p:spTgt spid="5">
                                            <p:graphicEl>
                                              <a:dgm id="{01A6965C-E983-4A41-A174-C508B24E1782}"/>
                                            </p:graphicEl>
                                          </p:spTgt>
                                        </p:tgtEl>
                                      </p:cBhvr>
                                      <p:to x="100000" y="100000"/>
                                    </p:animScale>
                                    <p:animScale>
                                      <p:cBhvr>
                                        <p:cTn id="49" dur="26">
                                          <p:stCondLst>
                                            <p:cond delay="1312"/>
                                          </p:stCondLst>
                                        </p:cTn>
                                        <p:tgtEl>
                                          <p:spTgt spid="5">
                                            <p:graphicEl>
                                              <a:dgm id="{01A6965C-E983-4A41-A174-C508B24E1782}"/>
                                            </p:graphicEl>
                                          </p:spTgt>
                                        </p:tgtEl>
                                      </p:cBhvr>
                                      <p:to x="100000" y="80000"/>
                                    </p:animScale>
                                    <p:animScale>
                                      <p:cBhvr>
                                        <p:cTn id="50" dur="166" decel="50000">
                                          <p:stCondLst>
                                            <p:cond delay="1338"/>
                                          </p:stCondLst>
                                        </p:cTn>
                                        <p:tgtEl>
                                          <p:spTgt spid="5">
                                            <p:graphicEl>
                                              <a:dgm id="{01A6965C-E983-4A41-A174-C508B24E1782}"/>
                                            </p:graphicEl>
                                          </p:spTgt>
                                        </p:tgtEl>
                                      </p:cBhvr>
                                      <p:to x="100000" y="100000"/>
                                    </p:animScale>
                                    <p:animScale>
                                      <p:cBhvr>
                                        <p:cTn id="51" dur="26">
                                          <p:stCondLst>
                                            <p:cond delay="1642"/>
                                          </p:stCondLst>
                                        </p:cTn>
                                        <p:tgtEl>
                                          <p:spTgt spid="5">
                                            <p:graphicEl>
                                              <a:dgm id="{01A6965C-E983-4A41-A174-C508B24E1782}"/>
                                            </p:graphicEl>
                                          </p:spTgt>
                                        </p:tgtEl>
                                      </p:cBhvr>
                                      <p:to x="100000" y="90000"/>
                                    </p:animScale>
                                    <p:animScale>
                                      <p:cBhvr>
                                        <p:cTn id="52" dur="166" decel="50000">
                                          <p:stCondLst>
                                            <p:cond delay="1668"/>
                                          </p:stCondLst>
                                        </p:cTn>
                                        <p:tgtEl>
                                          <p:spTgt spid="5">
                                            <p:graphicEl>
                                              <a:dgm id="{01A6965C-E983-4A41-A174-C508B24E1782}"/>
                                            </p:graphicEl>
                                          </p:spTgt>
                                        </p:tgtEl>
                                      </p:cBhvr>
                                      <p:to x="100000" y="100000"/>
                                    </p:animScale>
                                    <p:animScale>
                                      <p:cBhvr>
                                        <p:cTn id="53" dur="26">
                                          <p:stCondLst>
                                            <p:cond delay="1808"/>
                                          </p:stCondLst>
                                        </p:cTn>
                                        <p:tgtEl>
                                          <p:spTgt spid="5">
                                            <p:graphicEl>
                                              <a:dgm id="{01A6965C-E983-4A41-A174-C508B24E1782}"/>
                                            </p:graphicEl>
                                          </p:spTgt>
                                        </p:tgtEl>
                                      </p:cBhvr>
                                      <p:to x="100000" y="95000"/>
                                    </p:animScale>
                                    <p:animScale>
                                      <p:cBhvr>
                                        <p:cTn id="54" dur="166" decel="50000">
                                          <p:stCondLst>
                                            <p:cond delay="1834"/>
                                          </p:stCondLst>
                                        </p:cTn>
                                        <p:tgtEl>
                                          <p:spTgt spid="5">
                                            <p:graphicEl>
                                              <a:dgm id="{01A6965C-E983-4A41-A174-C508B24E1782}"/>
                                            </p:graphicEl>
                                          </p:spTgt>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nodeType="clickEffect">
                                  <p:stCondLst>
                                    <p:cond delay="0"/>
                                  </p:stCondLst>
                                  <p:childTnLst>
                                    <p:set>
                                      <p:cBhvr>
                                        <p:cTn id="58" dur="1" fill="hold">
                                          <p:stCondLst>
                                            <p:cond delay="0"/>
                                          </p:stCondLst>
                                        </p:cTn>
                                        <p:tgtEl>
                                          <p:spTgt spid="8"/>
                                        </p:tgtEl>
                                        <p:attrNameLst>
                                          <p:attrName>style.visibility</p:attrName>
                                        </p:attrNameLst>
                                      </p:cBhvr>
                                      <p:to>
                                        <p:strVal val="visible"/>
                                      </p:to>
                                    </p:set>
                                    <p:animEffect transition="in" filter="wipe(down)">
                                      <p:cBhvr>
                                        <p:cTn id="59" dur="580">
                                          <p:stCondLst>
                                            <p:cond delay="0"/>
                                          </p:stCondLst>
                                        </p:cTn>
                                        <p:tgtEl>
                                          <p:spTgt spid="8"/>
                                        </p:tgtEl>
                                      </p:cBhvr>
                                    </p:animEffect>
                                    <p:anim calcmode="lin" valueType="num">
                                      <p:cBhvr>
                                        <p:cTn id="60"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65" dur="26">
                                          <p:stCondLst>
                                            <p:cond delay="650"/>
                                          </p:stCondLst>
                                        </p:cTn>
                                        <p:tgtEl>
                                          <p:spTgt spid="8"/>
                                        </p:tgtEl>
                                      </p:cBhvr>
                                      <p:to x="100000" y="60000"/>
                                    </p:animScale>
                                    <p:animScale>
                                      <p:cBhvr>
                                        <p:cTn id="66" dur="166" decel="50000">
                                          <p:stCondLst>
                                            <p:cond delay="676"/>
                                          </p:stCondLst>
                                        </p:cTn>
                                        <p:tgtEl>
                                          <p:spTgt spid="8"/>
                                        </p:tgtEl>
                                      </p:cBhvr>
                                      <p:to x="100000" y="100000"/>
                                    </p:animScale>
                                    <p:animScale>
                                      <p:cBhvr>
                                        <p:cTn id="67" dur="26">
                                          <p:stCondLst>
                                            <p:cond delay="1312"/>
                                          </p:stCondLst>
                                        </p:cTn>
                                        <p:tgtEl>
                                          <p:spTgt spid="8"/>
                                        </p:tgtEl>
                                      </p:cBhvr>
                                      <p:to x="100000" y="80000"/>
                                    </p:animScale>
                                    <p:animScale>
                                      <p:cBhvr>
                                        <p:cTn id="68" dur="166" decel="50000">
                                          <p:stCondLst>
                                            <p:cond delay="1338"/>
                                          </p:stCondLst>
                                        </p:cTn>
                                        <p:tgtEl>
                                          <p:spTgt spid="8"/>
                                        </p:tgtEl>
                                      </p:cBhvr>
                                      <p:to x="100000" y="100000"/>
                                    </p:animScale>
                                    <p:animScale>
                                      <p:cBhvr>
                                        <p:cTn id="69" dur="26">
                                          <p:stCondLst>
                                            <p:cond delay="1642"/>
                                          </p:stCondLst>
                                        </p:cTn>
                                        <p:tgtEl>
                                          <p:spTgt spid="8"/>
                                        </p:tgtEl>
                                      </p:cBhvr>
                                      <p:to x="100000" y="90000"/>
                                    </p:animScale>
                                    <p:animScale>
                                      <p:cBhvr>
                                        <p:cTn id="70" dur="166" decel="50000">
                                          <p:stCondLst>
                                            <p:cond delay="1668"/>
                                          </p:stCondLst>
                                        </p:cTn>
                                        <p:tgtEl>
                                          <p:spTgt spid="8"/>
                                        </p:tgtEl>
                                      </p:cBhvr>
                                      <p:to x="100000" y="100000"/>
                                    </p:animScale>
                                    <p:animScale>
                                      <p:cBhvr>
                                        <p:cTn id="71" dur="26">
                                          <p:stCondLst>
                                            <p:cond delay="1808"/>
                                          </p:stCondLst>
                                        </p:cTn>
                                        <p:tgtEl>
                                          <p:spTgt spid="8"/>
                                        </p:tgtEl>
                                      </p:cBhvr>
                                      <p:to x="100000" y="95000"/>
                                    </p:animScale>
                                    <p:animScale>
                                      <p:cBhvr>
                                        <p:cTn id="72" dur="166" decel="50000">
                                          <p:stCondLst>
                                            <p:cond delay="1834"/>
                                          </p:stCondLst>
                                        </p:cTn>
                                        <p:tgtEl>
                                          <p:spTgt spid="8"/>
                                        </p:tgtEl>
                                      </p:cBhvr>
                                      <p:to x="100000" y="100000"/>
                                    </p:animScale>
                                  </p:childTnLst>
                                </p:cTn>
                              </p:par>
                              <p:par>
                                <p:cTn id="73" presetID="26" presetClass="entr" presetSubtype="0" fill="hold" nodeType="withEffect">
                                  <p:stCondLst>
                                    <p:cond delay="0"/>
                                  </p:stCondLst>
                                  <p:childTnLst>
                                    <p:set>
                                      <p:cBhvr>
                                        <p:cTn id="74" dur="1" fill="hold">
                                          <p:stCondLst>
                                            <p:cond delay="0"/>
                                          </p:stCondLst>
                                        </p:cTn>
                                        <p:tgtEl>
                                          <p:spTgt spid="14"/>
                                        </p:tgtEl>
                                        <p:attrNameLst>
                                          <p:attrName>style.visibility</p:attrName>
                                        </p:attrNameLst>
                                      </p:cBhvr>
                                      <p:to>
                                        <p:strVal val="visible"/>
                                      </p:to>
                                    </p:set>
                                    <p:animEffect transition="in" filter="wipe(down)">
                                      <p:cBhvr>
                                        <p:cTn id="75" dur="580">
                                          <p:stCondLst>
                                            <p:cond delay="0"/>
                                          </p:stCondLst>
                                        </p:cTn>
                                        <p:tgtEl>
                                          <p:spTgt spid="14"/>
                                        </p:tgtEl>
                                      </p:cBhvr>
                                    </p:animEffect>
                                    <p:anim calcmode="lin" valueType="num">
                                      <p:cBhvr>
                                        <p:cTn id="76"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81" dur="26">
                                          <p:stCondLst>
                                            <p:cond delay="650"/>
                                          </p:stCondLst>
                                        </p:cTn>
                                        <p:tgtEl>
                                          <p:spTgt spid="14"/>
                                        </p:tgtEl>
                                      </p:cBhvr>
                                      <p:to x="100000" y="60000"/>
                                    </p:animScale>
                                    <p:animScale>
                                      <p:cBhvr>
                                        <p:cTn id="82" dur="166" decel="50000">
                                          <p:stCondLst>
                                            <p:cond delay="676"/>
                                          </p:stCondLst>
                                        </p:cTn>
                                        <p:tgtEl>
                                          <p:spTgt spid="14"/>
                                        </p:tgtEl>
                                      </p:cBhvr>
                                      <p:to x="100000" y="100000"/>
                                    </p:animScale>
                                    <p:animScale>
                                      <p:cBhvr>
                                        <p:cTn id="83" dur="26">
                                          <p:stCondLst>
                                            <p:cond delay="1312"/>
                                          </p:stCondLst>
                                        </p:cTn>
                                        <p:tgtEl>
                                          <p:spTgt spid="14"/>
                                        </p:tgtEl>
                                      </p:cBhvr>
                                      <p:to x="100000" y="80000"/>
                                    </p:animScale>
                                    <p:animScale>
                                      <p:cBhvr>
                                        <p:cTn id="84" dur="166" decel="50000">
                                          <p:stCondLst>
                                            <p:cond delay="1338"/>
                                          </p:stCondLst>
                                        </p:cTn>
                                        <p:tgtEl>
                                          <p:spTgt spid="14"/>
                                        </p:tgtEl>
                                      </p:cBhvr>
                                      <p:to x="100000" y="100000"/>
                                    </p:animScale>
                                    <p:animScale>
                                      <p:cBhvr>
                                        <p:cTn id="85" dur="26">
                                          <p:stCondLst>
                                            <p:cond delay="1642"/>
                                          </p:stCondLst>
                                        </p:cTn>
                                        <p:tgtEl>
                                          <p:spTgt spid="14"/>
                                        </p:tgtEl>
                                      </p:cBhvr>
                                      <p:to x="100000" y="90000"/>
                                    </p:animScale>
                                    <p:animScale>
                                      <p:cBhvr>
                                        <p:cTn id="86" dur="166" decel="50000">
                                          <p:stCondLst>
                                            <p:cond delay="1668"/>
                                          </p:stCondLst>
                                        </p:cTn>
                                        <p:tgtEl>
                                          <p:spTgt spid="14"/>
                                        </p:tgtEl>
                                      </p:cBhvr>
                                      <p:to x="100000" y="100000"/>
                                    </p:animScale>
                                    <p:animScale>
                                      <p:cBhvr>
                                        <p:cTn id="87" dur="26">
                                          <p:stCondLst>
                                            <p:cond delay="1808"/>
                                          </p:stCondLst>
                                        </p:cTn>
                                        <p:tgtEl>
                                          <p:spTgt spid="14"/>
                                        </p:tgtEl>
                                      </p:cBhvr>
                                      <p:to x="100000" y="95000"/>
                                    </p:animScale>
                                    <p:animScale>
                                      <p:cBhvr>
                                        <p:cTn id="88"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p:bldSub>
      </p:bldGraphic>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228</TotalTime>
  <Words>4024</Words>
  <Application>Microsoft Office PowerPoint</Application>
  <PresentationFormat>Widescreen</PresentationFormat>
  <Paragraphs>295</Paragraphs>
  <Slides>75</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75</vt:i4>
      </vt:variant>
    </vt:vector>
  </HeadingPairs>
  <TitlesOfParts>
    <vt:vector size="80" baseType="lpstr">
      <vt:lpstr>Arial</vt:lpstr>
      <vt:lpstr>Calibri</vt:lpstr>
      <vt:lpstr>Garamond</vt:lpstr>
      <vt:lpstr>Sakkal Majalla</vt:lpstr>
      <vt:lpstr>Organic</vt:lpstr>
      <vt:lpstr>PowerPoint Presentation</vt:lpstr>
      <vt:lpstr>الدورة التحضيرية  في المتشابهات</vt:lpstr>
      <vt:lpstr>تنبيهات للحفاظ لفضيلة الشيخ عوض الجميلي</vt:lpstr>
      <vt:lpstr>سورة البقرة</vt:lpstr>
      <vt:lpstr>للحفاظ (1)</vt:lpstr>
      <vt:lpstr>للحفاظ (2)</vt:lpstr>
      <vt:lpstr>للحفاظ (3)</vt:lpstr>
      <vt:lpstr>للحفاظ (4)</vt:lpstr>
      <vt:lpstr>للحفاظ (5)</vt:lpstr>
      <vt:lpstr>للحفاظ (6)</vt:lpstr>
      <vt:lpstr>للحفاظ (7)</vt:lpstr>
      <vt:lpstr>للحفاظ (8)</vt:lpstr>
      <vt:lpstr>PowerPoint Presentation</vt:lpstr>
      <vt:lpstr>للحفاظ (9)</vt:lpstr>
      <vt:lpstr>للحفاظ (10)</vt:lpstr>
      <vt:lpstr>للحفاظ (11)</vt:lpstr>
      <vt:lpstr>للحفاظ (12)</vt:lpstr>
      <vt:lpstr>لما تحب تراجع شوية من هنا ، وتراجع شوية من هنا </vt:lpstr>
      <vt:lpstr>للحفاظ (13)</vt:lpstr>
      <vt:lpstr>للحفاظ (14)</vt:lpstr>
      <vt:lpstr>للحفاظ (15)</vt:lpstr>
      <vt:lpstr>للحفاظ (16)</vt:lpstr>
      <vt:lpstr>الشيوخ المتقنون الذين تعلمت عليهم كنت أشعر أحيانا أنهم لم يصلهم خبر أن القرآن  قد كتب في المصاحف !!  القرآن في الصدور لا في السطور والأمر ليس مهولا !</vt:lpstr>
      <vt:lpstr>للحفاظ (17)</vt:lpstr>
      <vt:lpstr>للحفاظ (18)</vt:lpstr>
      <vt:lpstr>للحفاظ (19)</vt:lpstr>
      <vt:lpstr>سورة آل عمران</vt:lpstr>
      <vt:lpstr>للحفاظ (1)</vt:lpstr>
      <vt:lpstr>للحفاظ (2)</vt:lpstr>
      <vt:lpstr>للحفاظ (3)</vt:lpstr>
      <vt:lpstr>للحفاظ (4)</vt:lpstr>
      <vt:lpstr>للحفاظ (5)</vt:lpstr>
      <vt:lpstr>للحفاظ (6)</vt:lpstr>
      <vt:lpstr>للحفاظ (7)</vt:lpstr>
      <vt:lpstr>ما جبتش وِرد المراجعة وداخل تنام؟</vt:lpstr>
      <vt:lpstr>للحفاظ (8)</vt:lpstr>
      <vt:lpstr>للحفاظ (9)</vt:lpstr>
      <vt:lpstr>للحفاظ (10)</vt:lpstr>
      <vt:lpstr>للحفاظ (11)</vt:lpstr>
      <vt:lpstr>للحفاظ (12)</vt:lpstr>
      <vt:lpstr>القراءة المستمرة</vt:lpstr>
      <vt:lpstr>للحفاظ (13)</vt:lpstr>
      <vt:lpstr>للحفاظ (14)</vt:lpstr>
      <vt:lpstr>للحفاظ (15)</vt:lpstr>
      <vt:lpstr>للحفاظ (16)</vt:lpstr>
      <vt:lpstr>سورة النساء</vt:lpstr>
      <vt:lpstr>للحفاظ (1)</vt:lpstr>
      <vt:lpstr>للحفاظ (2)</vt:lpstr>
      <vt:lpstr>للحفاظ (3)</vt:lpstr>
      <vt:lpstr>للحفاظ (4)</vt:lpstr>
      <vt:lpstr>ووجدوا ما عملوا حاضرا  إذا كان قلبك حاضرا فلن أتوقع منه إلا أن يمكث عندها دهرا ..  فلتكن هذه الآية عنوان هذا الأسبوع  تعمل في رحابها .. وبمقتضاها  ستصنعك من جديد ..  فقط افتح لها قلبك .. وأفسح لها الطريق ... اكتبها في كل مكان ..  جوالك .. حائط حسابك بالفيس .. الواتس .. على مكتبك ..  احفرها حفرا في فؤادك .. اغمر فيها كيانك  صدقني .. ستولد من جديد</vt:lpstr>
      <vt:lpstr>سورة المائدة</vt:lpstr>
      <vt:lpstr>للحفاظ (1)</vt:lpstr>
      <vt:lpstr>للحفاظ (2)</vt:lpstr>
      <vt:lpstr>للحفاظ (3)</vt:lpstr>
      <vt:lpstr>للحفاظ (4)</vt:lpstr>
      <vt:lpstr>للحفاظ (5)</vt:lpstr>
      <vt:lpstr>للحفاظ (6)</vt:lpstr>
      <vt:lpstr>للحفاظ (7)</vt:lpstr>
      <vt:lpstr>للحفاظ (8)</vt:lpstr>
      <vt:lpstr>سؤال ؟</vt:lpstr>
      <vt:lpstr>سورة الأنعام</vt:lpstr>
      <vt:lpstr>للحفاظ (1)</vt:lpstr>
      <vt:lpstr>للحفاظ (2)</vt:lpstr>
      <vt:lpstr>للحفاظ (3)</vt:lpstr>
      <vt:lpstr>للحفاظ (4)</vt:lpstr>
      <vt:lpstr>للحفاظ (5)</vt:lpstr>
      <vt:lpstr>سؤال ؟</vt:lpstr>
      <vt:lpstr>للحفاظ (6)</vt:lpstr>
      <vt:lpstr>للحفاظ (7)</vt:lpstr>
      <vt:lpstr>للحفاظ (8)</vt:lpstr>
      <vt:lpstr>للحفاظ (9)</vt:lpstr>
      <vt:lpstr>للحفاظ (10)</vt:lpstr>
      <vt:lpstr>للحفاظ (11)</vt:lpstr>
      <vt:lpstr>للحفاظ (12)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wael saqallah</dc:creator>
  <cp:lastModifiedBy>wael saqallah</cp:lastModifiedBy>
  <cp:revision>279</cp:revision>
  <dcterms:created xsi:type="dcterms:W3CDTF">2019-07-12T08:55:45Z</dcterms:created>
  <dcterms:modified xsi:type="dcterms:W3CDTF">2019-09-01T12:46:30Z</dcterms:modified>
</cp:coreProperties>
</file>