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6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559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2185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97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279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389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51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729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83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49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098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67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9FF2-E731-4A8C-BB79-3DC7F427084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663C-716B-4A1F-B532-830E36E555A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04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9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5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5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0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5</cp:revision>
  <dcterms:created xsi:type="dcterms:W3CDTF">2016-01-21T21:33:33Z</dcterms:created>
  <dcterms:modified xsi:type="dcterms:W3CDTF">2016-04-21T15:44:24Z</dcterms:modified>
</cp:coreProperties>
</file>