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6" r:id="rId5"/>
    <p:sldId id="265" r:id="rId6"/>
    <p:sldId id="264" r:id="rId7"/>
    <p:sldId id="263" r:id="rId8"/>
    <p:sldId id="262" r:id="rId9"/>
    <p:sldId id="261" r:id="rId10"/>
    <p:sldId id="258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126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922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415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5928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916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413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21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832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15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927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28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B3E0-0496-4D49-99EA-5AF10A387288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D1B1-A79E-40F4-BDF9-37CBA93FCC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9335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2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0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1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7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6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2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0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2</cp:revision>
  <dcterms:created xsi:type="dcterms:W3CDTF">2016-01-21T21:21:42Z</dcterms:created>
  <dcterms:modified xsi:type="dcterms:W3CDTF">2016-01-24T04:41:21Z</dcterms:modified>
</cp:coreProperties>
</file>