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9" r:id="rId5"/>
    <p:sldId id="268" r:id="rId6"/>
    <p:sldId id="267" r:id="rId7"/>
    <p:sldId id="266" r:id="rId8"/>
    <p:sldId id="265" r:id="rId9"/>
    <p:sldId id="264" r:id="rId10"/>
    <p:sldId id="263" r:id="rId11"/>
    <p:sldId id="262" r:id="rId12"/>
    <p:sldId id="259" r:id="rId13"/>
    <p:sldId id="260" r:id="rId14"/>
  </p:sldIdLst>
  <p:sldSz cx="9144000" cy="6858000" type="screen4x3"/>
  <p:notesSz cx="6858000" cy="9144000"/>
  <p:defaultTextStyle>
    <a:defPPr>
      <a:defRPr lang="ar-E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07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F31B-7BB4-4905-B1F9-829D9F6302BE}" type="datetimeFigureOut">
              <a:rPr lang="ar-EG" smtClean="0"/>
              <a:t>14/07/1437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2778-A31B-455F-99F3-94450FD80D4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11173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F31B-7BB4-4905-B1F9-829D9F6302BE}" type="datetimeFigureOut">
              <a:rPr lang="ar-EG" smtClean="0"/>
              <a:t>14/07/1437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2778-A31B-455F-99F3-94450FD80D4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02219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F31B-7BB4-4905-B1F9-829D9F6302BE}" type="datetimeFigureOut">
              <a:rPr lang="ar-EG" smtClean="0"/>
              <a:t>14/07/1437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2778-A31B-455F-99F3-94450FD80D4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09378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F31B-7BB4-4905-B1F9-829D9F6302BE}" type="datetimeFigureOut">
              <a:rPr lang="ar-EG" smtClean="0"/>
              <a:t>14/07/1437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2778-A31B-455F-99F3-94450FD80D4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3103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F31B-7BB4-4905-B1F9-829D9F6302BE}" type="datetimeFigureOut">
              <a:rPr lang="ar-EG" smtClean="0"/>
              <a:t>14/07/1437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2778-A31B-455F-99F3-94450FD80D4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67983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F31B-7BB4-4905-B1F9-829D9F6302BE}" type="datetimeFigureOut">
              <a:rPr lang="ar-EG" smtClean="0"/>
              <a:t>14/07/1437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2778-A31B-455F-99F3-94450FD80D4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1873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F31B-7BB4-4905-B1F9-829D9F6302BE}" type="datetimeFigureOut">
              <a:rPr lang="ar-EG" smtClean="0"/>
              <a:t>14/07/1437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2778-A31B-455F-99F3-94450FD80D4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2282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F31B-7BB4-4905-B1F9-829D9F6302BE}" type="datetimeFigureOut">
              <a:rPr lang="ar-EG" smtClean="0"/>
              <a:t>14/07/1437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2778-A31B-455F-99F3-94450FD80D4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36607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F31B-7BB4-4905-B1F9-829D9F6302BE}" type="datetimeFigureOut">
              <a:rPr lang="ar-EG" smtClean="0"/>
              <a:t>14/07/1437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2778-A31B-455F-99F3-94450FD80D4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87621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F31B-7BB4-4905-B1F9-829D9F6302BE}" type="datetimeFigureOut">
              <a:rPr lang="ar-EG" smtClean="0"/>
              <a:t>14/07/1437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2778-A31B-455F-99F3-94450FD80D4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05310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F31B-7BB4-4905-B1F9-829D9F6302BE}" type="datetimeFigureOut">
              <a:rPr lang="ar-EG" smtClean="0"/>
              <a:t>14/07/1437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2778-A31B-455F-99F3-94450FD80D4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97701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0F31B-7BB4-4905-B1F9-829D9F6302BE}" type="datetimeFigureOut">
              <a:rPr lang="ar-EG" smtClean="0"/>
              <a:t>14/07/1437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42778-A31B-455F-99F3-94450FD80D4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28249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33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257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073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444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398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579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872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38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416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75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442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860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795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Omnya Aly</dc:creator>
  <cp:lastModifiedBy>Omnya Aly</cp:lastModifiedBy>
  <cp:revision>2</cp:revision>
  <dcterms:created xsi:type="dcterms:W3CDTF">2016-01-26T17:10:15Z</dcterms:created>
  <dcterms:modified xsi:type="dcterms:W3CDTF">2016-04-21T19:21:51Z</dcterms:modified>
</cp:coreProperties>
</file>