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7" r:id="rId6"/>
    <p:sldId id="266" r:id="rId7"/>
    <p:sldId id="265" r:id="rId8"/>
    <p:sldId id="264" r:id="rId9"/>
    <p:sldId id="263" r:id="rId10"/>
    <p:sldId id="261" r:id="rId11"/>
    <p:sldId id="260" r:id="rId12"/>
    <p:sldId id="258" r:id="rId13"/>
    <p:sldId id="259" r:id="rId14"/>
    <p:sldId id="269" r:id="rId15"/>
    <p:sldId id="270" r:id="rId16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426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275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424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91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872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667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25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510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39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640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C850-B8ED-4AF5-AAD0-A366E8737827}" type="datetimeFigureOut">
              <a:rPr lang="ar-EG" smtClean="0"/>
              <a:t>14/04/1437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80E9-B53E-4426-B5EF-6166FA2A76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31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5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1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7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2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8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0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5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3</cp:revision>
  <dcterms:created xsi:type="dcterms:W3CDTF">2016-01-21T22:05:12Z</dcterms:created>
  <dcterms:modified xsi:type="dcterms:W3CDTF">2016-01-24T16:25:55Z</dcterms:modified>
</cp:coreProperties>
</file>