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058D-5367-40DC-A9C5-15288C9C2CDB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2A38-E10F-4E21-911E-A47A10278C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274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058D-5367-40DC-A9C5-15288C9C2CDB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2A38-E10F-4E21-911E-A47A10278C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2748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058D-5367-40DC-A9C5-15288C9C2CDB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2A38-E10F-4E21-911E-A47A10278C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5046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058D-5367-40DC-A9C5-15288C9C2CDB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2A38-E10F-4E21-911E-A47A10278C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6781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058D-5367-40DC-A9C5-15288C9C2CDB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2A38-E10F-4E21-911E-A47A10278C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55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058D-5367-40DC-A9C5-15288C9C2CDB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2A38-E10F-4E21-911E-A47A10278C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959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058D-5367-40DC-A9C5-15288C9C2CDB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2A38-E10F-4E21-911E-A47A10278C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0205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058D-5367-40DC-A9C5-15288C9C2CDB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2A38-E10F-4E21-911E-A47A10278C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1547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058D-5367-40DC-A9C5-15288C9C2CDB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2A38-E10F-4E21-911E-A47A10278C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971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058D-5367-40DC-A9C5-15288C9C2CDB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2A38-E10F-4E21-911E-A47A10278C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0704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058D-5367-40DC-A9C5-15288C9C2CDB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2A38-E10F-4E21-911E-A47A10278C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1706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058D-5367-40DC-A9C5-15288C9C2CDB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52A38-E10F-4E21-911E-A47A10278C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2124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9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9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8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1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6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6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9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5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2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8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5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4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60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Omnya Aly</dc:creator>
  <cp:lastModifiedBy>Omnya Aly</cp:lastModifiedBy>
  <cp:revision>3</cp:revision>
  <dcterms:created xsi:type="dcterms:W3CDTF">2016-01-24T04:46:57Z</dcterms:created>
  <dcterms:modified xsi:type="dcterms:W3CDTF">2016-04-21T17:08:24Z</dcterms:modified>
</cp:coreProperties>
</file>