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5" r:id="rId6"/>
    <p:sldId id="261" r:id="rId7"/>
    <p:sldId id="264" r:id="rId8"/>
    <p:sldId id="263" r:id="rId9"/>
    <p:sldId id="262" r:id="rId10"/>
    <p:sldId id="260" r:id="rId11"/>
    <p:sldId id="259" r:id="rId12"/>
    <p:sldId id="258" r:id="rId13"/>
  </p:sldIdLst>
  <p:sldSz cx="9144000" cy="6858000" type="screen4x3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27E2-BBE4-48AB-A4F3-20244B84E842}" type="datetimeFigureOut">
              <a:rPr lang="ar-EG" smtClean="0"/>
              <a:t>17/04/1437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8D8A-020A-4B59-91F4-4F9CCB19B9F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186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27E2-BBE4-48AB-A4F3-20244B84E842}" type="datetimeFigureOut">
              <a:rPr lang="ar-EG" smtClean="0"/>
              <a:t>17/04/1437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8D8A-020A-4B59-91F4-4F9CCB19B9F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048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27E2-BBE4-48AB-A4F3-20244B84E842}" type="datetimeFigureOut">
              <a:rPr lang="ar-EG" smtClean="0"/>
              <a:t>17/04/1437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8D8A-020A-4B59-91F4-4F9CCB19B9F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2504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27E2-BBE4-48AB-A4F3-20244B84E842}" type="datetimeFigureOut">
              <a:rPr lang="ar-EG" smtClean="0"/>
              <a:t>17/04/1437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8D8A-020A-4B59-91F4-4F9CCB19B9F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1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27E2-BBE4-48AB-A4F3-20244B84E842}" type="datetimeFigureOut">
              <a:rPr lang="ar-EG" smtClean="0"/>
              <a:t>17/04/1437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8D8A-020A-4B59-91F4-4F9CCB19B9F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178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27E2-BBE4-48AB-A4F3-20244B84E842}" type="datetimeFigureOut">
              <a:rPr lang="ar-EG" smtClean="0"/>
              <a:t>17/04/1437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8D8A-020A-4B59-91F4-4F9CCB19B9F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7683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27E2-BBE4-48AB-A4F3-20244B84E842}" type="datetimeFigureOut">
              <a:rPr lang="ar-EG" smtClean="0"/>
              <a:t>17/04/1437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8D8A-020A-4B59-91F4-4F9CCB19B9F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4010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27E2-BBE4-48AB-A4F3-20244B84E842}" type="datetimeFigureOut">
              <a:rPr lang="ar-EG" smtClean="0"/>
              <a:t>17/04/1437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8D8A-020A-4B59-91F4-4F9CCB19B9F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8040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27E2-BBE4-48AB-A4F3-20244B84E842}" type="datetimeFigureOut">
              <a:rPr lang="ar-EG" smtClean="0"/>
              <a:t>17/04/1437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8D8A-020A-4B59-91F4-4F9CCB19B9F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9116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27E2-BBE4-48AB-A4F3-20244B84E842}" type="datetimeFigureOut">
              <a:rPr lang="ar-EG" smtClean="0"/>
              <a:t>17/04/1437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8D8A-020A-4B59-91F4-4F9CCB19B9F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0309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27E2-BBE4-48AB-A4F3-20244B84E842}" type="datetimeFigureOut">
              <a:rPr lang="ar-EG" smtClean="0"/>
              <a:t>17/04/1437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8D8A-020A-4B59-91F4-4F9CCB19B9F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9289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F27E2-BBE4-48AB-A4F3-20244B84E842}" type="datetimeFigureOut">
              <a:rPr lang="ar-EG" smtClean="0"/>
              <a:t>17/04/1437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8D8A-020A-4B59-91F4-4F9CCB19B9F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873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0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8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9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6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5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6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9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8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88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Omnya Aly</dc:creator>
  <cp:lastModifiedBy>Omnya Aly</cp:lastModifiedBy>
  <cp:revision>1</cp:revision>
  <dcterms:created xsi:type="dcterms:W3CDTF">2016-01-27T05:41:15Z</dcterms:created>
  <dcterms:modified xsi:type="dcterms:W3CDTF">2016-01-27T05:44:08Z</dcterms:modified>
</cp:coreProperties>
</file>