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71" r:id="rId5"/>
    <p:sldId id="270" r:id="rId6"/>
    <p:sldId id="262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1" r:id="rId15"/>
  </p:sldIdLst>
  <p:sldSz cx="9144000" cy="6858000" type="screen4x3"/>
  <p:notesSz cx="6858000" cy="9144000"/>
  <p:defaultTextStyle>
    <a:defPPr>
      <a:defRPr lang="ar-E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07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D72D-4677-45E3-9581-3E77686D81CC}" type="datetimeFigureOut">
              <a:rPr lang="ar-EG" smtClean="0"/>
              <a:t>21/08/1437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6047-9DE8-4589-AA42-B62A96299CD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7180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D72D-4677-45E3-9581-3E77686D81CC}" type="datetimeFigureOut">
              <a:rPr lang="ar-EG" smtClean="0"/>
              <a:t>21/08/1437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6047-9DE8-4589-AA42-B62A96299CD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1273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D72D-4677-45E3-9581-3E77686D81CC}" type="datetimeFigureOut">
              <a:rPr lang="ar-EG" smtClean="0"/>
              <a:t>21/08/1437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6047-9DE8-4589-AA42-B62A96299CD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0193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D72D-4677-45E3-9581-3E77686D81CC}" type="datetimeFigureOut">
              <a:rPr lang="ar-EG" smtClean="0"/>
              <a:t>21/08/1437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6047-9DE8-4589-AA42-B62A96299CD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5651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D72D-4677-45E3-9581-3E77686D81CC}" type="datetimeFigureOut">
              <a:rPr lang="ar-EG" smtClean="0"/>
              <a:t>21/08/1437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6047-9DE8-4589-AA42-B62A96299CD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9758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D72D-4677-45E3-9581-3E77686D81CC}" type="datetimeFigureOut">
              <a:rPr lang="ar-EG" smtClean="0"/>
              <a:t>21/08/1437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6047-9DE8-4589-AA42-B62A96299CD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13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D72D-4677-45E3-9581-3E77686D81CC}" type="datetimeFigureOut">
              <a:rPr lang="ar-EG" smtClean="0"/>
              <a:t>21/08/1437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6047-9DE8-4589-AA42-B62A96299CD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0234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D72D-4677-45E3-9581-3E77686D81CC}" type="datetimeFigureOut">
              <a:rPr lang="ar-EG" smtClean="0"/>
              <a:t>21/08/1437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6047-9DE8-4589-AA42-B62A96299CD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8978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D72D-4677-45E3-9581-3E77686D81CC}" type="datetimeFigureOut">
              <a:rPr lang="ar-EG" smtClean="0"/>
              <a:t>21/08/1437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6047-9DE8-4589-AA42-B62A96299CD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1104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D72D-4677-45E3-9581-3E77686D81CC}" type="datetimeFigureOut">
              <a:rPr lang="ar-EG" smtClean="0"/>
              <a:t>21/08/1437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6047-9DE8-4589-AA42-B62A96299CD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5708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D72D-4677-45E3-9581-3E77686D81CC}" type="datetimeFigureOut">
              <a:rPr lang="ar-EG" smtClean="0"/>
              <a:t>21/08/1437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6047-9DE8-4589-AA42-B62A96299CD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3481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DD72D-4677-45E3-9581-3E77686D81CC}" type="datetimeFigureOut">
              <a:rPr lang="ar-EG" smtClean="0"/>
              <a:t>21/08/1437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56047-9DE8-4589-AA42-B62A96299CD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324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27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48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97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58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53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08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23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3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03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22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27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88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57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4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Omnya Aly</dc:creator>
  <cp:lastModifiedBy>Omnya Aly</cp:lastModifiedBy>
  <cp:revision>4</cp:revision>
  <dcterms:created xsi:type="dcterms:W3CDTF">2016-01-25T16:18:35Z</dcterms:created>
  <dcterms:modified xsi:type="dcterms:W3CDTF">2016-05-28T17:31:36Z</dcterms:modified>
</cp:coreProperties>
</file>