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8" r:id="rId5"/>
    <p:sldId id="267" r:id="rId6"/>
    <p:sldId id="266" r:id="rId7"/>
    <p:sldId id="265" r:id="rId8"/>
    <p:sldId id="264" r:id="rId9"/>
    <p:sldId id="263" r:id="rId10"/>
    <p:sldId id="262" r:id="rId11"/>
    <p:sldId id="261" r:id="rId12"/>
  </p:sldIdLst>
  <p:sldSz cx="9144000" cy="6858000" type="screen4x3"/>
  <p:notesSz cx="6858000" cy="9144000"/>
  <p:defaultTextStyle>
    <a:defPPr>
      <a:defRPr lang="ar-E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07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47016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61962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63649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52363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3009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15939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8749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93974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13483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512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08642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E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734C9-6FD8-43D7-A043-76622F5E5420}" type="datetimeFigureOut">
              <a:rPr lang="ar-EG" smtClean="0"/>
              <a:t>14/07/1437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09A466-8C0B-480C-887A-35B36CDFDE32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85375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5367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6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831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808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385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156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064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576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267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051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379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Omnya Aly</dc:creator>
  <cp:lastModifiedBy>Omnya Aly</cp:lastModifiedBy>
  <cp:revision>3</cp:revision>
  <dcterms:created xsi:type="dcterms:W3CDTF">2016-01-22T17:29:51Z</dcterms:created>
  <dcterms:modified xsi:type="dcterms:W3CDTF">2016-04-21T16:14:30Z</dcterms:modified>
</cp:coreProperties>
</file>