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07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1409-10D5-49B4-B2D9-C7AECA6D2FDD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D411-9167-42BF-8794-E2699B3176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646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1409-10D5-49B4-B2D9-C7AECA6D2FDD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D411-9167-42BF-8794-E2699B3176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2278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1409-10D5-49B4-B2D9-C7AECA6D2FDD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D411-9167-42BF-8794-E2699B3176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9892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1409-10D5-49B4-B2D9-C7AECA6D2FDD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D411-9167-42BF-8794-E2699B3176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5541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1409-10D5-49B4-B2D9-C7AECA6D2FDD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D411-9167-42BF-8794-E2699B3176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2080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1409-10D5-49B4-B2D9-C7AECA6D2FDD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D411-9167-42BF-8794-E2699B3176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260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1409-10D5-49B4-B2D9-C7AECA6D2FDD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D411-9167-42BF-8794-E2699B3176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2648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1409-10D5-49B4-B2D9-C7AECA6D2FDD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D411-9167-42BF-8794-E2699B3176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7358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1409-10D5-49B4-B2D9-C7AECA6D2FDD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D411-9167-42BF-8794-E2699B3176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4115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1409-10D5-49B4-B2D9-C7AECA6D2FDD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D411-9167-42BF-8794-E2699B3176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3261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1409-10D5-49B4-B2D9-C7AECA6D2FDD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D411-9167-42BF-8794-E2699B3176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8784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51409-10D5-49B4-B2D9-C7AECA6D2FDD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7D411-9167-42BF-8794-E2699B3176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4728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80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86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26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81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53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3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4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7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2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9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7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73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89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Omnya Aly</dc:creator>
  <cp:lastModifiedBy>Omnya Aly</cp:lastModifiedBy>
  <cp:revision>5</cp:revision>
  <dcterms:created xsi:type="dcterms:W3CDTF">2016-01-21T21:42:35Z</dcterms:created>
  <dcterms:modified xsi:type="dcterms:W3CDTF">2016-04-21T16:01:41Z</dcterms:modified>
</cp:coreProperties>
</file>