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C06-2684-4771-B44C-3110961B184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944-7B98-4C39-940B-D70E50FBFC5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0805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C06-2684-4771-B44C-3110961B184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944-7B98-4C39-940B-D70E50FBFC5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7345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C06-2684-4771-B44C-3110961B184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944-7B98-4C39-940B-D70E50FBFC5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7000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C06-2684-4771-B44C-3110961B184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944-7B98-4C39-940B-D70E50FBFC5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835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C06-2684-4771-B44C-3110961B184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944-7B98-4C39-940B-D70E50FBFC5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8990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C06-2684-4771-B44C-3110961B184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944-7B98-4C39-940B-D70E50FBFC5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2129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C06-2684-4771-B44C-3110961B184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944-7B98-4C39-940B-D70E50FBFC5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7285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C06-2684-4771-B44C-3110961B184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944-7B98-4C39-940B-D70E50FBFC5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5984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C06-2684-4771-B44C-3110961B184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944-7B98-4C39-940B-D70E50FBFC5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3402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C06-2684-4771-B44C-3110961B184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944-7B98-4C39-940B-D70E50FBFC5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575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C06-2684-4771-B44C-3110961B184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944-7B98-4C39-940B-D70E50FBFC5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1137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8CC06-2684-4771-B44C-3110961B184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69944-7B98-4C39-940B-D70E50FBFC5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0737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3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65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3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2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9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95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2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48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4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14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45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Omnya Aly</dc:creator>
  <cp:lastModifiedBy>Omnya Aly</cp:lastModifiedBy>
  <cp:revision>2</cp:revision>
  <dcterms:created xsi:type="dcterms:W3CDTF">2016-01-24T06:10:48Z</dcterms:created>
  <dcterms:modified xsi:type="dcterms:W3CDTF">2016-04-21T17:19:43Z</dcterms:modified>
</cp:coreProperties>
</file>