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0" r:id="rId5"/>
    <p:sldId id="271" r:id="rId6"/>
    <p:sldId id="268" r:id="rId7"/>
    <p:sldId id="269" r:id="rId8"/>
    <p:sldId id="267" r:id="rId9"/>
    <p:sldId id="266" r:id="rId10"/>
    <p:sldId id="262" r:id="rId11"/>
    <p:sldId id="264" r:id="rId12"/>
    <p:sldId id="263" r:id="rId13"/>
    <p:sldId id="260" r:id="rId14"/>
    <p:sldId id="261" r:id="rId15"/>
    <p:sldId id="259" r:id="rId16"/>
    <p:sldId id="258" r:id="rId17"/>
  </p:sldIdLst>
  <p:sldSz cx="9144000" cy="6858000" type="screen4x3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01AA-CC0A-4734-BE22-2E844E18C02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37B-CD04-490D-9C8D-0B6CA15C9B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3620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01AA-CC0A-4734-BE22-2E844E18C02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37B-CD04-490D-9C8D-0B6CA15C9B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9787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01AA-CC0A-4734-BE22-2E844E18C02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37B-CD04-490D-9C8D-0B6CA15C9B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509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01AA-CC0A-4734-BE22-2E844E18C02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37B-CD04-490D-9C8D-0B6CA15C9B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9619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01AA-CC0A-4734-BE22-2E844E18C02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37B-CD04-490D-9C8D-0B6CA15C9B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0281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01AA-CC0A-4734-BE22-2E844E18C02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37B-CD04-490D-9C8D-0B6CA15C9B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641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01AA-CC0A-4734-BE22-2E844E18C02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37B-CD04-490D-9C8D-0B6CA15C9B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692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01AA-CC0A-4734-BE22-2E844E18C02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37B-CD04-490D-9C8D-0B6CA15C9B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9022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01AA-CC0A-4734-BE22-2E844E18C02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37B-CD04-490D-9C8D-0B6CA15C9B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0046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01AA-CC0A-4734-BE22-2E844E18C02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37B-CD04-490D-9C8D-0B6CA15C9B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281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01AA-CC0A-4734-BE22-2E844E18C02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37B-CD04-490D-9C8D-0B6CA15C9B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386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01AA-CC0A-4734-BE22-2E844E18C02C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637B-CD04-490D-9C8D-0B6CA15C9B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754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1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1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3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99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1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7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53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5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9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3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1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6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4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7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0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Omnya Aly</dc:creator>
  <cp:lastModifiedBy>Omnya Aly</cp:lastModifiedBy>
  <cp:revision>2</cp:revision>
  <dcterms:created xsi:type="dcterms:W3CDTF">2016-01-24T18:38:32Z</dcterms:created>
  <dcterms:modified xsi:type="dcterms:W3CDTF">2016-04-21T18:57:27Z</dcterms:modified>
</cp:coreProperties>
</file>