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56" r:id="rId3"/>
    <p:sldId id="257" r:id="rId4"/>
    <p:sldId id="268" r:id="rId5"/>
    <p:sldId id="271" r:id="rId6"/>
    <p:sldId id="272" r:id="rId7"/>
    <p:sldId id="258" r:id="rId8"/>
    <p:sldId id="259" r:id="rId9"/>
    <p:sldId id="260" r:id="rId10"/>
    <p:sldId id="261" r:id="rId11"/>
    <p:sldId id="262" r:id="rId12"/>
    <p:sldId id="263" r:id="rId13"/>
    <p:sldId id="269" r:id="rId14"/>
    <p:sldId id="264" r:id="rId15"/>
    <p:sldId id="265" r:id="rId16"/>
    <p:sldId id="270" r:id="rId17"/>
    <p:sldId id="273" r:id="rId18"/>
    <p:sldId id="26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0.xml.rels><?xml version="1.0" encoding="UTF-8" standalone="yes"?>
<Relationships xmlns="http://schemas.openxmlformats.org/package/2006/relationships"><Relationship Id="rId3" Type="http://schemas.openxmlformats.org/officeDocument/2006/relationships/hyperlink" Target="https://www.facebook.com/motshabhat/" TargetMode="External"/><Relationship Id="rId2" Type="http://schemas.openxmlformats.org/officeDocument/2006/relationships/hyperlink" Target="https://www.facebook.com/&#1575;&#1604;&#1604;&#1572;&#1604;&#1572;-&#1608;&#1575;&#1604;&#1605;&#1585;&#1580;&#1575;&#1606;-&#1601;&#1610;-&#1605;&#1578;&#1588;&#1575;&#1576;&#1607;-&#1575;&#1604;&#1602;&#1585;&#1570;&#1606;-1045873868882110/" TargetMode="External"/><Relationship Id="rId1" Type="http://schemas.openxmlformats.org/officeDocument/2006/relationships/hyperlink" Target="https://www.facebook.com/hefzcenter/?__xts__%5b0%5d=68.ARDLHO_9GAuAPwotev71RrCvbGLulPnUze9gU6eS64CCG1RafACh7I2lL6SThRJmFfGYhXMRTvr_eggwUxeGgN3PskIIE26_Om2bWzs0yN-mTSnmP0hCYan_re2YfqYMcbrV5I0FO6uiLu_Fer5jUzJZmHtC8Hr6qPtjzA-3Uro_0h7tsNtT0JYdU-ha-4pVzTdgO-S01MQXlWVnefjzH7V_FaK6-HJaBinx2HanfRo6yrCRy6OS1j-QTvKBU73L5-30OR0j7tLOHo4QABRU91We6qL_4kntzdSrSos2twWJ1cON6JqGoGhW5c6qkGVTTNdvntMMYmCaYsjpWsJnLotVh1HgKq598MKVCgpyKsfkhaAz9MriZqut" TargetMode="External"/><Relationship Id="rId4" Type="http://schemas.openxmlformats.org/officeDocument/2006/relationships/hyperlink" Target="https://www.facebook.com/Taammolet/"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xml.rels><?xml version="1.0" encoding="UTF-8" standalone="yes"?>
<Relationships xmlns="http://schemas.openxmlformats.org/package/2006/relationships"><Relationship Id="rId3" Type="http://schemas.openxmlformats.org/officeDocument/2006/relationships/hyperlink" Target="https://www.facebook.com/motshabhat/" TargetMode="External"/><Relationship Id="rId2" Type="http://schemas.openxmlformats.org/officeDocument/2006/relationships/hyperlink" Target="https://www.facebook.com/&#1575;&#1604;&#1604;&#1572;&#1604;&#1572;-&#1608;&#1575;&#1604;&#1605;&#1585;&#1580;&#1575;&#1606;-&#1601;&#1610;-&#1605;&#1578;&#1588;&#1575;&#1576;&#1607;-&#1575;&#1604;&#1602;&#1585;&#1570;&#1606;-1045873868882110/" TargetMode="External"/><Relationship Id="rId1" Type="http://schemas.openxmlformats.org/officeDocument/2006/relationships/hyperlink" Target="https://www.facebook.com/hefzcenter/?__xts__%5b0%5d=68.ARDLHO_9GAuAPwotev71RrCvbGLulPnUze9gU6eS64CCG1RafACh7I2lL6SThRJmFfGYhXMRTvr_eggwUxeGgN3PskIIE26_Om2bWzs0yN-mTSnmP0hCYan_re2YfqYMcbrV5I0FO6uiLu_Fer5jUzJZmHtC8Hr6qPtjzA-3Uro_0h7tsNtT0JYdU-ha-4pVzTdgO-S01MQXlWVnefjzH7V_FaK6-HJaBinx2HanfRo6yrCRy6OS1j-QTvKBU73L5-30OR0j7tLOHo4QABRU91We6qL_4kntzdSrSos2twWJ1cON6JqGoGhW5c6qkGVTTNdvntMMYmCaYsjpWsJnLotVh1HgKq598MKVCgpyKsfkhaAz9MriZqut" TargetMode="External"/><Relationship Id="rId4" Type="http://schemas.openxmlformats.org/officeDocument/2006/relationships/hyperlink" Target="https://www.facebook.com/Taammolet/" TargetMode="Externa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FCD870-E126-42B3-BFB7-040632B8243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81DB572-F013-4C57-9428-FC9617629B40}">
      <dgm:prSet custT="1"/>
      <dgm:spPr/>
      <dgm:t>
        <a:bodyPr/>
        <a:lstStyle/>
        <a:p>
          <a:pPr algn="ctr" rtl="1"/>
          <a:r>
            <a:rPr lang="ar-SA" sz="2400" dirty="0"/>
            <a:t>قال رسول اللهِ ﷺ " اقرؤوا القرآن فإنّه يأتي يوم القيامة شفيعًا لأصحابه"</a:t>
          </a:r>
          <a:endParaRPr lang="en-US" sz="2400" dirty="0"/>
        </a:p>
      </dgm:t>
    </dgm:pt>
    <dgm:pt modelId="{3EB15A3E-1960-405A-967F-12C287117EBE}" type="parTrans" cxnId="{72B24E80-D969-4425-9F2E-28087580D1B4}">
      <dgm:prSet/>
      <dgm:spPr/>
      <dgm:t>
        <a:bodyPr/>
        <a:lstStyle/>
        <a:p>
          <a:endParaRPr lang="en-US"/>
        </a:p>
      </dgm:t>
    </dgm:pt>
    <dgm:pt modelId="{71FB9C81-5A38-470F-9909-0805A7C027D1}" type="sibTrans" cxnId="{72B24E80-D969-4425-9F2E-28087580D1B4}">
      <dgm:prSet/>
      <dgm:spPr/>
      <dgm:t>
        <a:bodyPr/>
        <a:lstStyle/>
        <a:p>
          <a:endParaRPr lang="en-US"/>
        </a:p>
      </dgm:t>
    </dgm:pt>
    <dgm:pt modelId="{93CAB2B3-E229-4A43-849C-5DC91BE044F2}">
      <dgm:prSet custT="1"/>
      <dgm:spPr/>
      <dgm:t>
        <a:bodyPr/>
        <a:lstStyle/>
        <a:p>
          <a:pPr algn="ctr" rtl="1"/>
          <a:r>
            <a:rPr lang="ar-SA" sz="2000" dirty="0"/>
            <a:t>قال رسول اللهِ ﷺ " إن هذا القرآن مأدبة الله، فتعلموا مأدبته ما استطعتم، وإنّ هذا القرآن هو حبل الله، وهو النور المبين، والشفاء النافع، وعصمة من تمسك به، ونجاة من تبعه، ولا يعوج فيقوم، ولا يزيغ فيستعتب، ولا تنقضي عجائبه، ولا يخلق –أي لا يبلى- عن كثرة الرد – أي التكرار -، واتلوه فإنّ الله يأجركم عن تلاته بكل حرف عشر حسنات، أما إني لا أقول بـ آلم، ولكن بألف عشرًا وباللام عشرًا و بالميم عشرًا"</a:t>
          </a:r>
          <a:endParaRPr lang="en-US" sz="2000" dirty="0"/>
        </a:p>
      </dgm:t>
    </dgm:pt>
    <dgm:pt modelId="{C00F69CA-9B9B-490F-9EB4-6011D4ED14DD}" type="parTrans" cxnId="{FAE9D564-9384-488A-B71F-905D359C2277}">
      <dgm:prSet/>
      <dgm:spPr/>
      <dgm:t>
        <a:bodyPr/>
        <a:lstStyle/>
        <a:p>
          <a:endParaRPr lang="en-US"/>
        </a:p>
      </dgm:t>
    </dgm:pt>
    <dgm:pt modelId="{7166A69A-1ECF-4A00-8487-43BB5344489F}" type="sibTrans" cxnId="{FAE9D564-9384-488A-B71F-905D359C2277}">
      <dgm:prSet/>
      <dgm:spPr/>
      <dgm:t>
        <a:bodyPr/>
        <a:lstStyle/>
        <a:p>
          <a:endParaRPr lang="en-US"/>
        </a:p>
      </dgm:t>
    </dgm:pt>
    <dgm:pt modelId="{B6C59AB7-8C0D-49A1-AAAE-FA35B015B935}">
      <dgm:prSet custT="1"/>
      <dgm:spPr/>
      <dgm:t>
        <a:bodyPr/>
        <a:lstStyle/>
        <a:p>
          <a:pPr algn="ctr" rtl="1"/>
          <a:r>
            <a:rPr lang="ar-SA" sz="2400" dirty="0"/>
            <a:t>قال رسول اللهِ ﷺ "إنّ الذي ليس في جوفه شيء من القرآن كالبيت الخرب" رواه الترمذي وقال حديث حسنٌ صحيح</a:t>
          </a:r>
          <a:r>
            <a:rPr lang="ar-EG" sz="2400" dirty="0"/>
            <a:t>"</a:t>
          </a:r>
          <a:endParaRPr lang="en-US" sz="2400" dirty="0"/>
        </a:p>
      </dgm:t>
    </dgm:pt>
    <dgm:pt modelId="{8DC27B0B-CC28-458D-8438-E1EC61FE38CA}" type="parTrans" cxnId="{D239ED7E-2DE0-4640-8EBB-8F4DAEDEE585}">
      <dgm:prSet/>
      <dgm:spPr/>
      <dgm:t>
        <a:bodyPr/>
        <a:lstStyle/>
        <a:p>
          <a:endParaRPr lang="en-US"/>
        </a:p>
      </dgm:t>
    </dgm:pt>
    <dgm:pt modelId="{FA9516E5-11E9-4981-92AA-EE543FF8BB89}" type="sibTrans" cxnId="{D239ED7E-2DE0-4640-8EBB-8F4DAEDEE585}">
      <dgm:prSet/>
      <dgm:spPr/>
      <dgm:t>
        <a:bodyPr/>
        <a:lstStyle/>
        <a:p>
          <a:endParaRPr lang="en-US"/>
        </a:p>
      </dgm:t>
    </dgm:pt>
    <dgm:pt modelId="{92BEED92-5787-4B81-A62D-715E4C5EA5DB}" type="pres">
      <dgm:prSet presAssocID="{02FCD870-E126-42B3-BFB7-040632B82437}" presName="linear" presStyleCnt="0">
        <dgm:presLayoutVars>
          <dgm:animLvl val="lvl"/>
          <dgm:resizeHandles val="exact"/>
        </dgm:presLayoutVars>
      </dgm:prSet>
      <dgm:spPr/>
    </dgm:pt>
    <dgm:pt modelId="{7817F9C3-DBC6-41E3-81D2-3043EF821156}" type="pres">
      <dgm:prSet presAssocID="{D81DB572-F013-4C57-9428-FC9617629B40}" presName="parentText" presStyleLbl="node1" presStyleIdx="0" presStyleCnt="3">
        <dgm:presLayoutVars>
          <dgm:chMax val="0"/>
          <dgm:bulletEnabled val="1"/>
        </dgm:presLayoutVars>
      </dgm:prSet>
      <dgm:spPr/>
    </dgm:pt>
    <dgm:pt modelId="{1798BE7E-3F0B-4245-A715-2DBC6DB4983A}" type="pres">
      <dgm:prSet presAssocID="{71FB9C81-5A38-470F-9909-0805A7C027D1}" presName="spacer" presStyleCnt="0"/>
      <dgm:spPr/>
    </dgm:pt>
    <dgm:pt modelId="{E2A201B4-D2E8-4E60-9CE2-327C763AE2C0}" type="pres">
      <dgm:prSet presAssocID="{93CAB2B3-E229-4A43-849C-5DC91BE044F2}" presName="parentText" presStyleLbl="node1" presStyleIdx="1" presStyleCnt="3">
        <dgm:presLayoutVars>
          <dgm:chMax val="0"/>
          <dgm:bulletEnabled val="1"/>
        </dgm:presLayoutVars>
      </dgm:prSet>
      <dgm:spPr/>
    </dgm:pt>
    <dgm:pt modelId="{35C25303-8A51-49D5-8A9C-1661B0ECBF54}" type="pres">
      <dgm:prSet presAssocID="{7166A69A-1ECF-4A00-8487-43BB5344489F}" presName="spacer" presStyleCnt="0"/>
      <dgm:spPr/>
    </dgm:pt>
    <dgm:pt modelId="{27A0DAE8-CE3F-4DE0-A586-06EB00B78ABD}" type="pres">
      <dgm:prSet presAssocID="{B6C59AB7-8C0D-49A1-AAAE-FA35B015B935}" presName="parentText" presStyleLbl="node1" presStyleIdx="2" presStyleCnt="3">
        <dgm:presLayoutVars>
          <dgm:chMax val="0"/>
          <dgm:bulletEnabled val="1"/>
        </dgm:presLayoutVars>
      </dgm:prSet>
      <dgm:spPr/>
    </dgm:pt>
  </dgm:ptLst>
  <dgm:cxnLst>
    <dgm:cxn modelId="{12D22108-33F0-4DE0-B8CC-869A7B16CD3B}" type="presOf" srcId="{93CAB2B3-E229-4A43-849C-5DC91BE044F2}" destId="{E2A201B4-D2E8-4E60-9CE2-327C763AE2C0}" srcOrd="0" destOrd="0" presId="urn:microsoft.com/office/officeart/2005/8/layout/vList2"/>
    <dgm:cxn modelId="{B2656620-9547-4A63-9931-58E3CCC19A92}" type="presOf" srcId="{02FCD870-E126-42B3-BFB7-040632B82437}" destId="{92BEED92-5787-4B81-A62D-715E4C5EA5DB}" srcOrd="0" destOrd="0" presId="urn:microsoft.com/office/officeart/2005/8/layout/vList2"/>
    <dgm:cxn modelId="{6275A440-AA6F-4A9B-AAD9-C80571A858A9}" type="presOf" srcId="{D81DB572-F013-4C57-9428-FC9617629B40}" destId="{7817F9C3-DBC6-41E3-81D2-3043EF821156}" srcOrd="0" destOrd="0" presId="urn:microsoft.com/office/officeart/2005/8/layout/vList2"/>
    <dgm:cxn modelId="{FAE9D564-9384-488A-B71F-905D359C2277}" srcId="{02FCD870-E126-42B3-BFB7-040632B82437}" destId="{93CAB2B3-E229-4A43-849C-5DC91BE044F2}" srcOrd="1" destOrd="0" parTransId="{C00F69CA-9B9B-490F-9EB4-6011D4ED14DD}" sibTransId="{7166A69A-1ECF-4A00-8487-43BB5344489F}"/>
    <dgm:cxn modelId="{D239ED7E-2DE0-4640-8EBB-8F4DAEDEE585}" srcId="{02FCD870-E126-42B3-BFB7-040632B82437}" destId="{B6C59AB7-8C0D-49A1-AAAE-FA35B015B935}" srcOrd="2" destOrd="0" parTransId="{8DC27B0B-CC28-458D-8438-E1EC61FE38CA}" sibTransId="{FA9516E5-11E9-4981-92AA-EE543FF8BB89}"/>
    <dgm:cxn modelId="{72B24E80-D969-4425-9F2E-28087580D1B4}" srcId="{02FCD870-E126-42B3-BFB7-040632B82437}" destId="{D81DB572-F013-4C57-9428-FC9617629B40}" srcOrd="0" destOrd="0" parTransId="{3EB15A3E-1960-405A-967F-12C287117EBE}" sibTransId="{71FB9C81-5A38-470F-9909-0805A7C027D1}"/>
    <dgm:cxn modelId="{50E221DF-601F-4A88-9300-DAB0DC939BB5}" type="presOf" srcId="{B6C59AB7-8C0D-49A1-AAAE-FA35B015B935}" destId="{27A0DAE8-CE3F-4DE0-A586-06EB00B78ABD}" srcOrd="0" destOrd="0" presId="urn:microsoft.com/office/officeart/2005/8/layout/vList2"/>
    <dgm:cxn modelId="{F8B134D9-82C7-4209-97AF-2C4173F6CDB0}" type="presParOf" srcId="{92BEED92-5787-4B81-A62D-715E4C5EA5DB}" destId="{7817F9C3-DBC6-41E3-81D2-3043EF821156}" srcOrd="0" destOrd="0" presId="urn:microsoft.com/office/officeart/2005/8/layout/vList2"/>
    <dgm:cxn modelId="{388BA048-E7FE-4B28-AF66-A8D8A8AA79CF}" type="presParOf" srcId="{92BEED92-5787-4B81-A62D-715E4C5EA5DB}" destId="{1798BE7E-3F0B-4245-A715-2DBC6DB4983A}" srcOrd="1" destOrd="0" presId="urn:microsoft.com/office/officeart/2005/8/layout/vList2"/>
    <dgm:cxn modelId="{FC35936F-1EBB-4B69-BBCB-EAB1B4684ABD}" type="presParOf" srcId="{92BEED92-5787-4B81-A62D-715E4C5EA5DB}" destId="{E2A201B4-D2E8-4E60-9CE2-327C763AE2C0}" srcOrd="2" destOrd="0" presId="urn:microsoft.com/office/officeart/2005/8/layout/vList2"/>
    <dgm:cxn modelId="{121D8A7A-4082-4A0E-ACCE-3AB571E79FF7}" type="presParOf" srcId="{92BEED92-5787-4B81-A62D-715E4C5EA5DB}" destId="{35C25303-8A51-49D5-8A9C-1661B0ECBF54}" srcOrd="3" destOrd="0" presId="urn:microsoft.com/office/officeart/2005/8/layout/vList2"/>
    <dgm:cxn modelId="{F6913FCD-10B8-4B5F-B197-2D928993EF6D}" type="presParOf" srcId="{92BEED92-5787-4B81-A62D-715E4C5EA5DB}" destId="{27A0DAE8-CE3F-4DE0-A586-06EB00B78A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3C586C-F66A-429B-9914-8F98A8DC5125}" type="doc">
      <dgm:prSet loTypeId="urn:microsoft.com/office/officeart/2005/8/layout/matrix3" loCatId="matrix" qsTypeId="urn:microsoft.com/office/officeart/2005/8/quickstyle/simple2" qsCatId="simple" csTypeId="urn:microsoft.com/office/officeart/2005/8/colors/colorful2" csCatId="colorful"/>
      <dgm:spPr/>
      <dgm:t>
        <a:bodyPr/>
        <a:lstStyle/>
        <a:p>
          <a:endParaRPr lang="en-US"/>
        </a:p>
      </dgm:t>
    </dgm:pt>
    <dgm:pt modelId="{6FCBF510-04A1-4C2D-A529-41DB1E392214}">
      <dgm:prSet/>
      <dgm:spPr/>
      <dgm:t>
        <a:bodyPr/>
        <a:lstStyle/>
        <a:p>
          <a:r>
            <a:rPr lang="ar-SA" b="1" dirty="0">
              <a:latin typeface="Sakkal Majalla" panose="02000000000000000000" pitchFamily="2" charset="-78"/>
              <a:cs typeface="Sakkal Majalla" panose="02000000000000000000" pitchFamily="2" charset="-78"/>
              <a:hlinkClick xmlns:r="http://schemas.openxmlformats.org/officeDocument/2006/relationships" r:id="rId1">
                <a:extLst>
                  <a:ext uri="{A12FA001-AC4F-418D-AE19-62706E023703}">
                    <ahyp:hlinkClr xmlns:ahyp="http://schemas.microsoft.com/office/drawing/2018/hyperlinkcolor" val="tx"/>
                  </a:ext>
                </a:extLst>
              </a:hlinkClick>
            </a:rPr>
            <a:t>مركز استشارات الحفظ والمراجعة والمتشابهات اللفظية</a:t>
          </a:r>
          <a:endParaRPr lang="en-US" dirty="0">
            <a:latin typeface="Sakkal Majalla" panose="02000000000000000000" pitchFamily="2" charset="-78"/>
            <a:cs typeface="Sakkal Majalla" panose="02000000000000000000" pitchFamily="2" charset="-78"/>
          </a:endParaRPr>
        </a:p>
      </dgm:t>
    </dgm:pt>
    <dgm:pt modelId="{490D0EDD-1C09-402D-898F-A94487284091}" type="parTrans" cxnId="{73670588-06FE-4F1A-A268-3DF6E0B8046D}">
      <dgm:prSet/>
      <dgm:spPr/>
      <dgm:t>
        <a:bodyPr/>
        <a:lstStyle/>
        <a:p>
          <a:endParaRPr lang="en-US"/>
        </a:p>
      </dgm:t>
    </dgm:pt>
    <dgm:pt modelId="{ECBD9786-E345-47FE-8556-EBE66831F231}" type="sibTrans" cxnId="{73670588-06FE-4F1A-A268-3DF6E0B8046D}">
      <dgm:prSet/>
      <dgm:spPr/>
      <dgm:t>
        <a:bodyPr/>
        <a:lstStyle/>
        <a:p>
          <a:endParaRPr lang="en-US"/>
        </a:p>
      </dgm:t>
    </dgm:pt>
    <dgm:pt modelId="{65A5E20E-BD4D-471A-BDD2-55BA0E6420F1}">
      <dgm:prSet/>
      <dgm:spPr/>
      <dgm:t>
        <a:bodyPr/>
        <a:lstStyle/>
        <a:p>
          <a:r>
            <a:rPr lang="ar-SA" b="1" dirty="0">
              <a:latin typeface="Sakkal Majalla" panose="02000000000000000000" pitchFamily="2" charset="-78"/>
              <a:cs typeface="Sakkal Majalla" panose="02000000000000000000" pitchFamily="2" charset="-78"/>
              <a:hlinkClick xmlns:r="http://schemas.openxmlformats.org/officeDocument/2006/relationships" r:id="rId2">
                <a:extLst>
                  <a:ext uri="{A12FA001-AC4F-418D-AE19-62706E023703}">
                    <ahyp:hlinkClr xmlns:ahyp="http://schemas.microsoft.com/office/drawing/2018/hyperlinkcolor" val="tx"/>
                  </a:ext>
                </a:extLst>
              </a:hlinkClick>
            </a:rPr>
            <a:t>اللؤلؤ والمرجان في متشابه القرآن</a:t>
          </a:r>
          <a:endParaRPr lang="en-US" dirty="0">
            <a:latin typeface="Sakkal Majalla" panose="02000000000000000000" pitchFamily="2" charset="-78"/>
            <a:cs typeface="Sakkal Majalla" panose="02000000000000000000" pitchFamily="2" charset="-78"/>
          </a:endParaRPr>
        </a:p>
      </dgm:t>
    </dgm:pt>
    <dgm:pt modelId="{C10EB42F-51C8-416A-B962-F142BDE33461}" type="parTrans" cxnId="{0916B261-583F-4964-8659-2AFD42BF5376}">
      <dgm:prSet/>
      <dgm:spPr/>
      <dgm:t>
        <a:bodyPr/>
        <a:lstStyle/>
        <a:p>
          <a:endParaRPr lang="en-US"/>
        </a:p>
      </dgm:t>
    </dgm:pt>
    <dgm:pt modelId="{A869EF00-902B-4D95-9B95-6DED6011BB2E}" type="sibTrans" cxnId="{0916B261-583F-4964-8659-2AFD42BF5376}">
      <dgm:prSet/>
      <dgm:spPr/>
      <dgm:t>
        <a:bodyPr/>
        <a:lstStyle/>
        <a:p>
          <a:endParaRPr lang="en-US"/>
        </a:p>
      </dgm:t>
    </dgm:pt>
    <dgm:pt modelId="{563C8733-4075-4A65-890F-E694479CE53D}">
      <dgm:prSet/>
      <dgm:spPr/>
      <dgm:t>
        <a:bodyPr/>
        <a:lstStyle/>
        <a:p>
          <a:r>
            <a:rPr lang="ar-SA" b="1" dirty="0">
              <a:latin typeface="Sakkal Majalla" panose="02000000000000000000" pitchFamily="2" charset="-78"/>
              <a:cs typeface="Sakkal Majalla" panose="02000000000000000000" pitchFamily="2" charset="-78"/>
              <a:hlinkClick xmlns:r="http://schemas.openxmlformats.org/officeDocument/2006/relationships" r:id="rId3">
                <a:extLst>
                  <a:ext uri="{A12FA001-AC4F-418D-AE19-62706E023703}">
                    <ahyp:hlinkClr xmlns:ahyp="http://schemas.microsoft.com/office/drawing/2018/hyperlinkcolor" val="tx"/>
                  </a:ext>
                </a:extLst>
              </a:hlinkClick>
            </a:rPr>
            <a:t>تيسير متشابهات القرآن</a:t>
          </a:r>
          <a:endParaRPr lang="en-US" dirty="0">
            <a:latin typeface="Sakkal Majalla" panose="02000000000000000000" pitchFamily="2" charset="-78"/>
            <a:cs typeface="Sakkal Majalla" panose="02000000000000000000" pitchFamily="2" charset="-78"/>
          </a:endParaRPr>
        </a:p>
      </dgm:t>
    </dgm:pt>
    <dgm:pt modelId="{7C0FC175-2CAD-40B3-A6EE-D68EBAC09B3C}" type="parTrans" cxnId="{F427CCCF-5E09-463E-9C5D-37A0B40F1829}">
      <dgm:prSet/>
      <dgm:spPr/>
      <dgm:t>
        <a:bodyPr/>
        <a:lstStyle/>
        <a:p>
          <a:endParaRPr lang="en-US"/>
        </a:p>
      </dgm:t>
    </dgm:pt>
    <dgm:pt modelId="{0D414840-9E94-4FAF-B61E-C3DE7A53DB8B}" type="sibTrans" cxnId="{F427CCCF-5E09-463E-9C5D-37A0B40F1829}">
      <dgm:prSet/>
      <dgm:spPr/>
      <dgm:t>
        <a:bodyPr/>
        <a:lstStyle/>
        <a:p>
          <a:endParaRPr lang="en-US"/>
        </a:p>
      </dgm:t>
    </dgm:pt>
    <dgm:pt modelId="{3241EE6C-2AFC-4CE5-A43A-C03ED6E06CB8}">
      <dgm:prSet/>
      <dgm:spPr/>
      <dgm:t>
        <a:bodyPr/>
        <a:lstStyle/>
        <a:p>
          <a:r>
            <a:rPr lang="ar-SA" b="1" dirty="0">
              <a:latin typeface="Sakkal Majalla" panose="02000000000000000000" pitchFamily="2" charset="-78"/>
              <a:cs typeface="Sakkal Majalla" panose="02000000000000000000" pitchFamily="2" charset="-78"/>
              <a:hlinkClick xmlns:r="http://schemas.openxmlformats.org/officeDocument/2006/relationships" r:id="rId4">
                <a:extLst>
                  <a:ext uri="{A12FA001-AC4F-418D-AE19-62706E023703}">
                    <ahyp:hlinkClr xmlns:ahyp="http://schemas.microsoft.com/office/drawing/2018/hyperlinkcolor" val="tx"/>
                  </a:ext>
                </a:extLst>
              </a:hlinkClick>
            </a:rPr>
            <a:t>تأملات في المتشابهات</a:t>
          </a:r>
          <a:endParaRPr lang="en-US" dirty="0">
            <a:latin typeface="Sakkal Majalla" panose="02000000000000000000" pitchFamily="2" charset="-78"/>
            <a:cs typeface="Sakkal Majalla" panose="02000000000000000000" pitchFamily="2" charset="-78"/>
          </a:endParaRPr>
        </a:p>
      </dgm:t>
    </dgm:pt>
    <dgm:pt modelId="{416A0AFA-2249-4EB3-8ADD-CB2815428EF9}" type="parTrans" cxnId="{4334D170-3C53-4A89-A80F-E3F5F2009623}">
      <dgm:prSet/>
      <dgm:spPr/>
      <dgm:t>
        <a:bodyPr/>
        <a:lstStyle/>
        <a:p>
          <a:endParaRPr lang="en-US"/>
        </a:p>
      </dgm:t>
    </dgm:pt>
    <dgm:pt modelId="{49EC4A36-7CAB-4663-8216-90A9722BF7DA}" type="sibTrans" cxnId="{4334D170-3C53-4A89-A80F-E3F5F2009623}">
      <dgm:prSet/>
      <dgm:spPr/>
      <dgm:t>
        <a:bodyPr/>
        <a:lstStyle/>
        <a:p>
          <a:endParaRPr lang="en-US"/>
        </a:p>
      </dgm:t>
    </dgm:pt>
    <dgm:pt modelId="{F99149B9-E50A-4081-854E-F37C6C8CFCF8}" type="pres">
      <dgm:prSet presAssocID="{653C586C-F66A-429B-9914-8F98A8DC5125}" presName="matrix" presStyleCnt="0">
        <dgm:presLayoutVars>
          <dgm:chMax val="1"/>
          <dgm:dir/>
          <dgm:resizeHandles val="exact"/>
        </dgm:presLayoutVars>
      </dgm:prSet>
      <dgm:spPr/>
    </dgm:pt>
    <dgm:pt modelId="{40EF2B9A-B6C3-419F-83A3-42AAAA05558A}" type="pres">
      <dgm:prSet presAssocID="{653C586C-F66A-429B-9914-8F98A8DC5125}" presName="diamond" presStyleLbl="bgShp" presStyleIdx="0" presStyleCnt="1"/>
      <dgm:spPr/>
    </dgm:pt>
    <dgm:pt modelId="{CE4C8096-6A65-4852-B726-73E86DA99365}" type="pres">
      <dgm:prSet presAssocID="{653C586C-F66A-429B-9914-8F98A8DC5125}" presName="quad1" presStyleLbl="node1" presStyleIdx="0" presStyleCnt="4" custLinFactNeighborX="56878" custLinFactNeighborY="2511">
        <dgm:presLayoutVars>
          <dgm:chMax val="0"/>
          <dgm:chPref val="0"/>
          <dgm:bulletEnabled val="1"/>
        </dgm:presLayoutVars>
      </dgm:prSet>
      <dgm:spPr/>
    </dgm:pt>
    <dgm:pt modelId="{95FDC22D-A830-43E4-97E8-89BD18287534}" type="pres">
      <dgm:prSet presAssocID="{653C586C-F66A-429B-9914-8F98A8DC5125}" presName="quad2" presStyleLbl="node1" presStyleIdx="1" presStyleCnt="4" custLinFactY="4988" custLinFactNeighborX="50372" custLinFactNeighborY="100000">
        <dgm:presLayoutVars>
          <dgm:chMax val="0"/>
          <dgm:chPref val="0"/>
          <dgm:bulletEnabled val="1"/>
        </dgm:presLayoutVars>
      </dgm:prSet>
      <dgm:spPr/>
    </dgm:pt>
    <dgm:pt modelId="{65D55E2E-6A09-4ACE-A61A-70267535BF66}" type="pres">
      <dgm:prSet presAssocID="{653C586C-F66A-429B-9914-8F98A8DC5125}" presName="quad3" presStyleLbl="node1" presStyleIdx="2" presStyleCnt="4" custLinFactNeighborX="-46482" custLinFactNeighborY="-2705">
        <dgm:presLayoutVars>
          <dgm:chMax val="0"/>
          <dgm:chPref val="0"/>
          <dgm:bulletEnabled val="1"/>
        </dgm:presLayoutVars>
      </dgm:prSet>
      <dgm:spPr/>
    </dgm:pt>
    <dgm:pt modelId="{1A5D59E1-E564-4F70-8FF5-B4B1813D77B9}" type="pres">
      <dgm:prSet presAssocID="{653C586C-F66A-429B-9914-8F98A8DC5125}" presName="quad4" presStyleLbl="node1" presStyleIdx="3" presStyleCnt="4" custLinFactNeighborX="-51928" custLinFactNeighborY="-2705">
        <dgm:presLayoutVars>
          <dgm:chMax val="0"/>
          <dgm:chPref val="0"/>
          <dgm:bulletEnabled val="1"/>
        </dgm:presLayoutVars>
      </dgm:prSet>
      <dgm:spPr/>
    </dgm:pt>
  </dgm:ptLst>
  <dgm:cxnLst>
    <dgm:cxn modelId="{F6B6255E-7F06-4338-A3BF-212C48643CBA}" type="presOf" srcId="{653C586C-F66A-429B-9914-8F98A8DC5125}" destId="{F99149B9-E50A-4081-854E-F37C6C8CFCF8}" srcOrd="0" destOrd="0" presId="urn:microsoft.com/office/officeart/2005/8/layout/matrix3"/>
    <dgm:cxn modelId="{0916B261-583F-4964-8659-2AFD42BF5376}" srcId="{653C586C-F66A-429B-9914-8F98A8DC5125}" destId="{65A5E20E-BD4D-471A-BDD2-55BA0E6420F1}" srcOrd="1" destOrd="0" parTransId="{C10EB42F-51C8-416A-B962-F142BDE33461}" sibTransId="{A869EF00-902B-4D95-9B95-6DED6011BB2E}"/>
    <dgm:cxn modelId="{4334D170-3C53-4A89-A80F-E3F5F2009623}" srcId="{653C586C-F66A-429B-9914-8F98A8DC5125}" destId="{3241EE6C-2AFC-4CE5-A43A-C03ED6E06CB8}" srcOrd="3" destOrd="0" parTransId="{416A0AFA-2249-4EB3-8ADD-CB2815428EF9}" sibTransId="{49EC4A36-7CAB-4663-8216-90A9722BF7DA}"/>
    <dgm:cxn modelId="{73670588-06FE-4F1A-A268-3DF6E0B8046D}" srcId="{653C586C-F66A-429B-9914-8F98A8DC5125}" destId="{6FCBF510-04A1-4C2D-A529-41DB1E392214}" srcOrd="0" destOrd="0" parTransId="{490D0EDD-1C09-402D-898F-A94487284091}" sibTransId="{ECBD9786-E345-47FE-8556-EBE66831F231}"/>
    <dgm:cxn modelId="{02BDB794-C10F-4A28-8EF8-E1CEF3BB4CCB}" type="presOf" srcId="{563C8733-4075-4A65-890F-E694479CE53D}" destId="{65D55E2E-6A09-4ACE-A61A-70267535BF66}" srcOrd="0" destOrd="0" presId="urn:microsoft.com/office/officeart/2005/8/layout/matrix3"/>
    <dgm:cxn modelId="{A9D8B5CC-EB3D-46E9-9185-BD5911160AA3}" type="presOf" srcId="{65A5E20E-BD4D-471A-BDD2-55BA0E6420F1}" destId="{95FDC22D-A830-43E4-97E8-89BD18287534}" srcOrd="0" destOrd="0" presId="urn:microsoft.com/office/officeart/2005/8/layout/matrix3"/>
    <dgm:cxn modelId="{F427CCCF-5E09-463E-9C5D-37A0B40F1829}" srcId="{653C586C-F66A-429B-9914-8F98A8DC5125}" destId="{563C8733-4075-4A65-890F-E694479CE53D}" srcOrd="2" destOrd="0" parTransId="{7C0FC175-2CAD-40B3-A6EE-D68EBAC09B3C}" sibTransId="{0D414840-9E94-4FAF-B61E-C3DE7A53DB8B}"/>
    <dgm:cxn modelId="{58E678E8-5EBA-4584-89BC-F4AE32445C74}" type="presOf" srcId="{6FCBF510-04A1-4C2D-A529-41DB1E392214}" destId="{CE4C8096-6A65-4852-B726-73E86DA99365}" srcOrd="0" destOrd="0" presId="urn:microsoft.com/office/officeart/2005/8/layout/matrix3"/>
    <dgm:cxn modelId="{8DC4AAF7-2F61-4E2D-AAF3-1E5B1AFB896E}" type="presOf" srcId="{3241EE6C-2AFC-4CE5-A43A-C03ED6E06CB8}" destId="{1A5D59E1-E564-4F70-8FF5-B4B1813D77B9}" srcOrd="0" destOrd="0" presId="urn:microsoft.com/office/officeart/2005/8/layout/matrix3"/>
    <dgm:cxn modelId="{CD634257-F916-410E-837D-34B5FCB90E92}" type="presParOf" srcId="{F99149B9-E50A-4081-854E-F37C6C8CFCF8}" destId="{40EF2B9A-B6C3-419F-83A3-42AAAA05558A}" srcOrd="0" destOrd="0" presId="urn:microsoft.com/office/officeart/2005/8/layout/matrix3"/>
    <dgm:cxn modelId="{AF4E8428-BBBF-4574-8C66-0E256BA3695E}" type="presParOf" srcId="{F99149B9-E50A-4081-854E-F37C6C8CFCF8}" destId="{CE4C8096-6A65-4852-B726-73E86DA99365}" srcOrd="1" destOrd="0" presId="urn:microsoft.com/office/officeart/2005/8/layout/matrix3"/>
    <dgm:cxn modelId="{21DEEABD-01F8-4775-BC26-B664751CD710}" type="presParOf" srcId="{F99149B9-E50A-4081-854E-F37C6C8CFCF8}" destId="{95FDC22D-A830-43E4-97E8-89BD18287534}" srcOrd="2" destOrd="0" presId="urn:microsoft.com/office/officeart/2005/8/layout/matrix3"/>
    <dgm:cxn modelId="{10A4682D-E7DD-4554-A760-D8818FED1C3F}" type="presParOf" srcId="{F99149B9-E50A-4081-854E-F37C6C8CFCF8}" destId="{65D55E2E-6A09-4ACE-A61A-70267535BF66}" srcOrd="3" destOrd="0" presId="urn:microsoft.com/office/officeart/2005/8/layout/matrix3"/>
    <dgm:cxn modelId="{2CE78DD1-826A-4ABC-8218-749B9636E048}" type="presParOf" srcId="{F99149B9-E50A-4081-854E-F37C6C8CFCF8}" destId="{1A5D59E1-E564-4F70-8FF5-B4B1813D77B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FCD870-E126-42B3-BFB7-040632B8243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DDF3328-2BF3-45B0-A87B-78B5A74CBB9E}">
      <dgm:prSet/>
      <dgm:spPr/>
      <dgm:t>
        <a:bodyPr/>
        <a:lstStyle/>
        <a:p>
          <a:pPr rtl="1"/>
          <a:r>
            <a:rPr lang="ar-EG" dirty="0">
              <a:latin typeface="Sakkal Majalla" panose="02000000000000000000" pitchFamily="2" charset="-78"/>
              <a:cs typeface="Sakkal Majalla" panose="02000000000000000000" pitchFamily="2" charset="-78"/>
            </a:rPr>
            <a:t>قال رسول اللهِ </a:t>
          </a:r>
          <a:r>
            <a:rPr lang="ar-SA" dirty="0">
              <a:latin typeface="Sakkal Majalla" panose="02000000000000000000" pitchFamily="2" charset="-78"/>
              <a:cs typeface="Sakkal Majalla" panose="02000000000000000000" pitchFamily="2" charset="-78"/>
            </a:rPr>
            <a:t>ﷺ</a:t>
          </a:r>
          <a:r>
            <a:rPr lang="ar-EG" dirty="0">
              <a:latin typeface="Sakkal Majalla" panose="02000000000000000000" pitchFamily="2" charset="-78"/>
              <a:cs typeface="Sakkal Majalla" panose="02000000000000000000" pitchFamily="2" charset="-78"/>
            </a:rPr>
            <a:t> "</a:t>
          </a:r>
          <a:r>
            <a:rPr lang="ar-EG" b="1" dirty="0">
              <a:latin typeface="Sakkal Majalla" panose="02000000000000000000" pitchFamily="2" charset="-78"/>
              <a:cs typeface="Sakkal Majalla" panose="02000000000000000000" pitchFamily="2" charset="-78"/>
            </a:rPr>
            <a:t>إنّ لله أهلين من الناس" قيل ومن </a:t>
          </a:r>
          <a:r>
            <a:rPr lang="ar-SA" b="1" dirty="0">
              <a:latin typeface="Sakkal Majalla" panose="02000000000000000000" pitchFamily="2" charset="-78"/>
              <a:cs typeface="Sakkal Majalla" panose="02000000000000000000" pitchFamily="2" charset="-78"/>
            </a:rPr>
            <a:t>هم</a:t>
          </a:r>
          <a:r>
            <a:rPr lang="ar-EG" b="1" dirty="0">
              <a:latin typeface="Sakkal Majalla" panose="02000000000000000000" pitchFamily="2" charset="-78"/>
              <a:cs typeface="Sakkal Majalla" panose="02000000000000000000" pitchFamily="2" charset="-78"/>
            </a:rPr>
            <a:t> يا رسول الله قال: "أهل القرآن هم أهل الله وخاصته</a:t>
          </a:r>
          <a:r>
            <a:rPr lang="ar-EG" dirty="0">
              <a:latin typeface="Sakkal Majalla" panose="02000000000000000000" pitchFamily="2" charset="-78"/>
              <a:cs typeface="Sakkal Majalla" panose="02000000000000000000" pitchFamily="2" charset="-78"/>
            </a:rPr>
            <a:t>"</a:t>
          </a:r>
          <a:endParaRPr lang="en-US" dirty="0">
            <a:latin typeface="Sakkal Majalla" panose="02000000000000000000" pitchFamily="2" charset="-78"/>
            <a:cs typeface="Sakkal Majalla" panose="02000000000000000000" pitchFamily="2" charset="-78"/>
          </a:endParaRPr>
        </a:p>
      </dgm:t>
    </dgm:pt>
    <dgm:pt modelId="{AC74852D-06AA-4477-B15A-B81B3B0FC2F0}" type="parTrans" cxnId="{DCB90CFC-80B9-45C4-A088-D73D737C95E2}">
      <dgm:prSet/>
      <dgm:spPr/>
      <dgm:t>
        <a:bodyPr/>
        <a:lstStyle/>
        <a:p>
          <a:endParaRPr lang="en-US"/>
        </a:p>
      </dgm:t>
    </dgm:pt>
    <dgm:pt modelId="{603B4200-81F0-4E26-B928-6808398AFF45}" type="sibTrans" cxnId="{DCB90CFC-80B9-45C4-A088-D73D737C95E2}">
      <dgm:prSet/>
      <dgm:spPr/>
      <dgm:t>
        <a:bodyPr/>
        <a:lstStyle/>
        <a:p>
          <a:endParaRPr lang="en-US"/>
        </a:p>
      </dgm:t>
    </dgm:pt>
    <dgm:pt modelId="{4FEFC99F-5ACF-4A0C-94D3-3296A5825BA6}">
      <dgm:prSet/>
      <dgm:spPr/>
      <dgm:t>
        <a:bodyPr/>
        <a:lstStyle/>
        <a:p>
          <a:pPr rtl="1"/>
          <a:r>
            <a:rPr lang="ar-EG" dirty="0">
              <a:latin typeface="Sakkal Majalla" panose="02000000000000000000" pitchFamily="2" charset="-78"/>
              <a:cs typeface="Sakkal Majalla" panose="02000000000000000000" pitchFamily="2" charset="-78"/>
            </a:rPr>
            <a:t>قال رسول الله </a:t>
          </a:r>
          <a:r>
            <a:rPr lang="ar-SA" dirty="0">
              <a:latin typeface="Sakkal Majalla" panose="02000000000000000000" pitchFamily="2" charset="-78"/>
              <a:cs typeface="Sakkal Majalla" panose="02000000000000000000" pitchFamily="2" charset="-78"/>
            </a:rPr>
            <a:t>ﷺ</a:t>
          </a:r>
          <a:r>
            <a:rPr lang="ar-EG" dirty="0">
              <a:latin typeface="Sakkal Majalla" panose="02000000000000000000" pitchFamily="2" charset="-78"/>
              <a:cs typeface="Sakkal Majalla" panose="02000000000000000000" pitchFamily="2" charset="-78"/>
            </a:rPr>
            <a:t> "</a:t>
          </a:r>
          <a:r>
            <a:rPr lang="ar-EG" b="1" dirty="0">
              <a:latin typeface="Sakkal Majalla" panose="02000000000000000000" pitchFamily="2" charset="-78"/>
              <a:cs typeface="Sakkal Majalla" panose="02000000000000000000" pitchFamily="2" charset="-78"/>
            </a:rPr>
            <a:t>من قرأ القرآن –أي حفظه – فقد استدرج النبوة بين جنبيه غير أنه لا يوحى </a:t>
          </a:r>
          <a:r>
            <a:rPr lang="ar-SA" b="1" dirty="0">
              <a:latin typeface="Sakkal Majalla" panose="02000000000000000000" pitchFamily="2" charset="-78"/>
              <a:cs typeface="Sakkal Majalla" panose="02000000000000000000" pitchFamily="2" charset="-78"/>
            </a:rPr>
            <a:t>إ</a:t>
          </a:r>
          <a:r>
            <a:rPr lang="ar-EG" b="1" dirty="0">
              <a:latin typeface="Sakkal Majalla" panose="02000000000000000000" pitchFamily="2" charset="-78"/>
              <a:cs typeface="Sakkal Majalla" panose="02000000000000000000" pitchFamily="2" charset="-78"/>
            </a:rPr>
            <a:t>ليه</a:t>
          </a:r>
          <a:r>
            <a:rPr lang="ar-EG" dirty="0">
              <a:latin typeface="Sakkal Majalla" panose="02000000000000000000" pitchFamily="2" charset="-78"/>
              <a:cs typeface="Sakkal Majalla" panose="02000000000000000000" pitchFamily="2" charset="-78"/>
            </a:rPr>
            <a:t>"</a:t>
          </a:r>
          <a:endParaRPr lang="en-US" dirty="0">
            <a:latin typeface="Sakkal Majalla" panose="02000000000000000000" pitchFamily="2" charset="-78"/>
            <a:cs typeface="Sakkal Majalla" panose="02000000000000000000" pitchFamily="2" charset="-78"/>
          </a:endParaRPr>
        </a:p>
      </dgm:t>
    </dgm:pt>
    <dgm:pt modelId="{081CAA79-A6E5-4C47-B742-48720FDDB281}" type="parTrans" cxnId="{B10A7646-D8BE-436E-82B9-30CE70611B8A}">
      <dgm:prSet/>
      <dgm:spPr/>
      <dgm:t>
        <a:bodyPr/>
        <a:lstStyle/>
        <a:p>
          <a:endParaRPr lang="en-US"/>
        </a:p>
      </dgm:t>
    </dgm:pt>
    <dgm:pt modelId="{0E731B98-3B57-4630-A696-DFA027C77C18}" type="sibTrans" cxnId="{B10A7646-D8BE-436E-82B9-30CE70611B8A}">
      <dgm:prSet/>
      <dgm:spPr/>
      <dgm:t>
        <a:bodyPr/>
        <a:lstStyle/>
        <a:p>
          <a:endParaRPr lang="en-US"/>
        </a:p>
      </dgm:t>
    </dgm:pt>
    <dgm:pt modelId="{A0BA0D41-770A-4510-A97F-DACD9B884DDE}">
      <dgm:prSet/>
      <dgm:spPr/>
      <dgm:t>
        <a:bodyPr/>
        <a:lstStyle/>
        <a:p>
          <a:pPr rtl="1"/>
          <a:r>
            <a:rPr lang="ar-SA" dirty="0">
              <a:latin typeface="Sakkal Majalla" panose="02000000000000000000" pitchFamily="2" charset="-78"/>
              <a:cs typeface="Sakkal Majalla" panose="02000000000000000000" pitchFamily="2" charset="-78"/>
            </a:rPr>
            <a:t>قال رسول اللهِ ﷺ "</a:t>
          </a:r>
          <a:r>
            <a:rPr lang="ar-EG" b="1" dirty="0">
              <a:latin typeface="Sakkal Majalla" panose="02000000000000000000" pitchFamily="2" charset="-78"/>
              <a:cs typeface="Sakkal Majalla" panose="02000000000000000000" pitchFamily="2" charset="-78"/>
            </a:rPr>
            <a:t>يقال لصاحب القرآن اقرأ وارتقِ ورتل كما كنت ترتل في الدنيا، فإنّ منزلتك عند آخر آية تقرؤها</a:t>
          </a:r>
          <a:r>
            <a:rPr lang="ar-EG" dirty="0">
              <a:latin typeface="Sakkal Majalla" panose="02000000000000000000" pitchFamily="2" charset="-78"/>
              <a:cs typeface="Sakkal Majalla" panose="02000000000000000000" pitchFamily="2" charset="-78"/>
            </a:rPr>
            <a:t>"</a:t>
          </a:r>
          <a:endParaRPr lang="en-US" dirty="0">
            <a:latin typeface="Sakkal Majalla" panose="02000000000000000000" pitchFamily="2" charset="-78"/>
            <a:cs typeface="Sakkal Majalla" panose="02000000000000000000" pitchFamily="2" charset="-78"/>
          </a:endParaRPr>
        </a:p>
      </dgm:t>
    </dgm:pt>
    <dgm:pt modelId="{78057B25-A140-4DCF-952E-52E0FD2498C7}" type="parTrans" cxnId="{A5576F3F-FB27-4873-8B69-D938665E659C}">
      <dgm:prSet/>
      <dgm:spPr/>
      <dgm:t>
        <a:bodyPr/>
        <a:lstStyle/>
        <a:p>
          <a:endParaRPr lang="en-US"/>
        </a:p>
      </dgm:t>
    </dgm:pt>
    <dgm:pt modelId="{8D0FA763-B6B8-4F81-81B4-AA83F7702D6B}" type="sibTrans" cxnId="{A5576F3F-FB27-4873-8B69-D938665E659C}">
      <dgm:prSet/>
      <dgm:spPr/>
      <dgm:t>
        <a:bodyPr/>
        <a:lstStyle/>
        <a:p>
          <a:endParaRPr lang="en-US"/>
        </a:p>
      </dgm:t>
    </dgm:pt>
    <dgm:pt modelId="{92BEED92-5787-4B81-A62D-715E4C5EA5DB}" type="pres">
      <dgm:prSet presAssocID="{02FCD870-E126-42B3-BFB7-040632B82437}" presName="linear" presStyleCnt="0">
        <dgm:presLayoutVars>
          <dgm:animLvl val="lvl"/>
          <dgm:resizeHandles val="exact"/>
        </dgm:presLayoutVars>
      </dgm:prSet>
      <dgm:spPr/>
    </dgm:pt>
    <dgm:pt modelId="{E9CB52FC-7D9E-4A93-841B-B6A858BE1F2E}" type="pres">
      <dgm:prSet presAssocID="{6DDF3328-2BF3-45B0-A87B-78B5A74CBB9E}" presName="parentText" presStyleLbl="node1" presStyleIdx="0" presStyleCnt="3">
        <dgm:presLayoutVars>
          <dgm:chMax val="0"/>
          <dgm:bulletEnabled val="1"/>
        </dgm:presLayoutVars>
      </dgm:prSet>
      <dgm:spPr/>
    </dgm:pt>
    <dgm:pt modelId="{A9CBD58B-EAAC-4052-8E9F-57927648D6B5}" type="pres">
      <dgm:prSet presAssocID="{603B4200-81F0-4E26-B928-6808398AFF45}" presName="spacer" presStyleCnt="0"/>
      <dgm:spPr/>
    </dgm:pt>
    <dgm:pt modelId="{6B39B3E3-C712-489F-AEAA-24734DB1B3E2}" type="pres">
      <dgm:prSet presAssocID="{4FEFC99F-5ACF-4A0C-94D3-3296A5825BA6}" presName="parentText" presStyleLbl="node1" presStyleIdx="1" presStyleCnt="3">
        <dgm:presLayoutVars>
          <dgm:chMax val="0"/>
          <dgm:bulletEnabled val="1"/>
        </dgm:presLayoutVars>
      </dgm:prSet>
      <dgm:spPr/>
    </dgm:pt>
    <dgm:pt modelId="{B0CF7EC2-AD50-461C-BBAD-3794EC89D640}" type="pres">
      <dgm:prSet presAssocID="{0E731B98-3B57-4630-A696-DFA027C77C18}" presName="spacer" presStyleCnt="0"/>
      <dgm:spPr/>
    </dgm:pt>
    <dgm:pt modelId="{4C35FA46-F9D1-47A8-8CFA-C208504B0283}" type="pres">
      <dgm:prSet presAssocID="{A0BA0D41-770A-4510-A97F-DACD9B884DDE}" presName="parentText" presStyleLbl="node1" presStyleIdx="2" presStyleCnt="3">
        <dgm:presLayoutVars>
          <dgm:chMax val="0"/>
          <dgm:bulletEnabled val="1"/>
        </dgm:presLayoutVars>
      </dgm:prSet>
      <dgm:spPr/>
    </dgm:pt>
  </dgm:ptLst>
  <dgm:cxnLst>
    <dgm:cxn modelId="{97D54F18-6530-4010-A51F-E646E75BCB71}" type="presOf" srcId="{6DDF3328-2BF3-45B0-A87B-78B5A74CBB9E}" destId="{E9CB52FC-7D9E-4A93-841B-B6A858BE1F2E}" srcOrd="0" destOrd="0" presId="urn:microsoft.com/office/officeart/2005/8/layout/vList2"/>
    <dgm:cxn modelId="{B2656620-9547-4A63-9931-58E3CCC19A92}" type="presOf" srcId="{02FCD870-E126-42B3-BFB7-040632B82437}" destId="{92BEED92-5787-4B81-A62D-715E4C5EA5DB}" srcOrd="0" destOrd="0" presId="urn:microsoft.com/office/officeart/2005/8/layout/vList2"/>
    <dgm:cxn modelId="{A5576F3F-FB27-4873-8B69-D938665E659C}" srcId="{02FCD870-E126-42B3-BFB7-040632B82437}" destId="{A0BA0D41-770A-4510-A97F-DACD9B884DDE}" srcOrd="2" destOrd="0" parTransId="{78057B25-A140-4DCF-952E-52E0FD2498C7}" sibTransId="{8D0FA763-B6B8-4F81-81B4-AA83F7702D6B}"/>
    <dgm:cxn modelId="{B10A7646-D8BE-436E-82B9-30CE70611B8A}" srcId="{02FCD870-E126-42B3-BFB7-040632B82437}" destId="{4FEFC99F-5ACF-4A0C-94D3-3296A5825BA6}" srcOrd="1" destOrd="0" parTransId="{081CAA79-A6E5-4C47-B742-48720FDDB281}" sibTransId="{0E731B98-3B57-4630-A696-DFA027C77C18}"/>
    <dgm:cxn modelId="{7DE6E4BF-8C70-466C-B2F7-7EADE53481F5}" type="presOf" srcId="{4FEFC99F-5ACF-4A0C-94D3-3296A5825BA6}" destId="{6B39B3E3-C712-489F-AEAA-24734DB1B3E2}" srcOrd="0" destOrd="0" presId="urn:microsoft.com/office/officeart/2005/8/layout/vList2"/>
    <dgm:cxn modelId="{21D5A4F5-98D9-42E9-A5B2-1FD5C415BEEA}" type="presOf" srcId="{A0BA0D41-770A-4510-A97F-DACD9B884DDE}" destId="{4C35FA46-F9D1-47A8-8CFA-C208504B0283}" srcOrd="0" destOrd="0" presId="urn:microsoft.com/office/officeart/2005/8/layout/vList2"/>
    <dgm:cxn modelId="{DCB90CFC-80B9-45C4-A088-D73D737C95E2}" srcId="{02FCD870-E126-42B3-BFB7-040632B82437}" destId="{6DDF3328-2BF3-45B0-A87B-78B5A74CBB9E}" srcOrd="0" destOrd="0" parTransId="{AC74852D-06AA-4477-B15A-B81B3B0FC2F0}" sibTransId="{603B4200-81F0-4E26-B928-6808398AFF45}"/>
    <dgm:cxn modelId="{E20A30B1-024F-4FBA-BE9C-001AE7D8DBED}" type="presParOf" srcId="{92BEED92-5787-4B81-A62D-715E4C5EA5DB}" destId="{E9CB52FC-7D9E-4A93-841B-B6A858BE1F2E}" srcOrd="0" destOrd="0" presId="urn:microsoft.com/office/officeart/2005/8/layout/vList2"/>
    <dgm:cxn modelId="{31A155D7-9FA8-49E8-A12C-7C74360BD417}" type="presParOf" srcId="{92BEED92-5787-4B81-A62D-715E4C5EA5DB}" destId="{A9CBD58B-EAAC-4052-8E9F-57927648D6B5}" srcOrd="1" destOrd="0" presId="urn:microsoft.com/office/officeart/2005/8/layout/vList2"/>
    <dgm:cxn modelId="{C78BC5A0-8DFE-4861-969A-3FE0FB683EC1}" type="presParOf" srcId="{92BEED92-5787-4B81-A62D-715E4C5EA5DB}" destId="{6B39B3E3-C712-489F-AEAA-24734DB1B3E2}" srcOrd="2" destOrd="0" presId="urn:microsoft.com/office/officeart/2005/8/layout/vList2"/>
    <dgm:cxn modelId="{1F578F71-C7EE-4237-BC1F-1601CE80E80C}" type="presParOf" srcId="{92BEED92-5787-4B81-A62D-715E4C5EA5DB}" destId="{B0CF7EC2-AD50-461C-BBAD-3794EC89D640}" srcOrd="3" destOrd="0" presId="urn:microsoft.com/office/officeart/2005/8/layout/vList2"/>
    <dgm:cxn modelId="{B38DE22D-B6B5-470B-B4AF-B703AC6A9D5E}" type="presParOf" srcId="{92BEED92-5787-4B81-A62D-715E4C5EA5DB}" destId="{4C35FA46-F9D1-47A8-8CFA-C208504B028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3483C7-C35A-4445-9A73-CC622D0A745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A07389A-78F3-4CD6-BD66-0E784459363C}">
      <dgm:prSet/>
      <dgm:spPr/>
      <dgm:t>
        <a:bodyPr/>
        <a:lstStyle/>
        <a:p>
          <a:r>
            <a:rPr lang="ar-SA" dirty="0">
              <a:latin typeface="Sakkal Majalla" panose="02000000000000000000" pitchFamily="2" charset="-78"/>
              <a:cs typeface="Sakkal Majalla" panose="02000000000000000000" pitchFamily="2" charset="-78"/>
            </a:rPr>
            <a:t>متشابه لفظي </a:t>
          </a:r>
          <a:endParaRPr lang="en-US" dirty="0">
            <a:latin typeface="Sakkal Majalla" panose="02000000000000000000" pitchFamily="2" charset="-78"/>
            <a:cs typeface="Sakkal Majalla" panose="02000000000000000000" pitchFamily="2" charset="-78"/>
          </a:endParaRPr>
        </a:p>
      </dgm:t>
    </dgm:pt>
    <dgm:pt modelId="{AE27E6B8-F859-41FA-8CAD-2B15883F6897}" type="parTrans" cxnId="{EDAA2D60-0D67-46D9-BA92-F6DBF9502DCD}">
      <dgm:prSet/>
      <dgm:spPr/>
      <dgm:t>
        <a:bodyPr/>
        <a:lstStyle/>
        <a:p>
          <a:endParaRPr lang="en-US"/>
        </a:p>
      </dgm:t>
    </dgm:pt>
    <dgm:pt modelId="{4B100F89-197B-466F-B162-07A3EF20B975}" type="sibTrans" cxnId="{EDAA2D60-0D67-46D9-BA92-F6DBF9502DCD}">
      <dgm:prSet/>
      <dgm:spPr/>
      <dgm:t>
        <a:bodyPr/>
        <a:lstStyle/>
        <a:p>
          <a:endParaRPr lang="en-US"/>
        </a:p>
      </dgm:t>
    </dgm:pt>
    <dgm:pt modelId="{CA042493-77C1-4E41-BA42-8D1B491CD5B8}">
      <dgm:prSet/>
      <dgm:spPr/>
      <dgm:t>
        <a:bodyPr/>
        <a:lstStyle/>
        <a:p>
          <a:r>
            <a:rPr lang="ar-SA" dirty="0">
              <a:latin typeface="Sakkal Majalla" panose="02000000000000000000" pitchFamily="2" charset="-78"/>
              <a:cs typeface="Sakkal Majalla" panose="02000000000000000000" pitchFamily="2" charset="-78"/>
            </a:rPr>
            <a:t>متشابه ضد المحكم</a:t>
          </a:r>
          <a:endParaRPr lang="en-US" dirty="0">
            <a:latin typeface="Sakkal Majalla" panose="02000000000000000000" pitchFamily="2" charset="-78"/>
            <a:cs typeface="Sakkal Majalla" panose="02000000000000000000" pitchFamily="2" charset="-78"/>
          </a:endParaRPr>
        </a:p>
      </dgm:t>
    </dgm:pt>
    <dgm:pt modelId="{59A2CC74-F6B6-4E89-8C43-FFEB98332708}" type="parTrans" cxnId="{D1113A4F-2442-425C-8C60-0C53F29A7FCC}">
      <dgm:prSet/>
      <dgm:spPr/>
      <dgm:t>
        <a:bodyPr/>
        <a:lstStyle/>
        <a:p>
          <a:endParaRPr lang="en-US"/>
        </a:p>
      </dgm:t>
    </dgm:pt>
    <dgm:pt modelId="{4283E3B1-3008-4608-A7A0-0C095FCBE9F3}" type="sibTrans" cxnId="{D1113A4F-2442-425C-8C60-0C53F29A7FCC}">
      <dgm:prSet/>
      <dgm:spPr/>
      <dgm:t>
        <a:bodyPr/>
        <a:lstStyle/>
        <a:p>
          <a:endParaRPr lang="en-US"/>
        </a:p>
      </dgm:t>
    </dgm:pt>
    <dgm:pt modelId="{5DB34616-1D75-4449-9A85-699CBF9D052E}" type="pres">
      <dgm:prSet presAssocID="{AE3483C7-C35A-4445-9A73-CC622D0A745B}" presName="linear" presStyleCnt="0">
        <dgm:presLayoutVars>
          <dgm:animLvl val="lvl"/>
          <dgm:resizeHandles val="exact"/>
        </dgm:presLayoutVars>
      </dgm:prSet>
      <dgm:spPr/>
    </dgm:pt>
    <dgm:pt modelId="{D2C5E55A-0E0A-433D-9081-49BDB7F2CA8F}" type="pres">
      <dgm:prSet presAssocID="{AA07389A-78F3-4CD6-BD66-0E784459363C}" presName="parentText" presStyleLbl="node1" presStyleIdx="0" presStyleCnt="2">
        <dgm:presLayoutVars>
          <dgm:chMax val="0"/>
          <dgm:bulletEnabled val="1"/>
        </dgm:presLayoutVars>
      </dgm:prSet>
      <dgm:spPr/>
    </dgm:pt>
    <dgm:pt modelId="{B5104109-8FB2-42E4-8201-C44EC7765BF7}" type="pres">
      <dgm:prSet presAssocID="{4B100F89-197B-466F-B162-07A3EF20B975}" presName="spacer" presStyleCnt="0"/>
      <dgm:spPr/>
    </dgm:pt>
    <dgm:pt modelId="{9D219654-D35B-4406-8E72-8F8D4A73DC23}" type="pres">
      <dgm:prSet presAssocID="{CA042493-77C1-4E41-BA42-8D1B491CD5B8}" presName="parentText" presStyleLbl="node1" presStyleIdx="1" presStyleCnt="2">
        <dgm:presLayoutVars>
          <dgm:chMax val="0"/>
          <dgm:bulletEnabled val="1"/>
        </dgm:presLayoutVars>
      </dgm:prSet>
      <dgm:spPr/>
    </dgm:pt>
  </dgm:ptLst>
  <dgm:cxnLst>
    <dgm:cxn modelId="{2E4B5A05-8BB2-4C38-B501-98985AF25ED4}" type="presOf" srcId="{AE3483C7-C35A-4445-9A73-CC622D0A745B}" destId="{5DB34616-1D75-4449-9A85-699CBF9D052E}" srcOrd="0" destOrd="0" presId="urn:microsoft.com/office/officeart/2005/8/layout/vList2"/>
    <dgm:cxn modelId="{EDAA2D60-0D67-46D9-BA92-F6DBF9502DCD}" srcId="{AE3483C7-C35A-4445-9A73-CC622D0A745B}" destId="{AA07389A-78F3-4CD6-BD66-0E784459363C}" srcOrd="0" destOrd="0" parTransId="{AE27E6B8-F859-41FA-8CAD-2B15883F6897}" sibTransId="{4B100F89-197B-466F-B162-07A3EF20B975}"/>
    <dgm:cxn modelId="{2E20156C-770F-4468-BF11-BA937CDC1531}" type="presOf" srcId="{AA07389A-78F3-4CD6-BD66-0E784459363C}" destId="{D2C5E55A-0E0A-433D-9081-49BDB7F2CA8F}" srcOrd="0" destOrd="0" presId="urn:microsoft.com/office/officeart/2005/8/layout/vList2"/>
    <dgm:cxn modelId="{D1113A4F-2442-425C-8C60-0C53F29A7FCC}" srcId="{AE3483C7-C35A-4445-9A73-CC622D0A745B}" destId="{CA042493-77C1-4E41-BA42-8D1B491CD5B8}" srcOrd="1" destOrd="0" parTransId="{59A2CC74-F6B6-4E89-8C43-FFEB98332708}" sibTransId="{4283E3B1-3008-4608-A7A0-0C095FCBE9F3}"/>
    <dgm:cxn modelId="{9B4475F7-36FD-42DC-B0E0-DDB4FB0FDEC4}" type="presOf" srcId="{CA042493-77C1-4E41-BA42-8D1B491CD5B8}" destId="{9D219654-D35B-4406-8E72-8F8D4A73DC23}" srcOrd="0" destOrd="0" presId="urn:microsoft.com/office/officeart/2005/8/layout/vList2"/>
    <dgm:cxn modelId="{9562F8DE-1714-4918-96CC-BA2BC520FB9F}" type="presParOf" srcId="{5DB34616-1D75-4449-9A85-699CBF9D052E}" destId="{D2C5E55A-0E0A-433D-9081-49BDB7F2CA8F}" srcOrd="0" destOrd="0" presId="urn:microsoft.com/office/officeart/2005/8/layout/vList2"/>
    <dgm:cxn modelId="{FC2D32B2-53A6-4245-8084-319CDDB16DDE}" type="presParOf" srcId="{5DB34616-1D75-4449-9A85-699CBF9D052E}" destId="{B5104109-8FB2-42E4-8201-C44EC7765BF7}" srcOrd="1" destOrd="0" presId="urn:microsoft.com/office/officeart/2005/8/layout/vList2"/>
    <dgm:cxn modelId="{7DC3764C-67AF-4759-8DA3-569882D6324F}" type="presParOf" srcId="{5DB34616-1D75-4449-9A85-699CBF9D052E}" destId="{9D219654-D35B-4406-8E72-8F8D4A73DC2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0438E1-1A5A-4132-AD70-F4A0C78385A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F8CB561-1B23-4D74-8E45-A82C300F71F2}">
      <dgm:prSet/>
      <dgm:spPr/>
      <dgm:t>
        <a:bodyPr/>
        <a:lstStyle/>
        <a:p>
          <a:pPr rtl="1"/>
          <a:r>
            <a:rPr lang="ar-SA" dirty="0">
              <a:latin typeface="Sakkal Majalla" panose="02000000000000000000" pitchFamily="2" charset="-78"/>
              <a:cs typeface="Sakkal Majalla" panose="02000000000000000000" pitchFamily="2" charset="-78"/>
            </a:rPr>
            <a:t>التفسير</a:t>
          </a:r>
          <a:endParaRPr lang="en-US" dirty="0">
            <a:latin typeface="Sakkal Majalla" panose="02000000000000000000" pitchFamily="2" charset="-78"/>
            <a:cs typeface="Sakkal Majalla" panose="02000000000000000000" pitchFamily="2" charset="-78"/>
          </a:endParaRPr>
        </a:p>
      </dgm:t>
    </dgm:pt>
    <dgm:pt modelId="{5FEB7CE7-9953-4E63-B773-BFB552C0AA83}" type="parTrans" cxnId="{F22C53A4-C22A-4A40-9248-C29806CA5515}">
      <dgm:prSet/>
      <dgm:spPr/>
      <dgm:t>
        <a:bodyPr/>
        <a:lstStyle/>
        <a:p>
          <a:endParaRPr lang="en-US"/>
        </a:p>
      </dgm:t>
    </dgm:pt>
    <dgm:pt modelId="{05AFB592-BABA-4C66-BF3D-383683B0EE7A}" type="sibTrans" cxnId="{F22C53A4-C22A-4A40-9248-C29806CA5515}">
      <dgm:prSet/>
      <dgm:spPr/>
      <dgm:t>
        <a:bodyPr/>
        <a:lstStyle/>
        <a:p>
          <a:endParaRPr lang="en-US"/>
        </a:p>
      </dgm:t>
    </dgm:pt>
    <dgm:pt modelId="{3B00E62F-4807-46C9-BF77-42AF3786E279}">
      <dgm:prSet/>
      <dgm:spPr/>
      <dgm:t>
        <a:bodyPr/>
        <a:lstStyle/>
        <a:p>
          <a:pPr rtl="1"/>
          <a:r>
            <a:rPr lang="ar-SA" dirty="0">
              <a:latin typeface="Sakkal Majalla" panose="02000000000000000000" pitchFamily="2" charset="-78"/>
              <a:cs typeface="Sakkal Majalla" panose="02000000000000000000" pitchFamily="2" charset="-78"/>
            </a:rPr>
            <a:t>الترغيب و الترهيب</a:t>
          </a:r>
          <a:endParaRPr lang="en-US" dirty="0">
            <a:latin typeface="Sakkal Majalla" panose="02000000000000000000" pitchFamily="2" charset="-78"/>
            <a:cs typeface="Sakkal Majalla" panose="02000000000000000000" pitchFamily="2" charset="-78"/>
          </a:endParaRPr>
        </a:p>
      </dgm:t>
    </dgm:pt>
    <dgm:pt modelId="{509636B7-2644-495D-AE9D-74F6AFE01826}" type="parTrans" cxnId="{27D5D120-CF3B-4FA7-B32C-50AA89ECEFB1}">
      <dgm:prSet/>
      <dgm:spPr/>
      <dgm:t>
        <a:bodyPr/>
        <a:lstStyle/>
        <a:p>
          <a:endParaRPr lang="en-US"/>
        </a:p>
      </dgm:t>
    </dgm:pt>
    <dgm:pt modelId="{51888158-D235-44AF-AD7F-42945DA4B964}" type="sibTrans" cxnId="{27D5D120-CF3B-4FA7-B32C-50AA89ECEFB1}">
      <dgm:prSet/>
      <dgm:spPr/>
      <dgm:t>
        <a:bodyPr/>
        <a:lstStyle/>
        <a:p>
          <a:endParaRPr lang="en-US"/>
        </a:p>
      </dgm:t>
    </dgm:pt>
    <dgm:pt modelId="{C88F2AEA-B0F4-4165-A7BD-1D1906493963}">
      <dgm:prSet/>
      <dgm:spPr/>
      <dgm:t>
        <a:bodyPr/>
        <a:lstStyle/>
        <a:p>
          <a:pPr rtl="1"/>
          <a:r>
            <a:rPr lang="ar-SA" dirty="0">
              <a:latin typeface="Sakkal Majalla" panose="02000000000000000000" pitchFamily="2" charset="-78"/>
              <a:cs typeface="Sakkal Majalla" panose="02000000000000000000" pitchFamily="2" charset="-78"/>
            </a:rPr>
            <a:t>الإعجاز</a:t>
          </a:r>
          <a:endParaRPr lang="en-US" dirty="0">
            <a:latin typeface="Sakkal Majalla" panose="02000000000000000000" pitchFamily="2" charset="-78"/>
            <a:cs typeface="Sakkal Majalla" panose="02000000000000000000" pitchFamily="2" charset="-78"/>
          </a:endParaRPr>
        </a:p>
      </dgm:t>
    </dgm:pt>
    <dgm:pt modelId="{B59C07A7-D925-4206-830C-28E1DC94C6E7}" type="parTrans" cxnId="{4284227B-A90A-4480-9539-96155C7EC65D}">
      <dgm:prSet/>
      <dgm:spPr/>
      <dgm:t>
        <a:bodyPr/>
        <a:lstStyle/>
        <a:p>
          <a:endParaRPr lang="en-US"/>
        </a:p>
      </dgm:t>
    </dgm:pt>
    <dgm:pt modelId="{297C218C-9780-46E7-97F1-E6FFE78D1D5D}" type="sibTrans" cxnId="{4284227B-A90A-4480-9539-96155C7EC65D}">
      <dgm:prSet/>
      <dgm:spPr/>
      <dgm:t>
        <a:bodyPr/>
        <a:lstStyle/>
        <a:p>
          <a:endParaRPr lang="en-US"/>
        </a:p>
      </dgm:t>
    </dgm:pt>
    <dgm:pt modelId="{178C89FA-7CF0-4379-B155-99118EE18473}">
      <dgm:prSet/>
      <dgm:spPr/>
      <dgm:t>
        <a:bodyPr/>
        <a:lstStyle/>
        <a:p>
          <a:pPr rtl="1"/>
          <a:r>
            <a:rPr lang="ar-SA" dirty="0">
              <a:latin typeface="Sakkal Majalla" panose="02000000000000000000" pitchFamily="2" charset="-78"/>
              <a:cs typeface="Sakkal Majalla" panose="02000000000000000000" pitchFamily="2" charset="-78"/>
            </a:rPr>
            <a:t>الدعوة الى التدبر والتفكر</a:t>
          </a:r>
          <a:endParaRPr lang="en-US" dirty="0">
            <a:latin typeface="Sakkal Majalla" panose="02000000000000000000" pitchFamily="2" charset="-78"/>
            <a:cs typeface="Sakkal Majalla" panose="02000000000000000000" pitchFamily="2" charset="-78"/>
          </a:endParaRPr>
        </a:p>
      </dgm:t>
    </dgm:pt>
    <dgm:pt modelId="{D422340E-219B-48F4-BB0F-B2257E838141}" type="parTrans" cxnId="{88AD0EDD-CE1C-46F1-9E3C-1910710067CD}">
      <dgm:prSet/>
      <dgm:spPr/>
      <dgm:t>
        <a:bodyPr/>
        <a:lstStyle/>
        <a:p>
          <a:endParaRPr lang="en-US"/>
        </a:p>
      </dgm:t>
    </dgm:pt>
    <dgm:pt modelId="{25580199-1215-489F-99B2-7F546959396D}" type="sibTrans" cxnId="{88AD0EDD-CE1C-46F1-9E3C-1910710067CD}">
      <dgm:prSet/>
      <dgm:spPr/>
      <dgm:t>
        <a:bodyPr/>
        <a:lstStyle/>
        <a:p>
          <a:endParaRPr lang="en-US"/>
        </a:p>
      </dgm:t>
    </dgm:pt>
    <dgm:pt modelId="{11A9C081-83B6-4BA9-A54F-4CBF16A52BE3}">
      <dgm:prSet/>
      <dgm:spPr/>
      <dgm:t>
        <a:bodyPr/>
        <a:lstStyle/>
        <a:p>
          <a:pPr rtl="1"/>
          <a:r>
            <a:rPr lang="ar-SA" dirty="0">
              <a:latin typeface="Sakkal Majalla" panose="02000000000000000000" pitchFamily="2" charset="-78"/>
              <a:cs typeface="Sakkal Majalla" panose="02000000000000000000" pitchFamily="2" charset="-78"/>
            </a:rPr>
            <a:t>حسن الادب</a:t>
          </a:r>
          <a:endParaRPr lang="en-US" dirty="0">
            <a:latin typeface="Sakkal Majalla" panose="02000000000000000000" pitchFamily="2" charset="-78"/>
            <a:cs typeface="Sakkal Majalla" panose="02000000000000000000" pitchFamily="2" charset="-78"/>
          </a:endParaRPr>
        </a:p>
      </dgm:t>
    </dgm:pt>
    <dgm:pt modelId="{40B1FC4C-DD55-4059-ACA2-3715F3629531}" type="parTrans" cxnId="{0E383647-33EC-4B9D-A3A3-DCB5B895250F}">
      <dgm:prSet/>
      <dgm:spPr/>
      <dgm:t>
        <a:bodyPr/>
        <a:lstStyle/>
        <a:p>
          <a:endParaRPr lang="en-US"/>
        </a:p>
      </dgm:t>
    </dgm:pt>
    <dgm:pt modelId="{E22C3666-D2F7-4F7E-ABB2-43E127C1E0EC}" type="sibTrans" cxnId="{0E383647-33EC-4B9D-A3A3-DCB5B895250F}">
      <dgm:prSet/>
      <dgm:spPr/>
      <dgm:t>
        <a:bodyPr/>
        <a:lstStyle/>
        <a:p>
          <a:endParaRPr lang="en-US"/>
        </a:p>
      </dgm:t>
    </dgm:pt>
    <dgm:pt modelId="{90BE9D83-EDF7-48AA-B893-25B41F7D1AE6}" type="pres">
      <dgm:prSet presAssocID="{380438E1-1A5A-4132-AD70-F4A0C78385A6}" presName="linear" presStyleCnt="0">
        <dgm:presLayoutVars>
          <dgm:animLvl val="lvl"/>
          <dgm:resizeHandles val="exact"/>
        </dgm:presLayoutVars>
      </dgm:prSet>
      <dgm:spPr/>
    </dgm:pt>
    <dgm:pt modelId="{C3D0CB5D-1A12-4F33-BF33-FD008413EC11}" type="pres">
      <dgm:prSet presAssocID="{5F8CB561-1B23-4D74-8E45-A82C300F71F2}" presName="parentText" presStyleLbl="node1" presStyleIdx="0" presStyleCnt="5">
        <dgm:presLayoutVars>
          <dgm:chMax val="0"/>
          <dgm:bulletEnabled val="1"/>
        </dgm:presLayoutVars>
      </dgm:prSet>
      <dgm:spPr/>
    </dgm:pt>
    <dgm:pt modelId="{C01A6880-E865-40D8-9C2C-890DEB283B14}" type="pres">
      <dgm:prSet presAssocID="{05AFB592-BABA-4C66-BF3D-383683B0EE7A}" presName="spacer" presStyleCnt="0"/>
      <dgm:spPr/>
    </dgm:pt>
    <dgm:pt modelId="{45ADCF5B-B0FC-4320-95C6-D70DDF1E0011}" type="pres">
      <dgm:prSet presAssocID="{3B00E62F-4807-46C9-BF77-42AF3786E279}" presName="parentText" presStyleLbl="node1" presStyleIdx="1" presStyleCnt="5">
        <dgm:presLayoutVars>
          <dgm:chMax val="0"/>
          <dgm:bulletEnabled val="1"/>
        </dgm:presLayoutVars>
      </dgm:prSet>
      <dgm:spPr/>
    </dgm:pt>
    <dgm:pt modelId="{A1AA7554-9593-42B6-A35B-F7793039C390}" type="pres">
      <dgm:prSet presAssocID="{51888158-D235-44AF-AD7F-42945DA4B964}" presName="spacer" presStyleCnt="0"/>
      <dgm:spPr/>
    </dgm:pt>
    <dgm:pt modelId="{5484E4AC-3768-464E-A325-F2A8B39F23EC}" type="pres">
      <dgm:prSet presAssocID="{C88F2AEA-B0F4-4165-A7BD-1D1906493963}" presName="parentText" presStyleLbl="node1" presStyleIdx="2" presStyleCnt="5">
        <dgm:presLayoutVars>
          <dgm:chMax val="0"/>
          <dgm:bulletEnabled val="1"/>
        </dgm:presLayoutVars>
      </dgm:prSet>
      <dgm:spPr/>
    </dgm:pt>
    <dgm:pt modelId="{5DA36F14-C350-4B71-A9E3-765F22F8B30E}" type="pres">
      <dgm:prSet presAssocID="{297C218C-9780-46E7-97F1-E6FFE78D1D5D}" presName="spacer" presStyleCnt="0"/>
      <dgm:spPr/>
    </dgm:pt>
    <dgm:pt modelId="{DBF80225-8C33-4FE4-8EAB-55E534F7D1F6}" type="pres">
      <dgm:prSet presAssocID="{178C89FA-7CF0-4379-B155-99118EE18473}" presName="parentText" presStyleLbl="node1" presStyleIdx="3" presStyleCnt="5">
        <dgm:presLayoutVars>
          <dgm:chMax val="0"/>
          <dgm:bulletEnabled val="1"/>
        </dgm:presLayoutVars>
      </dgm:prSet>
      <dgm:spPr/>
    </dgm:pt>
    <dgm:pt modelId="{C0D2F428-DF6E-4F43-9D69-53580E46D887}" type="pres">
      <dgm:prSet presAssocID="{25580199-1215-489F-99B2-7F546959396D}" presName="spacer" presStyleCnt="0"/>
      <dgm:spPr/>
    </dgm:pt>
    <dgm:pt modelId="{43E2AE87-C855-48E8-A3E7-1399C3200DBB}" type="pres">
      <dgm:prSet presAssocID="{11A9C081-83B6-4BA9-A54F-4CBF16A52BE3}" presName="parentText" presStyleLbl="node1" presStyleIdx="4" presStyleCnt="5">
        <dgm:presLayoutVars>
          <dgm:chMax val="0"/>
          <dgm:bulletEnabled val="1"/>
        </dgm:presLayoutVars>
      </dgm:prSet>
      <dgm:spPr/>
    </dgm:pt>
  </dgm:ptLst>
  <dgm:cxnLst>
    <dgm:cxn modelId="{27D5D120-CF3B-4FA7-B32C-50AA89ECEFB1}" srcId="{380438E1-1A5A-4132-AD70-F4A0C78385A6}" destId="{3B00E62F-4807-46C9-BF77-42AF3786E279}" srcOrd="1" destOrd="0" parTransId="{509636B7-2644-495D-AE9D-74F6AFE01826}" sibTransId="{51888158-D235-44AF-AD7F-42945DA4B964}"/>
    <dgm:cxn modelId="{0E383647-33EC-4B9D-A3A3-DCB5B895250F}" srcId="{380438E1-1A5A-4132-AD70-F4A0C78385A6}" destId="{11A9C081-83B6-4BA9-A54F-4CBF16A52BE3}" srcOrd="4" destOrd="0" parTransId="{40B1FC4C-DD55-4059-ACA2-3715F3629531}" sibTransId="{E22C3666-D2F7-4F7E-ABB2-43E127C1E0EC}"/>
    <dgm:cxn modelId="{4284227B-A90A-4480-9539-96155C7EC65D}" srcId="{380438E1-1A5A-4132-AD70-F4A0C78385A6}" destId="{C88F2AEA-B0F4-4165-A7BD-1D1906493963}" srcOrd="2" destOrd="0" parTransId="{B59C07A7-D925-4206-830C-28E1DC94C6E7}" sibTransId="{297C218C-9780-46E7-97F1-E6FFE78D1D5D}"/>
    <dgm:cxn modelId="{3DC6F27C-6A7A-4410-B7A0-95848335D893}" type="presOf" srcId="{11A9C081-83B6-4BA9-A54F-4CBF16A52BE3}" destId="{43E2AE87-C855-48E8-A3E7-1399C3200DBB}" srcOrd="0" destOrd="0" presId="urn:microsoft.com/office/officeart/2005/8/layout/vList2"/>
    <dgm:cxn modelId="{F22C53A4-C22A-4A40-9248-C29806CA5515}" srcId="{380438E1-1A5A-4132-AD70-F4A0C78385A6}" destId="{5F8CB561-1B23-4D74-8E45-A82C300F71F2}" srcOrd="0" destOrd="0" parTransId="{5FEB7CE7-9953-4E63-B773-BFB552C0AA83}" sibTransId="{05AFB592-BABA-4C66-BF3D-383683B0EE7A}"/>
    <dgm:cxn modelId="{D7B426BC-E9B4-46F1-89E9-2150C1A7F1A3}" type="presOf" srcId="{5F8CB561-1B23-4D74-8E45-A82C300F71F2}" destId="{C3D0CB5D-1A12-4F33-BF33-FD008413EC11}" srcOrd="0" destOrd="0" presId="urn:microsoft.com/office/officeart/2005/8/layout/vList2"/>
    <dgm:cxn modelId="{2E1EB6C6-0E67-426C-9588-F1466F13A62F}" type="presOf" srcId="{380438E1-1A5A-4132-AD70-F4A0C78385A6}" destId="{90BE9D83-EDF7-48AA-B893-25B41F7D1AE6}" srcOrd="0" destOrd="0" presId="urn:microsoft.com/office/officeart/2005/8/layout/vList2"/>
    <dgm:cxn modelId="{678BB0D3-C123-43FC-BB7F-2F67991811BB}" type="presOf" srcId="{3B00E62F-4807-46C9-BF77-42AF3786E279}" destId="{45ADCF5B-B0FC-4320-95C6-D70DDF1E0011}" srcOrd="0" destOrd="0" presId="urn:microsoft.com/office/officeart/2005/8/layout/vList2"/>
    <dgm:cxn modelId="{88AD0EDD-CE1C-46F1-9E3C-1910710067CD}" srcId="{380438E1-1A5A-4132-AD70-F4A0C78385A6}" destId="{178C89FA-7CF0-4379-B155-99118EE18473}" srcOrd="3" destOrd="0" parTransId="{D422340E-219B-48F4-BB0F-B2257E838141}" sibTransId="{25580199-1215-489F-99B2-7F546959396D}"/>
    <dgm:cxn modelId="{A8D7ABE6-FC7B-4E8B-B4E0-C73F46756F47}" type="presOf" srcId="{C88F2AEA-B0F4-4165-A7BD-1D1906493963}" destId="{5484E4AC-3768-464E-A325-F2A8B39F23EC}" srcOrd="0" destOrd="0" presId="urn:microsoft.com/office/officeart/2005/8/layout/vList2"/>
    <dgm:cxn modelId="{BBF8C9E7-F8C9-417E-9B49-F4B6A1A790F1}" type="presOf" srcId="{178C89FA-7CF0-4379-B155-99118EE18473}" destId="{DBF80225-8C33-4FE4-8EAB-55E534F7D1F6}" srcOrd="0" destOrd="0" presId="urn:microsoft.com/office/officeart/2005/8/layout/vList2"/>
    <dgm:cxn modelId="{6DBA1649-709A-4360-8FF6-0AA8A6D42E6F}" type="presParOf" srcId="{90BE9D83-EDF7-48AA-B893-25B41F7D1AE6}" destId="{C3D0CB5D-1A12-4F33-BF33-FD008413EC11}" srcOrd="0" destOrd="0" presId="urn:microsoft.com/office/officeart/2005/8/layout/vList2"/>
    <dgm:cxn modelId="{DE67C13D-C0FE-4355-9D97-6C0536CC5309}" type="presParOf" srcId="{90BE9D83-EDF7-48AA-B893-25B41F7D1AE6}" destId="{C01A6880-E865-40D8-9C2C-890DEB283B14}" srcOrd="1" destOrd="0" presId="urn:microsoft.com/office/officeart/2005/8/layout/vList2"/>
    <dgm:cxn modelId="{5D3F0C57-44EA-419C-B31F-96FD4AA1288F}" type="presParOf" srcId="{90BE9D83-EDF7-48AA-B893-25B41F7D1AE6}" destId="{45ADCF5B-B0FC-4320-95C6-D70DDF1E0011}" srcOrd="2" destOrd="0" presId="urn:microsoft.com/office/officeart/2005/8/layout/vList2"/>
    <dgm:cxn modelId="{5F6D7C79-ABB0-4D28-B93F-7619D9FB71D1}" type="presParOf" srcId="{90BE9D83-EDF7-48AA-B893-25B41F7D1AE6}" destId="{A1AA7554-9593-42B6-A35B-F7793039C390}" srcOrd="3" destOrd="0" presId="urn:microsoft.com/office/officeart/2005/8/layout/vList2"/>
    <dgm:cxn modelId="{E22E1798-5EE7-4DE3-B8D0-9332F020CACC}" type="presParOf" srcId="{90BE9D83-EDF7-48AA-B893-25B41F7D1AE6}" destId="{5484E4AC-3768-464E-A325-F2A8B39F23EC}" srcOrd="4" destOrd="0" presId="urn:microsoft.com/office/officeart/2005/8/layout/vList2"/>
    <dgm:cxn modelId="{7BAD774C-B91C-4DBA-961A-C63791C38417}" type="presParOf" srcId="{90BE9D83-EDF7-48AA-B893-25B41F7D1AE6}" destId="{5DA36F14-C350-4B71-A9E3-765F22F8B30E}" srcOrd="5" destOrd="0" presId="urn:microsoft.com/office/officeart/2005/8/layout/vList2"/>
    <dgm:cxn modelId="{8439D96D-6F0B-49CF-BBE8-0DCDED887F6C}" type="presParOf" srcId="{90BE9D83-EDF7-48AA-B893-25B41F7D1AE6}" destId="{DBF80225-8C33-4FE4-8EAB-55E534F7D1F6}" srcOrd="6" destOrd="0" presId="urn:microsoft.com/office/officeart/2005/8/layout/vList2"/>
    <dgm:cxn modelId="{DAC4D1CA-6FFD-44C0-ACFA-D47C5B049802}" type="presParOf" srcId="{90BE9D83-EDF7-48AA-B893-25B41F7D1AE6}" destId="{C0D2F428-DF6E-4F43-9D69-53580E46D887}" srcOrd="7" destOrd="0" presId="urn:microsoft.com/office/officeart/2005/8/layout/vList2"/>
    <dgm:cxn modelId="{1B0FBBAC-277D-4E0A-BBFF-D9717F95368B}" type="presParOf" srcId="{90BE9D83-EDF7-48AA-B893-25B41F7D1AE6}" destId="{43E2AE87-C855-48E8-A3E7-1399C3200DBB}"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CD8B75-6185-49B2-BE43-C9090F0AAD66}"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E62764D0-F7F6-4BB8-87EE-A753F3E0413B}">
      <dgm:prSet/>
      <dgm:spPr/>
      <dgm:t>
        <a:bodyPr/>
        <a:lstStyle/>
        <a:p>
          <a:r>
            <a:rPr lang="ar-SA" dirty="0">
              <a:latin typeface="Sakkal Majalla" panose="02000000000000000000" pitchFamily="2" charset="-78"/>
              <a:cs typeface="Sakkal Majalla" panose="02000000000000000000" pitchFamily="2" charset="-78"/>
            </a:rPr>
            <a:t>تعدد القاعدة</a:t>
          </a:r>
          <a:endParaRPr lang="en-US" dirty="0">
            <a:latin typeface="Sakkal Majalla" panose="02000000000000000000" pitchFamily="2" charset="-78"/>
            <a:cs typeface="Sakkal Majalla" panose="02000000000000000000" pitchFamily="2" charset="-78"/>
          </a:endParaRPr>
        </a:p>
      </dgm:t>
    </dgm:pt>
    <dgm:pt modelId="{5C3C88EB-FAA4-4459-82C1-3CBB1EAB7ED5}" type="parTrans" cxnId="{3DEF2ED1-55D0-484F-97E4-CCCBA999BCD9}">
      <dgm:prSet/>
      <dgm:spPr/>
      <dgm:t>
        <a:bodyPr/>
        <a:lstStyle/>
        <a:p>
          <a:endParaRPr lang="en-US"/>
        </a:p>
      </dgm:t>
    </dgm:pt>
    <dgm:pt modelId="{821FD8DE-81B0-4D27-92AB-5CF5CCCCF217}" type="sibTrans" cxnId="{3DEF2ED1-55D0-484F-97E4-CCCBA999BCD9}">
      <dgm:prSet/>
      <dgm:spPr/>
      <dgm:t>
        <a:bodyPr/>
        <a:lstStyle/>
        <a:p>
          <a:endParaRPr lang="en-US"/>
        </a:p>
      </dgm:t>
    </dgm:pt>
    <dgm:pt modelId="{EEAABF52-F4CB-4401-A360-FD78983C260A}">
      <dgm:prSet/>
      <dgm:spPr/>
      <dgm:t>
        <a:bodyPr/>
        <a:lstStyle/>
        <a:p>
          <a:r>
            <a:rPr lang="ar-SA" dirty="0">
              <a:latin typeface="Sakkal Majalla" panose="02000000000000000000" pitchFamily="2" charset="-78"/>
              <a:cs typeface="Sakkal Majalla" panose="02000000000000000000" pitchFamily="2" charset="-78"/>
            </a:rPr>
            <a:t>التشابه والاشكال أمرٌ نسبي </a:t>
          </a:r>
          <a:endParaRPr lang="en-US" dirty="0">
            <a:latin typeface="Sakkal Majalla" panose="02000000000000000000" pitchFamily="2" charset="-78"/>
            <a:cs typeface="Sakkal Majalla" panose="02000000000000000000" pitchFamily="2" charset="-78"/>
          </a:endParaRPr>
        </a:p>
      </dgm:t>
    </dgm:pt>
    <dgm:pt modelId="{212C9D43-B155-471B-93BA-750A5CCCA3D2}" type="parTrans" cxnId="{4921A29C-F2C5-42E6-BF07-9346CACD6A10}">
      <dgm:prSet/>
      <dgm:spPr/>
      <dgm:t>
        <a:bodyPr/>
        <a:lstStyle/>
        <a:p>
          <a:endParaRPr lang="en-US"/>
        </a:p>
      </dgm:t>
    </dgm:pt>
    <dgm:pt modelId="{1C557EF7-0200-411F-BD6D-2259B873A816}" type="sibTrans" cxnId="{4921A29C-F2C5-42E6-BF07-9346CACD6A10}">
      <dgm:prSet/>
      <dgm:spPr/>
      <dgm:t>
        <a:bodyPr/>
        <a:lstStyle/>
        <a:p>
          <a:endParaRPr lang="en-US"/>
        </a:p>
      </dgm:t>
    </dgm:pt>
    <dgm:pt modelId="{37916ECD-4BC6-412A-9AFC-50765731178E}">
      <dgm:prSet/>
      <dgm:spPr/>
      <dgm:t>
        <a:bodyPr/>
        <a:lstStyle/>
        <a:p>
          <a:r>
            <a:rPr lang="ar-SA" dirty="0">
              <a:latin typeface="Sakkal Majalla" panose="02000000000000000000" pitchFamily="2" charset="-78"/>
              <a:cs typeface="Sakkal Majalla" panose="02000000000000000000" pitchFamily="2" charset="-78"/>
            </a:rPr>
            <a:t>دعوى التكلف من غير المتخصص</a:t>
          </a:r>
          <a:endParaRPr lang="en-US" dirty="0">
            <a:latin typeface="Sakkal Majalla" panose="02000000000000000000" pitchFamily="2" charset="-78"/>
            <a:cs typeface="Sakkal Majalla" panose="02000000000000000000" pitchFamily="2" charset="-78"/>
          </a:endParaRPr>
        </a:p>
      </dgm:t>
    </dgm:pt>
    <dgm:pt modelId="{F3BE1AEB-0393-405D-A2B9-4050A43C5D6E}" type="parTrans" cxnId="{78397450-65A9-4A75-9E03-48C4FDF595E1}">
      <dgm:prSet/>
      <dgm:spPr/>
      <dgm:t>
        <a:bodyPr/>
        <a:lstStyle/>
        <a:p>
          <a:endParaRPr lang="en-US"/>
        </a:p>
      </dgm:t>
    </dgm:pt>
    <dgm:pt modelId="{2DA6863C-87C1-4C72-A726-F764A67F6A98}" type="sibTrans" cxnId="{78397450-65A9-4A75-9E03-48C4FDF595E1}">
      <dgm:prSet/>
      <dgm:spPr/>
      <dgm:t>
        <a:bodyPr/>
        <a:lstStyle/>
        <a:p>
          <a:endParaRPr lang="en-US"/>
        </a:p>
      </dgm:t>
    </dgm:pt>
    <dgm:pt modelId="{DEF1F1F9-0041-461E-BE59-B2A6D29BC679}">
      <dgm:prSet/>
      <dgm:spPr/>
      <dgm:t>
        <a:bodyPr/>
        <a:lstStyle/>
        <a:p>
          <a:r>
            <a:rPr lang="ar-SA" dirty="0">
              <a:latin typeface="Sakkal Majalla" panose="02000000000000000000" pitchFamily="2" charset="-78"/>
              <a:cs typeface="Sakkal Majalla" panose="02000000000000000000" pitchFamily="2" charset="-78"/>
            </a:rPr>
            <a:t>العناية بالموضع المنفرد في الغالب </a:t>
          </a:r>
          <a:endParaRPr lang="en-US" dirty="0">
            <a:latin typeface="Sakkal Majalla" panose="02000000000000000000" pitchFamily="2" charset="-78"/>
            <a:cs typeface="Sakkal Majalla" panose="02000000000000000000" pitchFamily="2" charset="-78"/>
          </a:endParaRPr>
        </a:p>
      </dgm:t>
    </dgm:pt>
    <dgm:pt modelId="{4AD5E5CA-C0B1-433E-BD36-250FDE6316B0}" type="parTrans" cxnId="{900CF2AD-BF60-4713-8E38-5799197059EE}">
      <dgm:prSet/>
      <dgm:spPr/>
      <dgm:t>
        <a:bodyPr/>
        <a:lstStyle/>
        <a:p>
          <a:endParaRPr lang="en-US"/>
        </a:p>
      </dgm:t>
    </dgm:pt>
    <dgm:pt modelId="{D3E71AD6-A6B0-44F2-BC31-1D2588F05545}" type="sibTrans" cxnId="{900CF2AD-BF60-4713-8E38-5799197059EE}">
      <dgm:prSet/>
      <dgm:spPr/>
      <dgm:t>
        <a:bodyPr/>
        <a:lstStyle/>
        <a:p>
          <a:endParaRPr lang="en-US"/>
        </a:p>
      </dgm:t>
    </dgm:pt>
    <dgm:pt modelId="{43219812-2EE8-42A2-854A-B56A3F68F033}">
      <dgm:prSet/>
      <dgm:spPr/>
      <dgm:t>
        <a:bodyPr/>
        <a:lstStyle/>
        <a:p>
          <a:r>
            <a:rPr lang="ar-SA" dirty="0">
              <a:latin typeface="Sakkal Majalla" panose="02000000000000000000" pitchFamily="2" charset="-78"/>
              <a:cs typeface="Sakkal Majalla" panose="02000000000000000000" pitchFamily="2" charset="-78"/>
            </a:rPr>
            <a:t>القواعد أغلبية لا كلية</a:t>
          </a:r>
          <a:endParaRPr lang="en-US" dirty="0">
            <a:latin typeface="Sakkal Majalla" panose="02000000000000000000" pitchFamily="2" charset="-78"/>
            <a:cs typeface="Sakkal Majalla" panose="02000000000000000000" pitchFamily="2" charset="-78"/>
          </a:endParaRPr>
        </a:p>
      </dgm:t>
    </dgm:pt>
    <dgm:pt modelId="{F21A83E0-7D43-4099-894D-FDD5E32CE4C6}" type="parTrans" cxnId="{B5A359FF-C4C9-4F0F-8D93-5F04F584F8BD}">
      <dgm:prSet/>
      <dgm:spPr/>
      <dgm:t>
        <a:bodyPr/>
        <a:lstStyle/>
        <a:p>
          <a:endParaRPr lang="en-US"/>
        </a:p>
      </dgm:t>
    </dgm:pt>
    <dgm:pt modelId="{F7D8A486-AB94-4CC1-A68B-288B98C407AD}" type="sibTrans" cxnId="{B5A359FF-C4C9-4F0F-8D93-5F04F584F8BD}">
      <dgm:prSet/>
      <dgm:spPr/>
      <dgm:t>
        <a:bodyPr/>
        <a:lstStyle/>
        <a:p>
          <a:endParaRPr lang="en-US"/>
        </a:p>
      </dgm:t>
    </dgm:pt>
    <dgm:pt modelId="{C696895D-2B33-47B0-8FED-BEC906F32C45}">
      <dgm:prSet/>
      <dgm:spPr/>
      <dgm:t>
        <a:bodyPr/>
        <a:lstStyle/>
        <a:p>
          <a:r>
            <a:rPr lang="ar-SA" dirty="0">
              <a:latin typeface="Sakkal Majalla" panose="02000000000000000000" pitchFamily="2" charset="-78"/>
              <a:cs typeface="Sakkal Majalla" panose="02000000000000000000" pitchFamily="2" charset="-78"/>
            </a:rPr>
            <a:t>ليس شرطًا كثرة الأمثلة للقاعدة</a:t>
          </a:r>
          <a:endParaRPr lang="en-US" dirty="0">
            <a:latin typeface="Sakkal Majalla" panose="02000000000000000000" pitchFamily="2" charset="-78"/>
            <a:cs typeface="Sakkal Majalla" panose="02000000000000000000" pitchFamily="2" charset="-78"/>
          </a:endParaRPr>
        </a:p>
      </dgm:t>
    </dgm:pt>
    <dgm:pt modelId="{C4CF6FBA-0BB1-4CA0-A243-E8221772226E}" type="parTrans" cxnId="{F6D51F6B-72FA-4C7A-9AE7-177D76483ABA}">
      <dgm:prSet/>
      <dgm:spPr/>
      <dgm:t>
        <a:bodyPr/>
        <a:lstStyle/>
        <a:p>
          <a:endParaRPr lang="en-US"/>
        </a:p>
      </dgm:t>
    </dgm:pt>
    <dgm:pt modelId="{7695C377-8F4C-41DF-8667-2AA89748E34C}" type="sibTrans" cxnId="{F6D51F6B-72FA-4C7A-9AE7-177D76483ABA}">
      <dgm:prSet/>
      <dgm:spPr/>
      <dgm:t>
        <a:bodyPr/>
        <a:lstStyle/>
        <a:p>
          <a:endParaRPr lang="en-US"/>
        </a:p>
      </dgm:t>
    </dgm:pt>
    <dgm:pt modelId="{72176029-C49B-4A51-830F-FF9E7DD6506D}" type="pres">
      <dgm:prSet presAssocID="{F0CD8B75-6185-49B2-BE43-C9090F0AAD66}" presName="diagram" presStyleCnt="0">
        <dgm:presLayoutVars>
          <dgm:dir/>
          <dgm:resizeHandles val="exact"/>
        </dgm:presLayoutVars>
      </dgm:prSet>
      <dgm:spPr/>
    </dgm:pt>
    <dgm:pt modelId="{E098776E-C4A2-4513-9808-289EAC65A4AF}" type="pres">
      <dgm:prSet presAssocID="{E62764D0-F7F6-4BB8-87EE-A753F3E0413B}" presName="node" presStyleLbl="node1" presStyleIdx="0" presStyleCnt="6" custLinFactX="100000" custLinFactNeighborX="120994" custLinFactNeighborY="-1343">
        <dgm:presLayoutVars>
          <dgm:bulletEnabled val="1"/>
        </dgm:presLayoutVars>
      </dgm:prSet>
      <dgm:spPr/>
    </dgm:pt>
    <dgm:pt modelId="{2ECA7E17-F3B9-4D3F-AC0B-0119A32EFE36}" type="pres">
      <dgm:prSet presAssocID="{821FD8DE-81B0-4D27-92AB-5CF5CCCCF217}" presName="sibTrans" presStyleCnt="0"/>
      <dgm:spPr/>
    </dgm:pt>
    <dgm:pt modelId="{DA1E3F74-A966-4B0C-AF67-AE2332B2E0D3}" type="pres">
      <dgm:prSet presAssocID="{EEAABF52-F4CB-4401-A360-FD78983C260A}" presName="node" presStyleLbl="node1" presStyleIdx="1" presStyleCnt="6">
        <dgm:presLayoutVars>
          <dgm:bulletEnabled val="1"/>
        </dgm:presLayoutVars>
      </dgm:prSet>
      <dgm:spPr/>
    </dgm:pt>
    <dgm:pt modelId="{89CCE0FB-8812-4363-AF2C-DA653E24C92F}" type="pres">
      <dgm:prSet presAssocID="{1C557EF7-0200-411F-BD6D-2259B873A816}" presName="sibTrans" presStyleCnt="0"/>
      <dgm:spPr/>
    </dgm:pt>
    <dgm:pt modelId="{F1ECF7EC-FA94-42A2-8F5A-F0893DE3E594}" type="pres">
      <dgm:prSet presAssocID="{37916ECD-4BC6-412A-9AFC-50765731178E}" presName="node" presStyleLbl="node1" presStyleIdx="2" presStyleCnt="6" custLinFactX="-100000" custLinFactNeighborX="-119770" custLinFactNeighborY="-1343">
        <dgm:presLayoutVars>
          <dgm:bulletEnabled val="1"/>
        </dgm:presLayoutVars>
      </dgm:prSet>
      <dgm:spPr/>
    </dgm:pt>
    <dgm:pt modelId="{2DCBE02B-34B1-43D3-B585-38DCE879007F}" type="pres">
      <dgm:prSet presAssocID="{2DA6863C-87C1-4C72-A726-F764A67F6A98}" presName="sibTrans" presStyleCnt="0"/>
      <dgm:spPr/>
    </dgm:pt>
    <dgm:pt modelId="{98F571FF-AF1A-4C59-8D44-86613DB04049}" type="pres">
      <dgm:prSet presAssocID="{DEF1F1F9-0041-461E-BE59-B2A6D29BC679}" presName="node" presStyleLbl="node1" presStyleIdx="3" presStyleCnt="6">
        <dgm:presLayoutVars>
          <dgm:bulletEnabled val="1"/>
        </dgm:presLayoutVars>
      </dgm:prSet>
      <dgm:spPr/>
    </dgm:pt>
    <dgm:pt modelId="{2C861276-0AE5-4CE0-8FF8-0ED7F8514F4E}" type="pres">
      <dgm:prSet presAssocID="{D3E71AD6-A6B0-44F2-BC31-1D2588F05545}" presName="sibTrans" presStyleCnt="0"/>
      <dgm:spPr/>
    </dgm:pt>
    <dgm:pt modelId="{7F7BAC40-0B23-4628-B601-FE94BA9C01A2}" type="pres">
      <dgm:prSet presAssocID="{43219812-2EE8-42A2-854A-B56A3F68F033}" presName="node" presStyleLbl="node1" presStyleIdx="4" presStyleCnt="6">
        <dgm:presLayoutVars>
          <dgm:bulletEnabled val="1"/>
        </dgm:presLayoutVars>
      </dgm:prSet>
      <dgm:spPr/>
    </dgm:pt>
    <dgm:pt modelId="{16550C18-D99D-40E7-BC19-70C29DA95B11}" type="pres">
      <dgm:prSet presAssocID="{F7D8A486-AB94-4CC1-A68B-288B98C407AD}" presName="sibTrans" presStyleCnt="0"/>
      <dgm:spPr/>
    </dgm:pt>
    <dgm:pt modelId="{FB18B2F5-F50E-44E3-AE02-F456BC61DFD9}" type="pres">
      <dgm:prSet presAssocID="{C696895D-2B33-47B0-8FED-BEC906F32C45}" presName="node" presStyleLbl="node1" presStyleIdx="5" presStyleCnt="6">
        <dgm:presLayoutVars>
          <dgm:bulletEnabled val="1"/>
        </dgm:presLayoutVars>
      </dgm:prSet>
      <dgm:spPr/>
    </dgm:pt>
  </dgm:ptLst>
  <dgm:cxnLst>
    <dgm:cxn modelId="{39141811-4072-4964-8BB4-73AB604F4E9F}" type="presOf" srcId="{F0CD8B75-6185-49B2-BE43-C9090F0AAD66}" destId="{72176029-C49B-4A51-830F-FF9E7DD6506D}" srcOrd="0" destOrd="0" presId="urn:microsoft.com/office/officeart/2005/8/layout/default"/>
    <dgm:cxn modelId="{F6D51F6B-72FA-4C7A-9AE7-177D76483ABA}" srcId="{F0CD8B75-6185-49B2-BE43-C9090F0AAD66}" destId="{C696895D-2B33-47B0-8FED-BEC906F32C45}" srcOrd="5" destOrd="0" parTransId="{C4CF6FBA-0BB1-4CA0-A243-E8221772226E}" sibTransId="{7695C377-8F4C-41DF-8667-2AA89748E34C}"/>
    <dgm:cxn modelId="{BCF9AB4B-D8EA-47CA-A81B-7A175F8174DD}" type="presOf" srcId="{E62764D0-F7F6-4BB8-87EE-A753F3E0413B}" destId="{E098776E-C4A2-4513-9808-289EAC65A4AF}" srcOrd="0" destOrd="0" presId="urn:microsoft.com/office/officeart/2005/8/layout/default"/>
    <dgm:cxn modelId="{78397450-65A9-4A75-9E03-48C4FDF595E1}" srcId="{F0CD8B75-6185-49B2-BE43-C9090F0AAD66}" destId="{37916ECD-4BC6-412A-9AFC-50765731178E}" srcOrd="2" destOrd="0" parTransId="{F3BE1AEB-0393-405D-A2B9-4050A43C5D6E}" sibTransId="{2DA6863C-87C1-4C72-A726-F764A67F6A98}"/>
    <dgm:cxn modelId="{FDA77375-3AF2-4B6C-9871-C43CCFD2596E}" type="presOf" srcId="{C696895D-2B33-47B0-8FED-BEC906F32C45}" destId="{FB18B2F5-F50E-44E3-AE02-F456BC61DFD9}" srcOrd="0" destOrd="0" presId="urn:microsoft.com/office/officeart/2005/8/layout/default"/>
    <dgm:cxn modelId="{4921A29C-F2C5-42E6-BF07-9346CACD6A10}" srcId="{F0CD8B75-6185-49B2-BE43-C9090F0AAD66}" destId="{EEAABF52-F4CB-4401-A360-FD78983C260A}" srcOrd="1" destOrd="0" parTransId="{212C9D43-B155-471B-93BA-750A5CCCA3D2}" sibTransId="{1C557EF7-0200-411F-BD6D-2259B873A816}"/>
    <dgm:cxn modelId="{900CF2AD-BF60-4713-8E38-5799197059EE}" srcId="{F0CD8B75-6185-49B2-BE43-C9090F0AAD66}" destId="{DEF1F1F9-0041-461E-BE59-B2A6D29BC679}" srcOrd="3" destOrd="0" parTransId="{4AD5E5CA-C0B1-433E-BD36-250FDE6316B0}" sibTransId="{D3E71AD6-A6B0-44F2-BC31-1D2588F05545}"/>
    <dgm:cxn modelId="{FB7F0FAF-BF5C-4F41-8DE2-2C798A04D186}" type="presOf" srcId="{EEAABF52-F4CB-4401-A360-FD78983C260A}" destId="{DA1E3F74-A966-4B0C-AF67-AE2332B2E0D3}" srcOrd="0" destOrd="0" presId="urn:microsoft.com/office/officeart/2005/8/layout/default"/>
    <dgm:cxn modelId="{3DEF2ED1-55D0-484F-97E4-CCCBA999BCD9}" srcId="{F0CD8B75-6185-49B2-BE43-C9090F0AAD66}" destId="{E62764D0-F7F6-4BB8-87EE-A753F3E0413B}" srcOrd="0" destOrd="0" parTransId="{5C3C88EB-FAA4-4459-82C1-3CBB1EAB7ED5}" sibTransId="{821FD8DE-81B0-4D27-92AB-5CF5CCCCF217}"/>
    <dgm:cxn modelId="{2C90FCE2-BA18-4683-9C4B-9F9209887333}" type="presOf" srcId="{43219812-2EE8-42A2-854A-B56A3F68F033}" destId="{7F7BAC40-0B23-4628-B601-FE94BA9C01A2}" srcOrd="0" destOrd="0" presId="urn:microsoft.com/office/officeart/2005/8/layout/default"/>
    <dgm:cxn modelId="{A96CB1E6-472C-4DE8-8337-6022EDD6EFFD}" type="presOf" srcId="{37916ECD-4BC6-412A-9AFC-50765731178E}" destId="{F1ECF7EC-FA94-42A2-8F5A-F0893DE3E594}" srcOrd="0" destOrd="0" presId="urn:microsoft.com/office/officeart/2005/8/layout/default"/>
    <dgm:cxn modelId="{3F2C5CF9-242F-4843-B5BF-D4A231463D0C}" type="presOf" srcId="{DEF1F1F9-0041-461E-BE59-B2A6D29BC679}" destId="{98F571FF-AF1A-4C59-8D44-86613DB04049}" srcOrd="0" destOrd="0" presId="urn:microsoft.com/office/officeart/2005/8/layout/default"/>
    <dgm:cxn modelId="{B5A359FF-C4C9-4F0F-8D93-5F04F584F8BD}" srcId="{F0CD8B75-6185-49B2-BE43-C9090F0AAD66}" destId="{43219812-2EE8-42A2-854A-B56A3F68F033}" srcOrd="4" destOrd="0" parTransId="{F21A83E0-7D43-4099-894D-FDD5E32CE4C6}" sibTransId="{F7D8A486-AB94-4CC1-A68B-288B98C407AD}"/>
    <dgm:cxn modelId="{48F55D51-0059-478A-89EA-69506BDFCEF1}" type="presParOf" srcId="{72176029-C49B-4A51-830F-FF9E7DD6506D}" destId="{E098776E-C4A2-4513-9808-289EAC65A4AF}" srcOrd="0" destOrd="0" presId="urn:microsoft.com/office/officeart/2005/8/layout/default"/>
    <dgm:cxn modelId="{C7D061F1-672E-4F6C-9E27-53240602C911}" type="presParOf" srcId="{72176029-C49B-4A51-830F-FF9E7DD6506D}" destId="{2ECA7E17-F3B9-4D3F-AC0B-0119A32EFE36}" srcOrd="1" destOrd="0" presId="urn:microsoft.com/office/officeart/2005/8/layout/default"/>
    <dgm:cxn modelId="{5289FD84-361D-4BA7-9D4B-EA0DF78016B7}" type="presParOf" srcId="{72176029-C49B-4A51-830F-FF9E7DD6506D}" destId="{DA1E3F74-A966-4B0C-AF67-AE2332B2E0D3}" srcOrd="2" destOrd="0" presId="urn:microsoft.com/office/officeart/2005/8/layout/default"/>
    <dgm:cxn modelId="{9693B59E-9ED4-43C9-8338-DC4A0BEF170D}" type="presParOf" srcId="{72176029-C49B-4A51-830F-FF9E7DD6506D}" destId="{89CCE0FB-8812-4363-AF2C-DA653E24C92F}" srcOrd="3" destOrd="0" presId="urn:microsoft.com/office/officeart/2005/8/layout/default"/>
    <dgm:cxn modelId="{A89CB9B1-ABA6-49C8-82B8-AEE0DF42539F}" type="presParOf" srcId="{72176029-C49B-4A51-830F-FF9E7DD6506D}" destId="{F1ECF7EC-FA94-42A2-8F5A-F0893DE3E594}" srcOrd="4" destOrd="0" presId="urn:microsoft.com/office/officeart/2005/8/layout/default"/>
    <dgm:cxn modelId="{BBAFB249-EA96-41FF-ADBC-3425A3A71758}" type="presParOf" srcId="{72176029-C49B-4A51-830F-FF9E7DD6506D}" destId="{2DCBE02B-34B1-43D3-B585-38DCE879007F}" srcOrd="5" destOrd="0" presId="urn:microsoft.com/office/officeart/2005/8/layout/default"/>
    <dgm:cxn modelId="{2BDD15C1-E9B7-4F20-AE73-57B534C2C1B7}" type="presParOf" srcId="{72176029-C49B-4A51-830F-FF9E7DD6506D}" destId="{98F571FF-AF1A-4C59-8D44-86613DB04049}" srcOrd="6" destOrd="0" presId="urn:microsoft.com/office/officeart/2005/8/layout/default"/>
    <dgm:cxn modelId="{61D16E9E-C619-4753-90B6-2EAD1BE604BD}" type="presParOf" srcId="{72176029-C49B-4A51-830F-FF9E7DD6506D}" destId="{2C861276-0AE5-4CE0-8FF8-0ED7F8514F4E}" srcOrd="7" destOrd="0" presId="urn:microsoft.com/office/officeart/2005/8/layout/default"/>
    <dgm:cxn modelId="{97C30550-AFD3-4455-B613-CD8C57A385F6}" type="presParOf" srcId="{72176029-C49B-4A51-830F-FF9E7DD6506D}" destId="{7F7BAC40-0B23-4628-B601-FE94BA9C01A2}" srcOrd="8" destOrd="0" presId="urn:microsoft.com/office/officeart/2005/8/layout/default"/>
    <dgm:cxn modelId="{4C9320D6-BB31-4EAB-BCA9-AD2E5528F86D}" type="presParOf" srcId="{72176029-C49B-4A51-830F-FF9E7DD6506D}" destId="{16550C18-D99D-40E7-BC19-70C29DA95B11}" srcOrd="9" destOrd="0" presId="urn:microsoft.com/office/officeart/2005/8/layout/default"/>
    <dgm:cxn modelId="{ECF8BD87-AC5D-4981-8129-C932087C3B6B}" type="presParOf" srcId="{72176029-C49B-4A51-830F-FF9E7DD6506D}" destId="{FB18B2F5-F50E-44E3-AE02-F456BC61DFD9}"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068292-3841-4780-A5E0-52E60268D5E8}"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E41389B3-7877-43C3-AC73-CE84C0E4D761}">
      <dgm:prSet/>
      <dgm:spPr/>
      <dgm:t>
        <a:bodyPr/>
        <a:lstStyle/>
        <a:p>
          <a:pPr algn="ctr" rtl="1"/>
          <a:r>
            <a:rPr lang="ar-SA" dirty="0"/>
            <a:t>الإخلاص لله تعالى</a:t>
          </a:r>
          <a:endParaRPr lang="en-US" dirty="0"/>
        </a:p>
      </dgm:t>
    </dgm:pt>
    <dgm:pt modelId="{B6ABD878-C3C8-4920-A882-7D8A4BD403FC}" type="parTrans" cxnId="{CDEF3894-E71A-43E3-B4B6-4ABA89B83892}">
      <dgm:prSet/>
      <dgm:spPr/>
      <dgm:t>
        <a:bodyPr/>
        <a:lstStyle/>
        <a:p>
          <a:endParaRPr lang="en-US"/>
        </a:p>
      </dgm:t>
    </dgm:pt>
    <dgm:pt modelId="{541E2B0F-62CC-4B86-A587-8162380AC516}" type="sibTrans" cxnId="{CDEF3894-E71A-43E3-B4B6-4ABA89B83892}">
      <dgm:prSet/>
      <dgm:spPr/>
      <dgm:t>
        <a:bodyPr/>
        <a:lstStyle/>
        <a:p>
          <a:endParaRPr lang="en-US"/>
        </a:p>
      </dgm:t>
    </dgm:pt>
    <dgm:pt modelId="{4111F24B-2AA3-456B-B3F6-05696C9DBF73}">
      <dgm:prSet/>
      <dgm:spPr/>
      <dgm:t>
        <a:bodyPr/>
        <a:lstStyle/>
        <a:p>
          <a:pPr algn="ctr" rtl="1">
            <a:buNone/>
          </a:pPr>
          <a:r>
            <a:rPr lang="ar-SA" dirty="0"/>
            <a:t>قال ابن عباس رضي الله عنه "</a:t>
          </a:r>
          <a:r>
            <a:rPr lang="ar-SA" b="1" dirty="0"/>
            <a:t>إنّما يحفظ الرجل على قدر نيتهِ</a:t>
          </a:r>
          <a:r>
            <a:rPr lang="ar-SA" dirty="0"/>
            <a:t>"</a:t>
          </a:r>
          <a:endParaRPr lang="en-US" dirty="0"/>
        </a:p>
      </dgm:t>
    </dgm:pt>
    <dgm:pt modelId="{1164DD5F-B74F-4D29-B06F-6692206CE7CC}" type="parTrans" cxnId="{60AE4E50-3E26-437A-82A1-D8C695A7DACC}">
      <dgm:prSet/>
      <dgm:spPr/>
      <dgm:t>
        <a:bodyPr/>
        <a:lstStyle/>
        <a:p>
          <a:endParaRPr lang="en-US"/>
        </a:p>
      </dgm:t>
    </dgm:pt>
    <dgm:pt modelId="{4CB4AA13-9FED-4D3D-96CC-BD32D151077A}" type="sibTrans" cxnId="{60AE4E50-3E26-437A-82A1-D8C695A7DACC}">
      <dgm:prSet/>
      <dgm:spPr/>
      <dgm:t>
        <a:bodyPr/>
        <a:lstStyle/>
        <a:p>
          <a:endParaRPr lang="en-US"/>
        </a:p>
      </dgm:t>
    </dgm:pt>
    <dgm:pt modelId="{5FD5BB13-7DC6-4A82-8302-03952045B8B3}">
      <dgm:prSet/>
      <dgm:spPr/>
      <dgm:t>
        <a:bodyPr/>
        <a:lstStyle/>
        <a:p>
          <a:pPr algn="ctr" rtl="1"/>
          <a:r>
            <a:rPr lang="ar-SA" dirty="0"/>
            <a:t>كثرة القراءة و المراجعة الدائمة للقرآن الكريم</a:t>
          </a:r>
          <a:endParaRPr lang="en-US" dirty="0"/>
        </a:p>
      </dgm:t>
    </dgm:pt>
    <dgm:pt modelId="{82739732-1D08-436F-98B1-2395D5DFFAEB}" type="parTrans" cxnId="{C35339E6-0C71-44B0-A1EB-2D8F1FF9C93D}">
      <dgm:prSet/>
      <dgm:spPr/>
      <dgm:t>
        <a:bodyPr/>
        <a:lstStyle/>
        <a:p>
          <a:endParaRPr lang="en-US"/>
        </a:p>
      </dgm:t>
    </dgm:pt>
    <dgm:pt modelId="{D942E82D-EA71-4819-ACB2-4F51F25B693A}" type="sibTrans" cxnId="{C35339E6-0C71-44B0-A1EB-2D8F1FF9C93D}">
      <dgm:prSet/>
      <dgm:spPr/>
      <dgm:t>
        <a:bodyPr/>
        <a:lstStyle/>
        <a:p>
          <a:endParaRPr lang="en-US"/>
        </a:p>
      </dgm:t>
    </dgm:pt>
    <dgm:pt modelId="{DD6E7159-EF22-41F3-8BE6-A2E918C529A6}">
      <dgm:prSet/>
      <dgm:spPr/>
      <dgm:t>
        <a:bodyPr/>
        <a:lstStyle/>
        <a:p>
          <a:pPr algn="ctr" rtl="1">
            <a:buNone/>
          </a:pPr>
          <a:r>
            <a:rPr lang="ar-SA" dirty="0"/>
            <a:t>قال رسول اللهِ ﷺ " </a:t>
          </a:r>
          <a:r>
            <a:rPr lang="ar-SA" b="1" dirty="0"/>
            <a:t>تعاهدوا القرآن فو الذي نفسي بيده لهو اشد تقصِّيًا – تفلتًا – من الابل في عُقلها</a:t>
          </a:r>
          <a:r>
            <a:rPr lang="ar-SA" dirty="0"/>
            <a:t>"</a:t>
          </a:r>
          <a:endParaRPr lang="en-US" dirty="0"/>
        </a:p>
      </dgm:t>
    </dgm:pt>
    <dgm:pt modelId="{D7EDF251-905B-4D40-8ADA-8EAEC089AA90}" type="parTrans" cxnId="{3126FE18-81FD-4066-82C6-0B3F54B0C0E1}">
      <dgm:prSet/>
      <dgm:spPr/>
      <dgm:t>
        <a:bodyPr/>
        <a:lstStyle/>
        <a:p>
          <a:endParaRPr lang="en-US"/>
        </a:p>
      </dgm:t>
    </dgm:pt>
    <dgm:pt modelId="{9684322A-EDD7-4A55-916A-06E528F7E0E8}" type="sibTrans" cxnId="{3126FE18-81FD-4066-82C6-0B3F54B0C0E1}">
      <dgm:prSet/>
      <dgm:spPr/>
      <dgm:t>
        <a:bodyPr/>
        <a:lstStyle/>
        <a:p>
          <a:endParaRPr lang="en-US"/>
        </a:p>
      </dgm:t>
    </dgm:pt>
    <dgm:pt modelId="{17BC46FC-13DA-4D2B-A566-CB3AA45D6639}">
      <dgm:prSet/>
      <dgm:spPr/>
      <dgm:t>
        <a:bodyPr/>
        <a:lstStyle/>
        <a:p>
          <a:pPr algn="ctr" rtl="1"/>
          <a:r>
            <a:rPr lang="ar-SA" dirty="0"/>
            <a:t>الالتزام بالقراءة في مصحف واحد</a:t>
          </a:r>
          <a:endParaRPr lang="en-US" dirty="0"/>
        </a:p>
      </dgm:t>
    </dgm:pt>
    <dgm:pt modelId="{C53CF889-B386-4A77-8B7B-9D95BE2C05A0}" type="parTrans" cxnId="{C8FC07F7-01F9-4CB9-B8D5-B5B216374E27}">
      <dgm:prSet/>
      <dgm:spPr/>
      <dgm:t>
        <a:bodyPr/>
        <a:lstStyle/>
        <a:p>
          <a:endParaRPr lang="en-US"/>
        </a:p>
      </dgm:t>
    </dgm:pt>
    <dgm:pt modelId="{111427D9-2EB6-432F-BDF2-4AE7EABB0CD1}" type="sibTrans" cxnId="{C8FC07F7-01F9-4CB9-B8D5-B5B216374E27}">
      <dgm:prSet/>
      <dgm:spPr/>
      <dgm:t>
        <a:bodyPr/>
        <a:lstStyle/>
        <a:p>
          <a:endParaRPr lang="en-US"/>
        </a:p>
      </dgm:t>
    </dgm:pt>
    <dgm:pt modelId="{447A5709-F404-4B51-A79F-8F02656134FC}">
      <dgm:prSet/>
      <dgm:spPr/>
      <dgm:t>
        <a:bodyPr/>
        <a:lstStyle/>
        <a:p>
          <a:pPr algn="ctr" rtl="1"/>
          <a:r>
            <a:rPr lang="ar-SA" dirty="0"/>
            <a:t>حضور القلب والذهن حال القراءة</a:t>
          </a:r>
          <a:endParaRPr lang="en-US" dirty="0"/>
        </a:p>
      </dgm:t>
    </dgm:pt>
    <dgm:pt modelId="{FB39CA68-441E-4A38-98E1-466E5DC3F746}" type="parTrans" cxnId="{D86840E4-8A1C-4566-8CD5-6D3F8D54E922}">
      <dgm:prSet/>
      <dgm:spPr/>
      <dgm:t>
        <a:bodyPr/>
        <a:lstStyle/>
        <a:p>
          <a:endParaRPr lang="en-US"/>
        </a:p>
      </dgm:t>
    </dgm:pt>
    <dgm:pt modelId="{2B9B432D-F211-48C6-9110-97A6FEB485F4}" type="sibTrans" cxnId="{D86840E4-8A1C-4566-8CD5-6D3F8D54E922}">
      <dgm:prSet/>
      <dgm:spPr/>
      <dgm:t>
        <a:bodyPr/>
        <a:lstStyle/>
        <a:p>
          <a:endParaRPr lang="en-US"/>
        </a:p>
      </dgm:t>
    </dgm:pt>
    <dgm:pt modelId="{47E51DC0-B5AF-4D87-9051-D81E476A8AAE}">
      <dgm:prSet/>
      <dgm:spPr/>
      <dgm:t>
        <a:bodyPr/>
        <a:lstStyle/>
        <a:p>
          <a:pPr algn="ctr" rtl="1"/>
          <a:r>
            <a:rPr lang="ar-SA" dirty="0"/>
            <a:t>الدعاء والالتجاء الى الله بالعون والاتقان</a:t>
          </a:r>
          <a:endParaRPr lang="en-US" dirty="0"/>
        </a:p>
      </dgm:t>
    </dgm:pt>
    <dgm:pt modelId="{6CE17FA6-1545-482E-A904-5B0F53977D95}" type="parTrans" cxnId="{808217A0-0BCD-4984-B55D-945ECF27D823}">
      <dgm:prSet/>
      <dgm:spPr/>
      <dgm:t>
        <a:bodyPr/>
        <a:lstStyle/>
        <a:p>
          <a:endParaRPr lang="en-US"/>
        </a:p>
      </dgm:t>
    </dgm:pt>
    <dgm:pt modelId="{DBC0F14E-43E9-4EA5-8A32-44B6A5D1DEF4}" type="sibTrans" cxnId="{808217A0-0BCD-4984-B55D-945ECF27D823}">
      <dgm:prSet/>
      <dgm:spPr/>
      <dgm:t>
        <a:bodyPr/>
        <a:lstStyle/>
        <a:p>
          <a:endParaRPr lang="en-US"/>
        </a:p>
      </dgm:t>
    </dgm:pt>
    <dgm:pt modelId="{47D5158E-86D5-4C65-B848-CE53CA0BE9F9}">
      <dgm:prSet/>
      <dgm:spPr/>
      <dgm:t>
        <a:bodyPr/>
        <a:lstStyle/>
        <a:p>
          <a:pPr algn="ctr" rtl="1"/>
          <a:r>
            <a:rPr lang="ar-SA" dirty="0"/>
            <a:t>ترك المعاصي والذنوب</a:t>
          </a:r>
          <a:endParaRPr lang="en-US" dirty="0"/>
        </a:p>
      </dgm:t>
    </dgm:pt>
    <dgm:pt modelId="{FC59F4A7-672E-45F8-A3F5-BB5C43EE1736}" type="parTrans" cxnId="{A968162B-0838-419B-A4C2-DFDC22DDB9D6}">
      <dgm:prSet/>
      <dgm:spPr/>
      <dgm:t>
        <a:bodyPr/>
        <a:lstStyle/>
        <a:p>
          <a:endParaRPr lang="en-US"/>
        </a:p>
      </dgm:t>
    </dgm:pt>
    <dgm:pt modelId="{65626E82-4199-4262-A167-BD142CFDB050}" type="sibTrans" cxnId="{A968162B-0838-419B-A4C2-DFDC22DDB9D6}">
      <dgm:prSet/>
      <dgm:spPr/>
      <dgm:t>
        <a:bodyPr/>
        <a:lstStyle/>
        <a:p>
          <a:endParaRPr lang="en-US"/>
        </a:p>
      </dgm:t>
    </dgm:pt>
    <dgm:pt modelId="{3DE10741-15B0-41E0-AD7E-8500F03A1E83}">
      <dgm:prSet/>
      <dgm:spPr/>
      <dgm:t>
        <a:bodyPr/>
        <a:lstStyle/>
        <a:p>
          <a:pPr algn="ctr" rtl="1">
            <a:buNone/>
          </a:pPr>
          <a:r>
            <a:rPr lang="ar-SA" dirty="0"/>
            <a:t>فقد سُئِل مالك بن أنس رحمه الله (</a:t>
          </a:r>
          <a:r>
            <a:rPr lang="ar-SA" b="1" dirty="0"/>
            <a:t>هل يصلح لهذا الحفظ شيء ؟ قال: إنْ كان يصلح له شيء فترك المعاصي</a:t>
          </a:r>
          <a:r>
            <a:rPr lang="ar-SA" dirty="0"/>
            <a:t>)</a:t>
          </a:r>
          <a:endParaRPr lang="en-US" dirty="0"/>
        </a:p>
      </dgm:t>
    </dgm:pt>
    <dgm:pt modelId="{9B02F88E-81FC-4967-AC8F-ED7F52313219}" type="parTrans" cxnId="{15A5EDB4-6E09-4A8C-B010-716BEE35B149}">
      <dgm:prSet/>
      <dgm:spPr/>
      <dgm:t>
        <a:bodyPr/>
        <a:lstStyle/>
        <a:p>
          <a:endParaRPr lang="en-US"/>
        </a:p>
      </dgm:t>
    </dgm:pt>
    <dgm:pt modelId="{C2D0F970-4E4A-40A7-A02E-6A5A2834E865}" type="sibTrans" cxnId="{15A5EDB4-6E09-4A8C-B010-716BEE35B149}">
      <dgm:prSet/>
      <dgm:spPr/>
      <dgm:t>
        <a:bodyPr/>
        <a:lstStyle/>
        <a:p>
          <a:endParaRPr lang="en-US"/>
        </a:p>
      </dgm:t>
    </dgm:pt>
    <dgm:pt modelId="{FDFBA0E4-6429-412B-ABFE-B6097C6AA36B}" type="pres">
      <dgm:prSet presAssocID="{2A068292-3841-4780-A5E0-52E60268D5E8}" presName="linear" presStyleCnt="0">
        <dgm:presLayoutVars>
          <dgm:dir/>
          <dgm:animLvl val="lvl"/>
          <dgm:resizeHandles val="exact"/>
        </dgm:presLayoutVars>
      </dgm:prSet>
      <dgm:spPr/>
    </dgm:pt>
    <dgm:pt modelId="{B22A5428-2757-4839-8511-AB9E42DA33B4}" type="pres">
      <dgm:prSet presAssocID="{E41389B3-7877-43C3-AC73-CE84C0E4D761}" presName="parentLin" presStyleCnt="0"/>
      <dgm:spPr/>
    </dgm:pt>
    <dgm:pt modelId="{15859BCF-DA2F-4D9E-B668-B54E96D2A64B}" type="pres">
      <dgm:prSet presAssocID="{E41389B3-7877-43C3-AC73-CE84C0E4D761}" presName="parentLeftMargin" presStyleLbl="node1" presStyleIdx="0" presStyleCnt="6"/>
      <dgm:spPr/>
    </dgm:pt>
    <dgm:pt modelId="{800351AF-A1FC-434C-B916-EC6939A14D87}" type="pres">
      <dgm:prSet presAssocID="{E41389B3-7877-43C3-AC73-CE84C0E4D761}" presName="parentText" presStyleLbl="node1" presStyleIdx="0" presStyleCnt="6">
        <dgm:presLayoutVars>
          <dgm:chMax val="0"/>
          <dgm:bulletEnabled val="1"/>
        </dgm:presLayoutVars>
      </dgm:prSet>
      <dgm:spPr/>
    </dgm:pt>
    <dgm:pt modelId="{D4DEEFBC-7A79-44F9-961A-772FEEAD6047}" type="pres">
      <dgm:prSet presAssocID="{E41389B3-7877-43C3-AC73-CE84C0E4D761}" presName="negativeSpace" presStyleCnt="0"/>
      <dgm:spPr/>
    </dgm:pt>
    <dgm:pt modelId="{0456B344-306B-4DFB-8DE0-C7D0DA874D11}" type="pres">
      <dgm:prSet presAssocID="{E41389B3-7877-43C3-AC73-CE84C0E4D761}" presName="childText" presStyleLbl="conFgAcc1" presStyleIdx="0" presStyleCnt="6">
        <dgm:presLayoutVars>
          <dgm:bulletEnabled val="1"/>
        </dgm:presLayoutVars>
      </dgm:prSet>
      <dgm:spPr/>
    </dgm:pt>
    <dgm:pt modelId="{FD7AE18B-42A9-4C3E-B6A3-5DAFDB54C8AA}" type="pres">
      <dgm:prSet presAssocID="{541E2B0F-62CC-4B86-A587-8162380AC516}" presName="spaceBetweenRectangles" presStyleCnt="0"/>
      <dgm:spPr/>
    </dgm:pt>
    <dgm:pt modelId="{435A1A3D-0ECC-48BD-829E-626376DFF516}" type="pres">
      <dgm:prSet presAssocID="{5FD5BB13-7DC6-4A82-8302-03952045B8B3}" presName="parentLin" presStyleCnt="0"/>
      <dgm:spPr/>
    </dgm:pt>
    <dgm:pt modelId="{E3B9A122-9170-4FFB-A417-A1D0FCCCA6E4}" type="pres">
      <dgm:prSet presAssocID="{5FD5BB13-7DC6-4A82-8302-03952045B8B3}" presName="parentLeftMargin" presStyleLbl="node1" presStyleIdx="0" presStyleCnt="6"/>
      <dgm:spPr/>
    </dgm:pt>
    <dgm:pt modelId="{A55DBAF1-91A3-408F-AA54-3771148B692C}" type="pres">
      <dgm:prSet presAssocID="{5FD5BB13-7DC6-4A82-8302-03952045B8B3}" presName="parentText" presStyleLbl="node1" presStyleIdx="1" presStyleCnt="6">
        <dgm:presLayoutVars>
          <dgm:chMax val="0"/>
          <dgm:bulletEnabled val="1"/>
        </dgm:presLayoutVars>
      </dgm:prSet>
      <dgm:spPr/>
    </dgm:pt>
    <dgm:pt modelId="{5E49DBCE-1338-4CD8-8C9C-17C90ACA6A4F}" type="pres">
      <dgm:prSet presAssocID="{5FD5BB13-7DC6-4A82-8302-03952045B8B3}" presName="negativeSpace" presStyleCnt="0"/>
      <dgm:spPr/>
    </dgm:pt>
    <dgm:pt modelId="{43AFC206-3299-4C4C-B3F3-DC2A7E47F8A5}" type="pres">
      <dgm:prSet presAssocID="{5FD5BB13-7DC6-4A82-8302-03952045B8B3}" presName="childText" presStyleLbl="conFgAcc1" presStyleIdx="1" presStyleCnt="6">
        <dgm:presLayoutVars>
          <dgm:bulletEnabled val="1"/>
        </dgm:presLayoutVars>
      </dgm:prSet>
      <dgm:spPr/>
    </dgm:pt>
    <dgm:pt modelId="{FF79A62F-963E-4A6C-825D-8F883EFD95B6}" type="pres">
      <dgm:prSet presAssocID="{D942E82D-EA71-4819-ACB2-4F51F25B693A}" presName="spaceBetweenRectangles" presStyleCnt="0"/>
      <dgm:spPr/>
    </dgm:pt>
    <dgm:pt modelId="{77081A5B-50BA-46C7-98D0-ACAEB692E066}" type="pres">
      <dgm:prSet presAssocID="{17BC46FC-13DA-4D2B-A566-CB3AA45D6639}" presName="parentLin" presStyleCnt="0"/>
      <dgm:spPr/>
    </dgm:pt>
    <dgm:pt modelId="{F58F692D-1D8C-477D-B9FC-F2C30EAA7CD5}" type="pres">
      <dgm:prSet presAssocID="{17BC46FC-13DA-4D2B-A566-CB3AA45D6639}" presName="parentLeftMargin" presStyleLbl="node1" presStyleIdx="1" presStyleCnt="6"/>
      <dgm:spPr/>
    </dgm:pt>
    <dgm:pt modelId="{E55E5E35-1967-46F3-B3C4-8414F8937812}" type="pres">
      <dgm:prSet presAssocID="{17BC46FC-13DA-4D2B-A566-CB3AA45D6639}" presName="parentText" presStyleLbl="node1" presStyleIdx="2" presStyleCnt="6">
        <dgm:presLayoutVars>
          <dgm:chMax val="0"/>
          <dgm:bulletEnabled val="1"/>
        </dgm:presLayoutVars>
      </dgm:prSet>
      <dgm:spPr/>
    </dgm:pt>
    <dgm:pt modelId="{EA252751-1F90-426D-BB00-4E2879839DE5}" type="pres">
      <dgm:prSet presAssocID="{17BC46FC-13DA-4D2B-A566-CB3AA45D6639}" presName="negativeSpace" presStyleCnt="0"/>
      <dgm:spPr/>
    </dgm:pt>
    <dgm:pt modelId="{ADCA054C-CB6D-4E1A-88CA-CEEE7E2B4C42}" type="pres">
      <dgm:prSet presAssocID="{17BC46FC-13DA-4D2B-A566-CB3AA45D6639}" presName="childText" presStyleLbl="conFgAcc1" presStyleIdx="2" presStyleCnt="6">
        <dgm:presLayoutVars>
          <dgm:bulletEnabled val="1"/>
        </dgm:presLayoutVars>
      </dgm:prSet>
      <dgm:spPr/>
    </dgm:pt>
    <dgm:pt modelId="{2DBBBDD8-F1E3-463B-93B2-39E04503DBB1}" type="pres">
      <dgm:prSet presAssocID="{111427D9-2EB6-432F-BDF2-4AE7EABB0CD1}" presName="spaceBetweenRectangles" presStyleCnt="0"/>
      <dgm:spPr/>
    </dgm:pt>
    <dgm:pt modelId="{17C833FC-8E2E-448A-94B0-14D3955B5489}" type="pres">
      <dgm:prSet presAssocID="{447A5709-F404-4B51-A79F-8F02656134FC}" presName="parentLin" presStyleCnt="0"/>
      <dgm:spPr/>
    </dgm:pt>
    <dgm:pt modelId="{8F0A2852-DAB6-4B64-BD01-8251399F1417}" type="pres">
      <dgm:prSet presAssocID="{447A5709-F404-4B51-A79F-8F02656134FC}" presName="parentLeftMargin" presStyleLbl="node1" presStyleIdx="2" presStyleCnt="6"/>
      <dgm:spPr/>
    </dgm:pt>
    <dgm:pt modelId="{87270215-89B8-4578-A723-9085A3475432}" type="pres">
      <dgm:prSet presAssocID="{447A5709-F404-4B51-A79F-8F02656134FC}" presName="parentText" presStyleLbl="node1" presStyleIdx="3" presStyleCnt="6">
        <dgm:presLayoutVars>
          <dgm:chMax val="0"/>
          <dgm:bulletEnabled val="1"/>
        </dgm:presLayoutVars>
      </dgm:prSet>
      <dgm:spPr/>
    </dgm:pt>
    <dgm:pt modelId="{A02A4318-C9DF-4B75-8001-5140EBB80F94}" type="pres">
      <dgm:prSet presAssocID="{447A5709-F404-4B51-A79F-8F02656134FC}" presName="negativeSpace" presStyleCnt="0"/>
      <dgm:spPr/>
    </dgm:pt>
    <dgm:pt modelId="{D615EDDE-4444-489E-B20F-90B343621008}" type="pres">
      <dgm:prSet presAssocID="{447A5709-F404-4B51-A79F-8F02656134FC}" presName="childText" presStyleLbl="conFgAcc1" presStyleIdx="3" presStyleCnt="6">
        <dgm:presLayoutVars>
          <dgm:bulletEnabled val="1"/>
        </dgm:presLayoutVars>
      </dgm:prSet>
      <dgm:spPr/>
    </dgm:pt>
    <dgm:pt modelId="{1CA7AA1E-BC99-483A-B740-39544CE9D53A}" type="pres">
      <dgm:prSet presAssocID="{2B9B432D-F211-48C6-9110-97A6FEB485F4}" presName="spaceBetweenRectangles" presStyleCnt="0"/>
      <dgm:spPr/>
    </dgm:pt>
    <dgm:pt modelId="{A7647992-1C28-40D9-9B8B-A8794E9CD470}" type="pres">
      <dgm:prSet presAssocID="{47E51DC0-B5AF-4D87-9051-D81E476A8AAE}" presName="parentLin" presStyleCnt="0"/>
      <dgm:spPr/>
    </dgm:pt>
    <dgm:pt modelId="{ACB80F69-B5B1-455D-93F0-AA31ED8217C7}" type="pres">
      <dgm:prSet presAssocID="{47E51DC0-B5AF-4D87-9051-D81E476A8AAE}" presName="parentLeftMargin" presStyleLbl="node1" presStyleIdx="3" presStyleCnt="6"/>
      <dgm:spPr/>
    </dgm:pt>
    <dgm:pt modelId="{B59C117A-C08E-4800-BA29-9D6D4EEBB71B}" type="pres">
      <dgm:prSet presAssocID="{47E51DC0-B5AF-4D87-9051-D81E476A8AAE}" presName="parentText" presStyleLbl="node1" presStyleIdx="4" presStyleCnt="6">
        <dgm:presLayoutVars>
          <dgm:chMax val="0"/>
          <dgm:bulletEnabled val="1"/>
        </dgm:presLayoutVars>
      </dgm:prSet>
      <dgm:spPr/>
    </dgm:pt>
    <dgm:pt modelId="{FD6E8946-84DF-455E-8AFD-DF5A5A7FA1CD}" type="pres">
      <dgm:prSet presAssocID="{47E51DC0-B5AF-4D87-9051-D81E476A8AAE}" presName="negativeSpace" presStyleCnt="0"/>
      <dgm:spPr/>
    </dgm:pt>
    <dgm:pt modelId="{E8A29745-9CA1-4F1F-AF02-B0A61E1DA066}" type="pres">
      <dgm:prSet presAssocID="{47E51DC0-B5AF-4D87-9051-D81E476A8AAE}" presName="childText" presStyleLbl="conFgAcc1" presStyleIdx="4" presStyleCnt="6">
        <dgm:presLayoutVars>
          <dgm:bulletEnabled val="1"/>
        </dgm:presLayoutVars>
      </dgm:prSet>
      <dgm:spPr/>
    </dgm:pt>
    <dgm:pt modelId="{DDF672A0-D2BE-4F7F-8ACA-81F5B548CFAC}" type="pres">
      <dgm:prSet presAssocID="{DBC0F14E-43E9-4EA5-8A32-44B6A5D1DEF4}" presName="spaceBetweenRectangles" presStyleCnt="0"/>
      <dgm:spPr/>
    </dgm:pt>
    <dgm:pt modelId="{2F2BF589-441D-4EDB-83D2-0950DBBD799E}" type="pres">
      <dgm:prSet presAssocID="{47D5158E-86D5-4C65-B848-CE53CA0BE9F9}" presName="parentLin" presStyleCnt="0"/>
      <dgm:spPr/>
    </dgm:pt>
    <dgm:pt modelId="{8EBAAD2C-5166-43CF-8EE3-E0CD50D2BC90}" type="pres">
      <dgm:prSet presAssocID="{47D5158E-86D5-4C65-B848-CE53CA0BE9F9}" presName="parentLeftMargin" presStyleLbl="node1" presStyleIdx="4" presStyleCnt="6"/>
      <dgm:spPr/>
    </dgm:pt>
    <dgm:pt modelId="{87DA04E1-2B44-4B90-975B-17EDC287BF4F}" type="pres">
      <dgm:prSet presAssocID="{47D5158E-86D5-4C65-B848-CE53CA0BE9F9}" presName="parentText" presStyleLbl="node1" presStyleIdx="5" presStyleCnt="6">
        <dgm:presLayoutVars>
          <dgm:chMax val="0"/>
          <dgm:bulletEnabled val="1"/>
        </dgm:presLayoutVars>
      </dgm:prSet>
      <dgm:spPr/>
    </dgm:pt>
    <dgm:pt modelId="{B398EB7A-20A3-4B8D-B746-0BDEC5E1BFD6}" type="pres">
      <dgm:prSet presAssocID="{47D5158E-86D5-4C65-B848-CE53CA0BE9F9}" presName="negativeSpace" presStyleCnt="0"/>
      <dgm:spPr/>
    </dgm:pt>
    <dgm:pt modelId="{656BD627-B655-4A87-B81E-40D274F3445C}" type="pres">
      <dgm:prSet presAssocID="{47D5158E-86D5-4C65-B848-CE53CA0BE9F9}" presName="childText" presStyleLbl="conFgAcc1" presStyleIdx="5" presStyleCnt="6">
        <dgm:presLayoutVars>
          <dgm:bulletEnabled val="1"/>
        </dgm:presLayoutVars>
      </dgm:prSet>
      <dgm:spPr/>
    </dgm:pt>
  </dgm:ptLst>
  <dgm:cxnLst>
    <dgm:cxn modelId="{0767720A-53DB-40F2-ACA3-C11D064900AC}" type="presOf" srcId="{47E51DC0-B5AF-4D87-9051-D81E476A8AAE}" destId="{ACB80F69-B5B1-455D-93F0-AA31ED8217C7}" srcOrd="0" destOrd="0" presId="urn:microsoft.com/office/officeart/2005/8/layout/list1"/>
    <dgm:cxn modelId="{16987F0F-2F0F-44A4-887A-8DA0D0F01B8B}" type="presOf" srcId="{DD6E7159-EF22-41F3-8BE6-A2E918C529A6}" destId="{43AFC206-3299-4C4C-B3F3-DC2A7E47F8A5}" srcOrd="0" destOrd="0" presId="urn:microsoft.com/office/officeart/2005/8/layout/list1"/>
    <dgm:cxn modelId="{3126FE18-81FD-4066-82C6-0B3F54B0C0E1}" srcId="{5FD5BB13-7DC6-4A82-8302-03952045B8B3}" destId="{DD6E7159-EF22-41F3-8BE6-A2E918C529A6}" srcOrd="0" destOrd="0" parTransId="{D7EDF251-905B-4D40-8ADA-8EAEC089AA90}" sibTransId="{9684322A-EDD7-4A55-916A-06E528F7E0E8}"/>
    <dgm:cxn modelId="{A968162B-0838-419B-A4C2-DFDC22DDB9D6}" srcId="{2A068292-3841-4780-A5E0-52E60268D5E8}" destId="{47D5158E-86D5-4C65-B848-CE53CA0BE9F9}" srcOrd="5" destOrd="0" parTransId="{FC59F4A7-672E-45F8-A3F5-BB5C43EE1736}" sibTransId="{65626E82-4199-4262-A167-BD142CFDB050}"/>
    <dgm:cxn modelId="{668FED2E-6630-4D21-AA95-1DAB5BA12ACC}" type="presOf" srcId="{4111F24B-2AA3-456B-B3F6-05696C9DBF73}" destId="{0456B344-306B-4DFB-8DE0-C7D0DA874D11}" srcOrd="0" destOrd="0" presId="urn:microsoft.com/office/officeart/2005/8/layout/list1"/>
    <dgm:cxn modelId="{72272330-7C4F-4BA2-B6E3-D3442BD1F234}" type="presOf" srcId="{17BC46FC-13DA-4D2B-A566-CB3AA45D6639}" destId="{E55E5E35-1967-46F3-B3C4-8414F8937812}" srcOrd="1" destOrd="0" presId="urn:microsoft.com/office/officeart/2005/8/layout/list1"/>
    <dgm:cxn modelId="{7CA58A31-9575-40D7-8A6D-400B4FCB9423}" type="presOf" srcId="{3DE10741-15B0-41E0-AD7E-8500F03A1E83}" destId="{656BD627-B655-4A87-B81E-40D274F3445C}" srcOrd="0" destOrd="0" presId="urn:microsoft.com/office/officeart/2005/8/layout/list1"/>
    <dgm:cxn modelId="{3601C939-9236-41A6-8898-476762F81B0A}" type="presOf" srcId="{5FD5BB13-7DC6-4A82-8302-03952045B8B3}" destId="{E3B9A122-9170-4FFB-A417-A1D0FCCCA6E4}" srcOrd="0" destOrd="0" presId="urn:microsoft.com/office/officeart/2005/8/layout/list1"/>
    <dgm:cxn modelId="{1E6B4E6A-4FE4-444D-94AD-E44E03B202C6}" type="presOf" srcId="{E41389B3-7877-43C3-AC73-CE84C0E4D761}" destId="{15859BCF-DA2F-4D9E-B668-B54E96D2A64B}" srcOrd="0" destOrd="0" presId="urn:microsoft.com/office/officeart/2005/8/layout/list1"/>
    <dgm:cxn modelId="{60AE4E50-3E26-437A-82A1-D8C695A7DACC}" srcId="{E41389B3-7877-43C3-AC73-CE84C0E4D761}" destId="{4111F24B-2AA3-456B-B3F6-05696C9DBF73}" srcOrd="0" destOrd="0" parTransId="{1164DD5F-B74F-4D29-B06F-6692206CE7CC}" sibTransId="{4CB4AA13-9FED-4D3D-96CC-BD32D151077A}"/>
    <dgm:cxn modelId="{F5BB6952-A38A-4F92-A9B3-F712C39475C7}" type="presOf" srcId="{5FD5BB13-7DC6-4A82-8302-03952045B8B3}" destId="{A55DBAF1-91A3-408F-AA54-3771148B692C}" srcOrd="1" destOrd="0" presId="urn:microsoft.com/office/officeart/2005/8/layout/list1"/>
    <dgm:cxn modelId="{562B8779-1052-4FA8-9340-0275F241CE6C}" type="presOf" srcId="{47D5158E-86D5-4C65-B848-CE53CA0BE9F9}" destId="{8EBAAD2C-5166-43CF-8EE3-E0CD50D2BC90}" srcOrd="0" destOrd="0" presId="urn:microsoft.com/office/officeart/2005/8/layout/list1"/>
    <dgm:cxn modelId="{500BCC85-F84E-456A-B0DF-E2F281081F74}" type="presOf" srcId="{47E51DC0-B5AF-4D87-9051-D81E476A8AAE}" destId="{B59C117A-C08E-4800-BA29-9D6D4EEBB71B}" srcOrd="1" destOrd="0" presId="urn:microsoft.com/office/officeart/2005/8/layout/list1"/>
    <dgm:cxn modelId="{CDEF3894-E71A-43E3-B4B6-4ABA89B83892}" srcId="{2A068292-3841-4780-A5E0-52E60268D5E8}" destId="{E41389B3-7877-43C3-AC73-CE84C0E4D761}" srcOrd="0" destOrd="0" parTransId="{B6ABD878-C3C8-4920-A882-7D8A4BD403FC}" sibTransId="{541E2B0F-62CC-4B86-A587-8162380AC516}"/>
    <dgm:cxn modelId="{2C0B7795-0A47-4D79-8091-7EDB90717B22}" type="presOf" srcId="{E41389B3-7877-43C3-AC73-CE84C0E4D761}" destId="{800351AF-A1FC-434C-B916-EC6939A14D87}" srcOrd="1" destOrd="0" presId="urn:microsoft.com/office/officeart/2005/8/layout/list1"/>
    <dgm:cxn modelId="{808217A0-0BCD-4984-B55D-945ECF27D823}" srcId="{2A068292-3841-4780-A5E0-52E60268D5E8}" destId="{47E51DC0-B5AF-4D87-9051-D81E476A8AAE}" srcOrd="4" destOrd="0" parTransId="{6CE17FA6-1545-482E-A904-5B0F53977D95}" sibTransId="{DBC0F14E-43E9-4EA5-8A32-44B6A5D1DEF4}"/>
    <dgm:cxn modelId="{2F2C93A7-8F9A-4805-B20A-B3580CD0F76E}" type="presOf" srcId="{447A5709-F404-4B51-A79F-8F02656134FC}" destId="{8F0A2852-DAB6-4B64-BD01-8251399F1417}" srcOrd="0" destOrd="0" presId="urn:microsoft.com/office/officeart/2005/8/layout/list1"/>
    <dgm:cxn modelId="{15A5EDB4-6E09-4A8C-B010-716BEE35B149}" srcId="{47D5158E-86D5-4C65-B848-CE53CA0BE9F9}" destId="{3DE10741-15B0-41E0-AD7E-8500F03A1E83}" srcOrd="0" destOrd="0" parTransId="{9B02F88E-81FC-4967-AC8F-ED7F52313219}" sibTransId="{C2D0F970-4E4A-40A7-A02E-6A5A2834E865}"/>
    <dgm:cxn modelId="{B157A7CF-D88B-4EFB-BDA9-B0465C2B10BA}" type="presOf" srcId="{17BC46FC-13DA-4D2B-A566-CB3AA45D6639}" destId="{F58F692D-1D8C-477D-B9FC-F2C30EAA7CD5}" srcOrd="0" destOrd="0" presId="urn:microsoft.com/office/officeart/2005/8/layout/list1"/>
    <dgm:cxn modelId="{9FFD07D5-3A9E-499A-8B5D-7550584F4E17}" type="presOf" srcId="{2A068292-3841-4780-A5E0-52E60268D5E8}" destId="{FDFBA0E4-6429-412B-ABFE-B6097C6AA36B}" srcOrd="0" destOrd="0" presId="urn:microsoft.com/office/officeart/2005/8/layout/list1"/>
    <dgm:cxn modelId="{D86840E4-8A1C-4566-8CD5-6D3F8D54E922}" srcId="{2A068292-3841-4780-A5E0-52E60268D5E8}" destId="{447A5709-F404-4B51-A79F-8F02656134FC}" srcOrd="3" destOrd="0" parTransId="{FB39CA68-441E-4A38-98E1-466E5DC3F746}" sibTransId="{2B9B432D-F211-48C6-9110-97A6FEB485F4}"/>
    <dgm:cxn modelId="{C35339E6-0C71-44B0-A1EB-2D8F1FF9C93D}" srcId="{2A068292-3841-4780-A5E0-52E60268D5E8}" destId="{5FD5BB13-7DC6-4A82-8302-03952045B8B3}" srcOrd="1" destOrd="0" parTransId="{82739732-1D08-436F-98B1-2395D5DFFAEB}" sibTransId="{D942E82D-EA71-4819-ACB2-4F51F25B693A}"/>
    <dgm:cxn modelId="{C574A1F2-6C22-4C75-98AE-9AD483C72F0C}" type="presOf" srcId="{447A5709-F404-4B51-A79F-8F02656134FC}" destId="{87270215-89B8-4578-A723-9085A3475432}" srcOrd="1" destOrd="0" presId="urn:microsoft.com/office/officeart/2005/8/layout/list1"/>
    <dgm:cxn modelId="{C8FC07F7-01F9-4CB9-B8D5-B5B216374E27}" srcId="{2A068292-3841-4780-A5E0-52E60268D5E8}" destId="{17BC46FC-13DA-4D2B-A566-CB3AA45D6639}" srcOrd="2" destOrd="0" parTransId="{C53CF889-B386-4A77-8B7B-9D95BE2C05A0}" sibTransId="{111427D9-2EB6-432F-BDF2-4AE7EABB0CD1}"/>
    <dgm:cxn modelId="{F25391FB-8BBA-47BE-874A-4CD84503D588}" type="presOf" srcId="{47D5158E-86D5-4C65-B848-CE53CA0BE9F9}" destId="{87DA04E1-2B44-4B90-975B-17EDC287BF4F}" srcOrd="1" destOrd="0" presId="urn:microsoft.com/office/officeart/2005/8/layout/list1"/>
    <dgm:cxn modelId="{3CE731D6-1438-40F9-B295-44315F799D29}" type="presParOf" srcId="{FDFBA0E4-6429-412B-ABFE-B6097C6AA36B}" destId="{B22A5428-2757-4839-8511-AB9E42DA33B4}" srcOrd="0" destOrd="0" presId="urn:microsoft.com/office/officeart/2005/8/layout/list1"/>
    <dgm:cxn modelId="{8ED70284-F69F-45C4-B273-3F34E7C4A7EA}" type="presParOf" srcId="{B22A5428-2757-4839-8511-AB9E42DA33B4}" destId="{15859BCF-DA2F-4D9E-B668-B54E96D2A64B}" srcOrd="0" destOrd="0" presId="urn:microsoft.com/office/officeart/2005/8/layout/list1"/>
    <dgm:cxn modelId="{E76199FB-D337-4800-94E7-13F7A63CCB03}" type="presParOf" srcId="{B22A5428-2757-4839-8511-AB9E42DA33B4}" destId="{800351AF-A1FC-434C-B916-EC6939A14D87}" srcOrd="1" destOrd="0" presId="urn:microsoft.com/office/officeart/2005/8/layout/list1"/>
    <dgm:cxn modelId="{D291AE5D-EEDB-4941-9D4C-32FD8B1C2F4F}" type="presParOf" srcId="{FDFBA0E4-6429-412B-ABFE-B6097C6AA36B}" destId="{D4DEEFBC-7A79-44F9-961A-772FEEAD6047}" srcOrd="1" destOrd="0" presId="urn:microsoft.com/office/officeart/2005/8/layout/list1"/>
    <dgm:cxn modelId="{042C523A-FD01-4A44-A97C-AE2A4AA9EDFA}" type="presParOf" srcId="{FDFBA0E4-6429-412B-ABFE-B6097C6AA36B}" destId="{0456B344-306B-4DFB-8DE0-C7D0DA874D11}" srcOrd="2" destOrd="0" presId="urn:microsoft.com/office/officeart/2005/8/layout/list1"/>
    <dgm:cxn modelId="{AE712AD7-E92A-4F2C-9F07-168ED04845BF}" type="presParOf" srcId="{FDFBA0E4-6429-412B-ABFE-B6097C6AA36B}" destId="{FD7AE18B-42A9-4C3E-B6A3-5DAFDB54C8AA}" srcOrd="3" destOrd="0" presId="urn:microsoft.com/office/officeart/2005/8/layout/list1"/>
    <dgm:cxn modelId="{F212BB9C-44C4-4081-B759-0B49DB1449CC}" type="presParOf" srcId="{FDFBA0E4-6429-412B-ABFE-B6097C6AA36B}" destId="{435A1A3D-0ECC-48BD-829E-626376DFF516}" srcOrd="4" destOrd="0" presId="urn:microsoft.com/office/officeart/2005/8/layout/list1"/>
    <dgm:cxn modelId="{9A4B96BB-5F88-444D-B9EE-D653DBF3C2BC}" type="presParOf" srcId="{435A1A3D-0ECC-48BD-829E-626376DFF516}" destId="{E3B9A122-9170-4FFB-A417-A1D0FCCCA6E4}" srcOrd="0" destOrd="0" presId="urn:microsoft.com/office/officeart/2005/8/layout/list1"/>
    <dgm:cxn modelId="{8484C6F5-102C-427B-838F-1870AFA5BFA3}" type="presParOf" srcId="{435A1A3D-0ECC-48BD-829E-626376DFF516}" destId="{A55DBAF1-91A3-408F-AA54-3771148B692C}" srcOrd="1" destOrd="0" presId="urn:microsoft.com/office/officeart/2005/8/layout/list1"/>
    <dgm:cxn modelId="{F2AA8163-5980-4711-B898-25DA6E1EFAE3}" type="presParOf" srcId="{FDFBA0E4-6429-412B-ABFE-B6097C6AA36B}" destId="{5E49DBCE-1338-4CD8-8C9C-17C90ACA6A4F}" srcOrd="5" destOrd="0" presId="urn:microsoft.com/office/officeart/2005/8/layout/list1"/>
    <dgm:cxn modelId="{575B71C1-F152-48F8-87F8-27543A2CE99F}" type="presParOf" srcId="{FDFBA0E4-6429-412B-ABFE-B6097C6AA36B}" destId="{43AFC206-3299-4C4C-B3F3-DC2A7E47F8A5}" srcOrd="6" destOrd="0" presId="urn:microsoft.com/office/officeart/2005/8/layout/list1"/>
    <dgm:cxn modelId="{C59D78F1-A907-4D58-9807-BF622D6C6D86}" type="presParOf" srcId="{FDFBA0E4-6429-412B-ABFE-B6097C6AA36B}" destId="{FF79A62F-963E-4A6C-825D-8F883EFD95B6}" srcOrd="7" destOrd="0" presId="urn:microsoft.com/office/officeart/2005/8/layout/list1"/>
    <dgm:cxn modelId="{40350844-E6F9-43B7-A48B-701575C2B0D1}" type="presParOf" srcId="{FDFBA0E4-6429-412B-ABFE-B6097C6AA36B}" destId="{77081A5B-50BA-46C7-98D0-ACAEB692E066}" srcOrd="8" destOrd="0" presId="urn:microsoft.com/office/officeart/2005/8/layout/list1"/>
    <dgm:cxn modelId="{EFB34B2D-F5EA-4C3A-98D2-40ADA8C3DDD9}" type="presParOf" srcId="{77081A5B-50BA-46C7-98D0-ACAEB692E066}" destId="{F58F692D-1D8C-477D-B9FC-F2C30EAA7CD5}" srcOrd="0" destOrd="0" presId="urn:microsoft.com/office/officeart/2005/8/layout/list1"/>
    <dgm:cxn modelId="{86E478E7-CB75-4828-8930-839F49D1262C}" type="presParOf" srcId="{77081A5B-50BA-46C7-98D0-ACAEB692E066}" destId="{E55E5E35-1967-46F3-B3C4-8414F8937812}" srcOrd="1" destOrd="0" presId="urn:microsoft.com/office/officeart/2005/8/layout/list1"/>
    <dgm:cxn modelId="{D544E802-9FD0-4C7F-BB4A-76FE976220AD}" type="presParOf" srcId="{FDFBA0E4-6429-412B-ABFE-B6097C6AA36B}" destId="{EA252751-1F90-426D-BB00-4E2879839DE5}" srcOrd="9" destOrd="0" presId="urn:microsoft.com/office/officeart/2005/8/layout/list1"/>
    <dgm:cxn modelId="{98F22847-6981-4BE5-BCB9-0660DE2EFD35}" type="presParOf" srcId="{FDFBA0E4-6429-412B-ABFE-B6097C6AA36B}" destId="{ADCA054C-CB6D-4E1A-88CA-CEEE7E2B4C42}" srcOrd="10" destOrd="0" presId="urn:microsoft.com/office/officeart/2005/8/layout/list1"/>
    <dgm:cxn modelId="{6255736D-3D17-48AC-9485-6551D26DAA7D}" type="presParOf" srcId="{FDFBA0E4-6429-412B-ABFE-B6097C6AA36B}" destId="{2DBBBDD8-F1E3-463B-93B2-39E04503DBB1}" srcOrd="11" destOrd="0" presId="urn:microsoft.com/office/officeart/2005/8/layout/list1"/>
    <dgm:cxn modelId="{904BF11A-A6E9-4C27-AF1E-15BEA98DB7C3}" type="presParOf" srcId="{FDFBA0E4-6429-412B-ABFE-B6097C6AA36B}" destId="{17C833FC-8E2E-448A-94B0-14D3955B5489}" srcOrd="12" destOrd="0" presId="urn:microsoft.com/office/officeart/2005/8/layout/list1"/>
    <dgm:cxn modelId="{1A8EFCB1-0C2F-4682-8D58-C21410BC1B42}" type="presParOf" srcId="{17C833FC-8E2E-448A-94B0-14D3955B5489}" destId="{8F0A2852-DAB6-4B64-BD01-8251399F1417}" srcOrd="0" destOrd="0" presId="urn:microsoft.com/office/officeart/2005/8/layout/list1"/>
    <dgm:cxn modelId="{BD8F1575-993C-4414-B9B6-5F7BE93CCFA9}" type="presParOf" srcId="{17C833FC-8E2E-448A-94B0-14D3955B5489}" destId="{87270215-89B8-4578-A723-9085A3475432}" srcOrd="1" destOrd="0" presId="urn:microsoft.com/office/officeart/2005/8/layout/list1"/>
    <dgm:cxn modelId="{8360C513-5DE0-4A1C-8FAC-450A0B212C4C}" type="presParOf" srcId="{FDFBA0E4-6429-412B-ABFE-B6097C6AA36B}" destId="{A02A4318-C9DF-4B75-8001-5140EBB80F94}" srcOrd="13" destOrd="0" presId="urn:microsoft.com/office/officeart/2005/8/layout/list1"/>
    <dgm:cxn modelId="{5E368AFF-BEAF-49D4-9A63-383EE11F4F0C}" type="presParOf" srcId="{FDFBA0E4-6429-412B-ABFE-B6097C6AA36B}" destId="{D615EDDE-4444-489E-B20F-90B343621008}" srcOrd="14" destOrd="0" presId="urn:microsoft.com/office/officeart/2005/8/layout/list1"/>
    <dgm:cxn modelId="{50FE78B8-B1E1-4E98-96BC-34336C8515B0}" type="presParOf" srcId="{FDFBA0E4-6429-412B-ABFE-B6097C6AA36B}" destId="{1CA7AA1E-BC99-483A-B740-39544CE9D53A}" srcOrd="15" destOrd="0" presId="urn:microsoft.com/office/officeart/2005/8/layout/list1"/>
    <dgm:cxn modelId="{86867C58-310E-42D4-8F60-1115DA757A27}" type="presParOf" srcId="{FDFBA0E4-6429-412B-ABFE-B6097C6AA36B}" destId="{A7647992-1C28-40D9-9B8B-A8794E9CD470}" srcOrd="16" destOrd="0" presId="urn:microsoft.com/office/officeart/2005/8/layout/list1"/>
    <dgm:cxn modelId="{A9548D14-86A5-4B32-9FF9-17A5F46CB185}" type="presParOf" srcId="{A7647992-1C28-40D9-9B8B-A8794E9CD470}" destId="{ACB80F69-B5B1-455D-93F0-AA31ED8217C7}" srcOrd="0" destOrd="0" presId="urn:microsoft.com/office/officeart/2005/8/layout/list1"/>
    <dgm:cxn modelId="{683946E7-8F0F-461F-BEBF-2109C2ABC198}" type="presParOf" srcId="{A7647992-1C28-40D9-9B8B-A8794E9CD470}" destId="{B59C117A-C08E-4800-BA29-9D6D4EEBB71B}" srcOrd="1" destOrd="0" presId="urn:microsoft.com/office/officeart/2005/8/layout/list1"/>
    <dgm:cxn modelId="{A15B4D4A-E0D6-432C-88B5-3F6DA9E033A7}" type="presParOf" srcId="{FDFBA0E4-6429-412B-ABFE-B6097C6AA36B}" destId="{FD6E8946-84DF-455E-8AFD-DF5A5A7FA1CD}" srcOrd="17" destOrd="0" presId="urn:microsoft.com/office/officeart/2005/8/layout/list1"/>
    <dgm:cxn modelId="{1889A149-B772-4D0A-8353-3A82A3F68CAC}" type="presParOf" srcId="{FDFBA0E4-6429-412B-ABFE-B6097C6AA36B}" destId="{E8A29745-9CA1-4F1F-AF02-B0A61E1DA066}" srcOrd="18" destOrd="0" presId="urn:microsoft.com/office/officeart/2005/8/layout/list1"/>
    <dgm:cxn modelId="{AB584D5B-9B95-4AD3-ADE4-AB54DB330BA4}" type="presParOf" srcId="{FDFBA0E4-6429-412B-ABFE-B6097C6AA36B}" destId="{DDF672A0-D2BE-4F7F-8ACA-81F5B548CFAC}" srcOrd="19" destOrd="0" presId="urn:microsoft.com/office/officeart/2005/8/layout/list1"/>
    <dgm:cxn modelId="{BB9A0C79-6400-429A-8F6A-0C9278917AE7}" type="presParOf" srcId="{FDFBA0E4-6429-412B-ABFE-B6097C6AA36B}" destId="{2F2BF589-441D-4EDB-83D2-0950DBBD799E}" srcOrd="20" destOrd="0" presId="urn:microsoft.com/office/officeart/2005/8/layout/list1"/>
    <dgm:cxn modelId="{9E2F8F0D-DECB-446A-8D53-A4190339AF2F}" type="presParOf" srcId="{2F2BF589-441D-4EDB-83D2-0950DBBD799E}" destId="{8EBAAD2C-5166-43CF-8EE3-E0CD50D2BC90}" srcOrd="0" destOrd="0" presId="urn:microsoft.com/office/officeart/2005/8/layout/list1"/>
    <dgm:cxn modelId="{9FF9D772-132F-442C-858D-F453F6F153AB}" type="presParOf" srcId="{2F2BF589-441D-4EDB-83D2-0950DBBD799E}" destId="{87DA04E1-2B44-4B90-975B-17EDC287BF4F}" srcOrd="1" destOrd="0" presId="urn:microsoft.com/office/officeart/2005/8/layout/list1"/>
    <dgm:cxn modelId="{816B1F28-2803-468E-A421-B801ECB92A33}" type="presParOf" srcId="{FDFBA0E4-6429-412B-ABFE-B6097C6AA36B}" destId="{B398EB7A-20A3-4B8D-B746-0BDEC5E1BFD6}" srcOrd="21" destOrd="0" presId="urn:microsoft.com/office/officeart/2005/8/layout/list1"/>
    <dgm:cxn modelId="{3338674A-0095-4E1A-A4E2-D20098018F13}" type="presParOf" srcId="{FDFBA0E4-6429-412B-ABFE-B6097C6AA36B}" destId="{656BD627-B655-4A87-B81E-40D274F3445C}"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16FE78-14A7-46A8-AA6B-2F8ACD66DF24}"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068CDE8-2761-45B6-B168-54ABE6ABEC6F}">
      <dgm:prSet custT="1"/>
      <dgm:spPr/>
      <dgm:t>
        <a:bodyPr/>
        <a:lstStyle/>
        <a:p>
          <a:r>
            <a:rPr lang="ar-SA" sz="2400" dirty="0">
              <a:latin typeface="Sakkal Majalla" panose="02000000000000000000" pitchFamily="2" charset="-78"/>
              <a:cs typeface="Sakkal Majalla" panose="02000000000000000000" pitchFamily="2" charset="-78"/>
            </a:rPr>
            <a:t>الصلاة مرآة الحفظ .. لا نفاق لا مخادعة لا مجاملة</a:t>
          </a:r>
          <a:endParaRPr lang="en-US" sz="2400" dirty="0">
            <a:latin typeface="Sakkal Majalla" panose="02000000000000000000" pitchFamily="2" charset="-78"/>
            <a:cs typeface="Sakkal Majalla" panose="02000000000000000000" pitchFamily="2" charset="-78"/>
          </a:endParaRPr>
        </a:p>
      </dgm:t>
    </dgm:pt>
    <dgm:pt modelId="{1627F78E-87DC-4261-AEBF-F0D610BD1611}" type="parTrans" cxnId="{47983F6F-A1C3-4EAB-B2B9-337C3689697A}">
      <dgm:prSet/>
      <dgm:spPr/>
      <dgm:t>
        <a:bodyPr/>
        <a:lstStyle/>
        <a:p>
          <a:endParaRPr lang="en-US"/>
        </a:p>
      </dgm:t>
    </dgm:pt>
    <dgm:pt modelId="{495DF21B-E5B9-48C1-9E16-19FCBFBC7FC8}" type="sibTrans" cxnId="{47983F6F-A1C3-4EAB-B2B9-337C3689697A}">
      <dgm:prSet/>
      <dgm:spPr/>
      <dgm:t>
        <a:bodyPr/>
        <a:lstStyle/>
        <a:p>
          <a:endParaRPr lang="en-US"/>
        </a:p>
      </dgm:t>
    </dgm:pt>
    <dgm:pt modelId="{26FCAF0F-BB2C-4948-876B-6C7C1BC864DE}">
      <dgm:prSet custT="1"/>
      <dgm:spPr/>
      <dgm:t>
        <a:bodyPr/>
        <a:lstStyle/>
        <a:p>
          <a:r>
            <a:rPr lang="ar-SA" sz="2000" dirty="0">
              <a:latin typeface="Sakkal Majalla" panose="02000000000000000000" pitchFamily="2" charset="-78"/>
              <a:cs typeface="Sakkal Majalla" panose="02000000000000000000" pitchFamily="2" charset="-78"/>
            </a:rPr>
            <a:t>التكرار رئيس دولة الحفظ والتركيز وزيره والمراجعة حارسه الأمين</a:t>
          </a:r>
          <a:endParaRPr lang="en-US" sz="2000" dirty="0">
            <a:latin typeface="Sakkal Majalla" panose="02000000000000000000" pitchFamily="2" charset="-78"/>
            <a:cs typeface="Sakkal Majalla" panose="02000000000000000000" pitchFamily="2" charset="-78"/>
          </a:endParaRPr>
        </a:p>
      </dgm:t>
    </dgm:pt>
    <dgm:pt modelId="{5AC2B4DA-9A88-4701-A593-B9BA97CC5FA3}" type="parTrans" cxnId="{ED0AF283-F389-4645-8A97-633EF32933B0}">
      <dgm:prSet/>
      <dgm:spPr/>
      <dgm:t>
        <a:bodyPr/>
        <a:lstStyle/>
        <a:p>
          <a:endParaRPr lang="en-US"/>
        </a:p>
      </dgm:t>
    </dgm:pt>
    <dgm:pt modelId="{7BCB83A7-B8CC-464C-AEF5-17E4D0C7673F}" type="sibTrans" cxnId="{ED0AF283-F389-4645-8A97-633EF32933B0}">
      <dgm:prSet/>
      <dgm:spPr/>
      <dgm:t>
        <a:bodyPr/>
        <a:lstStyle/>
        <a:p>
          <a:endParaRPr lang="en-US"/>
        </a:p>
      </dgm:t>
    </dgm:pt>
    <dgm:pt modelId="{8657ECF5-F361-47E2-A7DE-7328AF722AE3}">
      <dgm:prSet custT="1"/>
      <dgm:spPr/>
      <dgm:t>
        <a:bodyPr/>
        <a:lstStyle/>
        <a:p>
          <a:r>
            <a:rPr lang="ar-SA" sz="1800" dirty="0">
              <a:latin typeface="Sakkal Majalla" panose="02000000000000000000" pitchFamily="2" charset="-78"/>
              <a:cs typeface="Sakkal Majalla" panose="02000000000000000000" pitchFamily="2" charset="-78"/>
            </a:rPr>
            <a:t>الإتقان تاج على رؤوس المهرة لا يراه إلا</a:t>
          </a:r>
          <a:br>
            <a:rPr lang="ar-SA" sz="1800" dirty="0">
              <a:latin typeface="Sakkal Majalla" panose="02000000000000000000" pitchFamily="2" charset="-78"/>
              <a:cs typeface="Sakkal Majalla" panose="02000000000000000000" pitchFamily="2" charset="-78"/>
            </a:rPr>
          </a:br>
          <a:r>
            <a:rPr lang="ar-SA" sz="1800" dirty="0">
              <a:latin typeface="Sakkal Majalla" panose="02000000000000000000" pitchFamily="2" charset="-78"/>
              <a:cs typeface="Sakkal Majalla" panose="02000000000000000000" pitchFamily="2" charset="-78"/>
            </a:rPr>
            <a:t>المتتعتعون ...</a:t>
          </a:r>
          <a:br>
            <a:rPr lang="ar-SA" sz="1800" dirty="0">
              <a:latin typeface="Sakkal Majalla" panose="02000000000000000000" pitchFamily="2" charset="-78"/>
              <a:cs typeface="Sakkal Majalla" panose="02000000000000000000" pitchFamily="2" charset="-78"/>
            </a:rPr>
          </a:br>
          <a:r>
            <a:rPr lang="ar-SA" sz="1800" dirty="0">
              <a:latin typeface="Sakkal Majalla" panose="02000000000000000000" pitchFamily="2" charset="-78"/>
              <a:cs typeface="Sakkal Majalla" panose="02000000000000000000" pitchFamily="2" charset="-78"/>
            </a:rPr>
            <a:t>فإياك وما يدخل على إتقانك أيها الماهر بالتلف ، </a:t>
          </a:r>
          <a:br>
            <a:rPr lang="ar-SA" sz="1800" dirty="0">
              <a:latin typeface="Sakkal Majalla" panose="02000000000000000000" pitchFamily="2" charset="-78"/>
              <a:cs typeface="Sakkal Majalla" panose="02000000000000000000" pitchFamily="2" charset="-78"/>
            </a:rPr>
          </a:br>
          <a:r>
            <a:rPr lang="ar-SA" sz="1800" dirty="0">
              <a:latin typeface="Sakkal Majalla" panose="02000000000000000000" pitchFamily="2" charset="-78"/>
              <a:cs typeface="Sakkal Majalla" panose="02000000000000000000" pitchFamily="2" charset="-78"/>
            </a:rPr>
            <a:t>وانهض أيها المحب لكتاب ربك .. واستعن بربك ،، فبينك وبين الإتقان قنطرة </a:t>
          </a:r>
          <a:br>
            <a:rPr lang="ar-SA" sz="1800" dirty="0">
              <a:latin typeface="Sakkal Majalla" panose="02000000000000000000" pitchFamily="2" charset="-78"/>
              <a:cs typeface="Sakkal Majalla" panose="02000000000000000000" pitchFamily="2" charset="-78"/>
            </a:rPr>
          </a:br>
          <a:r>
            <a:rPr lang="ar-SA" sz="1800" dirty="0">
              <a:latin typeface="Sakkal Majalla" panose="02000000000000000000" pitchFamily="2" charset="-78"/>
              <a:cs typeface="Sakkal Majalla" panose="02000000000000000000" pitchFamily="2" charset="-78"/>
            </a:rPr>
            <a:t>الاجتهاد </a:t>
          </a:r>
          <a:endParaRPr lang="en-US" sz="1800" dirty="0">
            <a:latin typeface="Sakkal Majalla" panose="02000000000000000000" pitchFamily="2" charset="-78"/>
            <a:cs typeface="Sakkal Majalla" panose="02000000000000000000" pitchFamily="2" charset="-78"/>
          </a:endParaRPr>
        </a:p>
      </dgm:t>
    </dgm:pt>
    <dgm:pt modelId="{06B00755-5B31-412A-AB65-9FBEB2853FCB}" type="parTrans" cxnId="{C3840399-FF6F-4045-B25A-F07D2AD93C9C}">
      <dgm:prSet/>
      <dgm:spPr/>
      <dgm:t>
        <a:bodyPr/>
        <a:lstStyle/>
        <a:p>
          <a:endParaRPr lang="en-US"/>
        </a:p>
      </dgm:t>
    </dgm:pt>
    <dgm:pt modelId="{DB443E4A-28B5-4D05-A2C3-132B9F273F2B}" type="sibTrans" cxnId="{C3840399-FF6F-4045-B25A-F07D2AD93C9C}">
      <dgm:prSet/>
      <dgm:spPr/>
      <dgm:t>
        <a:bodyPr/>
        <a:lstStyle/>
        <a:p>
          <a:endParaRPr lang="en-US"/>
        </a:p>
      </dgm:t>
    </dgm:pt>
    <dgm:pt modelId="{CA5A6B9A-5079-45C4-B053-0C901F986A9B}" type="pres">
      <dgm:prSet presAssocID="{C816FE78-14A7-46A8-AA6B-2F8ACD66DF24}" presName="Name0" presStyleCnt="0">
        <dgm:presLayoutVars>
          <dgm:dir/>
          <dgm:animLvl val="lvl"/>
          <dgm:resizeHandles val="exact"/>
        </dgm:presLayoutVars>
      </dgm:prSet>
      <dgm:spPr/>
    </dgm:pt>
    <dgm:pt modelId="{9D051187-9718-4D3E-B1C7-6E9C65EBB2E7}" type="pres">
      <dgm:prSet presAssocID="{8657ECF5-F361-47E2-A7DE-7328AF722AE3}" presName="boxAndChildren" presStyleCnt="0"/>
      <dgm:spPr/>
    </dgm:pt>
    <dgm:pt modelId="{D666FCE7-1E38-4CB5-9EFA-7B6B53933EF3}" type="pres">
      <dgm:prSet presAssocID="{8657ECF5-F361-47E2-A7DE-7328AF722AE3}" presName="parentTextBox" presStyleLbl="node1" presStyleIdx="0" presStyleCnt="3"/>
      <dgm:spPr/>
    </dgm:pt>
    <dgm:pt modelId="{B45180B6-D32E-4B41-A8BB-ADC4AB955B7F}" type="pres">
      <dgm:prSet presAssocID="{7BCB83A7-B8CC-464C-AEF5-17E4D0C7673F}" presName="sp" presStyleCnt="0"/>
      <dgm:spPr/>
    </dgm:pt>
    <dgm:pt modelId="{888232F3-F788-4F20-BC2C-473F56A3CA45}" type="pres">
      <dgm:prSet presAssocID="{26FCAF0F-BB2C-4948-876B-6C7C1BC864DE}" presName="arrowAndChildren" presStyleCnt="0"/>
      <dgm:spPr/>
    </dgm:pt>
    <dgm:pt modelId="{7B30A468-0EF1-4614-9B17-0A99BADF1248}" type="pres">
      <dgm:prSet presAssocID="{26FCAF0F-BB2C-4948-876B-6C7C1BC864DE}" presName="parentTextArrow" presStyleLbl="node1" presStyleIdx="1" presStyleCnt="3"/>
      <dgm:spPr/>
    </dgm:pt>
    <dgm:pt modelId="{2938D83E-FD59-4088-93F1-2BFB1FBD11E5}" type="pres">
      <dgm:prSet presAssocID="{495DF21B-E5B9-48C1-9E16-19FCBFBC7FC8}" presName="sp" presStyleCnt="0"/>
      <dgm:spPr/>
    </dgm:pt>
    <dgm:pt modelId="{951D5433-38B9-45CB-92D6-A4EACF4FCC86}" type="pres">
      <dgm:prSet presAssocID="{B068CDE8-2761-45B6-B168-54ABE6ABEC6F}" presName="arrowAndChildren" presStyleCnt="0"/>
      <dgm:spPr/>
    </dgm:pt>
    <dgm:pt modelId="{64928A53-E9C2-49F9-BF7B-C726B344FBF2}" type="pres">
      <dgm:prSet presAssocID="{B068CDE8-2761-45B6-B168-54ABE6ABEC6F}" presName="parentTextArrow" presStyleLbl="node1" presStyleIdx="2" presStyleCnt="3"/>
      <dgm:spPr/>
    </dgm:pt>
  </dgm:ptLst>
  <dgm:cxnLst>
    <dgm:cxn modelId="{0F7DFE60-1FA4-4C40-9695-6B1908E0CB86}" type="presOf" srcId="{C816FE78-14A7-46A8-AA6B-2F8ACD66DF24}" destId="{CA5A6B9A-5079-45C4-B053-0C901F986A9B}" srcOrd="0" destOrd="0" presId="urn:microsoft.com/office/officeart/2005/8/layout/process4"/>
    <dgm:cxn modelId="{47983F6F-A1C3-4EAB-B2B9-337C3689697A}" srcId="{C816FE78-14A7-46A8-AA6B-2F8ACD66DF24}" destId="{B068CDE8-2761-45B6-B168-54ABE6ABEC6F}" srcOrd="0" destOrd="0" parTransId="{1627F78E-87DC-4261-AEBF-F0D610BD1611}" sibTransId="{495DF21B-E5B9-48C1-9E16-19FCBFBC7FC8}"/>
    <dgm:cxn modelId="{ED0AF283-F389-4645-8A97-633EF32933B0}" srcId="{C816FE78-14A7-46A8-AA6B-2F8ACD66DF24}" destId="{26FCAF0F-BB2C-4948-876B-6C7C1BC864DE}" srcOrd="1" destOrd="0" parTransId="{5AC2B4DA-9A88-4701-A593-B9BA97CC5FA3}" sibTransId="{7BCB83A7-B8CC-464C-AEF5-17E4D0C7673F}"/>
    <dgm:cxn modelId="{3A354E92-1863-460A-8192-C8CFB68DCE64}" type="presOf" srcId="{B068CDE8-2761-45B6-B168-54ABE6ABEC6F}" destId="{64928A53-E9C2-49F9-BF7B-C726B344FBF2}" srcOrd="0" destOrd="0" presId="urn:microsoft.com/office/officeart/2005/8/layout/process4"/>
    <dgm:cxn modelId="{C3840399-FF6F-4045-B25A-F07D2AD93C9C}" srcId="{C816FE78-14A7-46A8-AA6B-2F8ACD66DF24}" destId="{8657ECF5-F361-47E2-A7DE-7328AF722AE3}" srcOrd="2" destOrd="0" parTransId="{06B00755-5B31-412A-AB65-9FBEB2853FCB}" sibTransId="{DB443E4A-28B5-4D05-A2C3-132B9F273F2B}"/>
    <dgm:cxn modelId="{54CC85A0-A2D9-4195-BD02-B4ACAD9BA2C5}" type="presOf" srcId="{26FCAF0F-BB2C-4948-876B-6C7C1BC864DE}" destId="{7B30A468-0EF1-4614-9B17-0A99BADF1248}" srcOrd="0" destOrd="0" presId="urn:microsoft.com/office/officeart/2005/8/layout/process4"/>
    <dgm:cxn modelId="{5B113AAC-08B4-4298-9F38-30C399534B2C}" type="presOf" srcId="{8657ECF5-F361-47E2-A7DE-7328AF722AE3}" destId="{D666FCE7-1E38-4CB5-9EFA-7B6B53933EF3}" srcOrd="0" destOrd="0" presId="urn:microsoft.com/office/officeart/2005/8/layout/process4"/>
    <dgm:cxn modelId="{406564D4-D3B8-4224-BFCE-EE3FD275B96F}" type="presParOf" srcId="{CA5A6B9A-5079-45C4-B053-0C901F986A9B}" destId="{9D051187-9718-4D3E-B1C7-6E9C65EBB2E7}" srcOrd="0" destOrd="0" presId="urn:microsoft.com/office/officeart/2005/8/layout/process4"/>
    <dgm:cxn modelId="{1DDA195D-E77D-452B-B9F2-3213C97F7018}" type="presParOf" srcId="{9D051187-9718-4D3E-B1C7-6E9C65EBB2E7}" destId="{D666FCE7-1E38-4CB5-9EFA-7B6B53933EF3}" srcOrd="0" destOrd="0" presId="urn:microsoft.com/office/officeart/2005/8/layout/process4"/>
    <dgm:cxn modelId="{FA65AFB7-8B20-43BF-839B-A7905912931A}" type="presParOf" srcId="{CA5A6B9A-5079-45C4-B053-0C901F986A9B}" destId="{B45180B6-D32E-4B41-A8BB-ADC4AB955B7F}" srcOrd="1" destOrd="0" presId="urn:microsoft.com/office/officeart/2005/8/layout/process4"/>
    <dgm:cxn modelId="{911EBE65-BE73-470D-A13B-8EE5F2BC8C02}" type="presParOf" srcId="{CA5A6B9A-5079-45C4-B053-0C901F986A9B}" destId="{888232F3-F788-4F20-BC2C-473F56A3CA45}" srcOrd="2" destOrd="0" presId="urn:microsoft.com/office/officeart/2005/8/layout/process4"/>
    <dgm:cxn modelId="{57CDC0BF-0A19-4832-BC90-98604311EC2A}" type="presParOf" srcId="{888232F3-F788-4F20-BC2C-473F56A3CA45}" destId="{7B30A468-0EF1-4614-9B17-0A99BADF1248}" srcOrd="0" destOrd="0" presId="urn:microsoft.com/office/officeart/2005/8/layout/process4"/>
    <dgm:cxn modelId="{5F1A2EA9-B276-48CD-8C48-9BCF678ABCDC}" type="presParOf" srcId="{CA5A6B9A-5079-45C4-B053-0C901F986A9B}" destId="{2938D83E-FD59-4088-93F1-2BFB1FBD11E5}" srcOrd="3" destOrd="0" presId="urn:microsoft.com/office/officeart/2005/8/layout/process4"/>
    <dgm:cxn modelId="{EE073F77-594D-48F5-A0A0-08986A5A6667}" type="presParOf" srcId="{CA5A6B9A-5079-45C4-B053-0C901F986A9B}" destId="{951D5433-38B9-45CB-92D6-A4EACF4FCC86}" srcOrd="4" destOrd="0" presId="urn:microsoft.com/office/officeart/2005/8/layout/process4"/>
    <dgm:cxn modelId="{0D837BE7-0C7D-40C4-B92E-ACC9159ED3CB}" type="presParOf" srcId="{951D5433-38B9-45CB-92D6-A4EACF4FCC86}" destId="{64928A53-E9C2-49F9-BF7B-C726B344FBF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3262F4-309C-4C06-A9B3-51BB27992F4A}"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C910EAC-D4B2-4C82-8A5E-D28215DAEC40}">
      <dgm:prSet/>
      <dgm:spPr/>
      <dgm:t>
        <a:bodyPr/>
        <a:lstStyle/>
        <a:p>
          <a:pPr rtl="1"/>
          <a:r>
            <a:rPr lang="ar-SA" dirty="0">
              <a:latin typeface="Sakkal Majalla" panose="02000000000000000000" pitchFamily="2" charset="-78"/>
              <a:cs typeface="Sakkal Majalla" panose="02000000000000000000" pitchFamily="2" charset="-78"/>
            </a:rPr>
            <a:t>لله (الإخلاص)</a:t>
          </a:r>
          <a:endParaRPr lang="en-US" dirty="0">
            <a:latin typeface="Sakkal Majalla" panose="02000000000000000000" pitchFamily="2" charset="-78"/>
            <a:cs typeface="Sakkal Majalla" panose="02000000000000000000" pitchFamily="2" charset="-78"/>
          </a:endParaRPr>
        </a:p>
      </dgm:t>
    </dgm:pt>
    <dgm:pt modelId="{D049D138-E3A7-433B-B02F-CA1BBE6B62EF}" type="parTrans" cxnId="{69A59BAA-D867-4A0B-B1E6-016D1D1CEF73}">
      <dgm:prSet/>
      <dgm:spPr/>
      <dgm:t>
        <a:bodyPr/>
        <a:lstStyle/>
        <a:p>
          <a:endParaRPr lang="en-US"/>
        </a:p>
      </dgm:t>
    </dgm:pt>
    <dgm:pt modelId="{F19E8EDA-5692-47D9-9ADD-C33FF4E5F1C7}" type="sibTrans" cxnId="{69A59BAA-D867-4A0B-B1E6-016D1D1CEF73}">
      <dgm:prSet/>
      <dgm:spPr/>
      <dgm:t>
        <a:bodyPr/>
        <a:lstStyle/>
        <a:p>
          <a:endParaRPr lang="en-US"/>
        </a:p>
      </dgm:t>
    </dgm:pt>
    <dgm:pt modelId="{7BA23E30-FDF4-4BD4-9E63-3F47AA3FFBE0}">
      <dgm:prSet/>
      <dgm:spPr/>
      <dgm:t>
        <a:bodyPr/>
        <a:lstStyle/>
        <a:p>
          <a:pPr rtl="1"/>
          <a:r>
            <a:rPr lang="ar-SA" dirty="0">
              <a:latin typeface="Sakkal Majalla" panose="02000000000000000000" pitchFamily="2" charset="-78"/>
              <a:cs typeface="Sakkal Majalla" panose="02000000000000000000" pitchFamily="2" charset="-78"/>
            </a:rPr>
            <a:t>بالله (استعانة)</a:t>
          </a:r>
          <a:endParaRPr lang="en-US" dirty="0">
            <a:latin typeface="Sakkal Majalla" panose="02000000000000000000" pitchFamily="2" charset="-78"/>
            <a:cs typeface="Sakkal Majalla" panose="02000000000000000000" pitchFamily="2" charset="-78"/>
          </a:endParaRPr>
        </a:p>
      </dgm:t>
    </dgm:pt>
    <dgm:pt modelId="{327639C7-FABF-437D-B614-11D6E6C65F5F}" type="parTrans" cxnId="{CD87EB8E-6546-49D6-A283-A95C01185B5D}">
      <dgm:prSet/>
      <dgm:spPr/>
      <dgm:t>
        <a:bodyPr/>
        <a:lstStyle/>
        <a:p>
          <a:endParaRPr lang="en-US"/>
        </a:p>
      </dgm:t>
    </dgm:pt>
    <dgm:pt modelId="{CC5D069B-79D0-4131-87B7-5C1F3B4C38C6}" type="sibTrans" cxnId="{CD87EB8E-6546-49D6-A283-A95C01185B5D}">
      <dgm:prSet/>
      <dgm:spPr/>
      <dgm:t>
        <a:bodyPr/>
        <a:lstStyle/>
        <a:p>
          <a:endParaRPr lang="en-US"/>
        </a:p>
      </dgm:t>
    </dgm:pt>
    <dgm:pt modelId="{6577E25F-C8BA-4DDD-8C71-88B81C26A172}">
      <dgm:prSet/>
      <dgm:spPr/>
      <dgm:t>
        <a:bodyPr/>
        <a:lstStyle/>
        <a:p>
          <a:pPr rtl="1"/>
          <a:r>
            <a:rPr lang="ar-SA" dirty="0">
              <a:latin typeface="Sakkal Majalla" panose="02000000000000000000" pitchFamily="2" charset="-78"/>
              <a:cs typeface="Sakkal Majalla" panose="02000000000000000000" pitchFamily="2" charset="-78"/>
            </a:rPr>
            <a:t>فأعينوني (أخذ بالأسباب)</a:t>
          </a:r>
          <a:endParaRPr lang="en-US" dirty="0">
            <a:latin typeface="Sakkal Majalla" panose="02000000000000000000" pitchFamily="2" charset="-78"/>
            <a:cs typeface="Sakkal Majalla" panose="02000000000000000000" pitchFamily="2" charset="-78"/>
          </a:endParaRPr>
        </a:p>
      </dgm:t>
    </dgm:pt>
    <dgm:pt modelId="{6BC300DA-7E7E-4477-8397-5BDC0FF13BDE}" type="parTrans" cxnId="{D92FA9AC-6DEE-4D72-86E5-493CC4441676}">
      <dgm:prSet/>
      <dgm:spPr/>
      <dgm:t>
        <a:bodyPr/>
        <a:lstStyle/>
        <a:p>
          <a:endParaRPr lang="en-US"/>
        </a:p>
      </dgm:t>
    </dgm:pt>
    <dgm:pt modelId="{16F53A47-A80B-4185-8ED8-E90FF0B9354A}" type="sibTrans" cxnId="{D92FA9AC-6DEE-4D72-86E5-493CC4441676}">
      <dgm:prSet/>
      <dgm:spPr/>
      <dgm:t>
        <a:bodyPr/>
        <a:lstStyle/>
        <a:p>
          <a:endParaRPr lang="en-US"/>
        </a:p>
      </dgm:t>
    </dgm:pt>
    <dgm:pt modelId="{0C6C77DA-384A-49D9-87D8-38146E3773DF}">
      <dgm:prSet/>
      <dgm:spPr/>
      <dgm:t>
        <a:bodyPr/>
        <a:lstStyle/>
        <a:p>
          <a:pPr rtl="1"/>
          <a:r>
            <a:rPr lang="ar-SA" dirty="0">
              <a:latin typeface="Sakkal Majalla" panose="02000000000000000000" pitchFamily="2" charset="-78"/>
              <a:cs typeface="Sakkal Majalla" panose="02000000000000000000" pitchFamily="2" charset="-78"/>
            </a:rPr>
            <a:t>هل أتبعك ( معلم متين تتأوب معه وتلزمه)</a:t>
          </a:r>
          <a:endParaRPr lang="en-US" dirty="0">
            <a:latin typeface="Sakkal Majalla" panose="02000000000000000000" pitchFamily="2" charset="-78"/>
            <a:cs typeface="Sakkal Majalla" panose="02000000000000000000" pitchFamily="2" charset="-78"/>
          </a:endParaRPr>
        </a:p>
      </dgm:t>
    </dgm:pt>
    <dgm:pt modelId="{B0C20CFE-DD1A-4D28-B3E0-A13BBE39437E}" type="parTrans" cxnId="{3F832D0F-05A2-4903-BA21-569DD9094C66}">
      <dgm:prSet/>
      <dgm:spPr/>
      <dgm:t>
        <a:bodyPr/>
        <a:lstStyle/>
        <a:p>
          <a:endParaRPr lang="en-US"/>
        </a:p>
      </dgm:t>
    </dgm:pt>
    <dgm:pt modelId="{E430713A-A0AF-49DB-825E-57C7DFF47944}" type="sibTrans" cxnId="{3F832D0F-05A2-4903-BA21-569DD9094C66}">
      <dgm:prSet/>
      <dgm:spPr/>
      <dgm:t>
        <a:bodyPr/>
        <a:lstStyle/>
        <a:p>
          <a:endParaRPr lang="en-US"/>
        </a:p>
      </dgm:t>
    </dgm:pt>
    <dgm:pt modelId="{BFE31CB4-03D0-4684-81DA-E764340E3665}">
      <dgm:prSet/>
      <dgm:spPr/>
      <dgm:t>
        <a:bodyPr/>
        <a:lstStyle/>
        <a:p>
          <a:pPr rtl="1"/>
          <a:r>
            <a:rPr lang="ar-SA" dirty="0">
              <a:latin typeface="Sakkal Majalla" panose="02000000000000000000" pitchFamily="2" charset="-78"/>
              <a:cs typeface="Sakkal Majalla" panose="02000000000000000000" pitchFamily="2" charset="-78"/>
            </a:rPr>
            <a:t>تعاهدوا التكرار </a:t>
          </a:r>
          <a:endParaRPr lang="en-US" dirty="0">
            <a:latin typeface="Sakkal Majalla" panose="02000000000000000000" pitchFamily="2" charset="-78"/>
            <a:cs typeface="Sakkal Majalla" panose="02000000000000000000" pitchFamily="2" charset="-78"/>
          </a:endParaRPr>
        </a:p>
      </dgm:t>
    </dgm:pt>
    <dgm:pt modelId="{3EA90993-CE67-40AA-811D-A8961EBEAB8C}" type="parTrans" cxnId="{E9B59DBA-0C24-411A-85AB-1B0F5EA5380C}">
      <dgm:prSet/>
      <dgm:spPr/>
      <dgm:t>
        <a:bodyPr/>
        <a:lstStyle/>
        <a:p>
          <a:endParaRPr lang="en-US"/>
        </a:p>
      </dgm:t>
    </dgm:pt>
    <dgm:pt modelId="{9BCB9DE0-B6F2-41DC-9FA9-D58D227BB51E}" type="sibTrans" cxnId="{E9B59DBA-0C24-411A-85AB-1B0F5EA5380C}">
      <dgm:prSet/>
      <dgm:spPr/>
      <dgm:t>
        <a:bodyPr/>
        <a:lstStyle/>
        <a:p>
          <a:endParaRPr lang="en-US"/>
        </a:p>
      </dgm:t>
    </dgm:pt>
    <dgm:pt modelId="{205535A1-F1AA-465C-9B1A-B62E428FEFB4}">
      <dgm:prSet/>
      <dgm:spPr/>
      <dgm:t>
        <a:bodyPr/>
        <a:lstStyle/>
        <a:p>
          <a:pPr rtl="1"/>
          <a:r>
            <a:rPr lang="ar-SA" dirty="0">
              <a:latin typeface="Sakkal Majalla" panose="02000000000000000000" pitchFamily="2" charset="-78"/>
              <a:cs typeface="Sakkal Majalla" panose="02000000000000000000" pitchFamily="2" charset="-78"/>
            </a:rPr>
            <a:t>الدعاء </a:t>
          </a:r>
          <a:endParaRPr lang="en-US" dirty="0">
            <a:latin typeface="Sakkal Majalla" panose="02000000000000000000" pitchFamily="2" charset="-78"/>
            <a:cs typeface="Sakkal Majalla" panose="02000000000000000000" pitchFamily="2" charset="-78"/>
          </a:endParaRPr>
        </a:p>
      </dgm:t>
    </dgm:pt>
    <dgm:pt modelId="{8E420CC5-7525-40DF-A48B-6E2F6B26043F}" type="parTrans" cxnId="{D9F31D90-24C7-403A-A4D6-DC3F8F507D03}">
      <dgm:prSet/>
      <dgm:spPr/>
      <dgm:t>
        <a:bodyPr/>
        <a:lstStyle/>
        <a:p>
          <a:endParaRPr lang="en-US"/>
        </a:p>
      </dgm:t>
    </dgm:pt>
    <dgm:pt modelId="{6330B287-FE46-4F96-A123-7263E7F3C233}" type="sibTrans" cxnId="{D9F31D90-24C7-403A-A4D6-DC3F8F507D03}">
      <dgm:prSet/>
      <dgm:spPr/>
      <dgm:t>
        <a:bodyPr/>
        <a:lstStyle/>
        <a:p>
          <a:endParaRPr lang="en-US"/>
        </a:p>
      </dgm:t>
    </dgm:pt>
    <dgm:pt modelId="{A85E35EC-216B-4654-8E70-5CDBEB9F31A1}">
      <dgm:prSet/>
      <dgm:spPr/>
      <dgm:t>
        <a:bodyPr/>
        <a:lstStyle/>
        <a:p>
          <a:pPr rtl="1"/>
          <a:r>
            <a:rPr lang="ar-SA" dirty="0">
              <a:latin typeface="Sakkal Majalla" panose="02000000000000000000" pitchFamily="2" charset="-78"/>
              <a:cs typeface="Sakkal Majalla" panose="02000000000000000000" pitchFamily="2" charset="-78"/>
            </a:rPr>
            <a:t>الحصون الخمس</a:t>
          </a:r>
          <a:endParaRPr lang="en-US" dirty="0">
            <a:latin typeface="Sakkal Majalla" panose="02000000000000000000" pitchFamily="2" charset="-78"/>
            <a:cs typeface="Sakkal Majalla" panose="02000000000000000000" pitchFamily="2" charset="-78"/>
          </a:endParaRPr>
        </a:p>
      </dgm:t>
    </dgm:pt>
    <dgm:pt modelId="{F2313A36-450F-4334-BCAB-6152ECF9187A}" type="parTrans" cxnId="{81316D70-3AC9-4928-973A-7AF5559604E7}">
      <dgm:prSet/>
      <dgm:spPr/>
      <dgm:t>
        <a:bodyPr/>
        <a:lstStyle/>
        <a:p>
          <a:endParaRPr lang="en-US"/>
        </a:p>
      </dgm:t>
    </dgm:pt>
    <dgm:pt modelId="{EEEEB970-134B-4218-849C-AEC37CC19F56}" type="sibTrans" cxnId="{81316D70-3AC9-4928-973A-7AF5559604E7}">
      <dgm:prSet/>
      <dgm:spPr/>
      <dgm:t>
        <a:bodyPr/>
        <a:lstStyle/>
        <a:p>
          <a:endParaRPr lang="en-US"/>
        </a:p>
      </dgm:t>
    </dgm:pt>
    <dgm:pt modelId="{85E701DF-E175-40D1-9DF5-682010E02620}" type="pres">
      <dgm:prSet presAssocID="{123262F4-309C-4C06-A9B3-51BB27992F4A}" presName="linear" presStyleCnt="0">
        <dgm:presLayoutVars>
          <dgm:animLvl val="lvl"/>
          <dgm:resizeHandles val="exact"/>
        </dgm:presLayoutVars>
      </dgm:prSet>
      <dgm:spPr/>
    </dgm:pt>
    <dgm:pt modelId="{EF337236-FDA6-443B-BBE0-24B22F6C7407}" type="pres">
      <dgm:prSet presAssocID="{7C910EAC-D4B2-4C82-8A5E-D28215DAEC40}" presName="parentText" presStyleLbl="node1" presStyleIdx="0" presStyleCnt="7">
        <dgm:presLayoutVars>
          <dgm:chMax val="0"/>
          <dgm:bulletEnabled val="1"/>
        </dgm:presLayoutVars>
      </dgm:prSet>
      <dgm:spPr/>
    </dgm:pt>
    <dgm:pt modelId="{DEC744DB-8236-4187-89F7-3063E9D8A4F2}" type="pres">
      <dgm:prSet presAssocID="{F19E8EDA-5692-47D9-9ADD-C33FF4E5F1C7}" presName="spacer" presStyleCnt="0"/>
      <dgm:spPr/>
    </dgm:pt>
    <dgm:pt modelId="{F520BFC5-6EB9-458C-9DC2-C3ABBAD299B7}" type="pres">
      <dgm:prSet presAssocID="{7BA23E30-FDF4-4BD4-9E63-3F47AA3FFBE0}" presName="parentText" presStyleLbl="node1" presStyleIdx="1" presStyleCnt="7">
        <dgm:presLayoutVars>
          <dgm:chMax val="0"/>
          <dgm:bulletEnabled val="1"/>
        </dgm:presLayoutVars>
      </dgm:prSet>
      <dgm:spPr/>
    </dgm:pt>
    <dgm:pt modelId="{FE9AE52D-DCA5-465E-9E01-DC80F36720B6}" type="pres">
      <dgm:prSet presAssocID="{CC5D069B-79D0-4131-87B7-5C1F3B4C38C6}" presName="spacer" presStyleCnt="0"/>
      <dgm:spPr/>
    </dgm:pt>
    <dgm:pt modelId="{EF884978-1308-48C9-A359-1016772C5C57}" type="pres">
      <dgm:prSet presAssocID="{6577E25F-C8BA-4DDD-8C71-88B81C26A172}" presName="parentText" presStyleLbl="node1" presStyleIdx="2" presStyleCnt="7">
        <dgm:presLayoutVars>
          <dgm:chMax val="0"/>
          <dgm:bulletEnabled val="1"/>
        </dgm:presLayoutVars>
      </dgm:prSet>
      <dgm:spPr/>
    </dgm:pt>
    <dgm:pt modelId="{11F7632C-1CA8-413F-9E63-4E12B100D04B}" type="pres">
      <dgm:prSet presAssocID="{16F53A47-A80B-4185-8ED8-E90FF0B9354A}" presName="spacer" presStyleCnt="0"/>
      <dgm:spPr/>
    </dgm:pt>
    <dgm:pt modelId="{64F2C276-AD64-470E-B9B7-74931B6C3D8E}" type="pres">
      <dgm:prSet presAssocID="{0C6C77DA-384A-49D9-87D8-38146E3773DF}" presName="parentText" presStyleLbl="node1" presStyleIdx="3" presStyleCnt="7">
        <dgm:presLayoutVars>
          <dgm:chMax val="0"/>
          <dgm:bulletEnabled val="1"/>
        </dgm:presLayoutVars>
      </dgm:prSet>
      <dgm:spPr/>
    </dgm:pt>
    <dgm:pt modelId="{34CB8220-DA4E-4675-8C22-070B405E17BD}" type="pres">
      <dgm:prSet presAssocID="{E430713A-A0AF-49DB-825E-57C7DFF47944}" presName="spacer" presStyleCnt="0"/>
      <dgm:spPr/>
    </dgm:pt>
    <dgm:pt modelId="{35DB08F2-F064-41DB-95F0-25E9234E52D6}" type="pres">
      <dgm:prSet presAssocID="{BFE31CB4-03D0-4684-81DA-E764340E3665}" presName="parentText" presStyleLbl="node1" presStyleIdx="4" presStyleCnt="7">
        <dgm:presLayoutVars>
          <dgm:chMax val="0"/>
          <dgm:bulletEnabled val="1"/>
        </dgm:presLayoutVars>
      </dgm:prSet>
      <dgm:spPr/>
    </dgm:pt>
    <dgm:pt modelId="{1773A7BC-0101-4CF7-B820-69B861A1C382}" type="pres">
      <dgm:prSet presAssocID="{9BCB9DE0-B6F2-41DC-9FA9-D58D227BB51E}" presName="spacer" presStyleCnt="0"/>
      <dgm:spPr/>
    </dgm:pt>
    <dgm:pt modelId="{CEA84789-DE83-4C1D-B3D3-C2E833B99229}" type="pres">
      <dgm:prSet presAssocID="{205535A1-F1AA-465C-9B1A-B62E428FEFB4}" presName="parentText" presStyleLbl="node1" presStyleIdx="5" presStyleCnt="7">
        <dgm:presLayoutVars>
          <dgm:chMax val="0"/>
          <dgm:bulletEnabled val="1"/>
        </dgm:presLayoutVars>
      </dgm:prSet>
      <dgm:spPr/>
    </dgm:pt>
    <dgm:pt modelId="{D6383328-8FD3-4A95-BCB4-A39E810F6610}" type="pres">
      <dgm:prSet presAssocID="{6330B287-FE46-4F96-A123-7263E7F3C233}" presName="spacer" presStyleCnt="0"/>
      <dgm:spPr/>
    </dgm:pt>
    <dgm:pt modelId="{18248EC5-8160-4356-9F71-4A088D864D16}" type="pres">
      <dgm:prSet presAssocID="{A85E35EC-216B-4654-8E70-5CDBEB9F31A1}" presName="parentText" presStyleLbl="node1" presStyleIdx="6" presStyleCnt="7">
        <dgm:presLayoutVars>
          <dgm:chMax val="0"/>
          <dgm:bulletEnabled val="1"/>
        </dgm:presLayoutVars>
      </dgm:prSet>
      <dgm:spPr/>
    </dgm:pt>
  </dgm:ptLst>
  <dgm:cxnLst>
    <dgm:cxn modelId="{3F832D0F-05A2-4903-BA21-569DD9094C66}" srcId="{123262F4-309C-4C06-A9B3-51BB27992F4A}" destId="{0C6C77DA-384A-49D9-87D8-38146E3773DF}" srcOrd="3" destOrd="0" parTransId="{B0C20CFE-DD1A-4D28-B3E0-A13BBE39437E}" sibTransId="{E430713A-A0AF-49DB-825E-57C7DFF47944}"/>
    <dgm:cxn modelId="{89688D15-6D3B-43D4-9512-6474B3B589A0}" type="presOf" srcId="{7BA23E30-FDF4-4BD4-9E63-3F47AA3FFBE0}" destId="{F520BFC5-6EB9-458C-9DC2-C3ABBAD299B7}" srcOrd="0" destOrd="0" presId="urn:microsoft.com/office/officeart/2005/8/layout/vList2"/>
    <dgm:cxn modelId="{BC465924-37B9-4501-B937-9E356610B5BD}" type="presOf" srcId="{A85E35EC-216B-4654-8E70-5CDBEB9F31A1}" destId="{18248EC5-8160-4356-9F71-4A088D864D16}" srcOrd="0" destOrd="0" presId="urn:microsoft.com/office/officeart/2005/8/layout/vList2"/>
    <dgm:cxn modelId="{6F6D3638-F4D3-442B-8187-02A35DCD2567}" type="presOf" srcId="{205535A1-F1AA-465C-9B1A-B62E428FEFB4}" destId="{CEA84789-DE83-4C1D-B3D3-C2E833B99229}" srcOrd="0" destOrd="0" presId="urn:microsoft.com/office/officeart/2005/8/layout/vList2"/>
    <dgm:cxn modelId="{DED73648-C6CB-4E96-B605-BD55E8F4704F}" type="presOf" srcId="{BFE31CB4-03D0-4684-81DA-E764340E3665}" destId="{35DB08F2-F064-41DB-95F0-25E9234E52D6}" srcOrd="0" destOrd="0" presId="urn:microsoft.com/office/officeart/2005/8/layout/vList2"/>
    <dgm:cxn modelId="{81316D70-3AC9-4928-973A-7AF5559604E7}" srcId="{123262F4-309C-4C06-A9B3-51BB27992F4A}" destId="{A85E35EC-216B-4654-8E70-5CDBEB9F31A1}" srcOrd="6" destOrd="0" parTransId="{F2313A36-450F-4334-BCAB-6152ECF9187A}" sibTransId="{EEEEB970-134B-4218-849C-AEC37CC19F56}"/>
    <dgm:cxn modelId="{4C29F273-CC30-41B8-8949-0F646BB9D46E}" type="presOf" srcId="{7C910EAC-D4B2-4C82-8A5E-D28215DAEC40}" destId="{EF337236-FDA6-443B-BBE0-24B22F6C7407}" srcOrd="0" destOrd="0" presId="urn:microsoft.com/office/officeart/2005/8/layout/vList2"/>
    <dgm:cxn modelId="{AAAD8081-D500-4EF9-897D-DB526A17C997}" type="presOf" srcId="{123262F4-309C-4C06-A9B3-51BB27992F4A}" destId="{85E701DF-E175-40D1-9DF5-682010E02620}" srcOrd="0" destOrd="0" presId="urn:microsoft.com/office/officeart/2005/8/layout/vList2"/>
    <dgm:cxn modelId="{CD87EB8E-6546-49D6-A283-A95C01185B5D}" srcId="{123262F4-309C-4C06-A9B3-51BB27992F4A}" destId="{7BA23E30-FDF4-4BD4-9E63-3F47AA3FFBE0}" srcOrd="1" destOrd="0" parTransId="{327639C7-FABF-437D-B614-11D6E6C65F5F}" sibTransId="{CC5D069B-79D0-4131-87B7-5C1F3B4C38C6}"/>
    <dgm:cxn modelId="{D9F31D90-24C7-403A-A4D6-DC3F8F507D03}" srcId="{123262F4-309C-4C06-A9B3-51BB27992F4A}" destId="{205535A1-F1AA-465C-9B1A-B62E428FEFB4}" srcOrd="5" destOrd="0" parTransId="{8E420CC5-7525-40DF-A48B-6E2F6B26043F}" sibTransId="{6330B287-FE46-4F96-A123-7263E7F3C233}"/>
    <dgm:cxn modelId="{16D19B96-144F-4912-BDBB-5B2BC17DC14E}" type="presOf" srcId="{6577E25F-C8BA-4DDD-8C71-88B81C26A172}" destId="{EF884978-1308-48C9-A359-1016772C5C57}" srcOrd="0" destOrd="0" presId="urn:microsoft.com/office/officeart/2005/8/layout/vList2"/>
    <dgm:cxn modelId="{69A59BAA-D867-4A0B-B1E6-016D1D1CEF73}" srcId="{123262F4-309C-4C06-A9B3-51BB27992F4A}" destId="{7C910EAC-D4B2-4C82-8A5E-D28215DAEC40}" srcOrd="0" destOrd="0" parTransId="{D049D138-E3A7-433B-B02F-CA1BBE6B62EF}" sibTransId="{F19E8EDA-5692-47D9-9ADD-C33FF4E5F1C7}"/>
    <dgm:cxn modelId="{D92FA9AC-6DEE-4D72-86E5-493CC4441676}" srcId="{123262F4-309C-4C06-A9B3-51BB27992F4A}" destId="{6577E25F-C8BA-4DDD-8C71-88B81C26A172}" srcOrd="2" destOrd="0" parTransId="{6BC300DA-7E7E-4477-8397-5BDC0FF13BDE}" sibTransId="{16F53A47-A80B-4185-8ED8-E90FF0B9354A}"/>
    <dgm:cxn modelId="{E9B59DBA-0C24-411A-85AB-1B0F5EA5380C}" srcId="{123262F4-309C-4C06-A9B3-51BB27992F4A}" destId="{BFE31CB4-03D0-4684-81DA-E764340E3665}" srcOrd="4" destOrd="0" parTransId="{3EA90993-CE67-40AA-811D-A8961EBEAB8C}" sibTransId="{9BCB9DE0-B6F2-41DC-9FA9-D58D227BB51E}"/>
    <dgm:cxn modelId="{EFEE02FD-9348-460F-AC71-024A30C2D883}" type="presOf" srcId="{0C6C77DA-384A-49D9-87D8-38146E3773DF}" destId="{64F2C276-AD64-470E-B9B7-74931B6C3D8E}" srcOrd="0" destOrd="0" presId="urn:microsoft.com/office/officeart/2005/8/layout/vList2"/>
    <dgm:cxn modelId="{ABF28F3B-E3E1-4F0C-BABD-1DE69E495B5E}" type="presParOf" srcId="{85E701DF-E175-40D1-9DF5-682010E02620}" destId="{EF337236-FDA6-443B-BBE0-24B22F6C7407}" srcOrd="0" destOrd="0" presId="urn:microsoft.com/office/officeart/2005/8/layout/vList2"/>
    <dgm:cxn modelId="{2CAAB565-2B9F-443E-B676-E07DF5465EE2}" type="presParOf" srcId="{85E701DF-E175-40D1-9DF5-682010E02620}" destId="{DEC744DB-8236-4187-89F7-3063E9D8A4F2}" srcOrd="1" destOrd="0" presId="urn:microsoft.com/office/officeart/2005/8/layout/vList2"/>
    <dgm:cxn modelId="{767DCD1C-C317-4136-8483-C7BE31120F7C}" type="presParOf" srcId="{85E701DF-E175-40D1-9DF5-682010E02620}" destId="{F520BFC5-6EB9-458C-9DC2-C3ABBAD299B7}" srcOrd="2" destOrd="0" presId="urn:microsoft.com/office/officeart/2005/8/layout/vList2"/>
    <dgm:cxn modelId="{D6BB7486-659A-41CA-97B2-DCA210B7509F}" type="presParOf" srcId="{85E701DF-E175-40D1-9DF5-682010E02620}" destId="{FE9AE52D-DCA5-465E-9E01-DC80F36720B6}" srcOrd="3" destOrd="0" presId="urn:microsoft.com/office/officeart/2005/8/layout/vList2"/>
    <dgm:cxn modelId="{19274DC2-D6D6-4515-99C0-FAD10A796DB3}" type="presParOf" srcId="{85E701DF-E175-40D1-9DF5-682010E02620}" destId="{EF884978-1308-48C9-A359-1016772C5C57}" srcOrd="4" destOrd="0" presId="urn:microsoft.com/office/officeart/2005/8/layout/vList2"/>
    <dgm:cxn modelId="{76C45FA4-AA1B-45B7-88DF-9D48D4AB9F45}" type="presParOf" srcId="{85E701DF-E175-40D1-9DF5-682010E02620}" destId="{11F7632C-1CA8-413F-9E63-4E12B100D04B}" srcOrd="5" destOrd="0" presId="urn:microsoft.com/office/officeart/2005/8/layout/vList2"/>
    <dgm:cxn modelId="{430F1F12-3EA4-44C8-808F-15819DFE690C}" type="presParOf" srcId="{85E701DF-E175-40D1-9DF5-682010E02620}" destId="{64F2C276-AD64-470E-B9B7-74931B6C3D8E}" srcOrd="6" destOrd="0" presId="urn:microsoft.com/office/officeart/2005/8/layout/vList2"/>
    <dgm:cxn modelId="{0B7CF0AE-5DD0-41AE-B238-AD1B3110125B}" type="presParOf" srcId="{85E701DF-E175-40D1-9DF5-682010E02620}" destId="{34CB8220-DA4E-4675-8C22-070B405E17BD}" srcOrd="7" destOrd="0" presId="urn:microsoft.com/office/officeart/2005/8/layout/vList2"/>
    <dgm:cxn modelId="{3C4AE6AC-8C1F-4470-A9E4-06A712A0C7D8}" type="presParOf" srcId="{85E701DF-E175-40D1-9DF5-682010E02620}" destId="{35DB08F2-F064-41DB-95F0-25E9234E52D6}" srcOrd="8" destOrd="0" presId="urn:microsoft.com/office/officeart/2005/8/layout/vList2"/>
    <dgm:cxn modelId="{69F32C24-7A8A-421A-BF5A-991B5EF67265}" type="presParOf" srcId="{85E701DF-E175-40D1-9DF5-682010E02620}" destId="{1773A7BC-0101-4CF7-B820-69B861A1C382}" srcOrd="9" destOrd="0" presId="urn:microsoft.com/office/officeart/2005/8/layout/vList2"/>
    <dgm:cxn modelId="{4768DBE8-41FC-49EE-A28E-4DC4C76F90E9}" type="presParOf" srcId="{85E701DF-E175-40D1-9DF5-682010E02620}" destId="{CEA84789-DE83-4C1D-B3D3-C2E833B99229}" srcOrd="10" destOrd="0" presId="urn:microsoft.com/office/officeart/2005/8/layout/vList2"/>
    <dgm:cxn modelId="{288CBC25-425C-4DD6-BABD-1CFE2441A966}" type="presParOf" srcId="{85E701DF-E175-40D1-9DF5-682010E02620}" destId="{D6383328-8FD3-4A95-BCB4-A39E810F6610}" srcOrd="11" destOrd="0" presId="urn:microsoft.com/office/officeart/2005/8/layout/vList2"/>
    <dgm:cxn modelId="{7981E185-744D-4F4B-9CDC-F2D9B10B3786}" type="presParOf" srcId="{85E701DF-E175-40D1-9DF5-682010E02620}" destId="{18248EC5-8160-4356-9F71-4A088D864D1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7B4C7B-1BEE-40B0-A542-FA578134FAA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B3A2A966-82F6-476B-8854-E2AA471008DD}">
      <dgm:prSet/>
      <dgm:spPr/>
      <dgm:t>
        <a:bodyPr/>
        <a:lstStyle/>
        <a:p>
          <a:pPr rtl="1"/>
          <a:r>
            <a:rPr lang="ar-SA" dirty="0"/>
            <a:t>مقدمة في علم المتشابهات اللفظية</a:t>
          </a:r>
          <a:endParaRPr lang="en-US" dirty="0"/>
        </a:p>
      </dgm:t>
    </dgm:pt>
    <dgm:pt modelId="{24E7AD3F-A809-4754-9B93-84097772D391}" type="parTrans" cxnId="{A24E78B4-6E26-4FAD-AA49-4769436C0F06}">
      <dgm:prSet/>
      <dgm:spPr/>
      <dgm:t>
        <a:bodyPr/>
        <a:lstStyle/>
        <a:p>
          <a:endParaRPr lang="en-US"/>
        </a:p>
      </dgm:t>
    </dgm:pt>
    <dgm:pt modelId="{ABE614ED-3CF8-4741-A5B8-210A08573859}" type="sibTrans" cxnId="{A24E78B4-6E26-4FAD-AA49-4769436C0F06}">
      <dgm:prSet/>
      <dgm:spPr/>
      <dgm:t>
        <a:bodyPr/>
        <a:lstStyle/>
        <a:p>
          <a:endParaRPr lang="en-US"/>
        </a:p>
      </dgm:t>
    </dgm:pt>
    <dgm:pt modelId="{DAB2916E-5956-4498-B487-12EBCCDA6889}">
      <dgm:prSet/>
      <dgm:spPr/>
      <dgm:t>
        <a:bodyPr/>
        <a:lstStyle/>
        <a:p>
          <a:pPr rtl="1"/>
          <a:r>
            <a:rPr lang="ar-SA" dirty="0"/>
            <a:t>تنبيهات للحفاظ لفضيلة الشيخ عوض الجميلي</a:t>
          </a:r>
          <a:endParaRPr lang="en-US" dirty="0"/>
        </a:p>
      </dgm:t>
    </dgm:pt>
    <dgm:pt modelId="{9F14AE13-4C7B-463B-AF72-41B997E5495E}" type="parTrans" cxnId="{59896361-0383-4A5A-B0B9-03487D164832}">
      <dgm:prSet/>
      <dgm:spPr/>
      <dgm:t>
        <a:bodyPr/>
        <a:lstStyle/>
        <a:p>
          <a:endParaRPr lang="en-US"/>
        </a:p>
      </dgm:t>
    </dgm:pt>
    <dgm:pt modelId="{45690B32-5DFF-49BD-A6C1-3FA019ACD555}" type="sibTrans" cxnId="{59896361-0383-4A5A-B0B9-03487D164832}">
      <dgm:prSet/>
      <dgm:spPr/>
      <dgm:t>
        <a:bodyPr/>
        <a:lstStyle/>
        <a:p>
          <a:endParaRPr lang="en-US"/>
        </a:p>
      </dgm:t>
    </dgm:pt>
    <dgm:pt modelId="{296C3F0D-AE20-4266-96D7-6A30238FB2FB}">
      <dgm:prSet/>
      <dgm:spPr/>
      <dgm:t>
        <a:bodyPr/>
        <a:lstStyle/>
        <a:p>
          <a:pPr rtl="1"/>
          <a:r>
            <a:rPr lang="ar-SA" dirty="0"/>
            <a:t>ثلاث لقاءات بواقع 56 تنبيه في كل لقاء </a:t>
          </a:r>
          <a:endParaRPr lang="en-US" dirty="0"/>
        </a:p>
      </dgm:t>
    </dgm:pt>
    <dgm:pt modelId="{45A3BC3B-9FCD-4D1D-886E-9BE3E8B54EBE}" type="parTrans" cxnId="{1586E024-D693-48F2-AD69-B517CB107523}">
      <dgm:prSet/>
      <dgm:spPr/>
      <dgm:t>
        <a:bodyPr/>
        <a:lstStyle/>
        <a:p>
          <a:endParaRPr lang="en-US"/>
        </a:p>
      </dgm:t>
    </dgm:pt>
    <dgm:pt modelId="{FA3DA504-BDF3-45FE-B07C-7B5E9BDD4AF6}" type="sibTrans" cxnId="{1586E024-D693-48F2-AD69-B517CB107523}">
      <dgm:prSet/>
      <dgm:spPr/>
      <dgm:t>
        <a:bodyPr/>
        <a:lstStyle/>
        <a:p>
          <a:endParaRPr lang="en-US"/>
        </a:p>
      </dgm:t>
    </dgm:pt>
    <dgm:pt modelId="{88994A2C-22DC-4E47-BCAA-2D6A87121EA0}">
      <dgm:prSet/>
      <dgm:spPr/>
      <dgm:t>
        <a:bodyPr/>
        <a:lstStyle/>
        <a:p>
          <a:pPr rtl="1"/>
          <a:r>
            <a:rPr lang="ar-SA" dirty="0"/>
            <a:t>الضبط بالتقعيد لفضيلة الشيخ فواز بن سعد بن عبدالرحمن الحنين</a:t>
          </a:r>
          <a:endParaRPr lang="en-US" dirty="0"/>
        </a:p>
      </dgm:t>
    </dgm:pt>
    <dgm:pt modelId="{22381D0F-9CFF-42B8-98F7-A18941176385}" type="parTrans" cxnId="{4745A834-19DD-460A-929F-23409F76AAA8}">
      <dgm:prSet/>
      <dgm:spPr/>
      <dgm:t>
        <a:bodyPr/>
        <a:lstStyle/>
        <a:p>
          <a:endParaRPr lang="en-US"/>
        </a:p>
      </dgm:t>
    </dgm:pt>
    <dgm:pt modelId="{1E473A20-968D-4A4D-9802-FF85CD86F89D}" type="sibTrans" cxnId="{4745A834-19DD-460A-929F-23409F76AAA8}">
      <dgm:prSet/>
      <dgm:spPr/>
      <dgm:t>
        <a:bodyPr/>
        <a:lstStyle/>
        <a:p>
          <a:endParaRPr lang="en-US"/>
        </a:p>
      </dgm:t>
    </dgm:pt>
    <dgm:pt modelId="{4347335A-CC46-46F5-812E-2AA78DA043C8}">
      <dgm:prSet/>
      <dgm:spPr/>
      <dgm:t>
        <a:bodyPr/>
        <a:lstStyle/>
        <a:p>
          <a:pPr rtl="1"/>
          <a:r>
            <a:rPr lang="ar-SA" dirty="0"/>
            <a:t>أربع لقاءات بواقع ساعة واحدة في كل لقاء </a:t>
          </a:r>
          <a:endParaRPr lang="en-US" dirty="0"/>
        </a:p>
      </dgm:t>
    </dgm:pt>
    <dgm:pt modelId="{753AC87C-9E28-4BEB-BB2E-1025E99186DB}" type="parTrans" cxnId="{C71FFEB7-B3A6-425D-9119-851DDBE5DD29}">
      <dgm:prSet/>
      <dgm:spPr/>
      <dgm:t>
        <a:bodyPr/>
        <a:lstStyle/>
        <a:p>
          <a:endParaRPr lang="en-US"/>
        </a:p>
      </dgm:t>
    </dgm:pt>
    <dgm:pt modelId="{B8F5F7C1-3D6E-4E33-964C-55BDFC9D8E63}" type="sibTrans" cxnId="{C71FFEB7-B3A6-425D-9119-851DDBE5DD29}">
      <dgm:prSet/>
      <dgm:spPr/>
      <dgm:t>
        <a:bodyPr/>
        <a:lstStyle/>
        <a:p>
          <a:endParaRPr lang="en-US"/>
        </a:p>
      </dgm:t>
    </dgm:pt>
    <dgm:pt modelId="{B4273F3E-0382-4983-AD87-0428F122287E}" type="pres">
      <dgm:prSet presAssocID="{707B4C7B-1BEE-40B0-A542-FA578134FAA3}" presName="diagram" presStyleCnt="0">
        <dgm:presLayoutVars>
          <dgm:chPref val="1"/>
          <dgm:dir/>
          <dgm:animOne val="branch"/>
          <dgm:animLvl val="lvl"/>
          <dgm:resizeHandles/>
        </dgm:presLayoutVars>
      </dgm:prSet>
      <dgm:spPr/>
    </dgm:pt>
    <dgm:pt modelId="{3B21FB43-D0AD-4BC5-91BC-69E82551127F}" type="pres">
      <dgm:prSet presAssocID="{B3A2A966-82F6-476B-8854-E2AA471008DD}" presName="root" presStyleCnt="0"/>
      <dgm:spPr/>
    </dgm:pt>
    <dgm:pt modelId="{2871A7EC-2282-4D27-997A-F4A829E88A1B}" type="pres">
      <dgm:prSet presAssocID="{B3A2A966-82F6-476B-8854-E2AA471008DD}" presName="rootComposite" presStyleCnt="0"/>
      <dgm:spPr/>
    </dgm:pt>
    <dgm:pt modelId="{68FBE975-7376-42C3-AA4C-AF486663EF74}" type="pres">
      <dgm:prSet presAssocID="{B3A2A966-82F6-476B-8854-E2AA471008DD}" presName="rootText" presStyleLbl="node1" presStyleIdx="0" presStyleCnt="3" custLinFactX="100000" custLinFactNeighborX="154948" custLinFactNeighborY="1379"/>
      <dgm:spPr/>
    </dgm:pt>
    <dgm:pt modelId="{A8A27CB5-D02A-422D-824E-1B1B1D38DE32}" type="pres">
      <dgm:prSet presAssocID="{B3A2A966-82F6-476B-8854-E2AA471008DD}" presName="rootConnector" presStyleLbl="node1" presStyleIdx="0" presStyleCnt="3"/>
      <dgm:spPr/>
    </dgm:pt>
    <dgm:pt modelId="{0E762EF1-7D11-464C-B8DD-1DA8115C2D26}" type="pres">
      <dgm:prSet presAssocID="{B3A2A966-82F6-476B-8854-E2AA471008DD}" presName="childShape" presStyleCnt="0"/>
      <dgm:spPr/>
    </dgm:pt>
    <dgm:pt modelId="{168D54CF-6109-44AD-B212-F686D7D6FF2A}" type="pres">
      <dgm:prSet presAssocID="{DAB2916E-5956-4498-B487-12EBCCDA6889}" presName="root" presStyleCnt="0"/>
      <dgm:spPr/>
    </dgm:pt>
    <dgm:pt modelId="{A4871742-712C-4820-A7FD-87804DA70D2B}" type="pres">
      <dgm:prSet presAssocID="{DAB2916E-5956-4498-B487-12EBCCDA6889}" presName="rootComposite" presStyleCnt="0"/>
      <dgm:spPr/>
    </dgm:pt>
    <dgm:pt modelId="{D01F8806-774D-4EFF-B3BD-2B0B4AF861EA}" type="pres">
      <dgm:prSet presAssocID="{DAB2916E-5956-4498-B487-12EBCCDA6889}" presName="rootText" presStyleLbl="node1" presStyleIdx="1" presStyleCnt="3"/>
      <dgm:spPr/>
    </dgm:pt>
    <dgm:pt modelId="{1C289B93-19F3-406E-8139-A1284E29A103}" type="pres">
      <dgm:prSet presAssocID="{DAB2916E-5956-4498-B487-12EBCCDA6889}" presName="rootConnector" presStyleLbl="node1" presStyleIdx="1" presStyleCnt="3"/>
      <dgm:spPr/>
    </dgm:pt>
    <dgm:pt modelId="{28149752-5810-4C36-9760-E945564F47BC}" type="pres">
      <dgm:prSet presAssocID="{DAB2916E-5956-4498-B487-12EBCCDA6889}" presName="childShape" presStyleCnt="0"/>
      <dgm:spPr/>
    </dgm:pt>
    <dgm:pt modelId="{5C857D30-D3A1-4D6F-8534-1AF959CADF9A}" type="pres">
      <dgm:prSet presAssocID="{45A3BC3B-9FCD-4D1D-886E-9BE3E8B54EBE}" presName="Name13" presStyleLbl="parChTrans1D2" presStyleIdx="0" presStyleCnt="2"/>
      <dgm:spPr/>
    </dgm:pt>
    <dgm:pt modelId="{D308D9FD-20C0-417C-8673-95F5C1DE30A7}" type="pres">
      <dgm:prSet presAssocID="{296C3F0D-AE20-4266-96D7-6A30238FB2FB}" presName="childText" presStyleLbl="bgAcc1" presStyleIdx="0" presStyleCnt="2">
        <dgm:presLayoutVars>
          <dgm:bulletEnabled val="1"/>
        </dgm:presLayoutVars>
      </dgm:prSet>
      <dgm:spPr/>
    </dgm:pt>
    <dgm:pt modelId="{E948E52C-1AC9-4148-B3B4-1B18AE803909}" type="pres">
      <dgm:prSet presAssocID="{88994A2C-22DC-4E47-BCAA-2D6A87121EA0}" presName="root" presStyleCnt="0"/>
      <dgm:spPr/>
    </dgm:pt>
    <dgm:pt modelId="{34B8FC09-6A06-4600-80CB-1D368BD69AC3}" type="pres">
      <dgm:prSet presAssocID="{88994A2C-22DC-4E47-BCAA-2D6A87121EA0}" presName="rootComposite" presStyleCnt="0"/>
      <dgm:spPr/>
    </dgm:pt>
    <dgm:pt modelId="{94301490-35BD-4EF8-8AE8-9E9CE84EF05D}" type="pres">
      <dgm:prSet presAssocID="{88994A2C-22DC-4E47-BCAA-2D6A87121EA0}" presName="rootText" presStyleLbl="node1" presStyleIdx="2" presStyleCnt="3" custLinFactX="-100000" custLinFactNeighborX="-149559" custLinFactNeighborY="1379"/>
      <dgm:spPr/>
    </dgm:pt>
    <dgm:pt modelId="{08430D6D-B975-492D-9DB2-2B076DE77686}" type="pres">
      <dgm:prSet presAssocID="{88994A2C-22DC-4E47-BCAA-2D6A87121EA0}" presName="rootConnector" presStyleLbl="node1" presStyleIdx="2" presStyleCnt="3"/>
      <dgm:spPr/>
    </dgm:pt>
    <dgm:pt modelId="{ABD66FB1-2150-4731-AF9E-32E75E0E10E3}" type="pres">
      <dgm:prSet presAssocID="{88994A2C-22DC-4E47-BCAA-2D6A87121EA0}" presName="childShape" presStyleCnt="0"/>
      <dgm:spPr/>
    </dgm:pt>
    <dgm:pt modelId="{CA52FEA0-9882-46B7-BDCB-F29A0C935ADA}" type="pres">
      <dgm:prSet presAssocID="{753AC87C-9E28-4BEB-BB2E-1025E99186DB}" presName="Name13" presStyleLbl="parChTrans1D2" presStyleIdx="1" presStyleCnt="2"/>
      <dgm:spPr/>
    </dgm:pt>
    <dgm:pt modelId="{BEEA47EE-0A91-4108-B8CE-6F58606CC739}" type="pres">
      <dgm:prSet presAssocID="{4347335A-CC46-46F5-812E-2AA78DA043C8}" presName="childText" presStyleLbl="bgAcc1" presStyleIdx="1" presStyleCnt="2" custLinFactX="-111948" custLinFactNeighborX="-200000" custLinFactNeighborY="1379">
        <dgm:presLayoutVars>
          <dgm:bulletEnabled val="1"/>
        </dgm:presLayoutVars>
      </dgm:prSet>
      <dgm:spPr/>
    </dgm:pt>
  </dgm:ptLst>
  <dgm:cxnLst>
    <dgm:cxn modelId="{7FC86211-5A04-46BD-93A0-C6308F912978}" type="presOf" srcId="{88994A2C-22DC-4E47-BCAA-2D6A87121EA0}" destId="{08430D6D-B975-492D-9DB2-2B076DE77686}" srcOrd="1" destOrd="0" presId="urn:microsoft.com/office/officeart/2005/8/layout/hierarchy3"/>
    <dgm:cxn modelId="{3A938514-3268-4150-92A6-C26D822B4975}" type="presOf" srcId="{296C3F0D-AE20-4266-96D7-6A30238FB2FB}" destId="{D308D9FD-20C0-417C-8673-95F5C1DE30A7}" srcOrd="0" destOrd="0" presId="urn:microsoft.com/office/officeart/2005/8/layout/hierarchy3"/>
    <dgm:cxn modelId="{6EA6211A-40D7-4489-8DCA-CE53418988FD}" type="presOf" srcId="{DAB2916E-5956-4498-B487-12EBCCDA6889}" destId="{D01F8806-774D-4EFF-B3BD-2B0B4AF861EA}" srcOrd="0" destOrd="0" presId="urn:microsoft.com/office/officeart/2005/8/layout/hierarchy3"/>
    <dgm:cxn modelId="{1586E024-D693-48F2-AD69-B517CB107523}" srcId="{DAB2916E-5956-4498-B487-12EBCCDA6889}" destId="{296C3F0D-AE20-4266-96D7-6A30238FB2FB}" srcOrd="0" destOrd="0" parTransId="{45A3BC3B-9FCD-4D1D-886E-9BE3E8B54EBE}" sibTransId="{FA3DA504-BDF3-45FE-B07C-7B5E9BDD4AF6}"/>
    <dgm:cxn modelId="{4745A834-19DD-460A-929F-23409F76AAA8}" srcId="{707B4C7B-1BEE-40B0-A542-FA578134FAA3}" destId="{88994A2C-22DC-4E47-BCAA-2D6A87121EA0}" srcOrd="2" destOrd="0" parTransId="{22381D0F-9CFF-42B8-98F7-A18941176385}" sibTransId="{1E473A20-968D-4A4D-9802-FF85CD86F89D}"/>
    <dgm:cxn modelId="{3EA2FC3F-5A41-4FF9-8F90-67F41C48881D}" type="presOf" srcId="{753AC87C-9E28-4BEB-BB2E-1025E99186DB}" destId="{CA52FEA0-9882-46B7-BDCB-F29A0C935ADA}" srcOrd="0" destOrd="0" presId="urn:microsoft.com/office/officeart/2005/8/layout/hierarchy3"/>
    <dgm:cxn modelId="{59896361-0383-4A5A-B0B9-03487D164832}" srcId="{707B4C7B-1BEE-40B0-A542-FA578134FAA3}" destId="{DAB2916E-5956-4498-B487-12EBCCDA6889}" srcOrd="1" destOrd="0" parTransId="{9F14AE13-4C7B-463B-AF72-41B997E5495E}" sibTransId="{45690B32-5DFF-49BD-A6C1-3FA019ACD555}"/>
    <dgm:cxn modelId="{8BEC4561-C842-4FBE-A69C-CFDFE10419B5}" type="presOf" srcId="{4347335A-CC46-46F5-812E-2AA78DA043C8}" destId="{BEEA47EE-0A91-4108-B8CE-6F58606CC739}" srcOrd="0" destOrd="0" presId="urn:microsoft.com/office/officeart/2005/8/layout/hierarchy3"/>
    <dgm:cxn modelId="{F5C5C246-1D15-4C42-B355-16DE9DD66551}" type="presOf" srcId="{B3A2A966-82F6-476B-8854-E2AA471008DD}" destId="{A8A27CB5-D02A-422D-824E-1B1B1D38DE32}" srcOrd="1" destOrd="0" presId="urn:microsoft.com/office/officeart/2005/8/layout/hierarchy3"/>
    <dgm:cxn modelId="{88B8A550-104F-418C-94F2-D476881302AA}" type="presOf" srcId="{45A3BC3B-9FCD-4D1D-886E-9BE3E8B54EBE}" destId="{5C857D30-D3A1-4D6F-8534-1AF959CADF9A}" srcOrd="0" destOrd="0" presId="urn:microsoft.com/office/officeart/2005/8/layout/hierarchy3"/>
    <dgm:cxn modelId="{62D83488-FC58-45A3-A2CA-1A68E3F77778}" type="presOf" srcId="{88994A2C-22DC-4E47-BCAA-2D6A87121EA0}" destId="{94301490-35BD-4EF8-8AE8-9E9CE84EF05D}" srcOrd="0" destOrd="0" presId="urn:microsoft.com/office/officeart/2005/8/layout/hierarchy3"/>
    <dgm:cxn modelId="{D71B62AC-6AD6-460A-927D-A25D8D116359}" type="presOf" srcId="{B3A2A966-82F6-476B-8854-E2AA471008DD}" destId="{68FBE975-7376-42C3-AA4C-AF486663EF74}" srcOrd="0" destOrd="0" presId="urn:microsoft.com/office/officeart/2005/8/layout/hierarchy3"/>
    <dgm:cxn modelId="{A24E78B4-6E26-4FAD-AA49-4769436C0F06}" srcId="{707B4C7B-1BEE-40B0-A542-FA578134FAA3}" destId="{B3A2A966-82F6-476B-8854-E2AA471008DD}" srcOrd="0" destOrd="0" parTransId="{24E7AD3F-A809-4754-9B93-84097772D391}" sibTransId="{ABE614ED-3CF8-4741-A5B8-210A08573859}"/>
    <dgm:cxn modelId="{C71FFEB7-B3A6-425D-9119-851DDBE5DD29}" srcId="{88994A2C-22DC-4E47-BCAA-2D6A87121EA0}" destId="{4347335A-CC46-46F5-812E-2AA78DA043C8}" srcOrd="0" destOrd="0" parTransId="{753AC87C-9E28-4BEB-BB2E-1025E99186DB}" sibTransId="{B8F5F7C1-3D6E-4E33-964C-55BDFC9D8E63}"/>
    <dgm:cxn modelId="{AE730BE4-00E8-40A1-AEDA-89F3AF778B72}" type="presOf" srcId="{707B4C7B-1BEE-40B0-A542-FA578134FAA3}" destId="{B4273F3E-0382-4983-AD87-0428F122287E}" srcOrd="0" destOrd="0" presId="urn:microsoft.com/office/officeart/2005/8/layout/hierarchy3"/>
    <dgm:cxn modelId="{7DE95FF2-6AF4-4263-88D5-BCF16F0FC2FC}" type="presOf" srcId="{DAB2916E-5956-4498-B487-12EBCCDA6889}" destId="{1C289B93-19F3-406E-8139-A1284E29A103}" srcOrd="1" destOrd="0" presId="urn:microsoft.com/office/officeart/2005/8/layout/hierarchy3"/>
    <dgm:cxn modelId="{F2C962EF-A562-4ACE-8815-C76729E7A304}" type="presParOf" srcId="{B4273F3E-0382-4983-AD87-0428F122287E}" destId="{3B21FB43-D0AD-4BC5-91BC-69E82551127F}" srcOrd="0" destOrd="0" presId="urn:microsoft.com/office/officeart/2005/8/layout/hierarchy3"/>
    <dgm:cxn modelId="{08C4CAD9-6B7D-48AC-AFDF-DAF9159D8203}" type="presParOf" srcId="{3B21FB43-D0AD-4BC5-91BC-69E82551127F}" destId="{2871A7EC-2282-4D27-997A-F4A829E88A1B}" srcOrd="0" destOrd="0" presId="urn:microsoft.com/office/officeart/2005/8/layout/hierarchy3"/>
    <dgm:cxn modelId="{D81EB164-B135-4538-87D1-C5B126214277}" type="presParOf" srcId="{2871A7EC-2282-4D27-997A-F4A829E88A1B}" destId="{68FBE975-7376-42C3-AA4C-AF486663EF74}" srcOrd="0" destOrd="0" presId="urn:microsoft.com/office/officeart/2005/8/layout/hierarchy3"/>
    <dgm:cxn modelId="{42162084-8885-47D0-AACF-1917DCDFC8A5}" type="presParOf" srcId="{2871A7EC-2282-4D27-997A-F4A829E88A1B}" destId="{A8A27CB5-D02A-422D-824E-1B1B1D38DE32}" srcOrd="1" destOrd="0" presId="urn:microsoft.com/office/officeart/2005/8/layout/hierarchy3"/>
    <dgm:cxn modelId="{7DDC121D-8C70-4E3E-9138-70B95BBB3923}" type="presParOf" srcId="{3B21FB43-D0AD-4BC5-91BC-69E82551127F}" destId="{0E762EF1-7D11-464C-B8DD-1DA8115C2D26}" srcOrd="1" destOrd="0" presId="urn:microsoft.com/office/officeart/2005/8/layout/hierarchy3"/>
    <dgm:cxn modelId="{4563322C-F51A-4875-A191-2CBDD2A913D0}" type="presParOf" srcId="{B4273F3E-0382-4983-AD87-0428F122287E}" destId="{168D54CF-6109-44AD-B212-F686D7D6FF2A}" srcOrd="1" destOrd="0" presId="urn:microsoft.com/office/officeart/2005/8/layout/hierarchy3"/>
    <dgm:cxn modelId="{CEF66D3E-6250-4A26-A0C9-79CA0A0DB90B}" type="presParOf" srcId="{168D54CF-6109-44AD-B212-F686D7D6FF2A}" destId="{A4871742-712C-4820-A7FD-87804DA70D2B}" srcOrd="0" destOrd="0" presId="urn:microsoft.com/office/officeart/2005/8/layout/hierarchy3"/>
    <dgm:cxn modelId="{27D990AC-C89A-497B-8429-D5F4C12C2619}" type="presParOf" srcId="{A4871742-712C-4820-A7FD-87804DA70D2B}" destId="{D01F8806-774D-4EFF-B3BD-2B0B4AF861EA}" srcOrd="0" destOrd="0" presId="urn:microsoft.com/office/officeart/2005/8/layout/hierarchy3"/>
    <dgm:cxn modelId="{E4637427-6907-4B0E-A956-EAD96EFB747A}" type="presParOf" srcId="{A4871742-712C-4820-A7FD-87804DA70D2B}" destId="{1C289B93-19F3-406E-8139-A1284E29A103}" srcOrd="1" destOrd="0" presId="urn:microsoft.com/office/officeart/2005/8/layout/hierarchy3"/>
    <dgm:cxn modelId="{A4ACAB46-9CF7-45AA-81C2-323C9EA73200}" type="presParOf" srcId="{168D54CF-6109-44AD-B212-F686D7D6FF2A}" destId="{28149752-5810-4C36-9760-E945564F47BC}" srcOrd="1" destOrd="0" presId="urn:microsoft.com/office/officeart/2005/8/layout/hierarchy3"/>
    <dgm:cxn modelId="{A83FE8C7-9D24-4822-890A-8D7FB362A5D6}" type="presParOf" srcId="{28149752-5810-4C36-9760-E945564F47BC}" destId="{5C857D30-D3A1-4D6F-8534-1AF959CADF9A}" srcOrd="0" destOrd="0" presId="urn:microsoft.com/office/officeart/2005/8/layout/hierarchy3"/>
    <dgm:cxn modelId="{A305ACB7-0965-4703-9A77-F26104A8D148}" type="presParOf" srcId="{28149752-5810-4C36-9760-E945564F47BC}" destId="{D308D9FD-20C0-417C-8673-95F5C1DE30A7}" srcOrd="1" destOrd="0" presId="urn:microsoft.com/office/officeart/2005/8/layout/hierarchy3"/>
    <dgm:cxn modelId="{64596399-82ED-4A03-B8B3-5A3DB2981E70}" type="presParOf" srcId="{B4273F3E-0382-4983-AD87-0428F122287E}" destId="{E948E52C-1AC9-4148-B3B4-1B18AE803909}" srcOrd="2" destOrd="0" presId="urn:microsoft.com/office/officeart/2005/8/layout/hierarchy3"/>
    <dgm:cxn modelId="{2480C6D3-C389-4683-9650-97553B9E8588}" type="presParOf" srcId="{E948E52C-1AC9-4148-B3B4-1B18AE803909}" destId="{34B8FC09-6A06-4600-80CB-1D368BD69AC3}" srcOrd="0" destOrd="0" presId="urn:microsoft.com/office/officeart/2005/8/layout/hierarchy3"/>
    <dgm:cxn modelId="{26087D37-5FC8-463D-8673-F07EA3D48E3B}" type="presParOf" srcId="{34B8FC09-6A06-4600-80CB-1D368BD69AC3}" destId="{94301490-35BD-4EF8-8AE8-9E9CE84EF05D}" srcOrd="0" destOrd="0" presId="urn:microsoft.com/office/officeart/2005/8/layout/hierarchy3"/>
    <dgm:cxn modelId="{25962401-CF78-4879-A85E-742A2D968E2D}" type="presParOf" srcId="{34B8FC09-6A06-4600-80CB-1D368BD69AC3}" destId="{08430D6D-B975-492D-9DB2-2B076DE77686}" srcOrd="1" destOrd="0" presId="urn:microsoft.com/office/officeart/2005/8/layout/hierarchy3"/>
    <dgm:cxn modelId="{9AE6667F-698E-4ACE-85A5-CA0173F87A6D}" type="presParOf" srcId="{E948E52C-1AC9-4148-B3B4-1B18AE803909}" destId="{ABD66FB1-2150-4731-AF9E-32E75E0E10E3}" srcOrd="1" destOrd="0" presId="urn:microsoft.com/office/officeart/2005/8/layout/hierarchy3"/>
    <dgm:cxn modelId="{82786EA7-15DA-4C7F-8230-ECAF6B95E4B6}" type="presParOf" srcId="{ABD66FB1-2150-4731-AF9E-32E75E0E10E3}" destId="{CA52FEA0-9882-46B7-BDCB-F29A0C935ADA}" srcOrd="0" destOrd="0" presId="urn:microsoft.com/office/officeart/2005/8/layout/hierarchy3"/>
    <dgm:cxn modelId="{E89119A7-857C-4338-9556-1A858DC551D9}" type="presParOf" srcId="{ABD66FB1-2150-4731-AF9E-32E75E0E10E3}" destId="{BEEA47EE-0A91-4108-B8CE-6F58606CC73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7F9C3-DBC6-41E3-81D2-3043EF821156}">
      <dsp:nvSpPr>
        <dsp:cNvPr id="0" name=""/>
        <dsp:cNvSpPr/>
      </dsp:nvSpPr>
      <dsp:spPr>
        <a:xfrm>
          <a:off x="0" y="1370"/>
          <a:ext cx="5914209" cy="1916103"/>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قال رسول اللهِ ﷺ " اقرؤوا القرآن فإنّه يأتي يوم القيامة شفيعًا لأصحابه"</a:t>
          </a:r>
          <a:endParaRPr lang="en-US" sz="2400" kern="1200" dirty="0"/>
        </a:p>
      </dsp:txBody>
      <dsp:txXfrm>
        <a:off x="93536" y="94906"/>
        <a:ext cx="5727137" cy="1729031"/>
      </dsp:txXfrm>
    </dsp:sp>
    <dsp:sp modelId="{E2A201B4-D2E8-4E60-9CE2-327C763AE2C0}">
      <dsp:nvSpPr>
        <dsp:cNvPr id="0" name=""/>
        <dsp:cNvSpPr/>
      </dsp:nvSpPr>
      <dsp:spPr>
        <a:xfrm>
          <a:off x="0" y="1929567"/>
          <a:ext cx="5914209" cy="1916103"/>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t>قال رسول اللهِ ﷺ " إن هذا القرآن مأدبة الله، فتعلموا مأدبته ما استطعتم، وإنّ هذا القرآن هو حبل الله، وهو النور المبين، والشفاء النافع، وعصمة من تمسك به، ونجاة من تبعه، ولا يعوج فيقوم، ولا يزيغ فيستعتب، ولا تنقضي عجائبه، ولا يخلق –أي لا يبلى- عن كثرة الرد – أي التكرار -، واتلوه فإنّ الله يأجركم عن تلاته بكل حرف عشر حسنات، أما إني لا أقول بـ آلم، ولكن بألف عشرًا وباللام عشرًا و بالميم عشرًا"</a:t>
          </a:r>
          <a:endParaRPr lang="en-US" sz="2000" kern="1200" dirty="0"/>
        </a:p>
      </dsp:txBody>
      <dsp:txXfrm>
        <a:off x="93536" y="2023103"/>
        <a:ext cx="5727137" cy="1729031"/>
      </dsp:txXfrm>
    </dsp:sp>
    <dsp:sp modelId="{27A0DAE8-CE3F-4DE0-A586-06EB00B78ABD}">
      <dsp:nvSpPr>
        <dsp:cNvPr id="0" name=""/>
        <dsp:cNvSpPr/>
      </dsp:nvSpPr>
      <dsp:spPr>
        <a:xfrm>
          <a:off x="0" y="3857765"/>
          <a:ext cx="5914209" cy="1916103"/>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قال رسول اللهِ ﷺ "إنّ الذي ليس في جوفه شيء من القرآن كالبيت الخرب" رواه الترمذي وقال حديث حسنٌ صحيح</a:t>
          </a:r>
          <a:r>
            <a:rPr lang="ar-EG" sz="2400" kern="1200" dirty="0"/>
            <a:t>"</a:t>
          </a:r>
          <a:endParaRPr lang="en-US" sz="2400" kern="1200" dirty="0"/>
        </a:p>
      </dsp:txBody>
      <dsp:txXfrm>
        <a:off x="93536" y="3951301"/>
        <a:ext cx="5727137" cy="17290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F2B9A-B6C3-419F-83A3-42AAAA05558A}">
      <dsp:nvSpPr>
        <dsp:cNvPr id="0" name=""/>
        <dsp:cNvSpPr/>
      </dsp:nvSpPr>
      <dsp:spPr>
        <a:xfrm>
          <a:off x="646167" y="0"/>
          <a:ext cx="5303900" cy="53039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C8096-6A65-4852-B726-73E86DA99365}">
      <dsp:nvSpPr>
        <dsp:cNvPr id="0" name=""/>
        <dsp:cNvSpPr/>
      </dsp:nvSpPr>
      <dsp:spPr>
        <a:xfrm>
          <a:off x="2326571" y="555811"/>
          <a:ext cx="2068521" cy="20685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dirty="0">
              <a:latin typeface="Sakkal Majalla" panose="02000000000000000000" pitchFamily="2" charset="-78"/>
              <a:cs typeface="Sakkal Majalla" panose="02000000000000000000" pitchFamily="2" charset="-78"/>
              <a:hlinkClick xmlns:r="http://schemas.openxmlformats.org/officeDocument/2006/relationships" r:id="rId1">
                <a:extLst>
                  <a:ext uri="{A12FA001-AC4F-418D-AE19-62706E023703}">
                    <ahyp:hlinkClr xmlns:ahyp="http://schemas.microsoft.com/office/drawing/2018/hyperlinkcolor" val="tx"/>
                  </a:ext>
                </a:extLst>
              </a:hlinkClick>
            </a:rPr>
            <a:t>مركز استشارات الحفظ والمراجعة والمتشابهات اللفظية</a:t>
          </a:r>
          <a:endParaRPr lang="en-US" sz="2500" kern="1200" dirty="0">
            <a:latin typeface="Sakkal Majalla" panose="02000000000000000000" pitchFamily="2" charset="-78"/>
            <a:cs typeface="Sakkal Majalla" panose="02000000000000000000" pitchFamily="2" charset="-78"/>
          </a:endParaRPr>
        </a:p>
      </dsp:txBody>
      <dsp:txXfrm>
        <a:off x="2427548" y="656788"/>
        <a:ext cx="1866567" cy="1866567"/>
      </dsp:txXfrm>
    </dsp:sp>
    <dsp:sp modelId="{95FDC22D-A830-43E4-97E8-89BD18287534}">
      <dsp:nvSpPr>
        <dsp:cNvPr id="0" name=""/>
        <dsp:cNvSpPr/>
      </dsp:nvSpPr>
      <dsp:spPr>
        <a:xfrm>
          <a:off x="4419631" y="2675569"/>
          <a:ext cx="2068521" cy="2068521"/>
        </a:xfrm>
        <a:prstGeom prst="roundRect">
          <a:avLst/>
        </a:prstGeom>
        <a:solidFill>
          <a:schemeClr val="accent2">
            <a:hueOff val="1121052"/>
            <a:satOff val="-1191"/>
            <a:lumOff val="915"/>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dirty="0">
              <a:latin typeface="Sakkal Majalla" panose="02000000000000000000" pitchFamily="2" charset="-78"/>
              <a:cs typeface="Sakkal Majalla" panose="02000000000000000000" pitchFamily="2" charset="-78"/>
              <a:hlinkClick xmlns:r="http://schemas.openxmlformats.org/officeDocument/2006/relationships" r:id="rId2">
                <a:extLst>
                  <a:ext uri="{A12FA001-AC4F-418D-AE19-62706E023703}">
                    <ahyp:hlinkClr xmlns:ahyp="http://schemas.microsoft.com/office/drawing/2018/hyperlinkcolor" val="tx"/>
                  </a:ext>
                </a:extLst>
              </a:hlinkClick>
            </a:rPr>
            <a:t>اللؤلؤ والمرجان في متشابه القرآن</a:t>
          </a:r>
          <a:endParaRPr lang="en-US" sz="2500" kern="1200" dirty="0">
            <a:latin typeface="Sakkal Majalla" panose="02000000000000000000" pitchFamily="2" charset="-78"/>
            <a:cs typeface="Sakkal Majalla" panose="02000000000000000000" pitchFamily="2" charset="-78"/>
          </a:endParaRPr>
        </a:p>
      </dsp:txBody>
      <dsp:txXfrm>
        <a:off x="4520608" y="2776546"/>
        <a:ext cx="1866567" cy="1866567"/>
      </dsp:txXfrm>
    </dsp:sp>
    <dsp:sp modelId="{65D55E2E-6A09-4ACE-A61A-70267535BF66}">
      <dsp:nvSpPr>
        <dsp:cNvPr id="0" name=""/>
        <dsp:cNvSpPr/>
      </dsp:nvSpPr>
      <dsp:spPr>
        <a:xfrm>
          <a:off x="188548" y="2675555"/>
          <a:ext cx="2068521" cy="2068521"/>
        </a:xfrm>
        <a:prstGeom prst="roundRect">
          <a:avLst/>
        </a:prstGeom>
        <a:solidFill>
          <a:schemeClr val="accent2">
            <a:hueOff val="2242103"/>
            <a:satOff val="-2381"/>
            <a:lumOff val="183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dirty="0">
              <a:latin typeface="Sakkal Majalla" panose="02000000000000000000" pitchFamily="2" charset="-78"/>
              <a:cs typeface="Sakkal Majalla" panose="02000000000000000000" pitchFamily="2" charset="-78"/>
              <a:hlinkClick xmlns:r="http://schemas.openxmlformats.org/officeDocument/2006/relationships" r:id="rId3">
                <a:extLst>
                  <a:ext uri="{A12FA001-AC4F-418D-AE19-62706E023703}">
                    <ahyp:hlinkClr xmlns:ahyp="http://schemas.microsoft.com/office/drawing/2018/hyperlinkcolor" val="tx"/>
                  </a:ext>
                </a:extLst>
              </a:hlinkClick>
            </a:rPr>
            <a:t>تيسير متشابهات القرآن</a:t>
          </a:r>
          <a:endParaRPr lang="en-US" sz="2500" kern="1200" dirty="0">
            <a:latin typeface="Sakkal Majalla" panose="02000000000000000000" pitchFamily="2" charset="-78"/>
            <a:cs typeface="Sakkal Majalla" panose="02000000000000000000" pitchFamily="2" charset="-78"/>
          </a:endParaRPr>
        </a:p>
      </dsp:txBody>
      <dsp:txXfrm>
        <a:off x="289525" y="2776532"/>
        <a:ext cx="1866567" cy="1866567"/>
      </dsp:txXfrm>
    </dsp:sp>
    <dsp:sp modelId="{1A5D59E1-E564-4F70-8FF5-B4B1813D77B9}">
      <dsp:nvSpPr>
        <dsp:cNvPr id="0" name=""/>
        <dsp:cNvSpPr/>
      </dsp:nvSpPr>
      <dsp:spPr>
        <a:xfrm>
          <a:off x="2303534" y="2675555"/>
          <a:ext cx="2068521" cy="2068521"/>
        </a:xfrm>
        <a:prstGeom prst="roundRect">
          <a:avLst/>
        </a:prstGeom>
        <a:solidFill>
          <a:schemeClr val="accent2">
            <a:hueOff val="3363155"/>
            <a:satOff val="-3572"/>
            <a:lumOff val="2745"/>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dirty="0">
              <a:latin typeface="Sakkal Majalla" panose="02000000000000000000" pitchFamily="2" charset="-78"/>
              <a:cs typeface="Sakkal Majalla" panose="02000000000000000000" pitchFamily="2" charset="-78"/>
              <a:hlinkClick xmlns:r="http://schemas.openxmlformats.org/officeDocument/2006/relationships" r:id="rId4">
                <a:extLst>
                  <a:ext uri="{A12FA001-AC4F-418D-AE19-62706E023703}">
                    <ahyp:hlinkClr xmlns:ahyp="http://schemas.microsoft.com/office/drawing/2018/hyperlinkcolor" val="tx"/>
                  </a:ext>
                </a:extLst>
              </a:hlinkClick>
            </a:rPr>
            <a:t>تأملات في المتشابهات</a:t>
          </a:r>
          <a:endParaRPr lang="en-US" sz="2500" kern="1200" dirty="0">
            <a:latin typeface="Sakkal Majalla" panose="02000000000000000000" pitchFamily="2" charset="-78"/>
            <a:cs typeface="Sakkal Majalla" panose="02000000000000000000" pitchFamily="2" charset="-78"/>
          </a:endParaRPr>
        </a:p>
      </dsp:txBody>
      <dsp:txXfrm>
        <a:off x="2404511" y="2776532"/>
        <a:ext cx="1866567" cy="1866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B52FC-7D9E-4A93-841B-B6A858BE1F2E}">
      <dsp:nvSpPr>
        <dsp:cNvPr id="0" name=""/>
        <dsp:cNvSpPr/>
      </dsp:nvSpPr>
      <dsp:spPr>
        <a:xfrm>
          <a:off x="0" y="664302"/>
          <a:ext cx="9601200" cy="61893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r" defTabSz="1022350" rtl="1">
            <a:lnSpc>
              <a:spcPct val="90000"/>
            </a:lnSpc>
            <a:spcBef>
              <a:spcPct val="0"/>
            </a:spcBef>
            <a:spcAft>
              <a:spcPct val="35000"/>
            </a:spcAft>
            <a:buNone/>
          </a:pPr>
          <a:r>
            <a:rPr lang="ar-EG" sz="2300" kern="1200" dirty="0">
              <a:latin typeface="Sakkal Majalla" panose="02000000000000000000" pitchFamily="2" charset="-78"/>
              <a:cs typeface="Sakkal Majalla" panose="02000000000000000000" pitchFamily="2" charset="-78"/>
            </a:rPr>
            <a:t>قال رسول اللهِ </a:t>
          </a:r>
          <a:r>
            <a:rPr lang="ar-SA" sz="2300" kern="1200" dirty="0">
              <a:latin typeface="Sakkal Majalla" panose="02000000000000000000" pitchFamily="2" charset="-78"/>
              <a:cs typeface="Sakkal Majalla" panose="02000000000000000000" pitchFamily="2" charset="-78"/>
            </a:rPr>
            <a:t>ﷺ</a:t>
          </a:r>
          <a:r>
            <a:rPr lang="ar-EG" sz="2300" kern="1200" dirty="0">
              <a:latin typeface="Sakkal Majalla" panose="02000000000000000000" pitchFamily="2" charset="-78"/>
              <a:cs typeface="Sakkal Majalla" panose="02000000000000000000" pitchFamily="2" charset="-78"/>
            </a:rPr>
            <a:t> "</a:t>
          </a:r>
          <a:r>
            <a:rPr lang="ar-EG" sz="2300" b="1" kern="1200" dirty="0">
              <a:latin typeface="Sakkal Majalla" panose="02000000000000000000" pitchFamily="2" charset="-78"/>
              <a:cs typeface="Sakkal Majalla" panose="02000000000000000000" pitchFamily="2" charset="-78"/>
            </a:rPr>
            <a:t>إنّ لله أهلين من الناس" قيل ومن </a:t>
          </a:r>
          <a:r>
            <a:rPr lang="ar-SA" sz="2300" b="1" kern="1200" dirty="0">
              <a:latin typeface="Sakkal Majalla" panose="02000000000000000000" pitchFamily="2" charset="-78"/>
              <a:cs typeface="Sakkal Majalla" panose="02000000000000000000" pitchFamily="2" charset="-78"/>
            </a:rPr>
            <a:t>هم</a:t>
          </a:r>
          <a:r>
            <a:rPr lang="ar-EG" sz="2300" b="1" kern="1200" dirty="0">
              <a:latin typeface="Sakkal Majalla" panose="02000000000000000000" pitchFamily="2" charset="-78"/>
              <a:cs typeface="Sakkal Majalla" panose="02000000000000000000" pitchFamily="2" charset="-78"/>
            </a:rPr>
            <a:t> يا رسول الله قال: "أهل القرآن هم أهل الله وخاصته</a:t>
          </a:r>
          <a:r>
            <a:rPr lang="ar-EG" sz="2300" kern="1200" dirty="0">
              <a:latin typeface="Sakkal Majalla" panose="02000000000000000000" pitchFamily="2" charset="-78"/>
              <a:cs typeface="Sakkal Majalla" panose="02000000000000000000" pitchFamily="2" charset="-78"/>
            </a:rPr>
            <a:t>"</a:t>
          </a:r>
          <a:endParaRPr lang="en-US" sz="2300" kern="1200" dirty="0">
            <a:latin typeface="Sakkal Majalla" panose="02000000000000000000" pitchFamily="2" charset="-78"/>
            <a:cs typeface="Sakkal Majalla" panose="02000000000000000000" pitchFamily="2" charset="-78"/>
          </a:endParaRPr>
        </a:p>
      </dsp:txBody>
      <dsp:txXfrm>
        <a:off x="30214" y="694516"/>
        <a:ext cx="9540772" cy="558502"/>
      </dsp:txXfrm>
    </dsp:sp>
    <dsp:sp modelId="{6B39B3E3-C712-489F-AEAA-24734DB1B3E2}">
      <dsp:nvSpPr>
        <dsp:cNvPr id="0" name=""/>
        <dsp:cNvSpPr/>
      </dsp:nvSpPr>
      <dsp:spPr>
        <a:xfrm>
          <a:off x="0" y="1349472"/>
          <a:ext cx="9601200" cy="618930"/>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r" defTabSz="1022350" rtl="1">
            <a:lnSpc>
              <a:spcPct val="90000"/>
            </a:lnSpc>
            <a:spcBef>
              <a:spcPct val="0"/>
            </a:spcBef>
            <a:spcAft>
              <a:spcPct val="35000"/>
            </a:spcAft>
            <a:buNone/>
          </a:pPr>
          <a:r>
            <a:rPr lang="ar-EG" sz="2300" kern="1200" dirty="0">
              <a:latin typeface="Sakkal Majalla" panose="02000000000000000000" pitchFamily="2" charset="-78"/>
              <a:cs typeface="Sakkal Majalla" panose="02000000000000000000" pitchFamily="2" charset="-78"/>
            </a:rPr>
            <a:t>قال رسول الله </a:t>
          </a:r>
          <a:r>
            <a:rPr lang="ar-SA" sz="2300" kern="1200" dirty="0">
              <a:latin typeface="Sakkal Majalla" panose="02000000000000000000" pitchFamily="2" charset="-78"/>
              <a:cs typeface="Sakkal Majalla" panose="02000000000000000000" pitchFamily="2" charset="-78"/>
            </a:rPr>
            <a:t>ﷺ</a:t>
          </a:r>
          <a:r>
            <a:rPr lang="ar-EG" sz="2300" kern="1200" dirty="0">
              <a:latin typeface="Sakkal Majalla" panose="02000000000000000000" pitchFamily="2" charset="-78"/>
              <a:cs typeface="Sakkal Majalla" panose="02000000000000000000" pitchFamily="2" charset="-78"/>
            </a:rPr>
            <a:t> "</a:t>
          </a:r>
          <a:r>
            <a:rPr lang="ar-EG" sz="2300" b="1" kern="1200" dirty="0">
              <a:latin typeface="Sakkal Majalla" panose="02000000000000000000" pitchFamily="2" charset="-78"/>
              <a:cs typeface="Sakkal Majalla" panose="02000000000000000000" pitchFamily="2" charset="-78"/>
            </a:rPr>
            <a:t>من قرأ القرآن –أي حفظه – فقد استدرج النبوة بين جنبيه غير أنه لا يوحى </a:t>
          </a:r>
          <a:r>
            <a:rPr lang="ar-SA" sz="2300" b="1" kern="1200" dirty="0">
              <a:latin typeface="Sakkal Majalla" panose="02000000000000000000" pitchFamily="2" charset="-78"/>
              <a:cs typeface="Sakkal Majalla" panose="02000000000000000000" pitchFamily="2" charset="-78"/>
            </a:rPr>
            <a:t>إ</a:t>
          </a:r>
          <a:r>
            <a:rPr lang="ar-EG" sz="2300" b="1" kern="1200" dirty="0">
              <a:latin typeface="Sakkal Majalla" panose="02000000000000000000" pitchFamily="2" charset="-78"/>
              <a:cs typeface="Sakkal Majalla" panose="02000000000000000000" pitchFamily="2" charset="-78"/>
            </a:rPr>
            <a:t>ليه</a:t>
          </a:r>
          <a:r>
            <a:rPr lang="ar-EG" sz="2300" kern="1200" dirty="0">
              <a:latin typeface="Sakkal Majalla" panose="02000000000000000000" pitchFamily="2" charset="-78"/>
              <a:cs typeface="Sakkal Majalla" panose="02000000000000000000" pitchFamily="2" charset="-78"/>
            </a:rPr>
            <a:t>"</a:t>
          </a:r>
          <a:endParaRPr lang="en-US" sz="2300" kern="1200" dirty="0">
            <a:latin typeface="Sakkal Majalla" panose="02000000000000000000" pitchFamily="2" charset="-78"/>
            <a:cs typeface="Sakkal Majalla" panose="02000000000000000000" pitchFamily="2" charset="-78"/>
          </a:endParaRPr>
        </a:p>
      </dsp:txBody>
      <dsp:txXfrm>
        <a:off x="30214" y="1379686"/>
        <a:ext cx="9540772" cy="558502"/>
      </dsp:txXfrm>
    </dsp:sp>
    <dsp:sp modelId="{4C35FA46-F9D1-47A8-8CFA-C208504B0283}">
      <dsp:nvSpPr>
        <dsp:cNvPr id="0" name=""/>
        <dsp:cNvSpPr/>
      </dsp:nvSpPr>
      <dsp:spPr>
        <a:xfrm>
          <a:off x="0" y="2034642"/>
          <a:ext cx="9601200" cy="61893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r" defTabSz="1022350" rtl="1">
            <a:lnSpc>
              <a:spcPct val="90000"/>
            </a:lnSpc>
            <a:spcBef>
              <a:spcPct val="0"/>
            </a:spcBef>
            <a:spcAft>
              <a:spcPct val="35000"/>
            </a:spcAft>
            <a:buNone/>
          </a:pPr>
          <a:r>
            <a:rPr lang="ar-SA" sz="2300" kern="1200" dirty="0">
              <a:latin typeface="Sakkal Majalla" panose="02000000000000000000" pitchFamily="2" charset="-78"/>
              <a:cs typeface="Sakkal Majalla" panose="02000000000000000000" pitchFamily="2" charset="-78"/>
            </a:rPr>
            <a:t>قال رسول اللهِ ﷺ "</a:t>
          </a:r>
          <a:r>
            <a:rPr lang="ar-EG" sz="2300" b="1" kern="1200" dirty="0">
              <a:latin typeface="Sakkal Majalla" panose="02000000000000000000" pitchFamily="2" charset="-78"/>
              <a:cs typeface="Sakkal Majalla" panose="02000000000000000000" pitchFamily="2" charset="-78"/>
            </a:rPr>
            <a:t>يقال لصاحب القرآن اقرأ وارتقِ ورتل كما كنت ترتل في الدنيا، فإنّ منزلتك عند آخر آية تقرؤها</a:t>
          </a:r>
          <a:r>
            <a:rPr lang="ar-EG" sz="2300" kern="1200" dirty="0">
              <a:latin typeface="Sakkal Majalla" panose="02000000000000000000" pitchFamily="2" charset="-78"/>
              <a:cs typeface="Sakkal Majalla" panose="02000000000000000000" pitchFamily="2" charset="-78"/>
            </a:rPr>
            <a:t>"</a:t>
          </a:r>
          <a:endParaRPr lang="en-US" sz="2300" kern="1200" dirty="0">
            <a:latin typeface="Sakkal Majalla" panose="02000000000000000000" pitchFamily="2" charset="-78"/>
            <a:cs typeface="Sakkal Majalla" panose="02000000000000000000" pitchFamily="2" charset="-78"/>
          </a:endParaRPr>
        </a:p>
      </dsp:txBody>
      <dsp:txXfrm>
        <a:off x="30214" y="2064856"/>
        <a:ext cx="9540772" cy="558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E55A-0E0A-433D-9081-49BDB7F2CA8F}">
      <dsp:nvSpPr>
        <dsp:cNvPr id="0" name=""/>
        <dsp:cNvSpPr/>
      </dsp:nvSpPr>
      <dsp:spPr>
        <a:xfrm>
          <a:off x="0" y="781578"/>
          <a:ext cx="5914209" cy="174915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ar-SA" sz="6500" kern="1200" dirty="0">
              <a:latin typeface="Sakkal Majalla" panose="02000000000000000000" pitchFamily="2" charset="-78"/>
              <a:cs typeface="Sakkal Majalla" panose="02000000000000000000" pitchFamily="2" charset="-78"/>
            </a:rPr>
            <a:t>متشابه لفظي </a:t>
          </a:r>
          <a:endParaRPr lang="en-US" sz="6500" kern="1200" dirty="0">
            <a:latin typeface="Sakkal Majalla" panose="02000000000000000000" pitchFamily="2" charset="-78"/>
            <a:cs typeface="Sakkal Majalla" panose="02000000000000000000" pitchFamily="2" charset="-78"/>
          </a:endParaRPr>
        </a:p>
      </dsp:txBody>
      <dsp:txXfrm>
        <a:off x="85386" y="866964"/>
        <a:ext cx="5743437" cy="1578378"/>
      </dsp:txXfrm>
    </dsp:sp>
    <dsp:sp modelId="{9D219654-D35B-4406-8E72-8F8D4A73DC23}">
      <dsp:nvSpPr>
        <dsp:cNvPr id="0" name=""/>
        <dsp:cNvSpPr/>
      </dsp:nvSpPr>
      <dsp:spPr>
        <a:xfrm>
          <a:off x="0" y="2717928"/>
          <a:ext cx="5914209" cy="174915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ar-SA" sz="6500" kern="1200" dirty="0">
              <a:latin typeface="Sakkal Majalla" panose="02000000000000000000" pitchFamily="2" charset="-78"/>
              <a:cs typeface="Sakkal Majalla" panose="02000000000000000000" pitchFamily="2" charset="-78"/>
            </a:rPr>
            <a:t>متشابه ضد المحكم</a:t>
          </a:r>
          <a:endParaRPr lang="en-US" sz="6500" kern="1200" dirty="0">
            <a:latin typeface="Sakkal Majalla" panose="02000000000000000000" pitchFamily="2" charset="-78"/>
            <a:cs typeface="Sakkal Majalla" panose="02000000000000000000" pitchFamily="2" charset="-78"/>
          </a:endParaRPr>
        </a:p>
      </dsp:txBody>
      <dsp:txXfrm>
        <a:off x="85386" y="2803314"/>
        <a:ext cx="5743437" cy="1578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0CB5D-1A12-4F33-BF33-FD008413EC11}">
      <dsp:nvSpPr>
        <dsp:cNvPr id="0" name=""/>
        <dsp:cNvSpPr/>
      </dsp:nvSpPr>
      <dsp:spPr>
        <a:xfrm>
          <a:off x="0" y="7633"/>
          <a:ext cx="5272392" cy="72657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r" defTabSz="1200150" rtl="1">
            <a:lnSpc>
              <a:spcPct val="90000"/>
            </a:lnSpc>
            <a:spcBef>
              <a:spcPct val="0"/>
            </a:spcBef>
            <a:spcAft>
              <a:spcPct val="35000"/>
            </a:spcAft>
            <a:buNone/>
          </a:pPr>
          <a:r>
            <a:rPr lang="ar-SA" sz="2700" kern="1200" dirty="0">
              <a:latin typeface="Sakkal Majalla" panose="02000000000000000000" pitchFamily="2" charset="-78"/>
              <a:cs typeface="Sakkal Majalla" panose="02000000000000000000" pitchFamily="2" charset="-78"/>
            </a:rPr>
            <a:t>التفسير</a:t>
          </a:r>
          <a:endParaRPr lang="en-US" sz="2700" kern="1200" dirty="0">
            <a:latin typeface="Sakkal Majalla" panose="02000000000000000000" pitchFamily="2" charset="-78"/>
            <a:cs typeface="Sakkal Majalla" panose="02000000000000000000" pitchFamily="2" charset="-78"/>
          </a:endParaRPr>
        </a:p>
      </dsp:txBody>
      <dsp:txXfrm>
        <a:off x="35468" y="43101"/>
        <a:ext cx="5201456" cy="655634"/>
      </dsp:txXfrm>
    </dsp:sp>
    <dsp:sp modelId="{45ADCF5B-B0FC-4320-95C6-D70DDF1E0011}">
      <dsp:nvSpPr>
        <dsp:cNvPr id="0" name=""/>
        <dsp:cNvSpPr/>
      </dsp:nvSpPr>
      <dsp:spPr>
        <a:xfrm>
          <a:off x="0" y="811963"/>
          <a:ext cx="5272392" cy="726570"/>
        </a:xfrm>
        <a:prstGeom prst="roundRect">
          <a:avLst/>
        </a:prstGeom>
        <a:solidFill>
          <a:schemeClr val="accent2">
            <a:hueOff val="840789"/>
            <a:satOff val="-893"/>
            <a:lumOff val="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r" defTabSz="1200150" rtl="1">
            <a:lnSpc>
              <a:spcPct val="90000"/>
            </a:lnSpc>
            <a:spcBef>
              <a:spcPct val="0"/>
            </a:spcBef>
            <a:spcAft>
              <a:spcPct val="35000"/>
            </a:spcAft>
            <a:buNone/>
          </a:pPr>
          <a:r>
            <a:rPr lang="ar-SA" sz="2700" kern="1200" dirty="0">
              <a:latin typeface="Sakkal Majalla" panose="02000000000000000000" pitchFamily="2" charset="-78"/>
              <a:cs typeface="Sakkal Majalla" panose="02000000000000000000" pitchFamily="2" charset="-78"/>
            </a:rPr>
            <a:t>الترغيب و الترهيب</a:t>
          </a:r>
          <a:endParaRPr lang="en-US" sz="2700" kern="1200" dirty="0">
            <a:latin typeface="Sakkal Majalla" panose="02000000000000000000" pitchFamily="2" charset="-78"/>
            <a:cs typeface="Sakkal Majalla" panose="02000000000000000000" pitchFamily="2" charset="-78"/>
          </a:endParaRPr>
        </a:p>
      </dsp:txBody>
      <dsp:txXfrm>
        <a:off x="35468" y="847431"/>
        <a:ext cx="5201456" cy="655634"/>
      </dsp:txXfrm>
    </dsp:sp>
    <dsp:sp modelId="{5484E4AC-3768-464E-A325-F2A8B39F23EC}">
      <dsp:nvSpPr>
        <dsp:cNvPr id="0" name=""/>
        <dsp:cNvSpPr/>
      </dsp:nvSpPr>
      <dsp:spPr>
        <a:xfrm>
          <a:off x="0" y="1616294"/>
          <a:ext cx="5272392" cy="726570"/>
        </a:xfrm>
        <a:prstGeom prst="roundRect">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r" defTabSz="1200150" rtl="1">
            <a:lnSpc>
              <a:spcPct val="90000"/>
            </a:lnSpc>
            <a:spcBef>
              <a:spcPct val="0"/>
            </a:spcBef>
            <a:spcAft>
              <a:spcPct val="35000"/>
            </a:spcAft>
            <a:buNone/>
          </a:pPr>
          <a:r>
            <a:rPr lang="ar-SA" sz="2700" kern="1200" dirty="0">
              <a:latin typeface="Sakkal Majalla" panose="02000000000000000000" pitchFamily="2" charset="-78"/>
              <a:cs typeface="Sakkal Majalla" panose="02000000000000000000" pitchFamily="2" charset="-78"/>
            </a:rPr>
            <a:t>الإعجاز</a:t>
          </a:r>
          <a:endParaRPr lang="en-US" sz="2700" kern="1200" dirty="0">
            <a:latin typeface="Sakkal Majalla" panose="02000000000000000000" pitchFamily="2" charset="-78"/>
            <a:cs typeface="Sakkal Majalla" panose="02000000000000000000" pitchFamily="2" charset="-78"/>
          </a:endParaRPr>
        </a:p>
      </dsp:txBody>
      <dsp:txXfrm>
        <a:off x="35468" y="1651762"/>
        <a:ext cx="5201456" cy="655634"/>
      </dsp:txXfrm>
    </dsp:sp>
    <dsp:sp modelId="{DBF80225-8C33-4FE4-8EAB-55E534F7D1F6}">
      <dsp:nvSpPr>
        <dsp:cNvPr id="0" name=""/>
        <dsp:cNvSpPr/>
      </dsp:nvSpPr>
      <dsp:spPr>
        <a:xfrm>
          <a:off x="0" y="2420624"/>
          <a:ext cx="5272392" cy="726570"/>
        </a:xfrm>
        <a:prstGeom prst="roundRect">
          <a:avLst/>
        </a:prstGeom>
        <a:solidFill>
          <a:schemeClr val="accent2">
            <a:hueOff val="2522366"/>
            <a:satOff val="-2679"/>
            <a:lumOff val="2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r" defTabSz="1200150" rtl="1">
            <a:lnSpc>
              <a:spcPct val="90000"/>
            </a:lnSpc>
            <a:spcBef>
              <a:spcPct val="0"/>
            </a:spcBef>
            <a:spcAft>
              <a:spcPct val="35000"/>
            </a:spcAft>
            <a:buNone/>
          </a:pPr>
          <a:r>
            <a:rPr lang="ar-SA" sz="2700" kern="1200" dirty="0">
              <a:latin typeface="Sakkal Majalla" panose="02000000000000000000" pitchFamily="2" charset="-78"/>
              <a:cs typeface="Sakkal Majalla" panose="02000000000000000000" pitchFamily="2" charset="-78"/>
            </a:rPr>
            <a:t>الدعوة الى التدبر والتفكر</a:t>
          </a:r>
          <a:endParaRPr lang="en-US" sz="2700" kern="1200" dirty="0">
            <a:latin typeface="Sakkal Majalla" panose="02000000000000000000" pitchFamily="2" charset="-78"/>
            <a:cs typeface="Sakkal Majalla" panose="02000000000000000000" pitchFamily="2" charset="-78"/>
          </a:endParaRPr>
        </a:p>
      </dsp:txBody>
      <dsp:txXfrm>
        <a:off x="35468" y="2456092"/>
        <a:ext cx="5201456" cy="655634"/>
      </dsp:txXfrm>
    </dsp:sp>
    <dsp:sp modelId="{43E2AE87-C855-48E8-A3E7-1399C3200DBB}">
      <dsp:nvSpPr>
        <dsp:cNvPr id="0" name=""/>
        <dsp:cNvSpPr/>
      </dsp:nvSpPr>
      <dsp:spPr>
        <a:xfrm>
          <a:off x="0" y="3224954"/>
          <a:ext cx="5272392" cy="726570"/>
        </a:xfrm>
        <a:prstGeom prst="roundRect">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r" defTabSz="1200150" rtl="1">
            <a:lnSpc>
              <a:spcPct val="90000"/>
            </a:lnSpc>
            <a:spcBef>
              <a:spcPct val="0"/>
            </a:spcBef>
            <a:spcAft>
              <a:spcPct val="35000"/>
            </a:spcAft>
            <a:buNone/>
          </a:pPr>
          <a:r>
            <a:rPr lang="ar-SA" sz="2700" kern="1200" dirty="0">
              <a:latin typeface="Sakkal Majalla" panose="02000000000000000000" pitchFamily="2" charset="-78"/>
              <a:cs typeface="Sakkal Majalla" panose="02000000000000000000" pitchFamily="2" charset="-78"/>
            </a:rPr>
            <a:t>حسن الادب</a:t>
          </a:r>
          <a:endParaRPr lang="en-US" sz="2700" kern="1200" dirty="0">
            <a:latin typeface="Sakkal Majalla" panose="02000000000000000000" pitchFamily="2" charset="-78"/>
            <a:cs typeface="Sakkal Majalla" panose="02000000000000000000" pitchFamily="2" charset="-78"/>
          </a:endParaRPr>
        </a:p>
      </dsp:txBody>
      <dsp:txXfrm>
        <a:off x="35468" y="3260422"/>
        <a:ext cx="5201456" cy="6556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8776E-C4A2-4513-9808-289EAC65A4AF}">
      <dsp:nvSpPr>
        <dsp:cNvPr id="0" name=""/>
        <dsp:cNvSpPr/>
      </dsp:nvSpPr>
      <dsp:spPr>
        <a:xfrm>
          <a:off x="6200299" y="0"/>
          <a:ext cx="2294817" cy="137689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تعدد القاعدة</a:t>
          </a:r>
          <a:endParaRPr lang="en-US" sz="3300" kern="1200" dirty="0">
            <a:latin typeface="Sakkal Majalla" panose="02000000000000000000" pitchFamily="2" charset="-78"/>
            <a:cs typeface="Sakkal Majalla" panose="02000000000000000000" pitchFamily="2" charset="-78"/>
          </a:endParaRPr>
        </a:p>
      </dsp:txBody>
      <dsp:txXfrm>
        <a:off x="6200299" y="0"/>
        <a:ext cx="2294817" cy="1376890"/>
      </dsp:txXfrm>
    </dsp:sp>
    <dsp:sp modelId="{DA1E3F74-A966-4B0C-AF67-AE2332B2E0D3}">
      <dsp:nvSpPr>
        <dsp:cNvPr id="0" name=""/>
        <dsp:cNvSpPr/>
      </dsp:nvSpPr>
      <dsp:spPr>
        <a:xfrm>
          <a:off x="3653189" y="1206"/>
          <a:ext cx="2294817" cy="1376890"/>
        </a:xfrm>
        <a:prstGeom prst="rect">
          <a:avLst/>
        </a:prstGeom>
        <a:solidFill>
          <a:schemeClr val="accent5">
            <a:hueOff val="198633"/>
            <a:satOff val="115"/>
            <a:lumOff val="11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التشابه والاشكال أمرٌ نسبي </a:t>
          </a:r>
          <a:endParaRPr lang="en-US" sz="3300" kern="1200" dirty="0">
            <a:latin typeface="Sakkal Majalla" panose="02000000000000000000" pitchFamily="2" charset="-78"/>
            <a:cs typeface="Sakkal Majalla" panose="02000000000000000000" pitchFamily="2" charset="-78"/>
          </a:endParaRPr>
        </a:p>
      </dsp:txBody>
      <dsp:txXfrm>
        <a:off x="3653189" y="1206"/>
        <a:ext cx="2294817" cy="1376890"/>
      </dsp:txXfrm>
    </dsp:sp>
    <dsp:sp modelId="{F1ECF7EC-FA94-42A2-8F5A-F0893DE3E594}">
      <dsp:nvSpPr>
        <dsp:cNvPr id="0" name=""/>
        <dsp:cNvSpPr/>
      </dsp:nvSpPr>
      <dsp:spPr>
        <a:xfrm>
          <a:off x="1134168" y="0"/>
          <a:ext cx="2294817" cy="1376890"/>
        </a:xfrm>
        <a:prstGeom prst="rect">
          <a:avLst/>
        </a:prstGeom>
        <a:solidFill>
          <a:schemeClr val="accent5">
            <a:hueOff val="397266"/>
            <a:satOff val="230"/>
            <a:lumOff val="22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دعوى التكلف من غير المتخصص</a:t>
          </a:r>
          <a:endParaRPr lang="en-US" sz="3300" kern="1200" dirty="0">
            <a:latin typeface="Sakkal Majalla" panose="02000000000000000000" pitchFamily="2" charset="-78"/>
            <a:cs typeface="Sakkal Majalla" panose="02000000000000000000" pitchFamily="2" charset="-78"/>
          </a:endParaRPr>
        </a:p>
      </dsp:txBody>
      <dsp:txXfrm>
        <a:off x="1134168" y="0"/>
        <a:ext cx="2294817" cy="1376890"/>
      </dsp:txXfrm>
    </dsp:sp>
    <dsp:sp modelId="{98F571FF-AF1A-4C59-8D44-86613DB04049}">
      <dsp:nvSpPr>
        <dsp:cNvPr id="0" name=""/>
        <dsp:cNvSpPr/>
      </dsp:nvSpPr>
      <dsp:spPr>
        <a:xfrm>
          <a:off x="1128890" y="1607578"/>
          <a:ext cx="2294817" cy="1376890"/>
        </a:xfrm>
        <a:prstGeom prst="rect">
          <a:avLst/>
        </a:prstGeom>
        <a:solidFill>
          <a:schemeClr val="accent5">
            <a:hueOff val="595899"/>
            <a:satOff val="346"/>
            <a:lumOff val="3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العناية بالموضع المنفرد في الغالب </a:t>
          </a:r>
          <a:endParaRPr lang="en-US" sz="3300" kern="1200" dirty="0">
            <a:latin typeface="Sakkal Majalla" panose="02000000000000000000" pitchFamily="2" charset="-78"/>
            <a:cs typeface="Sakkal Majalla" panose="02000000000000000000" pitchFamily="2" charset="-78"/>
          </a:endParaRPr>
        </a:p>
      </dsp:txBody>
      <dsp:txXfrm>
        <a:off x="1128890" y="1607578"/>
        <a:ext cx="2294817" cy="1376890"/>
      </dsp:txXfrm>
    </dsp:sp>
    <dsp:sp modelId="{7F7BAC40-0B23-4628-B601-FE94BA9C01A2}">
      <dsp:nvSpPr>
        <dsp:cNvPr id="0" name=""/>
        <dsp:cNvSpPr/>
      </dsp:nvSpPr>
      <dsp:spPr>
        <a:xfrm>
          <a:off x="3653189" y="1607578"/>
          <a:ext cx="2294817" cy="1376890"/>
        </a:xfrm>
        <a:prstGeom prst="rect">
          <a:avLst/>
        </a:prstGeom>
        <a:solidFill>
          <a:schemeClr val="accent5">
            <a:hueOff val="794532"/>
            <a:satOff val="461"/>
            <a:lumOff val="4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القواعد أغلبية لا كلية</a:t>
          </a:r>
          <a:endParaRPr lang="en-US" sz="3300" kern="1200" dirty="0">
            <a:latin typeface="Sakkal Majalla" panose="02000000000000000000" pitchFamily="2" charset="-78"/>
            <a:cs typeface="Sakkal Majalla" panose="02000000000000000000" pitchFamily="2" charset="-78"/>
          </a:endParaRPr>
        </a:p>
      </dsp:txBody>
      <dsp:txXfrm>
        <a:off x="3653189" y="1607578"/>
        <a:ext cx="2294817" cy="1376890"/>
      </dsp:txXfrm>
    </dsp:sp>
    <dsp:sp modelId="{FB18B2F5-F50E-44E3-AE02-F456BC61DFD9}">
      <dsp:nvSpPr>
        <dsp:cNvPr id="0" name=""/>
        <dsp:cNvSpPr/>
      </dsp:nvSpPr>
      <dsp:spPr>
        <a:xfrm>
          <a:off x="6177488" y="1607578"/>
          <a:ext cx="2294817" cy="1376890"/>
        </a:xfrm>
        <a:prstGeom prst="rect">
          <a:avLst/>
        </a:prstGeom>
        <a:solidFill>
          <a:schemeClr val="accent5">
            <a:hueOff val="993165"/>
            <a:satOff val="576"/>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ليس شرطًا كثرة الأمثلة للقاعدة</a:t>
          </a:r>
          <a:endParaRPr lang="en-US" sz="3300" kern="1200" dirty="0">
            <a:latin typeface="Sakkal Majalla" panose="02000000000000000000" pitchFamily="2" charset="-78"/>
            <a:cs typeface="Sakkal Majalla" panose="02000000000000000000" pitchFamily="2" charset="-78"/>
          </a:endParaRPr>
        </a:p>
      </dsp:txBody>
      <dsp:txXfrm>
        <a:off x="6177488" y="1607578"/>
        <a:ext cx="2294817" cy="13768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6B344-306B-4DFB-8DE0-C7D0DA874D11}">
      <dsp:nvSpPr>
        <dsp:cNvPr id="0" name=""/>
        <dsp:cNvSpPr/>
      </dsp:nvSpPr>
      <dsp:spPr>
        <a:xfrm>
          <a:off x="0" y="260309"/>
          <a:ext cx="5914209" cy="626062"/>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9008" tIns="312420" rIns="459008" bIns="106680" numCol="1" spcCol="1270" anchor="t" anchorCtr="0">
          <a:noAutofit/>
        </a:bodyPr>
        <a:lstStyle/>
        <a:p>
          <a:pPr marL="114300" lvl="1" indent="-114300" algn="ctr" defTabSz="666750" rtl="1">
            <a:lnSpc>
              <a:spcPct val="90000"/>
            </a:lnSpc>
            <a:spcBef>
              <a:spcPct val="0"/>
            </a:spcBef>
            <a:spcAft>
              <a:spcPct val="15000"/>
            </a:spcAft>
            <a:buNone/>
          </a:pPr>
          <a:r>
            <a:rPr lang="ar-SA" sz="1500" kern="1200" dirty="0"/>
            <a:t>قال ابن عباس رضي الله عنه "</a:t>
          </a:r>
          <a:r>
            <a:rPr lang="ar-SA" sz="1500" b="1" kern="1200" dirty="0"/>
            <a:t>إنّما يحفظ الرجل على قدر نيتهِ</a:t>
          </a:r>
          <a:r>
            <a:rPr lang="ar-SA" sz="1500" kern="1200" dirty="0"/>
            <a:t>"</a:t>
          </a:r>
          <a:endParaRPr lang="en-US" sz="1500" kern="1200" dirty="0"/>
        </a:p>
      </dsp:txBody>
      <dsp:txXfrm>
        <a:off x="0" y="260309"/>
        <a:ext cx="5914209" cy="626062"/>
      </dsp:txXfrm>
    </dsp:sp>
    <dsp:sp modelId="{800351AF-A1FC-434C-B916-EC6939A14D87}">
      <dsp:nvSpPr>
        <dsp:cNvPr id="0" name=""/>
        <dsp:cNvSpPr/>
      </dsp:nvSpPr>
      <dsp:spPr>
        <a:xfrm>
          <a:off x="295710" y="38909"/>
          <a:ext cx="4139946" cy="44280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6480" tIns="0" rIns="156480" bIns="0" numCol="1" spcCol="1270" anchor="ctr" anchorCtr="0">
          <a:noAutofit/>
        </a:bodyPr>
        <a:lstStyle/>
        <a:p>
          <a:pPr marL="0" lvl="0" indent="0" algn="ctr" defTabSz="666750" rtl="1">
            <a:lnSpc>
              <a:spcPct val="90000"/>
            </a:lnSpc>
            <a:spcBef>
              <a:spcPct val="0"/>
            </a:spcBef>
            <a:spcAft>
              <a:spcPct val="35000"/>
            </a:spcAft>
            <a:buNone/>
          </a:pPr>
          <a:r>
            <a:rPr lang="ar-SA" sz="1500" kern="1200" dirty="0"/>
            <a:t>الإخلاص لله تعالى</a:t>
          </a:r>
          <a:endParaRPr lang="en-US" sz="1500" kern="1200" dirty="0"/>
        </a:p>
      </dsp:txBody>
      <dsp:txXfrm>
        <a:off x="317326" y="60525"/>
        <a:ext cx="4096714" cy="399568"/>
      </dsp:txXfrm>
    </dsp:sp>
    <dsp:sp modelId="{43AFC206-3299-4C4C-B3F3-DC2A7E47F8A5}">
      <dsp:nvSpPr>
        <dsp:cNvPr id="0" name=""/>
        <dsp:cNvSpPr/>
      </dsp:nvSpPr>
      <dsp:spPr>
        <a:xfrm>
          <a:off x="0" y="1188772"/>
          <a:ext cx="5914209" cy="8505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9008" tIns="312420" rIns="459008" bIns="106680" numCol="1" spcCol="1270" anchor="t" anchorCtr="0">
          <a:noAutofit/>
        </a:bodyPr>
        <a:lstStyle/>
        <a:p>
          <a:pPr marL="114300" lvl="1" indent="-114300" algn="ctr" defTabSz="666750" rtl="1">
            <a:lnSpc>
              <a:spcPct val="90000"/>
            </a:lnSpc>
            <a:spcBef>
              <a:spcPct val="0"/>
            </a:spcBef>
            <a:spcAft>
              <a:spcPct val="15000"/>
            </a:spcAft>
            <a:buNone/>
          </a:pPr>
          <a:r>
            <a:rPr lang="ar-SA" sz="1500" kern="1200" dirty="0"/>
            <a:t>قال رسول اللهِ ﷺ " </a:t>
          </a:r>
          <a:r>
            <a:rPr lang="ar-SA" sz="1500" b="1" kern="1200" dirty="0"/>
            <a:t>تعاهدوا القرآن فو الذي نفسي بيده لهو اشد تقصِّيًا – تفلتًا – من الابل في عُقلها</a:t>
          </a:r>
          <a:r>
            <a:rPr lang="ar-SA" sz="1500" kern="1200" dirty="0"/>
            <a:t>"</a:t>
          </a:r>
          <a:endParaRPr lang="en-US" sz="1500" kern="1200" dirty="0"/>
        </a:p>
      </dsp:txBody>
      <dsp:txXfrm>
        <a:off x="0" y="1188772"/>
        <a:ext cx="5914209" cy="850500"/>
      </dsp:txXfrm>
    </dsp:sp>
    <dsp:sp modelId="{A55DBAF1-91A3-408F-AA54-3771148B692C}">
      <dsp:nvSpPr>
        <dsp:cNvPr id="0" name=""/>
        <dsp:cNvSpPr/>
      </dsp:nvSpPr>
      <dsp:spPr>
        <a:xfrm>
          <a:off x="295710" y="967372"/>
          <a:ext cx="4139946" cy="442800"/>
        </a:xfrm>
        <a:prstGeom prst="round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6480" tIns="0" rIns="156480" bIns="0" numCol="1" spcCol="1270" anchor="ctr" anchorCtr="0">
          <a:noAutofit/>
        </a:bodyPr>
        <a:lstStyle/>
        <a:p>
          <a:pPr marL="0" lvl="0" indent="0" algn="ctr" defTabSz="666750" rtl="1">
            <a:lnSpc>
              <a:spcPct val="90000"/>
            </a:lnSpc>
            <a:spcBef>
              <a:spcPct val="0"/>
            </a:spcBef>
            <a:spcAft>
              <a:spcPct val="35000"/>
            </a:spcAft>
            <a:buNone/>
          </a:pPr>
          <a:r>
            <a:rPr lang="ar-SA" sz="1500" kern="1200" dirty="0"/>
            <a:t>كثرة القراءة و المراجعة الدائمة للقرآن الكريم</a:t>
          </a:r>
          <a:endParaRPr lang="en-US" sz="1500" kern="1200" dirty="0"/>
        </a:p>
      </dsp:txBody>
      <dsp:txXfrm>
        <a:off x="317326" y="988988"/>
        <a:ext cx="4096714" cy="399568"/>
      </dsp:txXfrm>
    </dsp:sp>
    <dsp:sp modelId="{ADCA054C-CB6D-4E1A-88CA-CEEE7E2B4C42}">
      <dsp:nvSpPr>
        <dsp:cNvPr id="0" name=""/>
        <dsp:cNvSpPr/>
      </dsp:nvSpPr>
      <dsp:spPr>
        <a:xfrm>
          <a:off x="0" y="2341672"/>
          <a:ext cx="5914209" cy="378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55E5E35-1967-46F3-B3C4-8414F8937812}">
      <dsp:nvSpPr>
        <dsp:cNvPr id="0" name=""/>
        <dsp:cNvSpPr/>
      </dsp:nvSpPr>
      <dsp:spPr>
        <a:xfrm>
          <a:off x="295710" y="2120272"/>
          <a:ext cx="4139946" cy="442800"/>
        </a:xfrm>
        <a:prstGeom prst="round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6480" tIns="0" rIns="156480" bIns="0" numCol="1" spcCol="1270" anchor="ctr" anchorCtr="0">
          <a:noAutofit/>
        </a:bodyPr>
        <a:lstStyle/>
        <a:p>
          <a:pPr marL="0" lvl="0" indent="0" algn="ctr" defTabSz="666750" rtl="1">
            <a:lnSpc>
              <a:spcPct val="90000"/>
            </a:lnSpc>
            <a:spcBef>
              <a:spcPct val="0"/>
            </a:spcBef>
            <a:spcAft>
              <a:spcPct val="35000"/>
            </a:spcAft>
            <a:buNone/>
          </a:pPr>
          <a:r>
            <a:rPr lang="ar-SA" sz="1500" kern="1200" dirty="0"/>
            <a:t>الالتزام بالقراءة في مصحف واحد</a:t>
          </a:r>
          <a:endParaRPr lang="en-US" sz="1500" kern="1200" dirty="0"/>
        </a:p>
      </dsp:txBody>
      <dsp:txXfrm>
        <a:off x="317326" y="2141888"/>
        <a:ext cx="4096714" cy="399568"/>
      </dsp:txXfrm>
    </dsp:sp>
    <dsp:sp modelId="{D615EDDE-4444-489E-B20F-90B343621008}">
      <dsp:nvSpPr>
        <dsp:cNvPr id="0" name=""/>
        <dsp:cNvSpPr/>
      </dsp:nvSpPr>
      <dsp:spPr>
        <a:xfrm>
          <a:off x="0" y="3022072"/>
          <a:ext cx="5914209" cy="378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270215-89B8-4578-A723-9085A3475432}">
      <dsp:nvSpPr>
        <dsp:cNvPr id="0" name=""/>
        <dsp:cNvSpPr/>
      </dsp:nvSpPr>
      <dsp:spPr>
        <a:xfrm>
          <a:off x="295710" y="2800672"/>
          <a:ext cx="4139946" cy="442800"/>
        </a:xfrm>
        <a:prstGeom prst="round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6480" tIns="0" rIns="156480" bIns="0" numCol="1" spcCol="1270" anchor="ctr" anchorCtr="0">
          <a:noAutofit/>
        </a:bodyPr>
        <a:lstStyle/>
        <a:p>
          <a:pPr marL="0" lvl="0" indent="0" algn="ctr" defTabSz="666750" rtl="1">
            <a:lnSpc>
              <a:spcPct val="90000"/>
            </a:lnSpc>
            <a:spcBef>
              <a:spcPct val="0"/>
            </a:spcBef>
            <a:spcAft>
              <a:spcPct val="35000"/>
            </a:spcAft>
            <a:buNone/>
          </a:pPr>
          <a:r>
            <a:rPr lang="ar-SA" sz="1500" kern="1200" dirty="0"/>
            <a:t>حضور القلب والذهن حال القراءة</a:t>
          </a:r>
          <a:endParaRPr lang="en-US" sz="1500" kern="1200" dirty="0"/>
        </a:p>
      </dsp:txBody>
      <dsp:txXfrm>
        <a:off x="317326" y="2822288"/>
        <a:ext cx="4096714" cy="399568"/>
      </dsp:txXfrm>
    </dsp:sp>
    <dsp:sp modelId="{E8A29745-9CA1-4F1F-AF02-B0A61E1DA066}">
      <dsp:nvSpPr>
        <dsp:cNvPr id="0" name=""/>
        <dsp:cNvSpPr/>
      </dsp:nvSpPr>
      <dsp:spPr>
        <a:xfrm>
          <a:off x="0" y="3702472"/>
          <a:ext cx="5914209" cy="3780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59C117A-C08E-4800-BA29-9D6D4EEBB71B}">
      <dsp:nvSpPr>
        <dsp:cNvPr id="0" name=""/>
        <dsp:cNvSpPr/>
      </dsp:nvSpPr>
      <dsp:spPr>
        <a:xfrm>
          <a:off x="295710" y="3481072"/>
          <a:ext cx="4139946" cy="442800"/>
        </a:xfrm>
        <a:prstGeom prst="round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6480" tIns="0" rIns="156480" bIns="0" numCol="1" spcCol="1270" anchor="ctr" anchorCtr="0">
          <a:noAutofit/>
        </a:bodyPr>
        <a:lstStyle/>
        <a:p>
          <a:pPr marL="0" lvl="0" indent="0" algn="ctr" defTabSz="666750" rtl="1">
            <a:lnSpc>
              <a:spcPct val="90000"/>
            </a:lnSpc>
            <a:spcBef>
              <a:spcPct val="0"/>
            </a:spcBef>
            <a:spcAft>
              <a:spcPct val="35000"/>
            </a:spcAft>
            <a:buNone/>
          </a:pPr>
          <a:r>
            <a:rPr lang="ar-SA" sz="1500" kern="1200" dirty="0"/>
            <a:t>الدعاء والالتجاء الى الله بالعون والاتقان</a:t>
          </a:r>
          <a:endParaRPr lang="en-US" sz="1500" kern="1200" dirty="0"/>
        </a:p>
      </dsp:txBody>
      <dsp:txXfrm>
        <a:off x="317326" y="3502688"/>
        <a:ext cx="4096714" cy="399568"/>
      </dsp:txXfrm>
    </dsp:sp>
    <dsp:sp modelId="{656BD627-B655-4A87-B81E-40D274F3445C}">
      <dsp:nvSpPr>
        <dsp:cNvPr id="0" name=""/>
        <dsp:cNvSpPr/>
      </dsp:nvSpPr>
      <dsp:spPr>
        <a:xfrm>
          <a:off x="0" y="4382872"/>
          <a:ext cx="5914209" cy="82687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9008" tIns="312420" rIns="459008" bIns="106680" numCol="1" spcCol="1270" anchor="t" anchorCtr="0">
          <a:noAutofit/>
        </a:bodyPr>
        <a:lstStyle/>
        <a:p>
          <a:pPr marL="114300" lvl="1" indent="-114300" algn="ctr" defTabSz="666750" rtl="1">
            <a:lnSpc>
              <a:spcPct val="90000"/>
            </a:lnSpc>
            <a:spcBef>
              <a:spcPct val="0"/>
            </a:spcBef>
            <a:spcAft>
              <a:spcPct val="15000"/>
            </a:spcAft>
            <a:buNone/>
          </a:pPr>
          <a:r>
            <a:rPr lang="ar-SA" sz="1500" kern="1200" dirty="0"/>
            <a:t>فقد سُئِل مالك بن أنس رحمه الله (</a:t>
          </a:r>
          <a:r>
            <a:rPr lang="ar-SA" sz="1500" b="1" kern="1200" dirty="0"/>
            <a:t>هل يصلح لهذا الحفظ شيء ؟ قال: إنْ كان يصلح له شيء فترك المعاصي</a:t>
          </a:r>
          <a:r>
            <a:rPr lang="ar-SA" sz="1500" kern="1200" dirty="0"/>
            <a:t>)</a:t>
          </a:r>
          <a:endParaRPr lang="en-US" sz="1500" kern="1200" dirty="0"/>
        </a:p>
      </dsp:txBody>
      <dsp:txXfrm>
        <a:off x="0" y="4382872"/>
        <a:ext cx="5914209" cy="826875"/>
      </dsp:txXfrm>
    </dsp:sp>
    <dsp:sp modelId="{87DA04E1-2B44-4B90-975B-17EDC287BF4F}">
      <dsp:nvSpPr>
        <dsp:cNvPr id="0" name=""/>
        <dsp:cNvSpPr/>
      </dsp:nvSpPr>
      <dsp:spPr>
        <a:xfrm>
          <a:off x="295710" y="4161472"/>
          <a:ext cx="4139946" cy="44280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6480" tIns="0" rIns="156480" bIns="0" numCol="1" spcCol="1270" anchor="ctr" anchorCtr="0">
          <a:noAutofit/>
        </a:bodyPr>
        <a:lstStyle/>
        <a:p>
          <a:pPr marL="0" lvl="0" indent="0" algn="ctr" defTabSz="666750" rtl="1">
            <a:lnSpc>
              <a:spcPct val="90000"/>
            </a:lnSpc>
            <a:spcBef>
              <a:spcPct val="0"/>
            </a:spcBef>
            <a:spcAft>
              <a:spcPct val="35000"/>
            </a:spcAft>
            <a:buNone/>
          </a:pPr>
          <a:r>
            <a:rPr lang="ar-SA" sz="1500" kern="1200" dirty="0"/>
            <a:t>ترك المعاصي والذنوب</a:t>
          </a:r>
          <a:endParaRPr lang="en-US" sz="1500" kern="1200" dirty="0"/>
        </a:p>
      </dsp:txBody>
      <dsp:txXfrm>
        <a:off x="317326" y="4183088"/>
        <a:ext cx="4096714"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6FCE7-1E38-4CB5-9EFA-7B6B53933EF3}">
      <dsp:nvSpPr>
        <dsp:cNvPr id="0" name=""/>
        <dsp:cNvSpPr/>
      </dsp:nvSpPr>
      <dsp:spPr>
        <a:xfrm>
          <a:off x="0" y="4269271"/>
          <a:ext cx="5914209" cy="1401270"/>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SA" sz="1800" kern="1200" dirty="0">
              <a:latin typeface="Sakkal Majalla" panose="02000000000000000000" pitchFamily="2" charset="-78"/>
              <a:cs typeface="Sakkal Majalla" panose="02000000000000000000" pitchFamily="2" charset="-78"/>
            </a:rPr>
            <a:t>الإتقان تاج على رؤوس المهرة لا يراه إلا</a:t>
          </a:r>
          <a:br>
            <a:rPr lang="ar-SA" sz="1800" kern="1200" dirty="0">
              <a:latin typeface="Sakkal Majalla" panose="02000000000000000000" pitchFamily="2" charset="-78"/>
              <a:cs typeface="Sakkal Majalla" panose="02000000000000000000" pitchFamily="2" charset="-78"/>
            </a:rPr>
          </a:br>
          <a:r>
            <a:rPr lang="ar-SA" sz="1800" kern="1200" dirty="0">
              <a:latin typeface="Sakkal Majalla" panose="02000000000000000000" pitchFamily="2" charset="-78"/>
              <a:cs typeface="Sakkal Majalla" panose="02000000000000000000" pitchFamily="2" charset="-78"/>
            </a:rPr>
            <a:t>المتتعتعون ...</a:t>
          </a:r>
          <a:br>
            <a:rPr lang="ar-SA" sz="1800" kern="1200" dirty="0">
              <a:latin typeface="Sakkal Majalla" panose="02000000000000000000" pitchFamily="2" charset="-78"/>
              <a:cs typeface="Sakkal Majalla" panose="02000000000000000000" pitchFamily="2" charset="-78"/>
            </a:rPr>
          </a:br>
          <a:r>
            <a:rPr lang="ar-SA" sz="1800" kern="1200" dirty="0">
              <a:latin typeface="Sakkal Majalla" panose="02000000000000000000" pitchFamily="2" charset="-78"/>
              <a:cs typeface="Sakkal Majalla" panose="02000000000000000000" pitchFamily="2" charset="-78"/>
            </a:rPr>
            <a:t>فإياك وما يدخل على إتقانك أيها الماهر بالتلف ، </a:t>
          </a:r>
          <a:br>
            <a:rPr lang="ar-SA" sz="1800" kern="1200" dirty="0">
              <a:latin typeface="Sakkal Majalla" panose="02000000000000000000" pitchFamily="2" charset="-78"/>
              <a:cs typeface="Sakkal Majalla" panose="02000000000000000000" pitchFamily="2" charset="-78"/>
            </a:rPr>
          </a:br>
          <a:r>
            <a:rPr lang="ar-SA" sz="1800" kern="1200" dirty="0">
              <a:latin typeface="Sakkal Majalla" panose="02000000000000000000" pitchFamily="2" charset="-78"/>
              <a:cs typeface="Sakkal Majalla" panose="02000000000000000000" pitchFamily="2" charset="-78"/>
            </a:rPr>
            <a:t>وانهض أيها المحب لكتاب ربك .. واستعن بربك ،، فبينك وبين الإتقان قنطرة </a:t>
          </a:r>
          <a:br>
            <a:rPr lang="ar-SA" sz="1800" kern="1200" dirty="0">
              <a:latin typeface="Sakkal Majalla" panose="02000000000000000000" pitchFamily="2" charset="-78"/>
              <a:cs typeface="Sakkal Majalla" panose="02000000000000000000" pitchFamily="2" charset="-78"/>
            </a:rPr>
          </a:br>
          <a:r>
            <a:rPr lang="ar-SA" sz="1800" kern="1200" dirty="0">
              <a:latin typeface="Sakkal Majalla" panose="02000000000000000000" pitchFamily="2" charset="-78"/>
              <a:cs typeface="Sakkal Majalla" panose="02000000000000000000" pitchFamily="2" charset="-78"/>
            </a:rPr>
            <a:t>الاجتهاد </a:t>
          </a:r>
          <a:endParaRPr lang="en-US" sz="1800" kern="1200" dirty="0">
            <a:latin typeface="Sakkal Majalla" panose="02000000000000000000" pitchFamily="2" charset="-78"/>
            <a:cs typeface="Sakkal Majalla" panose="02000000000000000000" pitchFamily="2" charset="-78"/>
          </a:endParaRPr>
        </a:p>
      </dsp:txBody>
      <dsp:txXfrm>
        <a:off x="0" y="4269271"/>
        <a:ext cx="5914209" cy="1401270"/>
      </dsp:txXfrm>
    </dsp:sp>
    <dsp:sp modelId="{7B30A468-0EF1-4614-9B17-0A99BADF1248}">
      <dsp:nvSpPr>
        <dsp:cNvPr id="0" name=""/>
        <dsp:cNvSpPr/>
      </dsp:nvSpPr>
      <dsp:spPr>
        <a:xfrm rot="10800000">
          <a:off x="0" y="2135136"/>
          <a:ext cx="5914209" cy="2155153"/>
        </a:xfrm>
        <a:prstGeom prst="upArrowCallou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التكرار رئيس دولة الحفظ والتركيز وزيره والمراجعة حارسه الأمين</a:t>
          </a:r>
          <a:endParaRPr lang="en-US" sz="2000" kern="1200" dirty="0">
            <a:latin typeface="Sakkal Majalla" panose="02000000000000000000" pitchFamily="2" charset="-78"/>
            <a:cs typeface="Sakkal Majalla" panose="02000000000000000000" pitchFamily="2" charset="-78"/>
          </a:endParaRPr>
        </a:p>
      </dsp:txBody>
      <dsp:txXfrm rot="10800000">
        <a:off x="0" y="2135136"/>
        <a:ext cx="5914209" cy="1400354"/>
      </dsp:txXfrm>
    </dsp:sp>
    <dsp:sp modelId="{64928A53-E9C2-49F9-BF7B-C726B344FBF2}">
      <dsp:nvSpPr>
        <dsp:cNvPr id="0" name=""/>
        <dsp:cNvSpPr/>
      </dsp:nvSpPr>
      <dsp:spPr>
        <a:xfrm rot="10800000">
          <a:off x="0" y="1002"/>
          <a:ext cx="5914209" cy="2155153"/>
        </a:xfrm>
        <a:prstGeom prst="upArrowCallou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الصلاة مرآة الحفظ .. لا نفاق لا مخادعة لا مجاملة</a:t>
          </a:r>
          <a:endParaRPr lang="en-US" sz="2400" kern="1200" dirty="0">
            <a:latin typeface="Sakkal Majalla" panose="02000000000000000000" pitchFamily="2" charset="-78"/>
            <a:cs typeface="Sakkal Majalla" panose="02000000000000000000" pitchFamily="2" charset="-78"/>
          </a:endParaRPr>
        </a:p>
      </dsp:txBody>
      <dsp:txXfrm rot="10800000">
        <a:off x="0" y="1002"/>
        <a:ext cx="5914209" cy="14003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37236-FDA6-443B-BBE0-24B22F6C7407}">
      <dsp:nvSpPr>
        <dsp:cNvPr id="0" name=""/>
        <dsp:cNvSpPr/>
      </dsp:nvSpPr>
      <dsp:spPr>
        <a:xfrm>
          <a:off x="0" y="53703"/>
          <a:ext cx="5914209" cy="67275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لله (الإخلاص)</a:t>
          </a:r>
          <a:endParaRPr lang="en-US" sz="2500" kern="1200" dirty="0">
            <a:latin typeface="Sakkal Majalla" panose="02000000000000000000" pitchFamily="2" charset="-78"/>
            <a:cs typeface="Sakkal Majalla" panose="02000000000000000000" pitchFamily="2" charset="-78"/>
          </a:endParaRPr>
        </a:p>
      </dsp:txBody>
      <dsp:txXfrm>
        <a:off x="32841" y="86544"/>
        <a:ext cx="5848527" cy="607068"/>
      </dsp:txXfrm>
    </dsp:sp>
    <dsp:sp modelId="{F520BFC5-6EB9-458C-9DC2-C3ABBAD299B7}">
      <dsp:nvSpPr>
        <dsp:cNvPr id="0" name=""/>
        <dsp:cNvSpPr/>
      </dsp:nvSpPr>
      <dsp:spPr>
        <a:xfrm>
          <a:off x="0" y="798453"/>
          <a:ext cx="5914209" cy="672750"/>
        </a:xfrm>
        <a:prstGeom prst="round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بالله (استعانة)</a:t>
          </a:r>
          <a:endParaRPr lang="en-US" sz="2500" kern="1200" dirty="0">
            <a:latin typeface="Sakkal Majalla" panose="02000000000000000000" pitchFamily="2" charset="-78"/>
            <a:cs typeface="Sakkal Majalla" panose="02000000000000000000" pitchFamily="2" charset="-78"/>
          </a:endParaRPr>
        </a:p>
      </dsp:txBody>
      <dsp:txXfrm>
        <a:off x="32841" y="831294"/>
        <a:ext cx="5848527" cy="607068"/>
      </dsp:txXfrm>
    </dsp:sp>
    <dsp:sp modelId="{EF884978-1308-48C9-A359-1016772C5C57}">
      <dsp:nvSpPr>
        <dsp:cNvPr id="0" name=""/>
        <dsp:cNvSpPr/>
      </dsp:nvSpPr>
      <dsp:spPr>
        <a:xfrm>
          <a:off x="0" y="1543203"/>
          <a:ext cx="5914209" cy="672750"/>
        </a:xfrm>
        <a:prstGeom prst="round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فأعينوني (أخذ بالأسباب)</a:t>
          </a:r>
          <a:endParaRPr lang="en-US" sz="2500" kern="1200" dirty="0">
            <a:latin typeface="Sakkal Majalla" panose="02000000000000000000" pitchFamily="2" charset="-78"/>
            <a:cs typeface="Sakkal Majalla" panose="02000000000000000000" pitchFamily="2" charset="-78"/>
          </a:endParaRPr>
        </a:p>
      </dsp:txBody>
      <dsp:txXfrm>
        <a:off x="32841" y="1576044"/>
        <a:ext cx="5848527" cy="607068"/>
      </dsp:txXfrm>
    </dsp:sp>
    <dsp:sp modelId="{64F2C276-AD64-470E-B9B7-74931B6C3D8E}">
      <dsp:nvSpPr>
        <dsp:cNvPr id="0" name=""/>
        <dsp:cNvSpPr/>
      </dsp:nvSpPr>
      <dsp:spPr>
        <a:xfrm>
          <a:off x="0" y="2287953"/>
          <a:ext cx="5914209" cy="672750"/>
        </a:xfrm>
        <a:prstGeom prst="round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هل أتبعك ( معلم متين تتأوب معه وتلزمه)</a:t>
          </a:r>
          <a:endParaRPr lang="en-US" sz="2500" kern="1200" dirty="0">
            <a:latin typeface="Sakkal Majalla" panose="02000000000000000000" pitchFamily="2" charset="-78"/>
            <a:cs typeface="Sakkal Majalla" panose="02000000000000000000" pitchFamily="2" charset="-78"/>
          </a:endParaRPr>
        </a:p>
      </dsp:txBody>
      <dsp:txXfrm>
        <a:off x="32841" y="2320794"/>
        <a:ext cx="5848527" cy="607068"/>
      </dsp:txXfrm>
    </dsp:sp>
    <dsp:sp modelId="{35DB08F2-F064-41DB-95F0-25E9234E52D6}">
      <dsp:nvSpPr>
        <dsp:cNvPr id="0" name=""/>
        <dsp:cNvSpPr/>
      </dsp:nvSpPr>
      <dsp:spPr>
        <a:xfrm>
          <a:off x="0" y="3032703"/>
          <a:ext cx="5914209" cy="672750"/>
        </a:xfrm>
        <a:prstGeom prst="round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تعاهدوا التكرار </a:t>
          </a:r>
          <a:endParaRPr lang="en-US" sz="2500" kern="1200" dirty="0">
            <a:latin typeface="Sakkal Majalla" panose="02000000000000000000" pitchFamily="2" charset="-78"/>
            <a:cs typeface="Sakkal Majalla" panose="02000000000000000000" pitchFamily="2" charset="-78"/>
          </a:endParaRPr>
        </a:p>
      </dsp:txBody>
      <dsp:txXfrm>
        <a:off x="32841" y="3065544"/>
        <a:ext cx="5848527" cy="607068"/>
      </dsp:txXfrm>
    </dsp:sp>
    <dsp:sp modelId="{CEA84789-DE83-4C1D-B3D3-C2E833B99229}">
      <dsp:nvSpPr>
        <dsp:cNvPr id="0" name=""/>
        <dsp:cNvSpPr/>
      </dsp:nvSpPr>
      <dsp:spPr>
        <a:xfrm>
          <a:off x="0" y="3777453"/>
          <a:ext cx="5914209" cy="67275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الدعاء </a:t>
          </a:r>
          <a:endParaRPr lang="en-US" sz="2500" kern="1200" dirty="0">
            <a:latin typeface="Sakkal Majalla" panose="02000000000000000000" pitchFamily="2" charset="-78"/>
            <a:cs typeface="Sakkal Majalla" panose="02000000000000000000" pitchFamily="2" charset="-78"/>
          </a:endParaRPr>
        </a:p>
      </dsp:txBody>
      <dsp:txXfrm>
        <a:off x="32841" y="3810294"/>
        <a:ext cx="5848527" cy="607068"/>
      </dsp:txXfrm>
    </dsp:sp>
    <dsp:sp modelId="{18248EC5-8160-4356-9F71-4A088D864D16}">
      <dsp:nvSpPr>
        <dsp:cNvPr id="0" name=""/>
        <dsp:cNvSpPr/>
      </dsp:nvSpPr>
      <dsp:spPr>
        <a:xfrm>
          <a:off x="0" y="4522203"/>
          <a:ext cx="5914209" cy="672750"/>
        </a:xfrm>
        <a:prstGeom prst="round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الحصون الخمس</a:t>
          </a:r>
          <a:endParaRPr lang="en-US" sz="2500" kern="1200" dirty="0">
            <a:latin typeface="Sakkal Majalla" panose="02000000000000000000" pitchFamily="2" charset="-78"/>
            <a:cs typeface="Sakkal Majalla" panose="02000000000000000000" pitchFamily="2" charset="-78"/>
          </a:endParaRPr>
        </a:p>
      </dsp:txBody>
      <dsp:txXfrm>
        <a:off x="32841" y="4555044"/>
        <a:ext cx="5848527" cy="6070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BE975-7376-42C3-AA4C-AF486663EF74}">
      <dsp:nvSpPr>
        <dsp:cNvPr id="0" name=""/>
        <dsp:cNvSpPr/>
      </dsp:nvSpPr>
      <dsp:spPr>
        <a:xfrm>
          <a:off x="6843274" y="17867"/>
          <a:ext cx="2555006" cy="127750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مقدمة في علم المتشابهات اللفظية</a:t>
          </a:r>
          <a:endParaRPr lang="en-US" sz="2700" kern="1200" dirty="0"/>
        </a:p>
      </dsp:txBody>
      <dsp:txXfrm>
        <a:off x="6880691" y="55284"/>
        <a:ext cx="2480172" cy="1202669"/>
      </dsp:txXfrm>
    </dsp:sp>
    <dsp:sp modelId="{D01F8806-774D-4EFF-B3BD-2B0B4AF861EA}">
      <dsp:nvSpPr>
        <dsp:cNvPr id="0" name=""/>
        <dsp:cNvSpPr/>
      </dsp:nvSpPr>
      <dsp:spPr>
        <a:xfrm>
          <a:off x="3523095" y="250"/>
          <a:ext cx="2555006" cy="1277503"/>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تنبيهات للحفاظ لفضيلة الشيخ عوض الجميلي</a:t>
          </a:r>
          <a:endParaRPr lang="en-US" sz="2700" kern="1200" dirty="0"/>
        </a:p>
      </dsp:txBody>
      <dsp:txXfrm>
        <a:off x="3560512" y="37667"/>
        <a:ext cx="2480172" cy="1202669"/>
      </dsp:txXfrm>
    </dsp:sp>
    <dsp:sp modelId="{5C857D30-D3A1-4D6F-8534-1AF959CADF9A}">
      <dsp:nvSpPr>
        <dsp:cNvPr id="0" name=""/>
        <dsp:cNvSpPr/>
      </dsp:nvSpPr>
      <dsp:spPr>
        <a:xfrm>
          <a:off x="3778596" y="1277753"/>
          <a:ext cx="255500" cy="958127"/>
        </a:xfrm>
        <a:custGeom>
          <a:avLst/>
          <a:gdLst/>
          <a:ahLst/>
          <a:cxnLst/>
          <a:rect l="0" t="0" r="0" b="0"/>
          <a:pathLst>
            <a:path>
              <a:moveTo>
                <a:pt x="0" y="0"/>
              </a:moveTo>
              <a:lnTo>
                <a:pt x="0" y="958127"/>
              </a:lnTo>
              <a:lnTo>
                <a:pt x="255500" y="95812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08D9FD-20C0-417C-8673-95F5C1DE30A7}">
      <dsp:nvSpPr>
        <dsp:cNvPr id="0" name=""/>
        <dsp:cNvSpPr/>
      </dsp:nvSpPr>
      <dsp:spPr>
        <a:xfrm>
          <a:off x="4034096" y="1597129"/>
          <a:ext cx="2044004" cy="1277503"/>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ثلاث لقاءات بواقع 56 تنبيه في كل لقاء </a:t>
          </a:r>
          <a:endParaRPr lang="en-US" sz="2700" kern="1200" dirty="0"/>
        </a:p>
      </dsp:txBody>
      <dsp:txXfrm>
        <a:off x="4071513" y="1634546"/>
        <a:ext cx="1969170" cy="1202669"/>
      </dsp:txXfrm>
    </dsp:sp>
    <dsp:sp modelId="{94301490-35BD-4EF8-8AE8-9E9CE84EF05D}">
      <dsp:nvSpPr>
        <dsp:cNvPr id="0" name=""/>
        <dsp:cNvSpPr/>
      </dsp:nvSpPr>
      <dsp:spPr>
        <a:xfrm>
          <a:off x="340605" y="17867"/>
          <a:ext cx="2555006" cy="127750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الضبط بالتقعيد لفضيلة الشيخ فواز بن سعد بن عبدالرحمن الحنين</a:t>
          </a:r>
          <a:endParaRPr lang="en-US" sz="2700" kern="1200" dirty="0"/>
        </a:p>
      </dsp:txBody>
      <dsp:txXfrm>
        <a:off x="378022" y="55284"/>
        <a:ext cx="2480172" cy="1202669"/>
      </dsp:txXfrm>
    </dsp:sp>
    <dsp:sp modelId="{CA52FEA0-9882-46B7-BDCB-F29A0C935ADA}">
      <dsp:nvSpPr>
        <dsp:cNvPr id="0" name=""/>
        <dsp:cNvSpPr/>
      </dsp:nvSpPr>
      <dsp:spPr>
        <a:xfrm>
          <a:off x="596106" y="1295370"/>
          <a:ext cx="255515" cy="940761"/>
        </a:xfrm>
        <a:custGeom>
          <a:avLst/>
          <a:gdLst/>
          <a:ahLst/>
          <a:cxnLst/>
          <a:rect l="0" t="0" r="0" b="0"/>
          <a:pathLst>
            <a:path>
              <a:moveTo>
                <a:pt x="0" y="0"/>
              </a:moveTo>
              <a:lnTo>
                <a:pt x="0" y="940761"/>
              </a:lnTo>
              <a:lnTo>
                <a:pt x="255515" y="940761"/>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EA47EE-0A91-4108-B8CE-6F58606CC739}">
      <dsp:nvSpPr>
        <dsp:cNvPr id="0" name=""/>
        <dsp:cNvSpPr/>
      </dsp:nvSpPr>
      <dsp:spPr>
        <a:xfrm>
          <a:off x="851622" y="1597379"/>
          <a:ext cx="2044004" cy="1277503"/>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أربع لقاءات بواقع ساعة واحدة في كل لقاء </a:t>
          </a:r>
          <a:endParaRPr lang="en-US" sz="2700" kern="1200" dirty="0"/>
        </a:p>
      </dsp:txBody>
      <dsp:txXfrm>
        <a:off x="889039" y="1634796"/>
        <a:ext cx="1969170" cy="12026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257FBF94-2D5D-41DA-AEA0-4A920CC8FF7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9296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3270A-888B-477D-A6D1-BE297C6D61D3}"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FBF94-2D5D-41DA-AEA0-4A920CC8FF7C}" type="slidenum">
              <a:rPr lang="en-US" smtClean="0"/>
              <a:t>‹#›</a:t>
            </a:fld>
            <a:endParaRPr lang="en-US"/>
          </a:p>
        </p:txBody>
      </p:sp>
    </p:spTree>
    <p:extLst>
      <p:ext uri="{BB962C8B-B14F-4D97-AF65-F5344CB8AC3E}">
        <p14:creationId xmlns:p14="http://schemas.microsoft.com/office/powerpoint/2010/main" val="3819786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5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989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spTree>
    <p:extLst>
      <p:ext uri="{BB962C8B-B14F-4D97-AF65-F5344CB8AC3E}">
        <p14:creationId xmlns:p14="http://schemas.microsoft.com/office/powerpoint/2010/main" val="1525276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658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46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7508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141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spTree>
    <p:extLst>
      <p:ext uri="{BB962C8B-B14F-4D97-AF65-F5344CB8AC3E}">
        <p14:creationId xmlns:p14="http://schemas.microsoft.com/office/powerpoint/2010/main" val="32982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70A-888B-477D-A6D1-BE297C6D61D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FBF94-2D5D-41DA-AEA0-4A920CC8FF7C}"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995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43270A-888B-477D-A6D1-BE297C6D61D3}"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FBF94-2D5D-41DA-AEA0-4A920CC8FF7C}" type="slidenum">
              <a:rPr lang="en-US" smtClean="0"/>
              <a:t>‹#›</a:t>
            </a:fld>
            <a:endParaRPr lang="en-US"/>
          </a:p>
        </p:txBody>
      </p:sp>
    </p:spTree>
    <p:extLst>
      <p:ext uri="{BB962C8B-B14F-4D97-AF65-F5344CB8AC3E}">
        <p14:creationId xmlns:p14="http://schemas.microsoft.com/office/powerpoint/2010/main" val="257612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3270A-888B-477D-A6D1-BE297C6D61D3}"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7FBF94-2D5D-41DA-AEA0-4A920CC8FF7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332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3270A-888B-477D-A6D1-BE297C6D61D3}" type="datetimeFigureOut">
              <a:rPr lang="en-US" smtClean="0"/>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7FBF94-2D5D-41DA-AEA0-4A920CC8FF7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24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3270A-888B-477D-A6D1-BE297C6D61D3}" type="datetimeFigureOut">
              <a:rPr lang="en-US" smtClean="0"/>
              <a:t>8/4/2019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7FBF94-2D5D-41DA-AEA0-4A920CC8FF7C}" type="slidenum">
              <a:rPr lang="en-US" smtClean="0"/>
              <a:t>‹#›</a:t>
            </a:fld>
            <a:endParaRPr lang="en-US"/>
          </a:p>
        </p:txBody>
      </p:sp>
    </p:spTree>
    <p:extLst>
      <p:ext uri="{BB962C8B-B14F-4D97-AF65-F5344CB8AC3E}">
        <p14:creationId xmlns:p14="http://schemas.microsoft.com/office/powerpoint/2010/main" val="200487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3270A-888B-477D-A6D1-BE297C6D61D3}"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FBF94-2D5D-41DA-AEA0-4A920CC8FF7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60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3270A-888B-477D-A6D1-BE297C6D61D3}"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FBF94-2D5D-41DA-AEA0-4A920CC8FF7C}" type="slidenum">
              <a:rPr lang="en-US" smtClean="0"/>
              <a:t>‹#›</a:t>
            </a:fld>
            <a:endParaRPr lang="en-US"/>
          </a:p>
        </p:txBody>
      </p:sp>
    </p:spTree>
    <p:extLst>
      <p:ext uri="{BB962C8B-B14F-4D97-AF65-F5344CB8AC3E}">
        <p14:creationId xmlns:p14="http://schemas.microsoft.com/office/powerpoint/2010/main" val="425574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943270A-888B-477D-A6D1-BE297C6D61D3}" type="datetimeFigureOut">
              <a:rPr lang="en-US" smtClean="0"/>
              <a:t>8/4/2019</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57FBF94-2D5D-41DA-AEA0-4A920CC8FF7C}" type="slidenum">
              <a:rPr lang="en-US" smtClean="0"/>
              <a:t>‹#›</a:t>
            </a:fld>
            <a:endParaRPr lang="en-US"/>
          </a:p>
        </p:txBody>
      </p:sp>
    </p:spTree>
    <p:extLst>
      <p:ext uri="{BB962C8B-B14F-4D97-AF65-F5344CB8AC3E}">
        <p14:creationId xmlns:p14="http://schemas.microsoft.com/office/powerpoint/2010/main" val="2888130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3.mp3"/><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d picture high resolution">
            <a:extLst>
              <a:ext uri="{FF2B5EF4-FFF2-40B4-BE49-F238E27FC236}">
                <a16:creationId xmlns:a16="http://schemas.microsoft.com/office/drawing/2014/main" id="{671B48EC-852D-428E-AAEE-C07B56EBF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5"/>
            <a:ext cx="12192000" cy="687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53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8C37-4AB3-406C-B5CC-8AC4672317D5}"/>
              </a:ext>
            </a:extLst>
          </p:cNvPr>
          <p:cNvSpPr>
            <a:spLocks noGrp="1"/>
          </p:cNvSpPr>
          <p:nvPr>
            <p:ph type="title"/>
          </p:nvPr>
        </p:nvSpPr>
        <p:spPr/>
        <p:txBody>
          <a:bodyPr/>
          <a:lstStyle/>
          <a:p>
            <a:r>
              <a:rPr lang="ar-SA" dirty="0">
                <a:latin typeface="Sakkal Majalla" panose="02000000000000000000" pitchFamily="2" charset="-78"/>
                <a:cs typeface="Sakkal Majalla" panose="02000000000000000000" pitchFamily="2" charset="-78"/>
              </a:rPr>
              <a:t>أفضل كتاب متشابهات</a:t>
            </a:r>
            <a:endParaRPr lang="en-US" dirty="0">
              <a:latin typeface="Sakkal Majalla" panose="02000000000000000000" pitchFamily="2" charset="-78"/>
              <a:cs typeface="Sakkal Majalla" panose="02000000000000000000" pitchFamily="2" charset="-78"/>
            </a:endParaRPr>
          </a:p>
        </p:txBody>
      </p:sp>
      <p:pic>
        <p:nvPicPr>
          <p:cNvPr id="7" name="Picture 6" descr="A picture containing rug, furniture&#10;&#10;Description automatically generated">
            <a:extLst>
              <a:ext uri="{FF2B5EF4-FFF2-40B4-BE49-F238E27FC236}">
                <a16:creationId xmlns:a16="http://schemas.microsoft.com/office/drawing/2014/main" id="{DFFCA0CF-4A31-43C6-A161-33B5611DD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432" y="2234233"/>
            <a:ext cx="2771166" cy="3930616"/>
          </a:xfrm>
          <a:prstGeom prst="rect">
            <a:avLst/>
          </a:prstGeom>
        </p:spPr>
      </p:pic>
      <p:pic>
        <p:nvPicPr>
          <p:cNvPr id="9" name="Picture 8" descr="A picture containing rug, furniture&#10;&#10;Description automatically generated">
            <a:extLst>
              <a:ext uri="{FF2B5EF4-FFF2-40B4-BE49-F238E27FC236}">
                <a16:creationId xmlns:a16="http://schemas.microsoft.com/office/drawing/2014/main" id="{2258DB68-8FD5-44FB-9036-371DE23AC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626" y="2251260"/>
            <a:ext cx="2771166" cy="3930616"/>
          </a:xfrm>
          <a:prstGeom prst="rect">
            <a:avLst/>
          </a:prstGeom>
        </p:spPr>
      </p:pic>
      <p:pic>
        <p:nvPicPr>
          <p:cNvPr id="11" name="Picture 10" descr="A picture containing rug, furniture&#10;&#10;Description automatically generated">
            <a:extLst>
              <a:ext uri="{FF2B5EF4-FFF2-40B4-BE49-F238E27FC236}">
                <a16:creationId xmlns:a16="http://schemas.microsoft.com/office/drawing/2014/main" id="{F3E3B8B2-9B08-4616-A654-3268E5CD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529" y="2234763"/>
            <a:ext cx="2771166" cy="3930616"/>
          </a:xfrm>
          <a:prstGeom prst="rect">
            <a:avLst/>
          </a:prstGeom>
        </p:spPr>
      </p:pic>
    </p:spTree>
    <p:extLst>
      <p:ext uri="{BB962C8B-B14F-4D97-AF65-F5344CB8AC3E}">
        <p14:creationId xmlns:p14="http://schemas.microsoft.com/office/powerpoint/2010/main" val="4003041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224A92-B71D-4244-9CEE-E80F9BD11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69A319-3937-4297-B7D8-6745097B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85" y="487353"/>
            <a:ext cx="11218182"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FDFE78-2422-40CD-BC53-9E0C459C9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76"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2298BAC-CA7F-4B33-82C6-8079485D465F}"/>
              </a:ext>
            </a:extLst>
          </p:cNvPr>
          <p:cNvSpPr>
            <a:spLocks noGrp="1"/>
          </p:cNvSpPr>
          <p:nvPr>
            <p:ph type="title"/>
          </p:nvPr>
        </p:nvSpPr>
        <p:spPr>
          <a:xfrm>
            <a:off x="7535825" y="982132"/>
            <a:ext cx="3360772" cy="4625172"/>
          </a:xfrm>
        </p:spPr>
        <p:txBody>
          <a:bodyPr>
            <a:normAutofit/>
          </a:bodyPr>
          <a:lstStyle/>
          <a:p>
            <a:r>
              <a:rPr lang="ar-SA" dirty="0">
                <a:solidFill>
                  <a:srgbClr val="262626"/>
                </a:solidFill>
                <a:latin typeface="Sakkal Majalla" panose="02000000000000000000" pitchFamily="2" charset="-78"/>
                <a:cs typeface="Sakkal Majalla" panose="02000000000000000000" pitchFamily="2" charset="-78"/>
              </a:rPr>
              <a:t>من حكم الألفاظ المتشابهة في القرآن الكريم</a:t>
            </a:r>
            <a:endParaRPr lang="en-US" dirty="0">
              <a:solidFill>
                <a:srgbClr val="262626"/>
              </a:solidFill>
              <a:latin typeface="Sakkal Majalla" panose="02000000000000000000" pitchFamily="2" charset="-78"/>
              <a:cs typeface="Sakkal Majalla" panose="02000000000000000000" pitchFamily="2" charset="-78"/>
            </a:endParaRPr>
          </a:p>
        </p:txBody>
      </p:sp>
      <p:sp>
        <p:nvSpPr>
          <p:cNvPr id="16" name="Rectangle 15">
            <a:extLst>
              <a:ext uri="{FF2B5EF4-FFF2-40B4-BE49-F238E27FC236}">
                <a16:creationId xmlns:a16="http://schemas.microsoft.com/office/drawing/2014/main" id="{A97E302E-4D34-42E4-94A8-4FC0AF572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noFill/>
          <a:ln w="57150" cmpd="thickThin">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96FB30C-3F5D-41E1-8AB1-6A30AFCD2D46}"/>
              </a:ext>
            </a:extLst>
          </p:cNvPr>
          <p:cNvGraphicFramePr>
            <a:graphicFrameLocks noGrp="1"/>
          </p:cNvGraphicFramePr>
          <p:nvPr>
            <p:ph idx="1"/>
            <p:extLst>
              <p:ext uri="{D42A27DB-BD31-4B8C-83A1-F6EECF244321}">
                <p14:modId xmlns:p14="http://schemas.microsoft.com/office/powerpoint/2010/main" val="98847062"/>
              </p:ext>
            </p:extLst>
          </p:nvPr>
        </p:nvGraphicFramePr>
        <p:xfrm>
          <a:off x="1391056" y="1391055"/>
          <a:ext cx="5272392" cy="39591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94205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C3D0CB5D-1A12-4F33-BF33-FD008413EC11}"/>
                                            </p:graphicEl>
                                          </p:spTgt>
                                        </p:tgtEl>
                                        <p:attrNameLst>
                                          <p:attrName>style.visibility</p:attrName>
                                        </p:attrNameLst>
                                      </p:cBhvr>
                                      <p:to>
                                        <p:strVal val="visible"/>
                                      </p:to>
                                    </p:set>
                                    <p:anim calcmode="lin" valueType="num">
                                      <p:cBhvr additive="base">
                                        <p:cTn id="7" dur="500" fill="hold"/>
                                        <p:tgtEl>
                                          <p:spTgt spid="5">
                                            <p:graphicEl>
                                              <a:dgm id="{C3D0CB5D-1A12-4F33-BF33-FD008413EC1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C3D0CB5D-1A12-4F33-BF33-FD008413EC11}"/>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45ADCF5B-B0FC-4320-95C6-D70DDF1E0011}"/>
                                            </p:graphicEl>
                                          </p:spTgt>
                                        </p:tgtEl>
                                        <p:attrNameLst>
                                          <p:attrName>style.visibility</p:attrName>
                                        </p:attrNameLst>
                                      </p:cBhvr>
                                      <p:to>
                                        <p:strVal val="visible"/>
                                      </p:to>
                                    </p:set>
                                    <p:anim calcmode="lin" valueType="num">
                                      <p:cBhvr additive="base">
                                        <p:cTn id="13" dur="500" fill="hold"/>
                                        <p:tgtEl>
                                          <p:spTgt spid="5">
                                            <p:graphicEl>
                                              <a:dgm id="{45ADCF5B-B0FC-4320-95C6-D70DDF1E0011}"/>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45ADCF5B-B0FC-4320-95C6-D70DDF1E0011}"/>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5484E4AC-3768-464E-A325-F2A8B39F23EC}"/>
                                            </p:graphicEl>
                                          </p:spTgt>
                                        </p:tgtEl>
                                        <p:attrNameLst>
                                          <p:attrName>style.visibility</p:attrName>
                                        </p:attrNameLst>
                                      </p:cBhvr>
                                      <p:to>
                                        <p:strVal val="visible"/>
                                      </p:to>
                                    </p:set>
                                    <p:anim calcmode="lin" valueType="num">
                                      <p:cBhvr additive="base">
                                        <p:cTn id="19" dur="500" fill="hold"/>
                                        <p:tgtEl>
                                          <p:spTgt spid="5">
                                            <p:graphicEl>
                                              <a:dgm id="{5484E4AC-3768-464E-A325-F2A8B39F23EC}"/>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5484E4AC-3768-464E-A325-F2A8B39F23EC}"/>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DBF80225-8C33-4FE4-8EAB-55E534F7D1F6}"/>
                                            </p:graphicEl>
                                          </p:spTgt>
                                        </p:tgtEl>
                                        <p:attrNameLst>
                                          <p:attrName>style.visibility</p:attrName>
                                        </p:attrNameLst>
                                      </p:cBhvr>
                                      <p:to>
                                        <p:strVal val="visible"/>
                                      </p:to>
                                    </p:set>
                                    <p:anim calcmode="lin" valueType="num">
                                      <p:cBhvr additive="base">
                                        <p:cTn id="25" dur="500" fill="hold"/>
                                        <p:tgtEl>
                                          <p:spTgt spid="5">
                                            <p:graphicEl>
                                              <a:dgm id="{DBF80225-8C33-4FE4-8EAB-55E534F7D1F6}"/>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DBF80225-8C33-4FE4-8EAB-55E534F7D1F6}"/>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43E2AE87-C855-48E8-A3E7-1399C3200DBB}"/>
                                            </p:graphicEl>
                                          </p:spTgt>
                                        </p:tgtEl>
                                        <p:attrNameLst>
                                          <p:attrName>style.visibility</p:attrName>
                                        </p:attrNameLst>
                                      </p:cBhvr>
                                      <p:to>
                                        <p:strVal val="visible"/>
                                      </p:to>
                                    </p:set>
                                    <p:anim calcmode="lin" valueType="num">
                                      <p:cBhvr additive="base">
                                        <p:cTn id="31" dur="500" fill="hold"/>
                                        <p:tgtEl>
                                          <p:spTgt spid="5">
                                            <p:graphicEl>
                                              <a:dgm id="{43E2AE87-C855-48E8-A3E7-1399C3200DBB}"/>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43E2AE87-C855-48E8-A3E7-1399C3200DB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F28CD39-96FE-4196-B97D-11BEFFC18AA6}"/>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تنبيهات حول الآيات المتشابهة</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5A8CF0BA-4AF5-4E49-8CA8-4D8C7CB092A2}"/>
              </a:ext>
            </a:extLst>
          </p:cNvPr>
          <p:cNvGraphicFramePr>
            <a:graphicFrameLocks noGrp="1"/>
          </p:cNvGraphicFramePr>
          <p:nvPr>
            <p:ph idx="1"/>
            <p:extLst>
              <p:ext uri="{D42A27DB-BD31-4B8C-83A1-F6EECF244321}">
                <p14:modId xmlns:p14="http://schemas.microsoft.com/office/powerpoint/2010/main" val="1685603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2636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E098776E-C4A2-4513-9808-289EAC65A4AF}"/>
                                            </p:graphicEl>
                                          </p:spTgt>
                                        </p:tgtEl>
                                        <p:attrNameLst>
                                          <p:attrName>style.visibility</p:attrName>
                                        </p:attrNameLst>
                                      </p:cBhvr>
                                      <p:to>
                                        <p:strVal val="visible"/>
                                      </p:to>
                                    </p:set>
                                    <p:animEffect transition="in" filter="fade">
                                      <p:cBhvr>
                                        <p:cTn id="7" dur="1000"/>
                                        <p:tgtEl>
                                          <p:spTgt spid="5">
                                            <p:graphicEl>
                                              <a:dgm id="{E098776E-C4A2-4513-9808-289EAC65A4AF}"/>
                                            </p:graphicEl>
                                          </p:spTgt>
                                        </p:tgtEl>
                                      </p:cBhvr>
                                    </p:animEffect>
                                    <p:anim calcmode="lin" valueType="num">
                                      <p:cBhvr>
                                        <p:cTn id="8" dur="1000" fill="hold"/>
                                        <p:tgtEl>
                                          <p:spTgt spid="5">
                                            <p:graphicEl>
                                              <a:dgm id="{E098776E-C4A2-4513-9808-289EAC65A4AF}"/>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E098776E-C4A2-4513-9808-289EAC65A4AF}"/>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DA1E3F74-A966-4B0C-AF67-AE2332B2E0D3}"/>
                                            </p:graphicEl>
                                          </p:spTgt>
                                        </p:tgtEl>
                                        <p:attrNameLst>
                                          <p:attrName>style.visibility</p:attrName>
                                        </p:attrNameLst>
                                      </p:cBhvr>
                                      <p:to>
                                        <p:strVal val="visible"/>
                                      </p:to>
                                    </p:set>
                                    <p:animEffect transition="in" filter="fade">
                                      <p:cBhvr>
                                        <p:cTn id="14" dur="1000"/>
                                        <p:tgtEl>
                                          <p:spTgt spid="5">
                                            <p:graphicEl>
                                              <a:dgm id="{DA1E3F74-A966-4B0C-AF67-AE2332B2E0D3}"/>
                                            </p:graphicEl>
                                          </p:spTgt>
                                        </p:tgtEl>
                                      </p:cBhvr>
                                    </p:animEffect>
                                    <p:anim calcmode="lin" valueType="num">
                                      <p:cBhvr>
                                        <p:cTn id="15" dur="1000" fill="hold"/>
                                        <p:tgtEl>
                                          <p:spTgt spid="5">
                                            <p:graphicEl>
                                              <a:dgm id="{DA1E3F74-A966-4B0C-AF67-AE2332B2E0D3}"/>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DA1E3F74-A966-4B0C-AF67-AE2332B2E0D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F1ECF7EC-FA94-42A2-8F5A-F0893DE3E594}"/>
                                            </p:graphicEl>
                                          </p:spTgt>
                                        </p:tgtEl>
                                        <p:attrNameLst>
                                          <p:attrName>style.visibility</p:attrName>
                                        </p:attrNameLst>
                                      </p:cBhvr>
                                      <p:to>
                                        <p:strVal val="visible"/>
                                      </p:to>
                                    </p:set>
                                    <p:animEffect transition="in" filter="fade">
                                      <p:cBhvr>
                                        <p:cTn id="21" dur="1000"/>
                                        <p:tgtEl>
                                          <p:spTgt spid="5">
                                            <p:graphicEl>
                                              <a:dgm id="{F1ECF7EC-FA94-42A2-8F5A-F0893DE3E594}"/>
                                            </p:graphicEl>
                                          </p:spTgt>
                                        </p:tgtEl>
                                      </p:cBhvr>
                                    </p:animEffect>
                                    <p:anim calcmode="lin" valueType="num">
                                      <p:cBhvr>
                                        <p:cTn id="22" dur="1000" fill="hold"/>
                                        <p:tgtEl>
                                          <p:spTgt spid="5">
                                            <p:graphicEl>
                                              <a:dgm id="{F1ECF7EC-FA94-42A2-8F5A-F0893DE3E594}"/>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F1ECF7EC-FA94-42A2-8F5A-F0893DE3E594}"/>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98F571FF-AF1A-4C59-8D44-86613DB04049}"/>
                                            </p:graphicEl>
                                          </p:spTgt>
                                        </p:tgtEl>
                                        <p:attrNameLst>
                                          <p:attrName>style.visibility</p:attrName>
                                        </p:attrNameLst>
                                      </p:cBhvr>
                                      <p:to>
                                        <p:strVal val="visible"/>
                                      </p:to>
                                    </p:set>
                                    <p:animEffect transition="in" filter="fade">
                                      <p:cBhvr>
                                        <p:cTn id="28" dur="1000"/>
                                        <p:tgtEl>
                                          <p:spTgt spid="5">
                                            <p:graphicEl>
                                              <a:dgm id="{98F571FF-AF1A-4C59-8D44-86613DB04049}"/>
                                            </p:graphicEl>
                                          </p:spTgt>
                                        </p:tgtEl>
                                      </p:cBhvr>
                                    </p:animEffect>
                                    <p:anim calcmode="lin" valueType="num">
                                      <p:cBhvr>
                                        <p:cTn id="29" dur="1000" fill="hold"/>
                                        <p:tgtEl>
                                          <p:spTgt spid="5">
                                            <p:graphicEl>
                                              <a:dgm id="{98F571FF-AF1A-4C59-8D44-86613DB04049}"/>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98F571FF-AF1A-4C59-8D44-86613DB04049}"/>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7F7BAC40-0B23-4628-B601-FE94BA9C01A2}"/>
                                            </p:graphicEl>
                                          </p:spTgt>
                                        </p:tgtEl>
                                        <p:attrNameLst>
                                          <p:attrName>style.visibility</p:attrName>
                                        </p:attrNameLst>
                                      </p:cBhvr>
                                      <p:to>
                                        <p:strVal val="visible"/>
                                      </p:to>
                                    </p:set>
                                    <p:animEffect transition="in" filter="fade">
                                      <p:cBhvr>
                                        <p:cTn id="35" dur="1000"/>
                                        <p:tgtEl>
                                          <p:spTgt spid="5">
                                            <p:graphicEl>
                                              <a:dgm id="{7F7BAC40-0B23-4628-B601-FE94BA9C01A2}"/>
                                            </p:graphicEl>
                                          </p:spTgt>
                                        </p:tgtEl>
                                      </p:cBhvr>
                                    </p:animEffect>
                                    <p:anim calcmode="lin" valueType="num">
                                      <p:cBhvr>
                                        <p:cTn id="36" dur="1000" fill="hold"/>
                                        <p:tgtEl>
                                          <p:spTgt spid="5">
                                            <p:graphicEl>
                                              <a:dgm id="{7F7BAC40-0B23-4628-B601-FE94BA9C01A2}"/>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7F7BAC40-0B23-4628-B601-FE94BA9C01A2}"/>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FB18B2F5-F50E-44E3-AE02-F456BC61DFD9}"/>
                                            </p:graphicEl>
                                          </p:spTgt>
                                        </p:tgtEl>
                                        <p:attrNameLst>
                                          <p:attrName>style.visibility</p:attrName>
                                        </p:attrNameLst>
                                      </p:cBhvr>
                                      <p:to>
                                        <p:strVal val="visible"/>
                                      </p:to>
                                    </p:set>
                                    <p:animEffect transition="in" filter="fade">
                                      <p:cBhvr>
                                        <p:cTn id="42" dur="1000"/>
                                        <p:tgtEl>
                                          <p:spTgt spid="5">
                                            <p:graphicEl>
                                              <a:dgm id="{FB18B2F5-F50E-44E3-AE02-F456BC61DFD9}"/>
                                            </p:graphicEl>
                                          </p:spTgt>
                                        </p:tgtEl>
                                      </p:cBhvr>
                                    </p:animEffect>
                                    <p:anim calcmode="lin" valueType="num">
                                      <p:cBhvr>
                                        <p:cTn id="43" dur="1000" fill="hold"/>
                                        <p:tgtEl>
                                          <p:spTgt spid="5">
                                            <p:graphicEl>
                                              <a:dgm id="{FB18B2F5-F50E-44E3-AE02-F456BC61DFD9}"/>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FB18B2F5-F50E-44E3-AE02-F456BC61DFD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17F12C5-0B11-46FA-A9B8-F1CF502DC291}"/>
              </a:ext>
            </a:extLst>
          </p:cNvPr>
          <p:cNvSpPr>
            <a:spLocks noGrp="1"/>
          </p:cNvSpPr>
          <p:nvPr>
            <p:ph type="title"/>
          </p:nvPr>
        </p:nvSpPr>
        <p:spPr>
          <a:xfrm>
            <a:off x="1055599" y="1055077"/>
            <a:ext cx="2532909" cy="4794578"/>
          </a:xfrm>
        </p:spPr>
        <p:txBody>
          <a:bodyPr>
            <a:normAutofit/>
          </a:bodyPr>
          <a:lstStyle/>
          <a:p>
            <a:pPr rtl="1"/>
            <a:r>
              <a:rPr lang="ar-SA">
                <a:solidFill>
                  <a:srgbClr val="262626"/>
                </a:solidFill>
                <a:latin typeface="Sakkal Majalla" panose="02000000000000000000" pitchFamily="2" charset="-78"/>
                <a:cs typeface="Sakkal Majalla" panose="02000000000000000000" pitchFamily="2" charset="-78"/>
              </a:rPr>
              <a:t>القواعد العامة لحفظ المتشابهات</a:t>
            </a:r>
            <a:endParaRPr lang="en-US">
              <a:solidFill>
                <a:srgbClr val="262626"/>
              </a:solidFill>
              <a:latin typeface="Sakkal Majalla" panose="02000000000000000000" pitchFamily="2" charset="-78"/>
              <a:cs typeface="Sakkal Majalla" panose="02000000000000000000" pitchFamily="2" charset="-78"/>
            </a:endParaRP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B82AE0F-0E87-4C43-8A69-4C7B31E227AC}"/>
              </a:ext>
            </a:extLst>
          </p:cNvPr>
          <p:cNvGraphicFramePr>
            <a:graphicFrameLocks noGrp="1"/>
          </p:cNvGraphicFramePr>
          <p:nvPr>
            <p:ph idx="1"/>
            <p:extLst>
              <p:ext uri="{D42A27DB-BD31-4B8C-83A1-F6EECF244321}">
                <p14:modId xmlns:p14="http://schemas.microsoft.com/office/powerpoint/2010/main" val="3736557636"/>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03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00351AF-A1FC-434C-B916-EC6939A14D87}"/>
                                            </p:graphicEl>
                                          </p:spTgt>
                                        </p:tgtEl>
                                        <p:attrNameLst>
                                          <p:attrName>style.visibility</p:attrName>
                                        </p:attrNameLst>
                                      </p:cBhvr>
                                      <p:to>
                                        <p:strVal val="visible"/>
                                      </p:to>
                                    </p:set>
                                    <p:anim calcmode="lin" valueType="num">
                                      <p:cBhvr additive="base">
                                        <p:cTn id="7" dur="500" fill="hold"/>
                                        <p:tgtEl>
                                          <p:spTgt spid="5">
                                            <p:graphicEl>
                                              <a:dgm id="{800351AF-A1FC-434C-B916-EC6939A14D8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800351AF-A1FC-434C-B916-EC6939A14D8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0456B344-306B-4DFB-8DE0-C7D0DA874D11}"/>
                                            </p:graphicEl>
                                          </p:spTgt>
                                        </p:tgtEl>
                                        <p:attrNameLst>
                                          <p:attrName>style.visibility</p:attrName>
                                        </p:attrNameLst>
                                      </p:cBhvr>
                                      <p:to>
                                        <p:strVal val="visible"/>
                                      </p:to>
                                    </p:set>
                                    <p:anim calcmode="lin" valueType="num">
                                      <p:cBhvr additive="base">
                                        <p:cTn id="13" dur="500" fill="hold"/>
                                        <p:tgtEl>
                                          <p:spTgt spid="5">
                                            <p:graphicEl>
                                              <a:dgm id="{0456B344-306B-4DFB-8DE0-C7D0DA874D11}"/>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0456B344-306B-4DFB-8DE0-C7D0DA874D11}"/>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A55DBAF1-91A3-408F-AA54-3771148B692C}"/>
                                            </p:graphicEl>
                                          </p:spTgt>
                                        </p:tgtEl>
                                        <p:attrNameLst>
                                          <p:attrName>style.visibility</p:attrName>
                                        </p:attrNameLst>
                                      </p:cBhvr>
                                      <p:to>
                                        <p:strVal val="visible"/>
                                      </p:to>
                                    </p:set>
                                    <p:anim calcmode="lin" valueType="num">
                                      <p:cBhvr additive="base">
                                        <p:cTn id="19" dur="500" fill="hold"/>
                                        <p:tgtEl>
                                          <p:spTgt spid="5">
                                            <p:graphicEl>
                                              <a:dgm id="{A55DBAF1-91A3-408F-AA54-3771148B692C}"/>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A55DBAF1-91A3-408F-AA54-3771148B692C}"/>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43AFC206-3299-4C4C-B3F3-DC2A7E47F8A5}"/>
                                            </p:graphicEl>
                                          </p:spTgt>
                                        </p:tgtEl>
                                        <p:attrNameLst>
                                          <p:attrName>style.visibility</p:attrName>
                                        </p:attrNameLst>
                                      </p:cBhvr>
                                      <p:to>
                                        <p:strVal val="visible"/>
                                      </p:to>
                                    </p:set>
                                    <p:anim calcmode="lin" valueType="num">
                                      <p:cBhvr additive="base">
                                        <p:cTn id="25" dur="500" fill="hold"/>
                                        <p:tgtEl>
                                          <p:spTgt spid="5">
                                            <p:graphicEl>
                                              <a:dgm id="{43AFC206-3299-4C4C-B3F3-DC2A7E47F8A5}"/>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43AFC206-3299-4C4C-B3F3-DC2A7E47F8A5}"/>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E55E5E35-1967-46F3-B3C4-8414F8937812}"/>
                                            </p:graphicEl>
                                          </p:spTgt>
                                        </p:tgtEl>
                                        <p:attrNameLst>
                                          <p:attrName>style.visibility</p:attrName>
                                        </p:attrNameLst>
                                      </p:cBhvr>
                                      <p:to>
                                        <p:strVal val="visible"/>
                                      </p:to>
                                    </p:set>
                                    <p:anim calcmode="lin" valueType="num">
                                      <p:cBhvr additive="base">
                                        <p:cTn id="31" dur="500" fill="hold"/>
                                        <p:tgtEl>
                                          <p:spTgt spid="5">
                                            <p:graphicEl>
                                              <a:dgm id="{E55E5E35-1967-46F3-B3C4-8414F893781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E55E5E35-1967-46F3-B3C4-8414F8937812}"/>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graphicEl>
                                              <a:dgm id="{ADCA054C-CB6D-4E1A-88CA-CEEE7E2B4C42}"/>
                                            </p:graphicEl>
                                          </p:spTgt>
                                        </p:tgtEl>
                                        <p:attrNameLst>
                                          <p:attrName>style.visibility</p:attrName>
                                        </p:attrNameLst>
                                      </p:cBhvr>
                                      <p:to>
                                        <p:strVal val="visible"/>
                                      </p:to>
                                    </p:set>
                                    <p:anim calcmode="lin" valueType="num">
                                      <p:cBhvr additive="base">
                                        <p:cTn id="35" dur="500" fill="hold"/>
                                        <p:tgtEl>
                                          <p:spTgt spid="5">
                                            <p:graphicEl>
                                              <a:dgm id="{ADCA054C-CB6D-4E1A-88CA-CEEE7E2B4C42}"/>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dgm id="{ADCA054C-CB6D-4E1A-88CA-CEEE7E2B4C42}"/>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graphicEl>
                                              <a:dgm id="{87270215-89B8-4578-A723-9085A3475432}"/>
                                            </p:graphicEl>
                                          </p:spTgt>
                                        </p:tgtEl>
                                        <p:attrNameLst>
                                          <p:attrName>style.visibility</p:attrName>
                                        </p:attrNameLst>
                                      </p:cBhvr>
                                      <p:to>
                                        <p:strVal val="visible"/>
                                      </p:to>
                                    </p:set>
                                    <p:anim calcmode="lin" valueType="num">
                                      <p:cBhvr additive="base">
                                        <p:cTn id="41" dur="500" fill="hold"/>
                                        <p:tgtEl>
                                          <p:spTgt spid="5">
                                            <p:graphicEl>
                                              <a:dgm id="{87270215-89B8-4578-A723-9085A3475432}"/>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graphicEl>
                                              <a:dgm id="{87270215-89B8-4578-A723-9085A3475432}"/>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graphicEl>
                                              <a:dgm id="{D615EDDE-4444-489E-B20F-90B343621008}"/>
                                            </p:graphicEl>
                                          </p:spTgt>
                                        </p:tgtEl>
                                        <p:attrNameLst>
                                          <p:attrName>style.visibility</p:attrName>
                                        </p:attrNameLst>
                                      </p:cBhvr>
                                      <p:to>
                                        <p:strVal val="visible"/>
                                      </p:to>
                                    </p:set>
                                    <p:anim calcmode="lin" valueType="num">
                                      <p:cBhvr additive="base">
                                        <p:cTn id="45" dur="500" fill="hold"/>
                                        <p:tgtEl>
                                          <p:spTgt spid="5">
                                            <p:graphicEl>
                                              <a:dgm id="{D615EDDE-4444-489E-B20F-90B343621008}"/>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graphicEl>
                                              <a:dgm id="{D615EDDE-4444-489E-B20F-90B343621008}"/>
                                            </p:graphic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graphicEl>
                                              <a:dgm id="{B59C117A-C08E-4800-BA29-9D6D4EEBB71B}"/>
                                            </p:graphicEl>
                                          </p:spTgt>
                                        </p:tgtEl>
                                        <p:attrNameLst>
                                          <p:attrName>style.visibility</p:attrName>
                                        </p:attrNameLst>
                                      </p:cBhvr>
                                      <p:to>
                                        <p:strVal val="visible"/>
                                      </p:to>
                                    </p:set>
                                    <p:anim calcmode="lin" valueType="num">
                                      <p:cBhvr additive="base">
                                        <p:cTn id="51" dur="500" fill="hold"/>
                                        <p:tgtEl>
                                          <p:spTgt spid="5">
                                            <p:graphicEl>
                                              <a:dgm id="{B59C117A-C08E-4800-BA29-9D6D4EEBB71B}"/>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graphicEl>
                                              <a:dgm id="{B59C117A-C08E-4800-BA29-9D6D4EEBB71B}"/>
                                            </p:graphic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graphicEl>
                                              <a:dgm id="{E8A29745-9CA1-4F1F-AF02-B0A61E1DA066}"/>
                                            </p:graphicEl>
                                          </p:spTgt>
                                        </p:tgtEl>
                                        <p:attrNameLst>
                                          <p:attrName>style.visibility</p:attrName>
                                        </p:attrNameLst>
                                      </p:cBhvr>
                                      <p:to>
                                        <p:strVal val="visible"/>
                                      </p:to>
                                    </p:set>
                                    <p:anim calcmode="lin" valueType="num">
                                      <p:cBhvr additive="base">
                                        <p:cTn id="55" dur="500" fill="hold"/>
                                        <p:tgtEl>
                                          <p:spTgt spid="5">
                                            <p:graphicEl>
                                              <a:dgm id="{E8A29745-9CA1-4F1F-AF02-B0A61E1DA066}"/>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graphicEl>
                                              <a:dgm id="{E8A29745-9CA1-4F1F-AF02-B0A61E1DA066}"/>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graphicEl>
                                              <a:dgm id="{87DA04E1-2B44-4B90-975B-17EDC287BF4F}"/>
                                            </p:graphicEl>
                                          </p:spTgt>
                                        </p:tgtEl>
                                        <p:attrNameLst>
                                          <p:attrName>style.visibility</p:attrName>
                                        </p:attrNameLst>
                                      </p:cBhvr>
                                      <p:to>
                                        <p:strVal val="visible"/>
                                      </p:to>
                                    </p:set>
                                    <p:anim calcmode="lin" valueType="num">
                                      <p:cBhvr additive="base">
                                        <p:cTn id="61" dur="500" fill="hold"/>
                                        <p:tgtEl>
                                          <p:spTgt spid="5">
                                            <p:graphicEl>
                                              <a:dgm id="{87DA04E1-2B44-4B90-975B-17EDC287BF4F}"/>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graphicEl>
                                              <a:dgm id="{87DA04E1-2B44-4B90-975B-17EDC287BF4F}"/>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graphicEl>
                                              <a:dgm id="{656BD627-B655-4A87-B81E-40D274F3445C}"/>
                                            </p:graphicEl>
                                          </p:spTgt>
                                        </p:tgtEl>
                                        <p:attrNameLst>
                                          <p:attrName>style.visibility</p:attrName>
                                        </p:attrNameLst>
                                      </p:cBhvr>
                                      <p:to>
                                        <p:strVal val="visible"/>
                                      </p:to>
                                    </p:set>
                                    <p:anim calcmode="lin" valueType="num">
                                      <p:cBhvr additive="base">
                                        <p:cTn id="67" dur="500" fill="hold"/>
                                        <p:tgtEl>
                                          <p:spTgt spid="5">
                                            <p:graphicEl>
                                              <a:dgm id="{656BD627-B655-4A87-B81E-40D274F3445C}"/>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graphicEl>
                                              <a:dgm id="{656BD627-B655-4A87-B81E-40D274F3445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37FED13-CF2C-4D8E-B7FE-BB9B9A64A5B7}"/>
              </a:ext>
            </a:extLst>
          </p:cNvPr>
          <p:cNvSpPr>
            <a:spLocks noGrp="1"/>
          </p:cNvSpPr>
          <p:nvPr>
            <p:ph type="title"/>
          </p:nvPr>
        </p:nvSpPr>
        <p:spPr>
          <a:xfrm>
            <a:off x="1055599" y="1055077"/>
            <a:ext cx="2532909" cy="4794578"/>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هل تبحث عن الاتقان ؟</a:t>
            </a:r>
            <a:endParaRPr lang="en-US" dirty="0">
              <a:solidFill>
                <a:srgbClr val="262626"/>
              </a:solidFill>
              <a:latin typeface="Sakkal Majalla" panose="02000000000000000000" pitchFamily="2" charset="-78"/>
              <a:cs typeface="Sakkal Majalla" panose="02000000000000000000" pitchFamily="2" charset="-78"/>
            </a:endParaRP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4B45FC1-3D1C-45A7-A0DE-B861E17DE3CF}"/>
              </a:ext>
            </a:extLst>
          </p:cNvPr>
          <p:cNvGraphicFramePr>
            <a:graphicFrameLocks noGrp="1"/>
          </p:cNvGraphicFramePr>
          <p:nvPr>
            <p:ph idx="1"/>
            <p:extLst>
              <p:ext uri="{D42A27DB-BD31-4B8C-83A1-F6EECF244321}">
                <p14:modId xmlns:p14="http://schemas.microsoft.com/office/powerpoint/2010/main" val="1307614012"/>
              </p:ext>
            </p:extLst>
          </p:nvPr>
        </p:nvGraphicFramePr>
        <p:xfrm>
          <a:off x="5470072" y="804670"/>
          <a:ext cx="5914209" cy="5671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3E03263-F769-423F-90F6-97CACCEB7DCD}"/>
              </a:ext>
            </a:extLst>
          </p:cNvPr>
          <p:cNvSpPr txBox="1"/>
          <p:nvPr/>
        </p:nvSpPr>
        <p:spPr>
          <a:xfrm>
            <a:off x="5470072" y="6379383"/>
            <a:ext cx="1699213" cy="461665"/>
          </a:xfrm>
          <a:prstGeom prst="rect">
            <a:avLst/>
          </a:prstGeom>
          <a:noFill/>
        </p:spPr>
        <p:txBody>
          <a:bodyPr wrap="square" rtlCol="0">
            <a:spAutoFit/>
          </a:bodyPr>
          <a:lstStyle/>
          <a:p>
            <a:pPr algn="r" rtl="1"/>
            <a:r>
              <a:rPr lang="ar-SA" sz="2400" dirty="0">
                <a:latin typeface="Sakkal Majalla" panose="02000000000000000000" pitchFamily="2" charset="-78"/>
                <a:cs typeface="Sakkal Majalla" panose="02000000000000000000" pitchFamily="2" charset="-78"/>
              </a:rPr>
              <a:t>د. سعيد حمزة</a:t>
            </a:r>
            <a:endParaRPr lang="en-US" sz="24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7036953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64928A53-E9C2-49F9-BF7B-C726B344FBF2}"/>
                                            </p:graphicEl>
                                          </p:spTgt>
                                        </p:tgtEl>
                                        <p:attrNameLst>
                                          <p:attrName>style.visibility</p:attrName>
                                        </p:attrNameLst>
                                      </p:cBhvr>
                                      <p:to>
                                        <p:strVal val="visible"/>
                                      </p:to>
                                    </p:set>
                                    <p:animEffect transition="in" filter="wipe(down)">
                                      <p:cBhvr>
                                        <p:cTn id="7" dur="580">
                                          <p:stCondLst>
                                            <p:cond delay="0"/>
                                          </p:stCondLst>
                                        </p:cTn>
                                        <p:tgtEl>
                                          <p:spTgt spid="5">
                                            <p:graphicEl>
                                              <a:dgm id="{64928A53-E9C2-49F9-BF7B-C726B344FBF2}"/>
                                            </p:graphicEl>
                                          </p:spTgt>
                                        </p:tgtEl>
                                      </p:cBhvr>
                                    </p:animEffect>
                                    <p:anim calcmode="lin" valueType="num">
                                      <p:cBhvr>
                                        <p:cTn id="8" dur="1822" tmFilter="0,0; 0.14,0.36; 0.43,0.73; 0.71,0.91; 1.0,1.0">
                                          <p:stCondLst>
                                            <p:cond delay="0"/>
                                          </p:stCondLst>
                                        </p:cTn>
                                        <p:tgtEl>
                                          <p:spTgt spid="5">
                                            <p:graphicEl>
                                              <a:dgm id="{64928A53-E9C2-49F9-BF7B-C726B344FBF2}"/>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64928A53-E9C2-49F9-BF7B-C726B344FBF2}"/>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64928A53-E9C2-49F9-BF7B-C726B344FBF2}"/>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64928A53-E9C2-49F9-BF7B-C726B344FBF2}"/>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64928A53-E9C2-49F9-BF7B-C726B344FBF2}"/>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64928A53-E9C2-49F9-BF7B-C726B344FBF2}"/>
                                            </p:graphicEl>
                                          </p:spTgt>
                                        </p:tgtEl>
                                      </p:cBhvr>
                                      <p:to x="100000" y="60000"/>
                                    </p:animScale>
                                    <p:animScale>
                                      <p:cBhvr>
                                        <p:cTn id="14" dur="166" decel="50000">
                                          <p:stCondLst>
                                            <p:cond delay="676"/>
                                          </p:stCondLst>
                                        </p:cTn>
                                        <p:tgtEl>
                                          <p:spTgt spid="5">
                                            <p:graphicEl>
                                              <a:dgm id="{64928A53-E9C2-49F9-BF7B-C726B344FBF2}"/>
                                            </p:graphicEl>
                                          </p:spTgt>
                                        </p:tgtEl>
                                      </p:cBhvr>
                                      <p:to x="100000" y="100000"/>
                                    </p:animScale>
                                    <p:animScale>
                                      <p:cBhvr>
                                        <p:cTn id="15" dur="26">
                                          <p:stCondLst>
                                            <p:cond delay="1312"/>
                                          </p:stCondLst>
                                        </p:cTn>
                                        <p:tgtEl>
                                          <p:spTgt spid="5">
                                            <p:graphicEl>
                                              <a:dgm id="{64928A53-E9C2-49F9-BF7B-C726B344FBF2}"/>
                                            </p:graphicEl>
                                          </p:spTgt>
                                        </p:tgtEl>
                                      </p:cBhvr>
                                      <p:to x="100000" y="80000"/>
                                    </p:animScale>
                                    <p:animScale>
                                      <p:cBhvr>
                                        <p:cTn id="16" dur="166" decel="50000">
                                          <p:stCondLst>
                                            <p:cond delay="1338"/>
                                          </p:stCondLst>
                                        </p:cTn>
                                        <p:tgtEl>
                                          <p:spTgt spid="5">
                                            <p:graphicEl>
                                              <a:dgm id="{64928A53-E9C2-49F9-BF7B-C726B344FBF2}"/>
                                            </p:graphicEl>
                                          </p:spTgt>
                                        </p:tgtEl>
                                      </p:cBhvr>
                                      <p:to x="100000" y="100000"/>
                                    </p:animScale>
                                    <p:animScale>
                                      <p:cBhvr>
                                        <p:cTn id="17" dur="26">
                                          <p:stCondLst>
                                            <p:cond delay="1642"/>
                                          </p:stCondLst>
                                        </p:cTn>
                                        <p:tgtEl>
                                          <p:spTgt spid="5">
                                            <p:graphicEl>
                                              <a:dgm id="{64928A53-E9C2-49F9-BF7B-C726B344FBF2}"/>
                                            </p:graphicEl>
                                          </p:spTgt>
                                        </p:tgtEl>
                                      </p:cBhvr>
                                      <p:to x="100000" y="90000"/>
                                    </p:animScale>
                                    <p:animScale>
                                      <p:cBhvr>
                                        <p:cTn id="18" dur="166" decel="50000">
                                          <p:stCondLst>
                                            <p:cond delay="1668"/>
                                          </p:stCondLst>
                                        </p:cTn>
                                        <p:tgtEl>
                                          <p:spTgt spid="5">
                                            <p:graphicEl>
                                              <a:dgm id="{64928A53-E9C2-49F9-BF7B-C726B344FBF2}"/>
                                            </p:graphicEl>
                                          </p:spTgt>
                                        </p:tgtEl>
                                      </p:cBhvr>
                                      <p:to x="100000" y="100000"/>
                                    </p:animScale>
                                    <p:animScale>
                                      <p:cBhvr>
                                        <p:cTn id="19" dur="26">
                                          <p:stCondLst>
                                            <p:cond delay="1808"/>
                                          </p:stCondLst>
                                        </p:cTn>
                                        <p:tgtEl>
                                          <p:spTgt spid="5">
                                            <p:graphicEl>
                                              <a:dgm id="{64928A53-E9C2-49F9-BF7B-C726B344FBF2}"/>
                                            </p:graphicEl>
                                          </p:spTgt>
                                        </p:tgtEl>
                                      </p:cBhvr>
                                      <p:to x="100000" y="95000"/>
                                    </p:animScale>
                                    <p:animScale>
                                      <p:cBhvr>
                                        <p:cTn id="20" dur="166" decel="50000">
                                          <p:stCondLst>
                                            <p:cond delay="1834"/>
                                          </p:stCondLst>
                                        </p:cTn>
                                        <p:tgtEl>
                                          <p:spTgt spid="5">
                                            <p:graphicEl>
                                              <a:dgm id="{64928A53-E9C2-49F9-BF7B-C726B344FBF2}"/>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7B30A468-0EF1-4614-9B17-0A99BADF1248}"/>
                                            </p:graphicEl>
                                          </p:spTgt>
                                        </p:tgtEl>
                                        <p:attrNameLst>
                                          <p:attrName>style.visibility</p:attrName>
                                        </p:attrNameLst>
                                      </p:cBhvr>
                                      <p:to>
                                        <p:strVal val="visible"/>
                                      </p:to>
                                    </p:set>
                                    <p:animEffect transition="in" filter="wipe(down)">
                                      <p:cBhvr>
                                        <p:cTn id="25" dur="580">
                                          <p:stCondLst>
                                            <p:cond delay="0"/>
                                          </p:stCondLst>
                                        </p:cTn>
                                        <p:tgtEl>
                                          <p:spTgt spid="5">
                                            <p:graphicEl>
                                              <a:dgm id="{7B30A468-0EF1-4614-9B17-0A99BADF1248}"/>
                                            </p:graphicEl>
                                          </p:spTgt>
                                        </p:tgtEl>
                                      </p:cBhvr>
                                    </p:animEffect>
                                    <p:anim calcmode="lin" valueType="num">
                                      <p:cBhvr>
                                        <p:cTn id="26" dur="1822" tmFilter="0,0; 0.14,0.36; 0.43,0.73; 0.71,0.91; 1.0,1.0">
                                          <p:stCondLst>
                                            <p:cond delay="0"/>
                                          </p:stCondLst>
                                        </p:cTn>
                                        <p:tgtEl>
                                          <p:spTgt spid="5">
                                            <p:graphicEl>
                                              <a:dgm id="{7B30A468-0EF1-4614-9B17-0A99BADF1248}"/>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7B30A468-0EF1-4614-9B17-0A99BADF1248}"/>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7B30A468-0EF1-4614-9B17-0A99BADF1248}"/>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7B30A468-0EF1-4614-9B17-0A99BADF1248}"/>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7B30A468-0EF1-4614-9B17-0A99BADF1248}"/>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7B30A468-0EF1-4614-9B17-0A99BADF1248}"/>
                                            </p:graphicEl>
                                          </p:spTgt>
                                        </p:tgtEl>
                                      </p:cBhvr>
                                      <p:to x="100000" y="60000"/>
                                    </p:animScale>
                                    <p:animScale>
                                      <p:cBhvr>
                                        <p:cTn id="32" dur="166" decel="50000">
                                          <p:stCondLst>
                                            <p:cond delay="676"/>
                                          </p:stCondLst>
                                        </p:cTn>
                                        <p:tgtEl>
                                          <p:spTgt spid="5">
                                            <p:graphicEl>
                                              <a:dgm id="{7B30A468-0EF1-4614-9B17-0A99BADF1248}"/>
                                            </p:graphicEl>
                                          </p:spTgt>
                                        </p:tgtEl>
                                      </p:cBhvr>
                                      <p:to x="100000" y="100000"/>
                                    </p:animScale>
                                    <p:animScale>
                                      <p:cBhvr>
                                        <p:cTn id="33" dur="26">
                                          <p:stCondLst>
                                            <p:cond delay="1312"/>
                                          </p:stCondLst>
                                        </p:cTn>
                                        <p:tgtEl>
                                          <p:spTgt spid="5">
                                            <p:graphicEl>
                                              <a:dgm id="{7B30A468-0EF1-4614-9B17-0A99BADF1248}"/>
                                            </p:graphicEl>
                                          </p:spTgt>
                                        </p:tgtEl>
                                      </p:cBhvr>
                                      <p:to x="100000" y="80000"/>
                                    </p:animScale>
                                    <p:animScale>
                                      <p:cBhvr>
                                        <p:cTn id="34" dur="166" decel="50000">
                                          <p:stCondLst>
                                            <p:cond delay="1338"/>
                                          </p:stCondLst>
                                        </p:cTn>
                                        <p:tgtEl>
                                          <p:spTgt spid="5">
                                            <p:graphicEl>
                                              <a:dgm id="{7B30A468-0EF1-4614-9B17-0A99BADF1248}"/>
                                            </p:graphicEl>
                                          </p:spTgt>
                                        </p:tgtEl>
                                      </p:cBhvr>
                                      <p:to x="100000" y="100000"/>
                                    </p:animScale>
                                    <p:animScale>
                                      <p:cBhvr>
                                        <p:cTn id="35" dur="26">
                                          <p:stCondLst>
                                            <p:cond delay="1642"/>
                                          </p:stCondLst>
                                        </p:cTn>
                                        <p:tgtEl>
                                          <p:spTgt spid="5">
                                            <p:graphicEl>
                                              <a:dgm id="{7B30A468-0EF1-4614-9B17-0A99BADF1248}"/>
                                            </p:graphicEl>
                                          </p:spTgt>
                                        </p:tgtEl>
                                      </p:cBhvr>
                                      <p:to x="100000" y="90000"/>
                                    </p:animScale>
                                    <p:animScale>
                                      <p:cBhvr>
                                        <p:cTn id="36" dur="166" decel="50000">
                                          <p:stCondLst>
                                            <p:cond delay="1668"/>
                                          </p:stCondLst>
                                        </p:cTn>
                                        <p:tgtEl>
                                          <p:spTgt spid="5">
                                            <p:graphicEl>
                                              <a:dgm id="{7B30A468-0EF1-4614-9B17-0A99BADF1248}"/>
                                            </p:graphicEl>
                                          </p:spTgt>
                                        </p:tgtEl>
                                      </p:cBhvr>
                                      <p:to x="100000" y="100000"/>
                                    </p:animScale>
                                    <p:animScale>
                                      <p:cBhvr>
                                        <p:cTn id="37" dur="26">
                                          <p:stCondLst>
                                            <p:cond delay="1808"/>
                                          </p:stCondLst>
                                        </p:cTn>
                                        <p:tgtEl>
                                          <p:spTgt spid="5">
                                            <p:graphicEl>
                                              <a:dgm id="{7B30A468-0EF1-4614-9B17-0A99BADF1248}"/>
                                            </p:graphicEl>
                                          </p:spTgt>
                                        </p:tgtEl>
                                      </p:cBhvr>
                                      <p:to x="100000" y="95000"/>
                                    </p:animScale>
                                    <p:animScale>
                                      <p:cBhvr>
                                        <p:cTn id="38" dur="166" decel="50000">
                                          <p:stCondLst>
                                            <p:cond delay="1834"/>
                                          </p:stCondLst>
                                        </p:cTn>
                                        <p:tgtEl>
                                          <p:spTgt spid="5">
                                            <p:graphicEl>
                                              <a:dgm id="{7B30A468-0EF1-4614-9B17-0A99BADF1248}"/>
                                            </p:graphic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graphicEl>
                                              <a:dgm id="{D666FCE7-1E38-4CB5-9EFA-7B6B53933EF3}"/>
                                            </p:graphicEl>
                                          </p:spTgt>
                                        </p:tgtEl>
                                        <p:attrNameLst>
                                          <p:attrName>style.visibility</p:attrName>
                                        </p:attrNameLst>
                                      </p:cBhvr>
                                      <p:to>
                                        <p:strVal val="visible"/>
                                      </p:to>
                                    </p:set>
                                    <p:animEffect transition="in" filter="wipe(down)">
                                      <p:cBhvr>
                                        <p:cTn id="43" dur="580">
                                          <p:stCondLst>
                                            <p:cond delay="0"/>
                                          </p:stCondLst>
                                        </p:cTn>
                                        <p:tgtEl>
                                          <p:spTgt spid="5">
                                            <p:graphicEl>
                                              <a:dgm id="{D666FCE7-1E38-4CB5-9EFA-7B6B53933EF3}"/>
                                            </p:graphicEl>
                                          </p:spTgt>
                                        </p:tgtEl>
                                      </p:cBhvr>
                                    </p:animEffect>
                                    <p:anim calcmode="lin" valueType="num">
                                      <p:cBhvr>
                                        <p:cTn id="44" dur="1822" tmFilter="0,0; 0.14,0.36; 0.43,0.73; 0.71,0.91; 1.0,1.0">
                                          <p:stCondLst>
                                            <p:cond delay="0"/>
                                          </p:stCondLst>
                                        </p:cTn>
                                        <p:tgtEl>
                                          <p:spTgt spid="5">
                                            <p:graphicEl>
                                              <a:dgm id="{D666FCE7-1E38-4CB5-9EFA-7B6B53933EF3}"/>
                                            </p:graphic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graphicEl>
                                              <a:dgm id="{D666FCE7-1E38-4CB5-9EFA-7B6B53933EF3}"/>
                                            </p:graphic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graphicEl>
                                              <a:dgm id="{D666FCE7-1E38-4CB5-9EFA-7B6B53933EF3}"/>
                                            </p:graphic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graphicEl>
                                              <a:dgm id="{D666FCE7-1E38-4CB5-9EFA-7B6B53933EF3}"/>
                                            </p:graphic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graphicEl>
                                              <a:dgm id="{D666FCE7-1E38-4CB5-9EFA-7B6B53933EF3}"/>
                                            </p:graphic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graphicEl>
                                              <a:dgm id="{D666FCE7-1E38-4CB5-9EFA-7B6B53933EF3}"/>
                                            </p:graphicEl>
                                          </p:spTgt>
                                        </p:tgtEl>
                                      </p:cBhvr>
                                      <p:to x="100000" y="60000"/>
                                    </p:animScale>
                                    <p:animScale>
                                      <p:cBhvr>
                                        <p:cTn id="50" dur="166" decel="50000">
                                          <p:stCondLst>
                                            <p:cond delay="676"/>
                                          </p:stCondLst>
                                        </p:cTn>
                                        <p:tgtEl>
                                          <p:spTgt spid="5">
                                            <p:graphicEl>
                                              <a:dgm id="{D666FCE7-1E38-4CB5-9EFA-7B6B53933EF3}"/>
                                            </p:graphicEl>
                                          </p:spTgt>
                                        </p:tgtEl>
                                      </p:cBhvr>
                                      <p:to x="100000" y="100000"/>
                                    </p:animScale>
                                    <p:animScale>
                                      <p:cBhvr>
                                        <p:cTn id="51" dur="26">
                                          <p:stCondLst>
                                            <p:cond delay="1312"/>
                                          </p:stCondLst>
                                        </p:cTn>
                                        <p:tgtEl>
                                          <p:spTgt spid="5">
                                            <p:graphicEl>
                                              <a:dgm id="{D666FCE7-1E38-4CB5-9EFA-7B6B53933EF3}"/>
                                            </p:graphicEl>
                                          </p:spTgt>
                                        </p:tgtEl>
                                      </p:cBhvr>
                                      <p:to x="100000" y="80000"/>
                                    </p:animScale>
                                    <p:animScale>
                                      <p:cBhvr>
                                        <p:cTn id="52" dur="166" decel="50000">
                                          <p:stCondLst>
                                            <p:cond delay="1338"/>
                                          </p:stCondLst>
                                        </p:cTn>
                                        <p:tgtEl>
                                          <p:spTgt spid="5">
                                            <p:graphicEl>
                                              <a:dgm id="{D666FCE7-1E38-4CB5-9EFA-7B6B53933EF3}"/>
                                            </p:graphicEl>
                                          </p:spTgt>
                                        </p:tgtEl>
                                      </p:cBhvr>
                                      <p:to x="100000" y="100000"/>
                                    </p:animScale>
                                    <p:animScale>
                                      <p:cBhvr>
                                        <p:cTn id="53" dur="26">
                                          <p:stCondLst>
                                            <p:cond delay="1642"/>
                                          </p:stCondLst>
                                        </p:cTn>
                                        <p:tgtEl>
                                          <p:spTgt spid="5">
                                            <p:graphicEl>
                                              <a:dgm id="{D666FCE7-1E38-4CB5-9EFA-7B6B53933EF3}"/>
                                            </p:graphicEl>
                                          </p:spTgt>
                                        </p:tgtEl>
                                      </p:cBhvr>
                                      <p:to x="100000" y="90000"/>
                                    </p:animScale>
                                    <p:animScale>
                                      <p:cBhvr>
                                        <p:cTn id="54" dur="166" decel="50000">
                                          <p:stCondLst>
                                            <p:cond delay="1668"/>
                                          </p:stCondLst>
                                        </p:cTn>
                                        <p:tgtEl>
                                          <p:spTgt spid="5">
                                            <p:graphicEl>
                                              <a:dgm id="{D666FCE7-1E38-4CB5-9EFA-7B6B53933EF3}"/>
                                            </p:graphicEl>
                                          </p:spTgt>
                                        </p:tgtEl>
                                      </p:cBhvr>
                                      <p:to x="100000" y="100000"/>
                                    </p:animScale>
                                    <p:animScale>
                                      <p:cBhvr>
                                        <p:cTn id="55" dur="26">
                                          <p:stCondLst>
                                            <p:cond delay="1808"/>
                                          </p:stCondLst>
                                        </p:cTn>
                                        <p:tgtEl>
                                          <p:spTgt spid="5">
                                            <p:graphicEl>
                                              <a:dgm id="{D666FCE7-1E38-4CB5-9EFA-7B6B53933EF3}"/>
                                            </p:graphicEl>
                                          </p:spTgt>
                                        </p:tgtEl>
                                      </p:cBhvr>
                                      <p:to x="100000" y="95000"/>
                                    </p:animScale>
                                    <p:animScale>
                                      <p:cBhvr>
                                        <p:cTn id="56" dur="166" decel="50000">
                                          <p:stCondLst>
                                            <p:cond delay="1834"/>
                                          </p:stCondLst>
                                        </p:cTn>
                                        <p:tgtEl>
                                          <p:spTgt spid="5">
                                            <p:graphicEl>
                                              <a:dgm id="{D666FCE7-1E38-4CB5-9EFA-7B6B53933EF3}"/>
                                            </p:graphic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circle(in)">
                                      <p:cBhvr>
                                        <p:cTn id="6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7FD61E0-E159-4814-B168-24FC6D478B98}"/>
              </a:ext>
            </a:extLst>
          </p:cNvPr>
          <p:cNvSpPr>
            <a:spLocks noGrp="1"/>
          </p:cNvSpPr>
          <p:nvPr>
            <p:ph type="title"/>
          </p:nvPr>
        </p:nvSpPr>
        <p:spPr>
          <a:xfrm>
            <a:off x="1055599" y="1055077"/>
            <a:ext cx="2791783" cy="4794578"/>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كيف أُتْقِنُ القرآن الكريم؟</a:t>
            </a:r>
            <a:endParaRPr lang="en-US" dirty="0">
              <a:solidFill>
                <a:srgbClr val="262626"/>
              </a:solidFill>
              <a:latin typeface="Sakkal Majalla" panose="02000000000000000000" pitchFamily="2" charset="-78"/>
              <a:cs typeface="Sakkal Majalla" panose="02000000000000000000" pitchFamily="2" charset="-78"/>
            </a:endParaRP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B654339-DBE3-4F4D-BAD2-88FE230F193F}"/>
              </a:ext>
            </a:extLst>
          </p:cNvPr>
          <p:cNvGraphicFramePr>
            <a:graphicFrameLocks noGrp="1"/>
          </p:cNvGraphicFramePr>
          <p:nvPr>
            <p:ph idx="1"/>
            <p:extLst>
              <p:ext uri="{D42A27DB-BD31-4B8C-83A1-F6EECF244321}">
                <p14:modId xmlns:p14="http://schemas.microsoft.com/office/powerpoint/2010/main" val="991422530"/>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94E7AF91-2B3A-445A-8AD1-29FD501C9FAE}"/>
              </a:ext>
            </a:extLst>
          </p:cNvPr>
          <p:cNvSpPr txBox="1"/>
          <p:nvPr/>
        </p:nvSpPr>
        <p:spPr>
          <a:xfrm>
            <a:off x="5244869" y="6148550"/>
            <a:ext cx="1699213" cy="461665"/>
          </a:xfrm>
          <a:prstGeom prst="rect">
            <a:avLst/>
          </a:prstGeom>
          <a:noFill/>
        </p:spPr>
        <p:txBody>
          <a:bodyPr wrap="square" rtlCol="0">
            <a:spAutoFit/>
          </a:bodyPr>
          <a:lstStyle/>
          <a:p>
            <a:pPr algn="r" rtl="1"/>
            <a:r>
              <a:rPr lang="ar-SA" sz="2400" dirty="0">
                <a:latin typeface="Sakkal Majalla" panose="02000000000000000000" pitchFamily="2" charset="-78"/>
                <a:cs typeface="Sakkal Majalla" panose="02000000000000000000" pitchFamily="2" charset="-78"/>
              </a:rPr>
              <a:t>د. سعيد حمزة</a:t>
            </a:r>
            <a:endParaRPr lang="en-US" sz="24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289740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EF337236-FDA6-443B-BBE0-24B22F6C7407}"/>
                                            </p:graphicEl>
                                          </p:spTgt>
                                        </p:tgtEl>
                                        <p:attrNameLst>
                                          <p:attrName>style.visibility</p:attrName>
                                        </p:attrNameLst>
                                      </p:cBhvr>
                                      <p:to>
                                        <p:strVal val="visible"/>
                                      </p:to>
                                    </p:set>
                                    <p:anim calcmode="lin" valueType="num">
                                      <p:cBhvr>
                                        <p:cTn id="7" dur="500" fill="hold"/>
                                        <p:tgtEl>
                                          <p:spTgt spid="5">
                                            <p:graphicEl>
                                              <a:dgm id="{EF337236-FDA6-443B-BBE0-24B22F6C7407}"/>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EF337236-FDA6-443B-BBE0-24B22F6C7407}"/>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EF337236-FDA6-443B-BBE0-24B22F6C7407}"/>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graphicEl>
                                              <a:dgm id="{F520BFC5-6EB9-458C-9DC2-C3ABBAD299B7}"/>
                                            </p:graphicEl>
                                          </p:spTgt>
                                        </p:tgtEl>
                                        <p:attrNameLst>
                                          <p:attrName>style.visibility</p:attrName>
                                        </p:attrNameLst>
                                      </p:cBhvr>
                                      <p:to>
                                        <p:strVal val="visible"/>
                                      </p:to>
                                    </p:set>
                                    <p:anim calcmode="lin" valueType="num">
                                      <p:cBhvr>
                                        <p:cTn id="14" dur="500" fill="hold"/>
                                        <p:tgtEl>
                                          <p:spTgt spid="5">
                                            <p:graphicEl>
                                              <a:dgm id="{F520BFC5-6EB9-458C-9DC2-C3ABBAD299B7}"/>
                                            </p:graphicEl>
                                          </p:spTgt>
                                        </p:tgtEl>
                                        <p:attrNameLst>
                                          <p:attrName>ppt_w</p:attrName>
                                        </p:attrNameLst>
                                      </p:cBhvr>
                                      <p:tavLst>
                                        <p:tav tm="0">
                                          <p:val>
                                            <p:fltVal val="0"/>
                                          </p:val>
                                        </p:tav>
                                        <p:tav tm="100000">
                                          <p:val>
                                            <p:strVal val="#ppt_w"/>
                                          </p:val>
                                        </p:tav>
                                      </p:tavLst>
                                    </p:anim>
                                    <p:anim calcmode="lin" valueType="num">
                                      <p:cBhvr>
                                        <p:cTn id="15" dur="500" fill="hold"/>
                                        <p:tgtEl>
                                          <p:spTgt spid="5">
                                            <p:graphicEl>
                                              <a:dgm id="{F520BFC5-6EB9-458C-9DC2-C3ABBAD299B7}"/>
                                            </p:graphicEl>
                                          </p:spTgt>
                                        </p:tgtEl>
                                        <p:attrNameLst>
                                          <p:attrName>ppt_h</p:attrName>
                                        </p:attrNameLst>
                                      </p:cBhvr>
                                      <p:tavLst>
                                        <p:tav tm="0">
                                          <p:val>
                                            <p:fltVal val="0"/>
                                          </p:val>
                                        </p:tav>
                                        <p:tav tm="100000">
                                          <p:val>
                                            <p:strVal val="#ppt_h"/>
                                          </p:val>
                                        </p:tav>
                                      </p:tavLst>
                                    </p:anim>
                                    <p:animEffect transition="in" filter="fade">
                                      <p:cBhvr>
                                        <p:cTn id="16" dur="500"/>
                                        <p:tgtEl>
                                          <p:spTgt spid="5">
                                            <p:graphicEl>
                                              <a:dgm id="{F520BFC5-6EB9-458C-9DC2-C3ABBAD299B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graphicEl>
                                              <a:dgm id="{EF884978-1308-48C9-A359-1016772C5C57}"/>
                                            </p:graphicEl>
                                          </p:spTgt>
                                        </p:tgtEl>
                                        <p:attrNameLst>
                                          <p:attrName>style.visibility</p:attrName>
                                        </p:attrNameLst>
                                      </p:cBhvr>
                                      <p:to>
                                        <p:strVal val="visible"/>
                                      </p:to>
                                    </p:set>
                                    <p:anim calcmode="lin" valueType="num">
                                      <p:cBhvr>
                                        <p:cTn id="21" dur="500" fill="hold"/>
                                        <p:tgtEl>
                                          <p:spTgt spid="5">
                                            <p:graphicEl>
                                              <a:dgm id="{EF884978-1308-48C9-A359-1016772C5C57}"/>
                                            </p:graphicEl>
                                          </p:spTgt>
                                        </p:tgtEl>
                                        <p:attrNameLst>
                                          <p:attrName>ppt_w</p:attrName>
                                        </p:attrNameLst>
                                      </p:cBhvr>
                                      <p:tavLst>
                                        <p:tav tm="0">
                                          <p:val>
                                            <p:fltVal val="0"/>
                                          </p:val>
                                        </p:tav>
                                        <p:tav tm="100000">
                                          <p:val>
                                            <p:strVal val="#ppt_w"/>
                                          </p:val>
                                        </p:tav>
                                      </p:tavLst>
                                    </p:anim>
                                    <p:anim calcmode="lin" valueType="num">
                                      <p:cBhvr>
                                        <p:cTn id="22" dur="500" fill="hold"/>
                                        <p:tgtEl>
                                          <p:spTgt spid="5">
                                            <p:graphicEl>
                                              <a:dgm id="{EF884978-1308-48C9-A359-1016772C5C57}"/>
                                            </p:graphicEl>
                                          </p:spTgt>
                                        </p:tgtEl>
                                        <p:attrNameLst>
                                          <p:attrName>ppt_h</p:attrName>
                                        </p:attrNameLst>
                                      </p:cBhvr>
                                      <p:tavLst>
                                        <p:tav tm="0">
                                          <p:val>
                                            <p:fltVal val="0"/>
                                          </p:val>
                                        </p:tav>
                                        <p:tav tm="100000">
                                          <p:val>
                                            <p:strVal val="#ppt_h"/>
                                          </p:val>
                                        </p:tav>
                                      </p:tavLst>
                                    </p:anim>
                                    <p:animEffect transition="in" filter="fade">
                                      <p:cBhvr>
                                        <p:cTn id="23" dur="500"/>
                                        <p:tgtEl>
                                          <p:spTgt spid="5">
                                            <p:graphicEl>
                                              <a:dgm id="{EF884978-1308-48C9-A359-1016772C5C5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graphicEl>
                                              <a:dgm id="{64F2C276-AD64-470E-B9B7-74931B6C3D8E}"/>
                                            </p:graphicEl>
                                          </p:spTgt>
                                        </p:tgtEl>
                                        <p:attrNameLst>
                                          <p:attrName>style.visibility</p:attrName>
                                        </p:attrNameLst>
                                      </p:cBhvr>
                                      <p:to>
                                        <p:strVal val="visible"/>
                                      </p:to>
                                    </p:set>
                                    <p:anim calcmode="lin" valueType="num">
                                      <p:cBhvr>
                                        <p:cTn id="28" dur="500" fill="hold"/>
                                        <p:tgtEl>
                                          <p:spTgt spid="5">
                                            <p:graphicEl>
                                              <a:dgm id="{64F2C276-AD64-470E-B9B7-74931B6C3D8E}"/>
                                            </p:graphicEl>
                                          </p:spTgt>
                                        </p:tgtEl>
                                        <p:attrNameLst>
                                          <p:attrName>ppt_w</p:attrName>
                                        </p:attrNameLst>
                                      </p:cBhvr>
                                      <p:tavLst>
                                        <p:tav tm="0">
                                          <p:val>
                                            <p:fltVal val="0"/>
                                          </p:val>
                                        </p:tav>
                                        <p:tav tm="100000">
                                          <p:val>
                                            <p:strVal val="#ppt_w"/>
                                          </p:val>
                                        </p:tav>
                                      </p:tavLst>
                                    </p:anim>
                                    <p:anim calcmode="lin" valueType="num">
                                      <p:cBhvr>
                                        <p:cTn id="29" dur="500" fill="hold"/>
                                        <p:tgtEl>
                                          <p:spTgt spid="5">
                                            <p:graphicEl>
                                              <a:dgm id="{64F2C276-AD64-470E-B9B7-74931B6C3D8E}"/>
                                            </p:graphicEl>
                                          </p:spTgt>
                                        </p:tgtEl>
                                        <p:attrNameLst>
                                          <p:attrName>ppt_h</p:attrName>
                                        </p:attrNameLst>
                                      </p:cBhvr>
                                      <p:tavLst>
                                        <p:tav tm="0">
                                          <p:val>
                                            <p:fltVal val="0"/>
                                          </p:val>
                                        </p:tav>
                                        <p:tav tm="100000">
                                          <p:val>
                                            <p:strVal val="#ppt_h"/>
                                          </p:val>
                                        </p:tav>
                                      </p:tavLst>
                                    </p:anim>
                                    <p:animEffect transition="in" filter="fade">
                                      <p:cBhvr>
                                        <p:cTn id="30" dur="500"/>
                                        <p:tgtEl>
                                          <p:spTgt spid="5">
                                            <p:graphicEl>
                                              <a:dgm id="{64F2C276-AD64-470E-B9B7-74931B6C3D8E}"/>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graphicEl>
                                              <a:dgm id="{35DB08F2-F064-41DB-95F0-25E9234E52D6}"/>
                                            </p:graphicEl>
                                          </p:spTgt>
                                        </p:tgtEl>
                                        <p:attrNameLst>
                                          <p:attrName>style.visibility</p:attrName>
                                        </p:attrNameLst>
                                      </p:cBhvr>
                                      <p:to>
                                        <p:strVal val="visible"/>
                                      </p:to>
                                    </p:set>
                                    <p:anim calcmode="lin" valueType="num">
                                      <p:cBhvr>
                                        <p:cTn id="35" dur="500" fill="hold"/>
                                        <p:tgtEl>
                                          <p:spTgt spid="5">
                                            <p:graphicEl>
                                              <a:dgm id="{35DB08F2-F064-41DB-95F0-25E9234E52D6}"/>
                                            </p:graphicEl>
                                          </p:spTgt>
                                        </p:tgtEl>
                                        <p:attrNameLst>
                                          <p:attrName>ppt_w</p:attrName>
                                        </p:attrNameLst>
                                      </p:cBhvr>
                                      <p:tavLst>
                                        <p:tav tm="0">
                                          <p:val>
                                            <p:fltVal val="0"/>
                                          </p:val>
                                        </p:tav>
                                        <p:tav tm="100000">
                                          <p:val>
                                            <p:strVal val="#ppt_w"/>
                                          </p:val>
                                        </p:tav>
                                      </p:tavLst>
                                    </p:anim>
                                    <p:anim calcmode="lin" valueType="num">
                                      <p:cBhvr>
                                        <p:cTn id="36" dur="500" fill="hold"/>
                                        <p:tgtEl>
                                          <p:spTgt spid="5">
                                            <p:graphicEl>
                                              <a:dgm id="{35DB08F2-F064-41DB-95F0-25E9234E52D6}"/>
                                            </p:graphicEl>
                                          </p:spTgt>
                                        </p:tgtEl>
                                        <p:attrNameLst>
                                          <p:attrName>ppt_h</p:attrName>
                                        </p:attrNameLst>
                                      </p:cBhvr>
                                      <p:tavLst>
                                        <p:tav tm="0">
                                          <p:val>
                                            <p:fltVal val="0"/>
                                          </p:val>
                                        </p:tav>
                                        <p:tav tm="100000">
                                          <p:val>
                                            <p:strVal val="#ppt_h"/>
                                          </p:val>
                                        </p:tav>
                                      </p:tavLst>
                                    </p:anim>
                                    <p:animEffect transition="in" filter="fade">
                                      <p:cBhvr>
                                        <p:cTn id="37" dur="500"/>
                                        <p:tgtEl>
                                          <p:spTgt spid="5">
                                            <p:graphicEl>
                                              <a:dgm id="{35DB08F2-F064-41DB-95F0-25E9234E52D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graphicEl>
                                              <a:dgm id="{CEA84789-DE83-4C1D-B3D3-C2E833B99229}"/>
                                            </p:graphicEl>
                                          </p:spTgt>
                                        </p:tgtEl>
                                        <p:attrNameLst>
                                          <p:attrName>style.visibility</p:attrName>
                                        </p:attrNameLst>
                                      </p:cBhvr>
                                      <p:to>
                                        <p:strVal val="visible"/>
                                      </p:to>
                                    </p:set>
                                    <p:anim calcmode="lin" valueType="num">
                                      <p:cBhvr>
                                        <p:cTn id="42" dur="500" fill="hold"/>
                                        <p:tgtEl>
                                          <p:spTgt spid="5">
                                            <p:graphicEl>
                                              <a:dgm id="{CEA84789-DE83-4C1D-B3D3-C2E833B99229}"/>
                                            </p:graphicEl>
                                          </p:spTgt>
                                        </p:tgtEl>
                                        <p:attrNameLst>
                                          <p:attrName>ppt_w</p:attrName>
                                        </p:attrNameLst>
                                      </p:cBhvr>
                                      <p:tavLst>
                                        <p:tav tm="0">
                                          <p:val>
                                            <p:fltVal val="0"/>
                                          </p:val>
                                        </p:tav>
                                        <p:tav tm="100000">
                                          <p:val>
                                            <p:strVal val="#ppt_w"/>
                                          </p:val>
                                        </p:tav>
                                      </p:tavLst>
                                    </p:anim>
                                    <p:anim calcmode="lin" valueType="num">
                                      <p:cBhvr>
                                        <p:cTn id="43" dur="500" fill="hold"/>
                                        <p:tgtEl>
                                          <p:spTgt spid="5">
                                            <p:graphicEl>
                                              <a:dgm id="{CEA84789-DE83-4C1D-B3D3-C2E833B99229}"/>
                                            </p:graphicEl>
                                          </p:spTgt>
                                        </p:tgtEl>
                                        <p:attrNameLst>
                                          <p:attrName>ppt_h</p:attrName>
                                        </p:attrNameLst>
                                      </p:cBhvr>
                                      <p:tavLst>
                                        <p:tav tm="0">
                                          <p:val>
                                            <p:fltVal val="0"/>
                                          </p:val>
                                        </p:tav>
                                        <p:tav tm="100000">
                                          <p:val>
                                            <p:strVal val="#ppt_h"/>
                                          </p:val>
                                        </p:tav>
                                      </p:tavLst>
                                    </p:anim>
                                    <p:animEffect transition="in" filter="fade">
                                      <p:cBhvr>
                                        <p:cTn id="44" dur="500"/>
                                        <p:tgtEl>
                                          <p:spTgt spid="5">
                                            <p:graphicEl>
                                              <a:dgm id="{CEA84789-DE83-4C1D-B3D3-C2E833B9922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graphicEl>
                                              <a:dgm id="{18248EC5-8160-4356-9F71-4A088D864D16}"/>
                                            </p:graphicEl>
                                          </p:spTgt>
                                        </p:tgtEl>
                                        <p:attrNameLst>
                                          <p:attrName>style.visibility</p:attrName>
                                        </p:attrNameLst>
                                      </p:cBhvr>
                                      <p:to>
                                        <p:strVal val="visible"/>
                                      </p:to>
                                    </p:set>
                                    <p:anim calcmode="lin" valueType="num">
                                      <p:cBhvr>
                                        <p:cTn id="49" dur="500" fill="hold"/>
                                        <p:tgtEl>
                                          <p:spTgt spid="5">
                                            <p:graphicEl>
                                              <a:dgm id="{18248EC5-8160-4356-9F71-4A088D864D16}"/>
                                            </p:graphicEl>
                                          </p:spTgt>
                                        </p:tgtEl>
                                        <p:attrNameLst>
                                          <p:attrName>ppt_w</p:attrName>
                                        </p:attrNameLst>
                                      </p:cBhvr>
                                      <p:tavLst>
                                        <p:tav tm="0">
                                          <p:val>
                                            <p:fltVal val="0"/>
                                          </p:val>
                                        </p:tav>
                                        <p:tav tm="100000">
                                          <p:val>
                                            <p:strVal val="#ppt_w"/>
                                          </p:val>
                                        </p:tav>
                                      </p:tavLst>
                                    </p:anim>
                                    <p:anim calcmode="lin" valueType="num">
                                      <p:cBhvr>
                                        <p:cTn id="50" dur="500" fill="hold"/>
                                        <p:tgtEl>
                                          <p:spTgt spid="5">
                                            <p:graphicEl>
                                              <a:dgm id="{18248EC5-8160-4356-9F71-4A088D864D16}"/>
                                            </p:graphicEl>
                                          </p:spTgt>
                                        </p:tgtEl>
                                        <p:attrNameLst>
                                          <p:attrName>ppt_h</p:attrName>
                                        </p:attrNameLst>
                                      </p:cBhvr>
                                      <p:tavLst>
                                        <p:tav tm="0">
                                          <p:val>
                                            <p:fltVal val="0"/>
                                          </p:val>
                                        </p:tav>
                                        <p:tav tm="100000">
                                          <p:val>
                                            <p:strVal val="#ppt_h"/>
                                          </p:val>
                                        </p:tav>
                                      </p:tavLst>
                                    </p:anim>
                                    <p:animEffect transition="in" filter="fade">
                                      <p:cBhvr>
                                        <p:cTn id="51" dur="500"/>
                                        <p:tgtEl>
                                          <p:spTgt spid="5">
                                            <p:graphicEl>
                                              <a:dgm id="{18248EC5-8160-4356-9F71-4A088D864D16}"/>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in)">
                                      <p:cBhvr>
                                        <p:cTn id="5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0D7F-6DF5-4CBC-B64D-8960AC450AD1}"/>
              </a:ext>
            </a:extLst>
          </p:cNvPr>
          <p:cNvSpPr>
            <a:spLocks noGrp="1"/>
          </p:cNvSpPr>
          <p:nvPr>
            <p:ph type="title"/>
          </p:nvPr>
        </p:nvSpPr>
        <p:spPr>
          <a:xfrm>
            <a:off x="1295402" y="982132"/>
            <a:ext cx="9601196" cy="1303867"/>
          </a:xfrm>
        </p:spPr>
        <p:txBody>
          <a:bodyPr>
            <a:normAutofit/>
          </a:bodyPr>
          <a:lstStyle/>
          <a:p>
            <a:pPr rtl="1"/>
            <a:r>
              <a:rPr lang="ar-SA">
                <a:solidFill>
                  <a:srgbClr val="262626"/>
                </a:solidFill>
                <a:latin typeface="Sakkal Majalla" panose="02000000000000000000" pitchFamily="2" charset="-78"/>
                <a:cs typeface="Sakkal Majalla" panose="02000000000000000000" pitchFamily="2" charset="-78"/>
              </a:rPr>
              <a:t>المرحلة التحضيرية</a:t>
            </a:r>
            <a:endParaRPr lang="en-US">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2C503B0B-69D7-4213-9152-3C215D25AC39}"/>
              </a:ext>
            </a:extLst>
          </p:cNvPr>
          <p:cNvGraphicFramePr>
            <a:graphicFrameLocks noGrp="1"/>
          </p:cNvGraphicFramePr>
          <p:nvPr>
            <p:ph idx="1"/>
            <p:extLst>
              <p:ext uri="{D42A27DB-BD31-4B8C-83A1-F6EECF244321}">
                <p14:modId xmlns:p14="http://schemas.microsoft.com/office/powerpoint/2010/main" val="3209930567"/>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166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graphicEl>
                                              <a:dgm id="{68FBE975-7376-42C3-AA4C-AF486663EF74}"/>
                                            </p:graphicEl>
                                          </p:spTgt>
                                        </p:tgtEl>
                                        <p:attrNameLst>
                                          <p:attrName>style.visibility</p:attrName>
                                        </p:attrNameLst>
                                      </p:cBhvr>
                                      <p:to>
                                        <p:strVal val="visible"/>
                                      </p:to>
                                    </p:set>
                                    <p:anim calcmode="lin" valueType="num">
                                      <p:cBhvr>
                                        <p:cTn id="7" dur="1000" fill="hold"/>
                                        <p:tgtEl>
                                          <p:spTgt spid="5">
                                            <p:graphicEl>
                                              <a:dgm id="{68FBE975-7376-42C3-AA4C-AF486663EF74}"/>
                                            </p:graphicEl>
                                          </p:spTgt>
                                        </p:tgtEl>
                                        <p:attrNameLst>
                                          <p:attrName>ppt_w</p:attrName>
                                        </p:attrNameLst>
                                      </p:cBhvr>
                                      <p:tavLst>
                                        <p:tav tm="0">
                                          <p:val>
                                            <p:fltVal val="0"/>
                                          </p:val>
                                        </p:tav>
                                        <p:tav tm="100000">
                                          <p:val>
                                            <p:strVal val="#ppt_w"/>
                                          </p:val>
                                        </p:tav>
                                      </p:tavLst>
                                    </p:anim>
                                    <p:anim calcmode="lin" valueType="num">
                                      <p:cBhvr>
                                        <p:cTn id="8" dur="1000" fill="hold"/>
                                        <p:tgtEl>
                                          <p:spTgt spid="5">
                                            <p:graphicEl>
                                              <a:dgm id="{68FBE975-7376-42C3-AA4C-AF486663EF74}"/>
                                            </p:graphicEl>
                                          </p:spTgt>
                                        </p:tgtEl>
                                        <p:attrNameLst>
                                          <p:attrName>ppt_h</p:attrName>
                                        </p:attrNameLst>
                                      </p:cBhvr>
                                      <p:tavLst>
                                        <p:tav tm="0">
                                          <p:val>
                                            <p:fltVal val="0"/>
                                          </p:val>
                                        </p:tav>
                                        <p:tav tm="100000">
                                          <p:val>
                                            <p:strVal val="#ppt_h"/>
                                          </p:val>
                                        </p:tav>
                                      </p:tavLst>
                                    </p:anim>
                                    <p:anim calcmode="lin" valueType="num">
                                      <p:cBhvr>
                                        <p:cTn id="9" dur="1000" fill="hold"/>
                                        <p:tgtEl>
                                          <p:spTgt spid="5">
                                            <p:graphicEl>
                                              <a:dgm id="{68FBE975-7376-42C3-AA4C-AF486663EF74}"/>
                                            </p:graphicEl>
                                          </p:spTgt>
                                        </p:tgtEl>
                                        <p:attrNameLst>
                                          <p:attrName>style.rotation</p:attrName>
                                        </p:attrNameLst>
                                      </p:cBhvr>
                                      <p:tavLst>
                                        <p:tav tm="0">
                                          <p:val>
                                            <p:fltVal val="90"/>
                                          </p:val>
                                        </p:tav>
                                        <p:tav tm="100000">
                                          <p:val>
                                            <p:fltVal val="0"/>
                                          </p:val>
                                        </p:tav>
                                      </p:tavLst>
                                    </p:anim>
                                    <p:animEffect transition="in" filter="fade">
                                      <p:cBhvr>
                                        <p:cTn id="10" dur="1000"/>
                                        <p:tgtEl>
                                          <p:spTgt spid="5">
                                            <p:graphicEl>
                                              <a:dgm id="{68FBE975-7376-42C3-AA4C-AF486663EF7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graphicEl>
                                              <a:dgm id="{D01F8806-774D-4EFF-B3BD-2B0B4AF861EA}"/>
                                            </p:graphicEl>
                                          </p:spTgt>
                                        </p:tgtEl>
                                        <p:attrNameLst>
                                          <p:attrName>style.visibility</p:attrName>
                                        </p:attrNameLst>
                                      </p:cBhvr>
                                      <p:to>
                                        <p:strVal val="visible"/>
                                      </p:to>
                                    </p:set>
                                    <p:anim calcmode="lin" valueType="num">
                                      <p:cBhvr>
                                        <p:cTn id="15" dur="1000" fill="hold"/>
                                        <p:tgtEl>
                                          <p:spTgt spid="5">
                                            <p:graphicEl>
                                              <a:dgm id="{D01F8806-774D-4EFF-B3BD-2B0B4AF861EA}"/>
                                            </p:graphicEl>
                                          </p:spTgt>
                                        </p:tgtEl>
                                        <p:attrNameLst>
                                          <p:attrName>ppt_w</p:attrName>
                                        </p:attrNameLst>
                                      </p:cBhvr>
                                      <p:tavLst>
                                        <p:tav tm="0">
                                          <p:val>
                                            <p:fltVal val="0"/>
                                          </p:val>
                                        </p:tav>
                                        <p:tav tm="100000">
                                          <p:val>
                                            <p:strVal val="#ppt_w"/>
                                          </p:val>
                                        </p:tav>
                                      </p:tavLst>
                                    </p:anim>
                                    <p:anim calcmode="lin" valueType="num">
                                      <p:cBhvr>
                                        <p:cTn id="16" dur="1000" fill="hold"/>
                                        <p:tgtEl>
                                          <p:spTgt spid="5">
                                            <p:graphicEl>
                                              <a:dgm id="{D01F8806-774D-4EFF-B3BD-2B0B4AF861EA}"/>
                                            </p:graphicEl>
                                          </p:spTgt>
                                        </p:tgtEl>
                                        <p:attrNameLst>
                                          <p:attrName>ppt_h</p:attrName>
                                        </p:attrNameLst>
                                      </p:cBhvr>
                                      <p:tavLst>
                                        <p:tav tm="0">
                                          <p:val>
                                            <p:fltVal val="0"/>
                                          </p:val>
                                        </p:tav>
                                        <p:tav tm="100000">
                                          <p:val>
                                            <p:strVal val="#ppt_h"/>
                                          </p:val>
                                        </p:tav>
                                      </p:tavLst>
                                    </p:anim>
                                    <p:anim calcmode="lin" valueType="num">
                                      <p:cBhvr>
                                        <p:cTn id="17" dur="1000" fill="hold"/>
                                        <p:tgtEl>
                                          <p:spTgt spid="5">
                                            <p:graphicEl>
                                              <a:dgm id="{D01F8806-774D-4EFF-B3BD-2B0B4AF861EA}"/>
                                            </p:graphicEl>
                                          </p:spTgt>
                                        </p:tgtEl>
                                        <p:attrNameLst>
                                          <p:attrName>style.rotation</p:attrName>
                                        </p:attrNameLst>
                                      </p:cBhvr>
                                      <p:tavLst>
                                        <p:tav tm="0">
                                          <p:val>
                                            <p:fltVal val="90"/>
                                          </p:val>
                                        </p:tav>
                                        <p:tav tm="100000">
                                          <p:val>
                                            <p:fltVal val="0"/>
                                          </p:val>
                                        </p:tav>
                                      </p:tavLst>
                                    </p:anim>
                                    <p:animEffect transition="in" filter="fade">
                                      <p:cBhvr>
                                        <p:cTn id="18" dur="1000"/>
                                        <p:tgtEl>
                                          <p:spTgt spid="5">
                                            <p:graphicEl>
                                              <a:dgm id="{D01F8806-774D-4EFF-B3BD-2B0B4AF861E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graphicEl>
                                              <a:dgm id="{5C857D30-D3A1-4D6F-8534-1AF959CADF9A}"/>
                                            </p:graphicEl>
                                          </p:spTgt>
                                        </p:tgtEl>
                                        <p:attrNameLst>
                                          <p:attrName>style.visibility</p:attrName>
                                        </p:attrNameLst>
                                      </p:cBhvr>
                                      <p:to>
                                        <p:strVal val="visible"/>
                                      </p:to>
                                    </p:set>
                                    <p:anim calcmode="lin" valueType="num">
                                      <p:cBhvr>
                                        <p:cTn id="23" dur="1000" fill="hold"/>
                                        <p:tgtEl>
                                          <p:spTgt spid="5">
                                            <p:graphicEl>
                                              <a:dgm id="{5C857D30-D3A1-4D6F-8534-1AF959CADF9A}"/>
                                            </p:graphicEl>
                                          </p:spTgt>
                                        </p:tgtEl>
                                        <p:attrNameLst>
                                          <p:attrName>ppt_w</p:attrName>
                                        </p:attrNameLst>
                                      </p:cBhvr>
                                      <p:tavLst>
                                        <p:tav tm="0">
                                          <p:val>
                                            <p:fltVal val="0"/>
                                          </p:val>
                                        </p:tav>
                                        <p:tav tm="100000">
                                          <p:val>
                                            <p:strVal val="#ppt_w"/>
                                          </p:val>
                                        </p:tav>
                                      </p:tavLst>
                                    </p:anim>
                                    <p:anim calcmode="lin" valueType="num">
                                      <p:cBhvr>
                                        <p:cTn id="24" dur="1000" fill="hold"/>
                                        <p:tgtEl>
                                          <p:spTgt spid="5">
                                            <p:graphicEl>
                                              <a:dgm id="{5C857D30-D3A1-4D6F-8534-1AF959CADF9A}"/>
                                            </p:graphicEl>
                                          </p:spTgt>
                                        </p:tgtEl>
                                        <p:attrNameLst>
                                          <p:attrName>ppt_h</p:attrName>
                                        </p:attrNameLst>
                                      </p:cBhvr>
                                      <p:tavLst>
                                        <p:tav tm="0">
                                          <p:val>
                                            <p:fltVal val="0"/>
                                          </p:val>
                                        </p:tav>
                                        <p:tav tm="100000">
                                          <p:val>
                                            <p:strVal val="#ppt_h"/>
                                          </p:val>
                                        </p:tav>
                                      </p:tavLst>
                                    </p:anim>
                                    <p:anim calcmode="lin" valueType="num">
                                      <p:cBhvr>
                                        <p:cTn id="25" dur="1000" fill="hold"/>
                                        <p:tgtEl>
                                          <p:spTgt spid="5">
                                            <p:graphicEl>
                                              <a:dgm id="{5C857D30-D3A1-4D6F-8534-1AF959CADF9A}"/>
                                            </p:graphicEl>
                                          </p:spTgt>
                                        </p:tgtEl>
                                        <p:attrNameLst>
                                          <p:attrName>style.rotation</p:attrName>
                                        </p:attrNameLst>
                                      </p:cBhvr>
                                      <p:tavLst>
                                        <p:tav tm="0">
                                          <p:val>
                                            <p:fltVal val="90"/>
                                          </p:val>
                                        </p:tav>
                                        <p:tav tm="100000">
                                          <p:val>
                                            <p:fltVal val="0"/>
                                          </p:val>
                                        </p:tav>
                                      </p:tavLst>
                                    </p:anim>
                                    <p:animEffect transition="in" filter="fade">
                                      <p:cBhvr>
                                        <p:cTn id="26" dur="1000"/>
                                        <p:tgtEl>
                                          <p:spTgt spid="5">
                                            <p:graphicEl>
                                              <a:dgm id="{5C857D30-D3A1-4D6F-8534-1AF959CADF9A}"/>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5">
                                            <p:graphicEl>
                                              <a:dgm id="{D308D9FD-20C0-417C-8673-95F5C1DE30A7}"/>
                                            </p:graphicEl>
                                          </p:spTgt>
                                        </p:tgtEl>
                                        <p:attrNameLst>
                                          <p:attrName>style.visibility</p:attrName>
                                        </p:attrNameLst>
                                      </p:cBhvr>
                                      <p:to>
                                        <p:strVal val="visible"/>
                                      </p:to>
                                    </p:set>
                                    <p:anim calcmode="lin" valueType="num">
                                      <p:cBhvr>
                                        <p:cTn id="29" dur="1000" fill="hold"/>
                                        <p:tgtEl>
                                          <p:spTgt spid="5">
                                            <p:graphicEl>
                                              <a:dgm id="{D308D9FD-20C0-417C-8673-95F5C1DE30A7}"/>
                                            </p:graphicEl>
                                          </p:spTgt>
                                        </p:tgtEl>
                                        <p:attrNameLst>
                                          <p:attrName>ppt_w</p:attrName>
                                        </p:attrNameLst>
                                      </p:cBhvr>
                                      <p:tavLst>
                                        <p:tav tm="0">
                                          <p:val>
                                            <p:fltVal val="0"/>
                                          </p:val>
                                        </p:tav>
                                        <p:tav tm="100000">
                                          <p:val>
                                            <p:strVal val="#ppt_w"/>
                                          </p:val>
                                        </p:tav>
                                      </p:tavLst>
                                    </p:anim>
                                    <p:anim calcmode="lin" valueType="num">
                                      <p:cBhvr>
                                        <p:cTn id="30" dur="1000" fill="hold"/>
                                        <p:tgtEl>
                                          <p:spTgt spid="5">
                                            <p:graphicEl>
                                              <a:dgm id="{D308D9FD-20C0-417C-8673-95F5C1DE30A7}"/>
                                            </p:graphicEl>
                                          </p:spTgt>
                                        </p:tgtEl>
                                        <p:attrNameLst>
                                          <p:attrName>ppt_h</p:attrName>
                                        </p:attrNameLst>
                                      </p:cBhvr>
                                      <p:tavLst>
                                        <p:tav tm="0">
                                          <p:val>
                                            <p:fltVal val="0"/>
                                          </p:val>
                                        </p:tav>
                                        <p:tav tm="100000">
                                          <p:val>
                                            <p:strVal val="#ppt_h"/>
                                          </p:val>
                                        </p:tav>
                                      </p:tavLst>
                                    </p:anim>
                                    <p:anim calcmode="lin" valueType="num">
                                      <p:cBhvr>
                                        <p:cTn id="31" dur="1000" fill="hold"/>
                                        <p:tgtEl>
                                          <p:spTgt spid="5">
                                            <p:graphicEl>
                                              <a:dgm id="{D308D9FD-20C0-417C-8673-95F5C1DE30A7}"/>
                                            </p:graphicEl>
                                          </p:spTgt>
                                        </p:tgtEl>
                                        <p:attrNameLst>
                                          <p:attrName>style.rotation</p:attrName>
                                        </p:attrNameLst>
                                      </p:cBhvr>
                                      <p:tavLst>
                                        <p:tav tm="0">
                                          <p:val>
                                            <p:fltVal val="90"/>
                                          </p:val>
                                        </p:tav>
                                        <p:tav tm="100000">
                                          <p:val>
                                            <p:fltVal val="0"/>
                                          </p:val>
                                        </p:tav>
                                      </p:tavLst>
                                    </p:anim>
                                    <p:animEffect transition="in" filter="fade">
                                      <p:cBhvr>
                                        <p:cTn id="32" dur="1000"/>
                                        <p:tgtEl>
                                          <p:spTgt spid="5">
                                            <p:graphicEl>
                                              <a:dgm id="{D308D9FD-20C0-417C-8673-95F5C1DE30A7}"/>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graphicEl>
                                              <a:dgm id="{94301490-35BD-4EF8-8AE8-9E9CE84EF05D}"/>
                                            </p:graphicEl>
                                          </p:spTgt>
                                        </p:tgtEl>
                                        <p:attrNameLst>
                                          <p:attrName>style.visibility</p:attrName>
                                        </p:attrNameLst>
                                      </p:cBhvr>
                                      <p:to>
                                        <p:strVal val="visible"/>
                                      </p:to>
                                    </p:set>
                                    <p:anim calcmode="lin" valueType="num">
                                      <p:cBhvr>
                                        <p:cTn id="37" dur="1000" fill="hold"/>
                                        <p:tgtEl>
                                          <p:spTgt spid="5">
                                            <p:graphicEl>
                                              <a:dgm id="{94301490-35BD-4EF8-8AE8-9E9CE84EF05D}"/>
                                            </p:graphicEl>
                                          </p:spTgt>
                                        </p:tgtEl>
                                        <p:attrNameLst>
                                          <p:attrName>ppt_w</p:attrName>
                                        </p:attrNameLst>
                                      </p:cBhvr>
                                      <p:tavLst>
                                        <p:tav tm="0">
                                          <p:val>
                                            <p:fltVal val="0"/>
                                          </p:val>
                                        </p:tav>
                                        <p:tav tm="100000">
                                          <p:val>
                                            <p:strVal val="#ppt_w"/>
                                          </p:val>
                                        </p:tav>
                                      </p:tavLst>
                                    </p:anim>
                                    <p:anim calcmode="lin" valueType="num">
                                      <p:cBhvr>
                                        <p:cTn id="38" dur="1000" fill="hold"/>
                                        <p:tgtEl>
                                          <p:spTgt spid="5">
                                            <p:graphicEl>
                                              <a:dgm id="{94301490-35BD-4EF8-8AE8-9E9CE84EF05D}"/>
                                            </p:graphicEl>
                                          </p:spTgt>
                                        </p:tgtEl>
                                        <p:attrNameLst>
                                          <p:attrName>ppt_h</p:attrName>
                                        </p:attrNameLst>
                                      </p:cBhvr>
                                      <p:tavLst>
                                        <p:tav tm="0">
                                          <p:val>
                                            <p:fltVal val="0"/>
                                          </p:val>
                                        </p:tav>
                                        <p:tav tm="100000">
                                          <p:val>
                                            <p:strVal val="#ppt_h"/>
                                          </p:val>
                                        </p:tav>
                                      </p:tavLst>
                                    </p:anim>
                                    <p:anim calcmode="lin" valueType="num">
                                      <p:cBhvr>
                                        <p:cTn id="39" dur="1000" fill="hold"/>
                                        <p:tgtEl>
                                          <p:spTgt spid="5">
                                            <p:graphicEl>
                                              <a:dgm id="{94301490-35BD-4EF8-8AE8-9E9CE84EF05D}"/>
                                            </p:graphicEl>
                                          </p:spTgt>
                                        </p:tgtEl>
                                        <p:attrNameLst>
                                          <p:attrName>style.rotation</p:attrName>
                                        </p:attrNameLst>
                                      </p:cBhvr>
                                      <p:tavLst>
                                        <p:tav tm="0">
                                          <p:val>
                                            <p:fltVal val="90"/>
                                          </p:val>
                                        </p:tav>
                                        <p:tav tm="100000">
                                          <p:val>
                                            <p:fltVal val="0"/>
                                          </p:val>
                                        </p:tav>
                                      </p:tavLst>
                                    </p:anim>
                                    <p:animEffect transition="in" filter="fade">
                                      <p:cBhvr>
                                        <p:cTn id="40" dur="1000"/>
                                        <p:tgtEl>
                                          <p:spTgt spid="5">
                                            <p:graphicEl>
                                              <a:dgm id="{94301490-35BD-4EF8-8AE8-9E9CE84EF05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5">
                                            <p:graphicEl>
                                              <a:dgm id="{CA52FEA0-9882-46B7-BDCB-F29A0C935ADA}"/>
                                            </p:graphicEl>
                                          </p:spTgt>
                                        </p:tgtEl>
                                        <p:attrNameLst>
                                          <p:attrName>style.visibility</p:attrName>
                                        </p:attrNameLst>
                                      </p:cBhvr>
                                      <p:to>
                                        <p:strVal val="visible"/>
                                      </p:to>
                                    </p:set>
                                    <p:anim calcmode="lin" valueType="num">
                                      <p:cBhvr>
                                        <p:cTn id="45" dur="1000" fill="hold"/>
                                        <p:tgtEl>
                                          <p:spTgt spid="5">
                                            <p:graphicEl>
                                              <a:dgm id="{CA52FEA0-9882-46B7-BDCB-F29A0C935ADA}"/>
                                            </p:graphicEl>
                                          </p:spTgt>
                                        </p:tgtEl>
                                        <p:attrNameLst>
                                          <p:attrName>ppt_w</p:attrName>
                                        </p:attrNameLst>
                                      </p:cBhvr>
                                      <p:tavLst>
                                        <p:tav tm="0">
                                          <p:val>
                                            <p:fltVal val="0"/>
                                          </p:val>
                                        </p:tav>
                                        <p:tav tm="100000">
                                          <p:val>
                                            <p:strVal val="#ppt_w"/>
                                          </p:val>
                                        </p:tav>
                                      </p:tavLst>
                                    </p:anim>
                                    <p:anim calcmode="lin" valueType="num">
                                      <p:cBhvr>
                                        <p:cTn id="46" dur="1000" fill="hold"/>
                                        <p:tgtEl>
                                          <p:spTgt spid="5">
                                            <p:graphicEl>
                                              <a:dgm id="{CA52FEA0-9882-46B7-BDCB-F29A0C935ADA}"/>
                                            </p:graphicEl>
                                          </p:spTgt>
                                        </p:tgtEl>
                                        <p:attrNameLst>
                                          <p:attrName>ppt_h</p:attrName>
                                        </p:attrNameLst>
                                      </p:cBhvr>
                                      <p:tavLst>
                                        <p:tav tm="0">
                                          <p:val>
                                            <p:fltVal val="0"/>
                                          </p:val>
                                        </p:tav>
                                        <p:tav tm="100000">
                                          <p:val>
                                            <p:strVal val="#ppt_h"/>
                                          </p:val>
                                        </p:tav>
                                      </p:tavLst>
                                    </p:anim>
                                    <p:anim calcmode="lin" valueType="num">
                                      <p:cBhvr>
                                        <p:cTn id="47" dur="1000" fill="hold"/>
                                        <p:tgtEl>
                                          <p:spTgt spid="5">
                                            <p:graphicEl>
                                              <a:dgm id="{CA52FEA0-9882-46B7-BDCB-F29A0C935ADA}"/>
                                            </p:graphicEl>
                                          </p:spTgt>
                                        </p:tgtEl>
                                        <p:attrNameLst>
                                          <p:attrName>style.rotation</p:attrName>
                                        </p:attrNameLst>
                                      </p:cBhvr>
                                      <p:tavLst>
                                        <p:tav tm="0">
                                          <p:val>
                                            <p:fltVal val="90"/>
                                          </p:val>
                                        </p:tav>
                                        <p:tav tm="100000">
                                          <p:val>
                                            <p:fltVal val="0"/>
                                          </p:val>
                                        </p:tav>
                                      </p:tavLst>
                                    </p:anim>
                                    <p:animEffect transition="in" filter="fade">
                                      <p:cBhvr>
                                        <p:cTn id="48" dur="1000"/>
                                        <p:tgtEl>
                                          <p:spTgt spid="5">
                                            <p:graphicEl>
                                              <a:dgm id="{CA52FEA0-9882-46B7-BDCB-F29A0C935ADA}"/>
                                            </p:graphicEl>
                                          </p:spTgt>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5">
                                            <p:graphicEl>
                                              <a:dgm id="{BEEA47EE-0A91-4108-B8CE-6F58606CC739}"/>
                                            </p:graphicEl>
                                          </p:spTgt>
                                        </p:tgtEl>
                                        <p:attrNameLst>
                                          <p:attrName>style.visibility</p:attrName>
                                        </p:attrNameLst>
                                      </p:cBhvr>
                                      <p:to>
                                        <p:strVal val="visible"/>
                                      </p:to>
                                    </p:set>
                                    <p:anim calcmode="lin" valueType="num">
                                      <p:cBhvr>
                                        <p:cTn id="51" dur="1000" fill="hold"/>
                                        <p:tgtEl>
                                          <p:spTgt spid="5">
                                            <p:graphicEl>
                                              <a:dgm id="{BEEA47EE-0A91-4108-B8CE-6F58606CC739}"/>
                                            </p:graphicEl>
                                          </p:spTgt>
                                        </p:tgtEl>
                                        <p:attrNameLst>
                                          <p:attrName>ppt_w</p:attrName>
                                        </p:attrNameLst>
                                      </p:cBhvr>
                                      <p:tavLst>
                                        <p:tav tm="0">
                                          <p:val>
                                            <p:fltVal val="0"/>
                                          </p:val>
                                        </p:tav>
                                        <p:tav tm="100000">
                                          <p:val>
                                            <p:strVal val="#ppt_w"/>
                                          </p:val>
                                        </p:tav>
                                      </p:tavLst>
                                    </p:anim>
                                    <p:anim calcmode="lin" valueType="num">
                                      <p:cBhvr>
                                        <p:cTn id="52" dur="1000" fill="hold"/>
                                        <p:tgtEl>
                                          <p:spTgt spid="5">
                                            <p:graphicEl>
                                              <a:dgm id="{BEEA47EE-0A91-4108-B8CE-6F58606CC739}"/>
                                            </p:graphicEl>
                                          </p:spTgt>
                                        </p:tgtEl>
                                        <p:attrNameLst>
                                          <p:attrName>ppt_h</p:attrName>
                                        </p:attrNameLst>
                                      </p:cBhvr>
                                      <p:tavLst>
                                        <p:tav tm="0">
                                          <p:val>
                                            <p:fltVal val="0"/>
                                          </p:val>
                                        </p:tav>
                                        <p:tav tm="100000">
                                          <p:val>
                                            <p:strVal val="#ppt_h"/>
                                          </p:val>
                                        </p:tav>
                                      </p:tavLst>
                                    </p:anim>
                                    <p:anim calcmode="lin" valueType="num">
                                      <p:cBhvr>
                                        <p:cTn id="53" dur="1000" fill="hold"/>
                                        <p:tgtEl>
                                          <p:spTgt spid="5">
                                            <p:graphicEl>
                                              <a:dgm id="{BEEA47EE-0A91-4108-B8CE-6F58606CC739}"/>
                                            </p:graphicEl>
                                          </p:spTgt>
                                        </p:tgtEl>
                                        <p:attrNameLst>
                                          <p:attrName>style.rotation</p:attrName>
                                        </p:attrNameLst>
                                      </p:cBhvr>
                                      <p:tavLst>
                                        <p:tav tm="0">
                                          <p:val>
                                            <p:fltVal val="90"/>
                                          </p:val>
                                        </p:tav>
                                        <p:tav tm="100000">
                                          <p:val>
                                            <p:fltVal val="0"/>
                                          </p:val>
                                        </p:tav>
                                      </p:tavLst>
                                    </p:anim>
                                    <p:animEffect transition="in" filter="fade">
                                      <p:cBhvr>
                                        <p:cTn id="54" dur="1000"/>
                                        <p:tgtEl>
                                          <p:spTgt spid="5">
                                            <p:graphicEl>
                                              <a:dgm id="{BEEA47EE-0A91-4108-B8CE-6F58606CC7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5CBDF79-A6E5-4E2E-B50A-77009202AB52}"/>
              </a:ext>
            </a:extLst>
          </p:cNvPr>
          <p:cNvSpPr>
            <a:spLocks noGrp="1"/>
          </p:cNvSpPr>
          <p:nvPr>
            <p:ph type="title"/>
          </p:nvPr>
        </p:nvSpPr>
        <p:spPr>
          <a:xfrm>
            <a:off x="1055599" y="1055077"/>
            <a:ext cx="2532909" cy="4794578"/>
          </a:xfrm>
        </p:spPr>
        <p:txBody>
          <a:bodyPr>
            <a:normAutofit/>
          </a:bodyPr>
          <a:lstStyle/>
          <a:p>
            <a:pPr rtl="1"/>
            <a:r>
              <a:rPr lang="ar-EG">
                <a:solidFill>
                  <a:srgbClr val="262626"/>
                </a:solidFill>
                <a:latin typeface="Sakkal Majalla" panose="02000000000000000000" pitchFamily="2" charset="-78"/>
                <a:cs typeface="Sakkal Majalla" panose="02000000000000000000" pitchFamily="2" charset="-78"/>
              </a:rPr>
              <a:t>صفحات ينصح بها</a:t>
            </a:r>
            <a:endParaRPr lang="en-US">
              <a:solidFill>
                <a:srgbClr val="262626"/>
              </a:solidFill>
              <a:latin typeface="Sakkal Majalla" panose="02000000000000000000" pitchFamily="2" charset="-78"/>
              <a:cs typeface="Sakkal Majalla" panose="02000000000000000000" pitchFamily="2" charset="-78"/>
            </a:endParaRP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6C1DAC1-A06C-4F1D-89BC-9783A1A43D5E}"/>
              </a:ext>
            </a:extLst>
          </p:cNvPr>
          <p:cNvGraphicFramePr>
            <a:graphicFrameLocks noGrp="1"/>
          </p:cNvGraphicFramePr>
          <p:nvPr>
            <p:ph idx="1"/>
            <p:extLst>
              <p:ext uri="{D42A27DB-BD31-4B8C-83A1-F6EECF244321}">
                <p14:modId xmlns:p14="http://schemas.microsoft.com/office/powerpoint/2010/main" val="3499524838"/>
              </p:ext>
            </p:extLst>
          </p:nvPr>
        </p:nvGraphicFramePr>
        <p:xfrm>
          <a:off x="5366378" y="804670"/>
          <a:ext cx="6596236" cy="530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964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3" name="Picture 1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6" name="Picture 1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8" name="Straight Connector 1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3" name="Picture 22">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303584B-7EB6-4DAC-B5D8-B218DAF4CFDD}"/>
              </a:ext>
            </a:extLst>
          </p:cNvPr>
          <p:cNvSpPr>
            <a:spLocks noGrp="1"/>
          </p:cNvSpPr>
          <p:nvPr>
            <p:ph type="title"/>
          </p:nvPr>
        </p:nvSpPr>
        <p:spPr>
          <a:xfrm>
            <a:off x="997528" y="982132"/>
            <a:ext cx="4094017" cy="2823880"/>
          </a:xfrm>
        </p:spPr>
        <p:txBody>
          <a:bodyPr vert="horz" lIns="91440" tIns="45720" rIns="91440" bIns="45720" rtlCol="0" anchor="b">
            <a:normAutofit/>
          </a:bodyPr>
          <a:lstStyle/>
          <a:p>
            <a:pPr rtl="1"/>
            <a:r>
              <a:rPr lang="ar-SA" sz="4800" dirty="0">
                <a:solidFill>
                  <a:srgbClr val="262626"/>
                </a:solidFill>
                <a:latin typeface="Sakkal Majalla" panose="02000000000000000000" pitchFamily="2" charset="-78"/>
                <a:cs typeface="Sakkal Majalla" panose="02000000000000000000" pitchFamily="2" charset="-78"/>
              </a:rPr>
              <a:t>أي الأسئلة ؟</a:t>
            </a:r>
            <a:endParaRPr lang="en-US" sz="4800" dirty="0">
              <a:solidFill>
                <a:srgbClr val="262626"/>
              </a:solidFill>
              <a:latin typeface="Sakkal Majalla" panose="02000000000000000000" pitchFamily="2" charset="-78"/>
              <a:cs typeface="Sakkal Majalla" panose="02000000000000000000" pitchFamily="2" charset="-78"/>
            </a:endParaRPr>
          </a:p>
        </p:txBody>
      </p:sp>
      <p:sp>
        <p:nvSpPr>
          <p:cNvPr id="3" name="Content Placeholder 2">
            <a:extLst>
              <a:ext uri="{FF2B5EF4-FFF2-40B4-BE49-F238E27FC236}">
                <a16:creationId xmlns:a16="http://schemas.microsoft.com/office/drawing/2014/main" id="{69064779-3AAA-4CBE-954C-E8063173287F}"/>
              </a:ext>
            </a:extLst>
          </p:cNvPr>
          <p:cNvSpPr>
            <a:spLocks noGrp="1"/>
          </p:cNvSpPr>
          <p:nvPr>
            <p:ph idx="1"/>
          </p:nvPr>
        </p:nvSpPr>
        <p:spPr>
          <a:xfrm>
            <a:off x="997528" y="4076944"/>
            <a:ext cx="4094017" cy="1679620"/>
          </a:xfrm>
        </p:spPr>
        <p:txBody>
          <a:bodyPr vert="horz" lIns="91440" tIns="45720" rIns="91440" bIns="45720" rtlCol="0" anchor="t">
            <a:normAutofit/>
          </a:bodyPr>
          <a:lstStyle/>
          <a:p>
            <a:pPr marL="0" indent="0" algn="ctr">
              <a:buNone/>
            </a:pPr>
            <a:endParaRPr lang="en-US" sz="2100" kern="1200" cap="none" dirty="0">
              <a:solidFill>
                <a:srgbClr val="000000"/>
              </a:solidFill>
              <a:effectLst/>
              <a:latin typeface="+mn-lt"/>
              <a:ea typeface="+mn-ea"/>
              <a:cs typeface="+mn-cs"/>
            </a:endParaRPr>
          </a:p>
        </p:txBody>
      </p:sp>
      <p:pic>
        <p:nvPicPr>
          <p:cNvPr id="7" name="Graphic 6" descr="Questions">
            <a:extLst>
              <a:ext uri="{FF2B5EF4-FFF2-40B4-BE49-F238E27FC236}">
                <a16:creationId xmlns:a16="http://schemas.microsoft.com/office/drawing/2014/main" id="{2BDDE2A3-990A-4442-9D4E-13D7EFACAD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6533" y="982131"/>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1415083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610E-1A2C-405A-B189-B73F54D893BA}"/>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الدورة التحضيرية </a:t>
            </a:r>
            <a:br>
              <a:rPr lang="ar-SA" dirty="0">
                <a:latin typeface="Sakkal Majalla" panose="02000000000000000000" pitchFamily="2" charset="-78"/>
                <a:cs typeface="Sakkal Majalla" panose="02000000000000000000" pitchFamily="2" charset="-78"/>
              </a:rPr>
            </a:br>
            <a:r>
              <a:rPr lang="ar-SA" dirty="0">
                <a:latin typeface="Sakkal Majalla" panose="02000000000000000000" pitchFamily="2" charset="-78"/>
                <a:cs typeface="Sakkal Majalla" panose="02000000000000000000" pitchFamily="2" charset="-78"/>
              </a:rPr>
              <a:t>في المتشابهات</a:t>
            </a:r>
            <a:endParaRPr lang="en-US" dirty="0">
              <a:latin typeface="Sakkal Majalla" panose="02000000000000000000" pitchFamily="2" charset="-78"/>
              <a:cs typeface="Sakkal Majalla" panose="02000000000000000000" pitchFamily="2" charset="-78"/>
            </a:endParaRPr>
          </a:p>
        </p:txBody>
      </p:sp>
      <p:sp>
        <p:nvSpPr>
          <p:cNvPr id="3" name="Subtitle 2">
            <a:extLst>
              <a:ext uri="{FF2B5EF4-FFF2-40B4-BE49-F238E27FC236}">
                <a16:creationId xmlns:a16="http://schemas.microsoft.com/office/drawing/2014/main" id="{7D29201C-F9E2-404D-9C10-0B95DCD9B125}"/>
              </a:ext>
            </a:extLst>
          </p:cNvPr>
          <p:cNvSpPr>
            <a:spLocks noGrp="1"/>
          </p:cNvSpPr>
          <p:nvPr>
            <p:ph type="subTitle" idx="1"/>
          </p:nvPr>
        </p:nvSpPr>
        <p:spPr/>
        <p:txBody>
          <a:bodyPr/>
          <a:lstStyle/>
          <a:p>
            <a:pPr algn="r" rtl="1"/>
            <a:r>
              <a:rPr lang="ar-SA" dirty="0">
                <a:latin typeface="Sakkal Majalla" panose="02000000000000000000" pitchFamily="2" charset="-78"/>
                <a:cs typeface="Sakkal Majalla" panose="02000000000000000000" pitchFamily="2" charset="-78"/>
              </a:rPr>
              <a:t>إشراف: د. كمال راضي كشكو</a:t>
            </a:r>
            <a:endParaRPr lang="en-US" dirty="0">
              <a:latin typeface="Sakkal Majalla" panose="02000000000000000000" pitchFamily="2" charset="-78"/>
              <a:cs typeface="Sakkal Majalla" panose="02000000000000000000" pitchFamily="2" charset="-78"/>
            </a:endParaRPr>
          </a:p>
          <a:p>
            <a:pPr algn="r" rtl="1"/>
            <a:r>
              <a:rPr lang="ar-SA" dirty="0">
                <a:latin typeface="Sakkal Majalla" panose="02000000000000000000" pitchFamily="2" charset="-78"/>
                <a:cs typeface="Sakkal Majalla" panose="02000000000000000000" pitchFamily="2" charset="-78"/>
              </a:rPr>
              <a:t>إعداد: م. </a:t>
            </a:r>
            <a:r>
              <a:rPr lang="ar-SA">
                <a:latin typeface="Sakkal Majalla" panose="02000000000000000000" pitchFamily="2" charset="-78"/>
                <a:cs typeface="Sakkal Majalla" panose="02000000000000000000" pitchFamily="2" charset="-78"/>
              </a:rPr>
              <a:t>وائل محمود ساق الله</a:t>
            </a:r>
          </a:p>
          <a:p>
            <a:pPr algn="r" rtl="1"/>
            <a:endParaRPr lang="en-US" dirty="0">
              <a:latin typeface="Sakkal Majalla" panose="02000000000000000000" pitchFamily="2" charset="-78"/>
              <a:cs typeface="Sakkal Majalla" panose="02000000000000000000" pitchFamily="2" charset="-78"/>
            </a:endParaRPr>
          </a:p>
        </p:txBody>
      </p:sp>
      <p:pic>
        <p:nvPicPr>
          <p:cNvPr id="4" name="كليب ليبق النور في أمتنا محمد العبدالله">
            <a:hlinkClick r:id="" action="ppaction://media"/>
            <a:extLst>
              <a:ext uri="{FF2B5EF4-FFF2-40B4-BE49-F238E27FC236}">
                <a16:creationId xmlns:a16="http://schemas.microsoft.com/office/drawing/2014/main" id="{86A5748A-9DC2-4F46-8179-BEFCBE8887B2}"/>
              </a:ext>
            </a:extLst>
          </p:cNvPr>
          <p:cNvPicPr>
            <a:picLocks noChangeAspect="1"/>
          </p:cNvPicPr>
          <p:nvPr>
            <a:audioFile r:link="rId1"/>
            <p:extLst>
              <p:ext uri="{DAA4B4D4-6D71-4841-9C94-3DE7FCFB9230}">
                <p14:media xmlns:p14="http://schemas.microsoft.com/office/powerpoint/2010/main" r:embed="rId2">
                  <p14:trim st="184584" end="65156.6666"/>
                </p14:media>
              </p:ext>
            </p:extLst>
          </p:nvPr>
        </p:nvPicPr>
        <p:blipFill>
          <a:blip r:embed="rId4"/>
          <a:stretch>
            <a:fillRect/>
          </a:stretch>
        </p:blipFill>
        <p:spPr>
          <a:xfrm>
            <a:off x="120029" y="0"/>
            <a:ext cx="487363" cy="487363"/>
          </a:xfrm>
          <a:prstGeom prst="rect">
            <a:avLst/>
          </a:prstGeom>
        </p:spPr>
      </p:pic>
    </p:spTree>
    <p:extLst>
      <p:ext uri="{BB962C8B-B14F-4D97-AF65-F5344CB8AC3E}">
        <p14:creationId xmlns:p14="http://schemas.microsoft.com/office/powerpoint/2010/main" val="418486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9899C0EB-BCAB-4DF8-BF81-7C92F447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8EE11D74-0DA4-45A8-969E-6009799F4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A70377-15EE-479F-B2E6-B37FA2CBE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2"/>
            </a:solidFill>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9C88369-E396-46C4-8A21-88C2542398F0}"/>
              </a:ext>
            </a:extLst>
          </p:cNvPr>
          <p:cNvSpPr>
            <a:spLocks noGrp="1"/>
          </p:cNvSpPr>
          <p:nvPr>
            <p:ph type="title"/>
          </p:nvPr>
        </p:nvSpPr>
        <p:spPr>
          <a:xfrm>
            <a:off x="1295402" y="982132"/>
            <a:ext cx="9601196" cy="1303867"/>
          </a:xfrm>
        </p:spPr>
        <p:txBody>
          <a:bodyPr>
            <a:normAutofit/>
          </a:bodyPr>
          <a:lstStyle/>
          <a:p>
            <a:r>
              <a:rPr lang="ar-SA" dirty="0">
                <a:solidFill>
                  <a:schemeClr val="bg1"/>
                </a:solidFill>
                <a:latin typeface="Sakkal Majalla" panose="02000000000000000000" pitchFamily="2" charset="-78"/>
                <a:cs typeface="Sakkal Majalla" panose="02000000000000000000" pitchFamily="2" charset="-78"/>
              </a:rPr>
              <a:t>مقدمة</a:t>
            </a:r>
            <a:endParaRPr lang="en-US" dirty="0">
              <a:solidFill>
                <a:schemeClr val="bg1"/>
              </a:solidFill>
              <a:latin typeface="Sakkal Majalla" panose="02000000000000000000" pitchFamily="2" charset="-78"/>
              <a:cs typeface="Sakkal Majalla" panose="02000000000000000000" pitchFamily="2" charset="-78"/>
            </a:endParaRPr>
          </a:p>
        </p:txBody>
      </p:sp>
      <p:cxnSp>
        <p:nvCxnSpPr>
          <p:cNvPr id="14" name="Straight Connector 13">
            <a:extLst>
              <a:ext uri="{FF2B5EF4-FFF2-40B4-BE49-F238E27FC236}">
                <a16:creationId xmlns:a16="http://schemas.microsoft.com/office/drawing/2014/main" id="{DB809577-21E8-4D1D-B691-F31559E4F7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CF7F7C9-07E7-43DF-B255-B70F7675503F}"/>
              </a:ext>
            </a:extLst>
          </p:cNvPr>
          <p:cNvSpPr>
            <a:spLocks noGrp="1"/>
          </p:cNvSpPr>
          <p:nvPr>
            <p:ph idx="1"/>
          </p:nvPr>
        </p:nvSpPr>
        <p:spPr>
          <a:xfrm>
            <a:off x="1295401" y="2556932"/>
            <a:ext cx="9601196" cy="3318936"/>
          </a:xfrm>
        </p:spPr>
        <p:txBody>
          <a:bodyPr>
            <a:normAutofit/>
          </a:bodyPr>
          <a:lstStyle/>
          <a:p>
            <a:pPr marL="0" indent="0" algn="ctr" rtl="1">
              <a:buNone/>
            </a:pPr>
            <a:r>
              <a:rPr lang="ar-SA" dirty="0">
                <a:solidFill>
                  <a:schemeClr val="bg1"/>
                </a:solidFill>
                <a:latin typeface="Sakkal Majalla" panose="02000000000000000000" pitchFamily="2" charset="-78"/>
                <a:cs typeface="Sakkal Majalla" panose="02000000000000000000" pitchFamily="2" charset="-78"/>
              </a:rPr>
              <a:t>الحمد لله رب العالمين والصلاة والسلام على رسوله الكريم وعلى </a:t>
            </a:r>
            <a:r>
              <a:rPr lang="ar-SA" dirty="0" err="1">
                <a:solidFill>
                  <a:schemeClr val="bg1"/>
                </a:solidFill>
                <a:latin typeface="Sakkal Majalla" panose="02000000000000000000" pitchFamily="2" charset="-78"/>
                <a:cs typeface="Sakkal Majalla" panose="02000000000000000000" pitchFamily="2" charset="-78"/>
              </a:rPr>
              <a:t>آله</a:t>
            </a:r>
            <a:r>
              <a:rPr lang="ar-SA" dirty="0">
                <a:solidFill>
                  <a:schemeClr val="bg1"/>
                </a:solidFill>
                <a:latin typeface="Sakkal Majalla" panose="02000000000000000000" pitchFamily="2" charset="-78"/>
                <a:cs typeface="Sakkal Majalla" panose="02000000000000000000" pitchFamily="2" charset="-78"/>
              </a:rPr>
              <a:t> وصحبه أجمعين أما بعد. </a:t>
            </a:r>
          </a:p>
          <a:p>
            <a:pPr marL="0" indent="0" algn="ctr" rtl="1">
              <a:buNone/>
            </a:pPr>
            <a:r>
              <a:rPr lang="ar-SA" dirty="0">
                <a:solidFill>
                  <a:schemeClr val="bg1"/>
                </a:solidFill>
                <a:latin typeface="Sakkal Majalla" panose="02000000000000000000" pitchFamily="2" charset="-78"/>
                <a:cs typeface="Sakkal Majalla" panose="02000000000000000000" pitchFamily="2" charset="-78"/>
              </a:rPr>
              <a:t>فإن من أعظم المنن وأكرمها، انشغال العبد بكتاب ربه، وتلذذه بتلاوته، ومحبته لأهل الله وخاصته، أهل القرآن والإيمان.</a:t>
            </a:r>
          </a:p>
          <a:p>
            <a:pPr marL="0" indent="0" algn="ctr" rtl="1">
              <a:buNone/>
            </a:pPr>
            <a:r>
              <a:rPr lang="ar-SA" dirty="0">
                <a:solidFill>
                  <a:schemeClr val="bg1"/>
                </a:solidFill>
                <a:latin typeface="Sakkal Majalla" panose="02000000000000000000" pitchFamily="2" charset="-78"/>
                <a:cs typeface="Sakkal Majalla" panose="02000000000000000000" pitchFamily="2" charset="-78"/>
              </a:rPr>
              <a:t> علوم القرآن متعددة ومتشعبة، وثمة علم من بينها يسمى علم المتشابه، وهو علم له أصوله وفروعه، وله علماؤه ومؤلفاته، وله فوائده ومزاياه. نقف في هذه الدراسة على مجمل القول فيه. </a:t>
            </a:r>
            <a:endParaRPr lang="en-US"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93340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E7C5AC7-4EFD-4B14-B409-E0C6F58B282A}"/>
              </a:ext>
            </a:extLst>
          </p:cNvPr>
          <p:cNvSpPr>
            <a:spLocks noGrp="1"/>
          </p:cNvSpPr>
          <p:nvPr>
            <p:ph type="title"/>
          </p:nvPr>
        </p:nvSpPr>
        <p:spPr>
          <a:xfrm>
            <a:off x="1055599" y="1055077"/>
            <a:ext cx="2532909" cy="5275604"/>
          </a:xfrm>
        </p:spPr>
        <p:txBody>
          <a:bodyPr>
            <a:normAutofit/>
          </a:bodyPr>
          <a:lstStyle/>
          <a:p>
            <a:pPr rtl="1"/>
            <a:r>
              <a:rPr lang="ar-SA">
                <a:solidFill>
                  <a:srgbClr val="262626"/>
                </a:solidFill>
                <a:latin typeface="Sakkal Majalla" panose="02000000000000000000" pitchFamily="2" charset="-78"/>
                <a:cs typeface="Sakkal Majalla" panose="02000000000000000000" pitchFamily="2" charset="-78"/>
              </a:rPr>
              <a:t>لماذا نحفظ القرآن الكريم ؟</a:t>
            </a:r>
            <a:endParaRPr lang="en-US">
              <a:solidFill>
                <a:srgbClr val="262626"/>
              </a:solidFill>
              <a:latin typeface="Sakkal Majalla" panose="02000000000000000000" pitchFamily="2" charset="-78"/>
              <a:cs typeface="Sakkal Majalla" panose="02000000000000000000" pitchFamily="2" charset="-78"/>
            </a:endParaRPr>
          </a:p>
        </p:txBody>
      </p:sp>
      <p:sp useBgFill="1">
        <p:nvSpPr>
          <p:cNvPr id="51" name="Rectangle 50">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6E061C90-CAAA-4A8A-9550-FED43CA7BF6B}"/>
              </a:ext>
            </a:extLst>
          </p:cNvPr>
          <p:cNvGraphicFramePr>
            <a:graphicFrameLocks noGrp="1"/>
          </p:cNvGraphicFramePr>
          <p:nvPr>
            <p:ph idx="1"/>
            <p:extLst>
              <p:ext uri="{D42A27DB-BD31-4B8C-83A1-F6EECF244321}">
                <p14:modId xmlns:p14="http://schemas.microsoft.com/office/powerpoint/2010/main" val="579949622"/>
              </p:ext>
            </p:extLst>
          </p:nvPr>
        </p:nvGraphicFramePr>
        <p:xfrm>
          <a:off x="5470072" y="804670"/>
          <a:ext cx="5914209" cy="5775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85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graphicEl>
                                              <a:dgm id="{7817F9C3-DBC6-41E3-81D2-3043EF821156}"/>
                                            </p:graphicEl>
                                          </p:spTgt>
                                        </p:tgtEl>
                                        <p:attrNameLst>
                                          <p:attrName>style.visibility</p:attrName>
                                        </p:attrNameLst>
                                      </p:cBhvr>
                                      <p:to>
                                        <p:strVal val="visible"/>
                                      </p:to>
                                    </p:set>
                                    <p:anim calcmode="lin" valueType="num">
                                      <p:cBhvr>
                                        <p:cTn id="7" dur="500" fill="hold"/>
                                        <p:tgtEl>
                                          <p:spTgt spid="7">
                                            <p:graphicEl>
                                              <a:dgm id="{7817F9C3-DBC6-41E3-81D2-3043EF821156}"/>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7817F9C3-DBC6-41E3-81D2-3043EF821156}"/>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7817F9C3-DBC6-41E3-81D2-3043EF82115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graphicEl>
                                              <a:dgm id="{E2A201B4-D2E8-4E60-9CE2-327C763AE2C0}"/>
                                            </p:graphicEl>
                                          </p:spTgt>
                                        </p:tgtEl>
                                        <p:attrNameLst>
                                          <p:attrName>style.visibility</p:attrName>
                                        </p:attrNameLst>
                                      </p:cBhvr>
                                      <p:to>
                                        <p:strVal val="visible"/>
                                      </p:to>
                                    </p:set>
                                    <p:anim calcmode="lin" valueType="num">
                                      <p:cBhvr>
                                        <p:cTn id="14" dur="500" fill="hold"/>
                                        <p:tgtEl>
                                          <p:spTgt spid="7">
                                            <p:graphicEl>
                                              <a:dgm id="{E2A201B4-D2E8-4E60-9CE2-327C763AE2C0}"/>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E2A201B4-D2E8-4E60-9CE2-327C763AE2C0}"/>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E2A201B4-D2E8-4E60-9CE2-327C763AE2C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graphicEl>
                                              <a:dgm id="{27A0DAE8-CE3F-4DE0-A586-06EB00B78ABD}"/>
                                            </p:graphicEl>
                                          </p:spTgt>
                                        </p:tgtEl>
                                        <p:attrNameLst>
                                          <p:attrName>style.visibility</p:attrName>
                                        </p:attrNameLst>
                                      </p:cBhvr>
                                      <p:to>
                                        <p:strVal val="visible"/>
                                      </p:to>
                                    </p:set>
                                    <p:anim calcmode="lin" valueType="num">
                                      <p:cBhvr>
                                        <p:cTn id="21" dur="500" fill="hold"/>
                                        <p:tgtEl>
                                          <p:spTgt spid="7">
                                            <p:graphicEl>
                                              <a:dgm id="{27A0DAE8-CE3F-4DE0-A586-06EB00B78ABD}"/>
                                            </p:graphicEl>
                                          </p:spTgt>
                                        </p:tgtEl>
                                        <p:attrNameLst>
                                          <p:attrName>ppt_w</p:attrName>
                                        </p:attrNameLst>
                                      </p:cBhvr>
                                      <p:tavLst>
                                        <p:tav tm="0">
                                          <p:val>
                                            <p:fltVal val="0"/>
                                          </p:val>
                                        </p:tav>
                                        <p:tav tm="100000">
                                          <p:val>
                                            <p:strVal val="#ppt_w"/>
                                          </p:val>
                                        </p:tav>
                                      </p:tavLst>
                                    </p:anim>
                                    <p:anim calcmode="lin" valueType="num">
                                      <p:cBhvr>
                                        <p:cTn id="22" dur="500" fill="hold"/>
                                        <p:tgtEl>
                                          <p:spTgt spid="7">
                                            <p:graphicEl>
                                              <a:dgm id="{27A0DAE8-CE3F-4DE0-A586-06EB00B78ABD}"/>
                                            </p:graphicEl>
                                          </p:spTgt>
                                        </p:tgtEl>
                                        <p:attrNameLst>
                                          <p:attrName>ppt_h</p:attrName>
                                        </p:attrNameLst>
                                      </p:cBhvr>
                                      <p:tavLst>
                                        <p:tav tm="0">
                                          <p:val>
                                            <p:fltVal val="0"/>
                                          </p:val>
                                        </p:tav>
                                        <p:tav tm="100000">
                                          <p:val>
                                            <p:strVal val="#ppt_h"/>
                                          </p:val>
                                        </p:tav>
                                      </p:tavLst>
                                    </p:anim>
                                    <p:animEffect transition="in" filter="fade">
                                      <p:cBhvr>
                                        <p:cTn id="23" dur="500"/>
                                        <p:tgtEl>
                                          <p:spTgt spid="7">
                                            <p:graphicEl>
                                              <a:dgm id="{27A0DAE8-CE3F-4DE0-A586-06EB00B78AB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5AC7-4EFD-4B14-B409-E0C6F58B282A}"/>
              </a:ext>
            </a:extLst>
          </p:cNvPr>
          <p:cNvSpPr>
            <a:spLocks noGrp="1"/>
          </p:cNvSpPr>
          <p:nvPr>
            <p:ph type="title"/>
          </p:nvPr>
        </p:nvSpPr>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لماذا نحفظ القرآن الكريم ؟</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7" name="Content Placeholder 2">
            <a:extLst>
              <a:ext uri="{FF2B5EF4-FFF2-40B4-BE49-F238E27FC236}">
                <a16:creationId xmlns:a16="http://schemas.microsoft.com/office/drawing/2014/main" id="{6E061C90-CAAA-4A8A-9550-FED43CA7BF6B}"/>
              </a:ext>
            </a:extLst>
          </p:cNvPr>
          <p:cNvGraphicFramePr>
            <a:graphicFrameLocks noGrp="1"/>
          </p:cNvGraphicFramePr>
          <p:nvPr>
            <p:ph idx="1"/>
            <p:extLst>
              <p:ext uri="{D42A27DB-BD31-4B8C-83A1-F6EECF244321}">
                <p14:modId xmlns:p14="http://schemas.microsoft.com/office/powerpoint/2010/main" val="3576722652"/>
              </p:ext>
            </p:extLst>
          </p:nvPr>
        </p:nvGraphicFramePr>
        <p:xfrm>
          <a:off x="1295400" y="2557463"/>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8594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graphicEl>
                                              <a:dgm id="{E9CB52FC-7D9E-4A93-841B-B6A858BE1F2E}"/>
                                            </p:graphicEl>
                                          </p:spTgt>
                                        </p:tgtEl>
                                        <p:attrNameLst>
                                          <p:attrName>style.visibility</p:attrName>
                                        </p:attrNameLst>
                                      </p:cBhvr>
                                      <p:to>
                                        <p:strVal val="visible"/>
                                      </p:to>
                                    </p:set>
                                    <p:anim calcmode="lin" valueType="num">
                                      <p:cBhvr>
                                        <p:cTn id="7" dur="500" fill="hold"/>
                                        <p:tgtEl>
                                          <p:spTgt spid="7">
                                            <p:graphicEl>
                                              <a:dgm id="{E9CB52FC-7D9E-4A93-841B-B6A858BE1F2E}"/>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E9CB52FC-7D9E-4A93-841B-B6A858BE1F2E}"/>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E9CB52FC-7D9E-4A93-841B-B6A858BE1F2E}"/>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graphicEl>
                                              <a:dgm id="{6B39B3E3-C712-489F-AEAA-24734DB1B3E2}"/>
                                            </p:graphicEl>
                                          </p:spTgt>
                                        </p:tgtEl>
                                        <p:attrNameLst>
                                          <p:attrName>style.visibility</p:attrName>
                                        </p:attrNameLst>
                                      </p:cBhvr>
                                      <p:to>
                                        <p:strVal val="visible"/>
                                      </p:to>
                                    </p:set>
                                    <p:anim calcmode="lin" valueType="num">
                                      <p:cBhvr>
                                        <p:cTn id="14" dur="500" fill="hold"/>
                                        <p:tgtEl>
                                          <p:spTgt spid="7">
                                            <p:graphicEl>
                                              <a:dgm id="{6B39B3E3-C712-489F-AEAA-24734DB1B3E2}"/>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6B39B3E3-C712-489F-AEAA-24734DB1B3E2}"/>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6B39B3E3-C712-489F-AEAA-24734DB1B3E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graphicEl>
                                              <a:dgm id="{4C35FA46-F9D1-47A8-8CFA-C208504B0283}"/>
                                            </p:graphicEl>
                                          </p:spTgt>
                                        </p:tgtEl>
                                        <p:attrNameLst>
                                          <p:attrName>style.visibility</p:attrName>
                                        </p:attrNameLst>
                                      </p:cBhvr>
                                      <p:to>
                                        <p:strVal val="visible"/>
                                      </p:to>
                                    </p:set>
                                    <p:anim calcmode="lin" valueType="num">
                                      <p:cBhvr>
                                        <p:cTn id="21" dur="500" fill="hold"/>
                                        <p:tgtEl>
                                          <p:spTgt spid="7">
                                            <p:graphicEl>
                                              <a:dgm id="{4C35FA46-F9D1-47A8-8CFA-C208504B0283}"/>
                                            </p:graphicEl>
                                          </p:spTgt>
                                        </p:tgtEl>
                                        <p:attrNameLst>
                                          <p:attrName>ppt_w</p:attrName>
                                        </p:attrNameLst>
                                      </p:cBhvr>
                                      <p:tavLst>
                                        <p:tav tm="0">
                                          <p:val>
                                            <p:fltVal val="0"/>
                                          </p:val>
                                        </p:tav>
                                        <p:tav tm="100000">
                                          <p:val>
                                            <p:strVal val="#ppt_w"/>
                                          </p:val>
                                        </p:tav>
                                      </p:tavLst>
                                    </p:anim>
                                    <p:anim calcmode="lin" valueType="num">
                                      <p:cBhvr>
                                        <p:cTn id="22" dur="500" fill="hold"/>
                                        <p:tgtEl>
                                          <p:spTgt spid="7">
                                            <p:graphicEl>
                                              <a:dgm id="{4C35FA46-F9D1-47A8-8CFA-C208504B0283}"/>
                                            </p:graphicEl>
                                          </p:spTgt>
                                        </p:tgtEl>
                                        <p:attrNameLst>
                                          <p:attrName>ppt_h</p:attrName>
                                        </p:attrNameLst>
                                      </p:cBhvr>
                                      <p:tavLst>
                                        <p:tav tm="0">
                                          <p:val>
                                            <p:fltVal val="0"/>
                                          </p:val>
                                        </p:tav>
                                        <p:tav tm="100000">
                                          <p:val>
                                            <p:strVal val="#ppt_h"/>
                                          </p:val>
                                        </p:tav>
                                      </p:tavLst>
                                    </p:anim>
                                    <p:animEffect transition="in" filter="fade">
                                      <p:cBhvr>
                                        <p:cTn id="23" dur="500"/>
                                        <p:tgtEl>
                                          <p:spTgt spid="7">
                                            <p:graphicEl>
                                              <a:dgm id="{4C35FA46-F9D1-47A8-8CFA-C208504B02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328C2D-38F0-4C80-9EA5-A1AD0D6B2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0" name="Group 9">
            <a:extLst>
              <a:ext uri="{FF2B5EF4-FFF2-40B4-BE49-F238E27FC236}">
                <a16:creationId xmlns:a16="http://schemas.microsoft.com/office/drawing/2014/main" id="{BD17E249-48D0-476B-A642-A5D58DD39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1" name="Picture 10">
              <a:extLst>
                <a:ext uri="{FF2B5EF4-FFF2-40B4-BE49-F238E27FC236}">
                  <a16:creationId xmlns:a16="http://schemas.microsoft.com/office/drawing/2014/main" id="{7E4B7EC7-DE5B-4F27-839A-7CDF49C618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DDA01082-3C8F-4602-8DA7-C82DF7095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cmpd="sng" algn="ctr">
              <a:solidFill>
                <a:schemeClr val="accent1"/>
              </a:solidFill>
              <a:prstDash val="solid"/>
              <a:miter lim="800000"/>
            </a:ln>
            <a:effectLst>
              <a:innerShdw blurRad="25400" dist="12700" dir="13500000">
                <a:srgbClr val="000000">
                  <a:alpha val="45000"/>
                </a:srgbClr>
              </a:innerShdw>
            </a:effectLst>
          </p:spPr>
        </p:sp>
        <p:pic>
          <p:nvPicPr>
            <p:cNvPr id="13" name="Picture 12">
              <a:extLst>
                <a:ext uri="{FF2B5EF4-FFF2-40B4-BE49-F238E27FC236}">
                  <a16:creationId xmlns:a16="http://schemas.microsoft.com/office/drawing/2014/main" id="{1A21B48A-5892-4DD2-B2E1-91BD42A44C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4" name="Picture 13">
              <a:extLst>
                <a:ext uri="{FF2B5EF4-FFF2-40B4-BE49-F238E27FC236}">
                  <a16:creationId xmlns:a16="http://schemas.microsoft.com/office/drawing/2014/main" id="{BE083B53-5B4C-4C29-BDFD-A28B754A59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a:extLst>
              <a:ext uri="{FF2B5EF4-FFF2-40B4-BE49-F238E27FC236}">
                <a16:creationId xmlns:a16="http://schemas.microsoft.com/office/drawing/2014/main" id="{A4B41C21-9E06-4C9A-AEFA-1A13CDC93E98}"/>
              </a:ext>
            </a:extLst>
          </p:cNvPr>
          <p:cNvSpPr>
            <a:spLocks noGrp="1"/>
          </p:cNvSpPr>
          <p:nvPr>
            <p:ph type="title"/>
          </p:nvPr>
        </p:nvSpPr>
        <p:spPr>
          <a:xfrm>
            <a:off x="1295402" y="982132"/>
            <a:ext cx="9601196" cy="1303867"/>
          </a:xfrm>
        </p:spPr>
        <p:txBody>
          <a:bodyPr>
            <a:normAutofit/>
          </a:bodyPr>
          <a:lstStyle/>
          <a:p>
            <a:pPr rtl="1"/>
            <a:r>
              <a:rPr lang="ar-EG" dirty="0">
                <a:latin typeface="Sakkal Majalla" panose="02000000000000000000" pitchFamily="2" charset="-78"/>
                <a:cs typeface="Sakkal Majalla" panose="02000000000000000000" pitchFamily="2" charset="-78"/>
              </a:rPr>
              <a:t>لماذا نحفظ القرآن الكريم؟</a:t>
            </a:r>
            <a:endParaRPr lang="en-US" dirty="0">
              <a:latin typeface="Sakkal Majalla" panose="02000000000000000000" pitchFamily="2" charset="-78"/>
              <a:cs typeface="Sakkal Majalla" panose="02000000000000000000" pitchFamily="2" charset="-78"/>
            </a:endParaRPr>
          </a:p>
        </p:txBody>
      </p:sp>
      <p:cxnSp>
        <p:nvCxnSpPr>
          <p:cNvPr id="16" name="Straight Connector 15">
            <a:extLst>
              <a:ext uri="{FF2B5EF4-FFF2-40B4-BE49-F238E27FC236}">
                <a16:creationId xmlns:a16="http://schemas.microsoft.com/office/drawing/2014/main" id="{0B65B193-F600-4C1B-9DBF-09D94CDB08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2C794E1-7ECB-4689-B1EE-749B510BDF49}"/>
              </a:ext>
            </a:extLst>
          </p:cNvPr>
          <p:cNvSpPr>
            <a:spLocks noGrp="1"/>
          </p:cNvSpPr>
          <p:nvPr>
            <p:ph idx="1"/>
          </p:nvPr>
        </p:nvSpPr>
        <p:spPr>
          <a:xfrm>
            <a:off x="1295401" y="2556932"/>
            <a:ext cx="9601196" cy="3318936"/>
          </a:xfrm>
        </p:spPr>
        <p:txBody>
          <a:bodyPr>
            <a:normAutofit/>
          </a:bodyPr>
          <a:lstStyle/>
          <a:p>
            <a:pPr marL="0" indent="0" algn="ctr" rtl="1">
              <a:buNone/>
            </a:pPr>
            <a:r>
              <a:rPr lang="ar-EG" dirty="0">
                <a:latin typeface="Sakkal Majalla" panose="02000000000000000000" pitchFamily="2" charset="-78"/>
                <a:cs typeface="Sakkal Majalla" panose="02000000000000000000" pitchFamily="2" charset="-78"/>
              </a:rPr>
              <a:t>قال رسول الله </a:t>
            </a:r>
            <a:r>
              <a:rPr lang="ar-SA" dirty="0">
                <a:latin typeface="Sakkal Majalla" panose="02000000000000000000" pitchFamily="2" charset="-78"/>
                <a:cs typeface="Sakkal Majalla" panose="02000000000000000000" pitchFamily="2" charset="-78"/>
              </a:rPr>
              <a:t>ﷺ</a:t>
            </a:r>
            <a:r>
              <a:rPr lang="ar-EG" dirty="0">
                <a:latin typeface="Sakkal Majalla" panose="02000000000000000000" pitchFamily="2" charset="-78"/>
                <a:cs typeface="Sakkal Majalla" panose="02000000000000000000" pitchFamily="2" charset="-78"/>
              </a:rPr>
              <a:t> "</a:t>
            </a:r>
            <a:r>
              <a:rPr lang="ar-EG" b="1" dirty="0">
                <a:latin typeface="Sakkal Majalla" panose="02000000000000000000" pitchFamily="2" charset="-78"/>
                <a:cs typeface="Sakkal Majalla" panose="02000000000000000000" pitchFamily="2" charset="-78"/>
              </a:rPr>
              <a:t>يجيء القرآن يوم القيامة كالرجل الشاحب يقول لصاحبه: هل تعرفني ؟ أنا الذي كنت أُسهر ليلك، وأظمئ هواجرك، وإن كل تاجر من وراء تجارته، وأنا لك اليوم من وراء كل تاجر، فيعطى الملك بيمينه، والخلد بشماله، ويوضع على رأسه تاج الوقار، ويكسى والداه حلتين لا تقوم لهم الدنيا وما فيها، فيقولان : يا رب أنى لنا هذا ؟ فيقال : بتعليم ولدكما القرآن. وإن صحب القرآن يقال له يوم القيامة: اقرأ وراتقِ في الدرجات ورتل كما كنت ترتل في الدنيا، فإن منزلتك عند آخر آية معك</a:t>
            </a:r>
            <a:r>
              <a:rPr lang="ar-EG" dirty="0">
                <a:latin typeface="Sakkal Majalla" panose="02000000000000000000" pitchFamily="2" charset="-78"/>
                <a:cs typeface="Sakkal Majalla" panose="02000000000000000000" pitchFamily="2" charset="-78"/>
              </a:rPr>
              <a:t>"</a:t>
            </a:r>
            <a:endParaRPr lang="en-US"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11919524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362EB40-CE08-4FB6-A4B0-DDDB9672D389}"/>
              </a:ext>
            </a:extLst>
          </p:cNvPr>
          <p:cNvSpPr>
            <a:spLocks noGrp="1"/>
          </p:cNvSpPr>
          <p:nvPr>
            <p:ph type="title"/>
          </p:nvPr>
        </p:nvSpPr>
        <p:spPr>
          <a:xfrm>
            <a:off x="1055599" y="1055077"/>
            <a:ext cx="2532909" cy="4794578"/>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أقسام علم المتشابهات</a:t>
            </a:r>
            <a:endParaRPr lang="en-US" dirty="0">
              <a:solidFill>
                <a:srgbClr val="262626"/>
              </a:solidFill>
              <a:latin typeface="Sakkal Majalla" panose="02000000000000000000" pitchFamily="2" charset="-78"/>
              <a:cs typeface="Sakkal Majalla" panose="02000000000000000000" pitchFamily="2" charset="-78"/>
            </a:endParaRPr>
          </a:p>
        </p:txBody>
      </p:sp>
      <p:sp useBgFill="1">
        <p:nvSpPr>
          <p:cNvPr id="18"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517BF15-E0E7-487A-8BF6-588AAFE5E5B0}"/>
              </a:ext>
            </a:extLst>
          </p:cNvPr>
          <p:cNvGraphicFramePr>
            <a:graphicFrameLocks noGrp="1"/>
          </p:cNvGraphicFramePr>
          <p:nvPr>
            <p:ph idx="1"/>
            <p:extLst>
              <p:ext uri="{D42A27DB-BD31-4B8C-83A1-F6EECF244321}">
                <p14:modId xmlns:p14="http://schemas.microsoft.com/office/powerpoint/2010/main" val="2467097623"/>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711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D2C5E55A-0E0A-433D-9081-49BDB7F2CA8F}"/>
                                            </p:graphicEl>
                                          </p:spTgt>
                                        </p:tgtEl>
                                        <p:attrNameLst>
                                          <p:attrName>style.visibility</p:attrName>
                                        </p:attrNameLst>
                                      </p:cBhvr>
                                      <p:to>
                                        <p:strVal val="visible"/>
                                      </p:to>
                                    </p:set>
                                    <p:anim calcmode="lin" valueType="num">
                                      <p:cBhvr>
                                        <p:cTn id="7" dur="500" fill="hold"/>
                                        <p:tgtEl>
                                          <p:spTgt spid="5">
                                            <p:graphicEl>
                                              <a:dgm id="{D2C5E55A-0E0A-433D-9081-49BDB7F2CA8F}"/>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D2C5E55A-0E0A-433D-9081-49BDB7F2CA8F}"/>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D2C5E55A-0E0A-433D-9081-49BDB7F2CA8F}"/>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graphicEl>
                                              <a:dgm id="{9D219654-D35B-4406-8E72-8F8D4A73DC23}"/>
                                            </p:graphicEl>
                                          </p:spTgt>
                                        </p:tgtEl>
                                        <p:attrNameLst>
                                          <p:attrName>style.visibility</p:attrName>
                                        </p:attrNameLst>
                                      </p:cBhvr>
                                      <p:to>
                                        <p:strVal val="visible"/>
                                      </p:to>
                                    </p:set>
                                    <p:anim calcmode="lin" valueType="num">
                                      <p:cBhvr>
                                        <p:cTn id="14" dur="500" fill="hold"/>
                                        <p:tgtEl>
                                          <p:spTgt spid="5">
                                            <p:graphicEl>
                                              <a:dgm id="{9D219654-D35B-4406-8E72-8F8D4A73DC23}"/>
                                            </p:graphicEl>
                                          </p:spTgt>
                                        </p:tgtEl>
                                        <p:attrNameLst>
                                          <p:attrName>ppt_w</p:attrName>
                                        </p:attrNameLst>
                                      </p:cBhvr>
                                      <p:tavLst>
                                        <p:tav tm="0">
                                          <p:val>
                                            <p:fltVal val="0"/>
                                          </p:val>
                                        </p:tav>
                                        <p:tav tm="100000">
                                          <p:val>
                                            <p:strVal val="#ppt_w"/>
                                          </p:val>
                                        </p:tav>
                                      </p:tavLst>
                                    </p:anim>
                                    <p:anim calcmode="lin" valueType="num">
                                      <p:cBhvr>
                                        <p:cTn id="15" dur="500" fill="hold"/>
                                        <p:tgtEl>
                                          <p:spTgt spid="5">
                                            <p:graphicEl>
                                              <a:dgm id="{9D219654-D35B-4406-8E72-8F8D4A73DC23}"/>
                                            </p:graphicEl>
                                          </p:spTgt>
                                        </p:tgtEl>
                                        <p:attrNameLst>
                                          <p:attrName>ppt_h</p:attrName>
                                        </p:attrNameLst>
                                      </p:cBhvr>
                                      <p:tavLst>
                                        <p:tav tm="0">
                                          <p:val>
                                            <p:fltVal val="0"/>
                                          </p:val>
                                        </p:tav>
                                        <p:tav tm="100000">
                                          <p:val>
                                            <p:strVal val="#ppt_h"/>
                                          </p:val>
                                        </p:tav>
                                      </p:tavLst>
                                    </p:anim>
                                    <p:animEffect transition="in" filter="fade">
                                      <p:cBhvr>
                                        <p:cTn id="16" dur="500"/>
                                        <p:tgtEl>
                                          <p:spTgt spid="5">
                                            <p:graphicEl>
                                              <a:dgm id="{9D219654-D35B-4406-8E72-8F8D4A73DC2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63F4-E4BF-4DA0-84D6-E3832E6CC0D2}"/>
              </a:ext>
            </a:extLst>
          </p:cNvPr>
          <p:cNvSpPr>
            <a:spLocks noGrp="1"/>
          </p:cNvSpPr>
          <p:nvPr>
            <p:ph type="title"/>
          </p:nvPr>
        </p:nvSpPr>
        <p:spPr/>
        <p:txBody>
          <a:bodyPr/>
          <a:lstStyle/>
          <a:p>
            <a:r>
              <a:rPr lang="ar-SA" dirty="0">
                <a:latin typeface="Sakkal Majalla" panose="02000000000000000000" pitchFamily="2" charset="-78"/>
                <a:cs typeface="Sakkal Majalla" panose="02000000000000000000" pitchFamily="2" charset="-78"/>
              </a:rPr>
              <a:t>المتشابه اللفظي</a:t>
            </a:r>
            <a:endParaRPr lang="en-US" dirty="0">
              <a:latin typeface="Sakkal Majalla" panose="02000000000000000000" pitchFamily="2" charset="-78"/>
              <a:cs typeface="Sakkal Majalla" panose="02000000000000000000" pitchFamily="2" charset="-78"/>
            </a:endParaRPr>
          </a:p>
        </p:txBody>
      </p:sp>
      <p:sp>
        <p:nvSpPr>
          <p:cNvPr id="3" name="Content Placeholder 2">
            <a:extLst>
              <a:ext uri="{FF2B5EF4-FFF2-40B4-BE49-F238E27FC236}">
                <a16:creationId xmlns:a16="http://schemas.microsoft.com/office/drawing/2014/main" id="{9D1E9A16-E496-4C9F-8A95-C6F4233A5D19}"/>
              </a:ext>
            </a:extLst>
          </p:cNvPr>
          <p:cNvSpPr>
            <a:spLocks noGrp="1"/>
          </p:cNvSpPr>
          <p:nvPr>
            <p:ph idx="1"/>
          </p:nvPr>
        </p:nvSpPr>
        <p:spPr/>
        <p:txBody>
          <a:bodyPr/>
          <a:lstStyle/>
          <a:p>
            <a:pPr algn="r" rtl="1"/>
            <a:r>
              <a:rPr lang="ar-SA" dirty="0">
                <a:latin typeface="Sakkal Majalla" panose="02000000000000000000" pitchFamily="2" charset="-78"/>
                <a:cs typeface="Sakkal Majalla" panose="02000000000000000000" pitchFamily="2" charset="-78"/>
              </a:rPr>
              <a:t>هو الآيات المكررات في اللفظ بسياقها أو مع الإبدال</a:t>
            </a:r>
          </a:p>
          <a:p>
            <a:pPr lvl="1" algn="r" rtl="1"/>
            <a:r>
              <a:rPr lang="ar-SA" dirty="0">
                <a:solidFill>
                  <a:srgbClr val="FF0000"/>
                </a:solidFill>
                <a:latin typeface="Sakkal Majalla" panose="02000000000000000000" pitchFamily="2" charset="-78"/>
                <a:cs typeface="Sakkal Majalla" panose="02000000000000000000" pitchFamily="2" charset="-78"/>
              </a:rPr>
              <a:t>الآيات: </a:t>
            </a:r>
            <a:r>
              <a:rPr lang="ar-SA" dirty="0">
                <a:solidFill>
                  <a:schemeClr val="tx1"/>
                </a:solidFill>
                <a:latin typeface="Sakkal Majalla" panose="02000000000000000000" pitchFamily="2" charset="-78"/>
                <a:cs typeface="Sakkal Majalla" panose="02000000000000000000" pitchFamily="2" charset="-78"/>
              </a:rPr>
              <a:t>قيدٌ</a:t>
            </a:r>
            <a:r>
              <a:rPr lang="ar-SA" dirty="0">
                <a:solidFill>
                  <a:srgbClr val="FF0000"/>
                </a:solidFill>
                <a:latin typeface="Sakkal Majalla" panose="02000000000000000000" pitchFamily="2" charset="-78"/>
                <a:cs typeface="Sakkal Majalla" panose="02000000000000000000" pitchFamily="2" charset="-78"/>
              </a:rPr>
              <a:t> </a:t>
            </a:r>
            <a:r>
              <a:rPr lang="ar-SA" dirty="0">
                <a:latin typeface="Sakkal Majalla" panose="02000000000000000000" pitchFamily="2" charset="-78"/>
                <a:cs typeface="Sakkal Majalla" panose="02000000000000000000" pitchFamily="2" charset="-78"/>
              </a:rPr>
              <a:t>خرج به ما تكرر من غير القرءان </a:t>
            </a:r>
          </a:p>
          <a:p>
            <a:pPr lvl="1" algn="r" rtl="1"/>
            <a:r>
              <a:rPr lang="ar-SA" dirty="0">
                <a:solidFill>
                  <a:srgbClr val="FF0000"/>
                </a:solidFill>
                <a:latin typeface="Sakkal Majalla" panose="02000000000000000000" pitchFamily="2" charset="-78"/>
                <a:cs typeface="Sakkal Majalla" panose="02000000000000000000" pitchFamily="2" charset="-78"/>
              </a:rPr>
              <a:t>المكررات: </a:t>
            </a:r>
            <a:r>
              <a:rPr lang="ar-SA" dirty="0">
                <a:latin typeface="Sakkal Majalla" panose="02000000000000000000" pitchFamily="2" charset="-78"/>
                <a:cs typeface="Sakkal Majalla" panose="02000000000000000000" pitchFamily="2" charset="-78"/>
              </a:rPr>
              <a:t>وهو بمعنى النظائر، وهو قيدٌ أغلبي فربما يقع التشابه مع عدم وجود نظير وغالبًا ما يكون في حركات الكلمات</a:t>
            </a:r>
          </a:p>
          <a:p>
            <a:pPr lvl="1" algn="r" rtl="1"/>
            <a:r>
              <a:rPr lang="ar-SA" dirty="0">
                <a:solidFill>
                  <a:srgbClr val="FF0000"/>
                </a:solidFill>
                <a:latin typeface="Sakkal Majalla" panose="02000000000000000000" pitchFamily="2" charset="-78"/>
                <a:cs typeface="Sakkal Majalla" panose="02000000000000000000" pitchFamily="2" charset="-78"/>
              </a:rPr>
              <a:t>في اللفظ: </a:t>
            </a:r>
            <a:r>
              <a:rPr lang="ar-SA" dirty="0">
                <a:latin typeface="Sakkal Majalla" panose="02000000000000000000" pitchFamily="2" charset="-78"/>
                <a:cs typeface="Sakkal Majalla" panose="02000000000000000000" pitchFamily="2" charset="-78"/>
              </a:rPr>
              <a:t>قيدٌ خرج به ما تشابه في المعنى</a:t>
            </a:r>
          </a:p>
          <a:p>
            <a:pPr lvl="1" algn="r" rtl="1"/>
            <a:r>
              <a:rPr lang="ar-SA" dirty="0">
                <a:solidFill>
                  <a:srgbClr val="FF0000"/>
                </a:solidFill>
                <a:latin typeface="Sakkal Majalla" panose="02000000000000000000" pitchFamily="2" charset="-78"/>
                <a:cs typeface="Sakkal Majalla" panose="02000000000000000000" pitchFamily="2" charset="-78"/>
              </a:rPr>
              <a:t>بسياقها: </a:t>
            </a:r>
            <a:r>
              <a:rPr lang="ar-SA" dirty="0">
                <a:latin typeface="Sakkal Majalla" panose="02000000000000000000" pitchFamily="2" charset="-78"/>
                <a:cs typeface="Sakkal Majalla" panose="02000000000000000000" pitchFamily="2" charset="-78"/>
              </a:rPr>
              <a:t>المكررات بترتيب حروفها و ألفاظها نفسه</a:t>
            </a:r>
          </a:p>
          <a:p>
            <a:pPr lvl="1" algn="r" rtl="1"/>
            <a:r>
              <a:rPr lang="ar-SA" dirty="0">
                <a:solidFill>
                  <a:srgbClr val="FF0000"/>
                </a:solidFill>
                <a:latin typeface="Sakkal Majalla" panose="02000000000000000000" pitchFamily="2" charset="-78"/>
                <a:cs typeface="Sakkal Majalla" panose="02000000000000000000" pitchFamily="2" charset="-78"/>
              </a:rPr>
              <a:t>أو مع الإبدال</a:t>
            </a:r>
            <a:r>
              <a:rPr lang="ar-SA" dirty="0">
                <a:latin typeface="Sakkal Majalla" panose="02000000000000000000" pitchFamily="2" charset="-78"/>
                <a:cs typeface="Sakkal Majalla" panose="02000000000000000000" pitchFamily="2" charset="-78"/>
              </a:rPr>
              <a:t>: أو بتغيير اللفظ او السياق</a:t>
            </a:r>
          </a:p>
        </p:txBody>
      </p:sp>
    </p:spTree>
    <p:extLst>
      <p:ext uri="{BB962C8B-B14F-4D97-AF65-F5344CB8AC3E}">
        <p14:creationId xmlns:p14="http://schemas.microsoft.com/office/powerpoint/2010/main" val="237578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2896-328F-4A31-BA7E-91F040F7872E}"/>
              </a:ext>
            </a:extLst>
          </p:cNvPr>
          <p:cNvSpPr>
            <a:spLocks noGrp="1"/>
          </p:cNvSpPr>
          <p:nvPr>
            <p:ph type="title"/>
          </p:nvPr>
        </p:nvSpPr>
        <p:spPr/>
        <p:txBody>
          <a:bodyPr>
            <a:normAutofit/>
          </a:bodyPr>
          <a:lstStyle/>
          <a:p>
            <a:pPr rtl="1"/>
            <a:r>
              <a:rPr lang="ar-SA" dirty="0">
                <a:latin typeface="Sakkal Majalla" panose="02000000000000000000" pitchFamily="2" charset="-78"/>
                <a:cs typeface="Sakkal Majalla" panose="02000000000000000000" pitchFamily="2" charset="-78"/>
              </a:rPr>
              <a:t>الغاية من تعلم المتشابهات اللفظية</a:t>
            </a:r>
            <a:endParaRPr lang="en-US" dirty="0">
              <a:latin typeface="Sakkal Majalla" panose="02000000000000000000" pitchFamily="2" charset="-78"/>
              <a:cs typeface="Sakkal Majalla" panose="02000000000000000000" pitchFamily="2" charset="-78"/>
            </a:endParaRPr>
          </a:p>
        </p:txBody>
      </p:sp>
      <p:sp>
        <p:nvSpPr>
          <p:cNvPr id="3" name="Content Placeholder 2">
            <a:extLst>
              <a:ext uri="{FF2B5EF4-FFF2-40B4-BE49-F238E27FC236}">
                <a16:creationId xmlns:a16="http://schemas.microsoft.com/office/drawing/2014/main" id="{1470B935-82E5-483D-BA5F-1BB83B9FB61D}"/>
              </a:ext>
            </a:extLst>
          </p:cNvPr>
          <p:cNvSpPr>
            <a:spLocks noGrp="1"/>
          </p:cNvSpPr>
          <p:nvPr>
            <p:ph idx="1"/>
          </p:nvPr>
        </p:nvSpPr>
        <p:spPr/>
        <p:txBody>
          <a:bodyPr/>
          <a:lstStyle/>
          <a:p>
            <a:pPr algn="r" rtl="1"/>
            <a:r>
              <a:rPr lang="ar-SA" dirty="0">
                <a:latin typeface="Sakkal Majalla" panose="02000000000000000000" pitchFamily="2" charset="-78"/>
                <a:cs typeface="Sakkal Majalla" panose="02000000000000000000" pitchFamily="2" charset="-78"/>
              </a:rPr>
              <a:t> ابتغاء مرضاة الله والأجر في تعلم هذه العلوم الشرعية وإخلاص النية لله</a:t>
            </a:r>
            <a:endParaRPr lang="en-US" dirty="0">
              <a:latin typeface="Sakkal Majalla" panose="02000000000000000000" pitchFamily="2" charset="-78"/>
              <a:cs typeface="Sakkal Majalla" panose="02000000000000000000" pitchFamily="2" charset="-78"/>
            </a:endParaRPr>
          </a:p>
          <a:p>
            <a:pPr algn="r" rtl="1"/>
            <a:r>
              <a:rPr lang="ar-SA" dirty="0">
                <a:latin typeface="Sakkal Majalla" panose="02000000000000000000" pitchFamily="2" charset="-78"/>
                <a:cs typeface="Sakkal Majalla" panose="02000000000000000000" pitchFamily="2" charset="-78"/>
              </a:rPr>
              <a:t>المتشابهات اللفظية لها الأثر البالغ في تفسير القرآن الكريم وفهم معانيه</a:t>
            </a:r>
          </a:p>
          <a:p>
            <a:pPr algn="r" rtl="1"/>
            <a:r>
              <a:rPr lang="ar-SA" dirty="0">
                <a:latin typeface="Sakkal Majalla" panose="02000000000000000000" pitchFamily="2" charset="-78"/>
                <a:cs typeface="Sakkal Majalla" panose="02000000000000000000" pitchFamily="2" charset="-78"/>
              </a:rPr>
              <a:t>مساعدة الحفاظ لبلوغ الاتقان في حفظ كتاب الله، ليقرأ كيفما شاء أينما شاء وقتما شاء فعن       أبي هريرة رضي الله عنه، عن النبي ﷺ قال" </a:t>
            </a:r>
            <a:r>
              <a:rPr lang="ar-SA" b="1" dirty="0">
                <a:latin typeface="Sakkal Majalla" panose="02000000000000000000" pitchFamily="2" charset="-78"/>
                <a:cs typeface="Sakkal Majalla" panose="02000000000000000000" pitchFamily="2" charset="-78"/>
              </a:rPr>
              <a:t>: لا تحاسد إلا في اثنتين رجل آتاه الله القرآن فهو يتلوه آناء الليل وآناء النهار فهو يقول لو أوتيت مثل ما أوتي هذا لفعلت كما يفعل ورجل آتاه الله مالا فهو ينفقه في حقه فيقول لو أوتيت مثل ما أوتي عملت فيه مثل ما يعمل</a:t>
            </a:r>
            <a:r>
              <a:rPr lang="ar-SA" dirty="0">
                <a:latin typeface="Sakkal Majalla" panose="02000000000000000000" pitchFamily="2" charset="-78"/>
                <a:cs typeface="Sakkal Majalla" panose="02000000000000000000" pitchFamily="2" charset="-78"/>
              </a:rPr>
              <a:t>" </a:t>
            </a:r>
            <a:endParaRPr lang="en-US" dirty="0">
              <a:latin typeface="Sakkal Majalla" panose="02000000000000000000" pitchFamily="2" charset="-78"/>
              <a:cs typeface="Sakkal Majalla" panose="02000000000000000000" pitchFamily="2" charset="-78"/>
            </a:endParaRPr>
          </a:p>
        </p:txBody>
      </p:sp>
      <p:pic>
        <p:nvPicPr>
          <p:cNvPr id="4" name="قل ان صلاتي ونسكي ومحياي ومماتي عبد الباسط عبد الصمد">
            <a:hlinkClick r:id="" action="ppaction://media"/>
            <a:extLst>
              <a:ext uri="{FF2B5EF4-FFF2-40B4-BE49-F238E27FC236}">
                <a16:creationId xmlns:a16="http://schemas.microsoft.com/office/drawing/2014/main" id="{9B88D937-4E96-4F59-9481-B29622C12CD4}"/>
              </a:ext>
            </a:extLst>
          </p:cNvPr>
          <p:cNvPicPr>
            <a:picLocks noChangeAspect="1"/>
          </p:cNvPicPr>
          <p:nvPr>
            <a:audioFile r:link="rId1"/>
            <p:extLst>
              <p:ext uri="{DAA4B4D4-6D71-4841-9C94-3DE7FCFB9230}">
                <p14:media xmlns:p14="http://schemas.microsoft.com/office/powerpoint/2010/main" r:embed="rId2">
                  <p14:trim st="1293" end="17191.25"/>
                </p14:media>
              </p:ext>
            </p:extLst>
          </p:nvPr>
        </p:nvPicPr>
        <p:blipFill>
          <a:blip r:embed="rId5"/>
          <a:stretch>
            <a:fillRect/>
          </a:stretch>
        </p:blipFill>
        <p:spPr>
          <a:xfrm>
            <a:off x="0" y="6446199"/>
            <a:ext cx="487363" cy="487363"/>
          </a:xfrm>
          <a:prstGeom prst="rect">
            <a:avLst/>
          </a:prstGeom>
        </p:spPr>
      </p:pic>
      <p:pic>
        <p:nvPicPr>
          <p:cNvPr id="5" name="كتاب أنزلناه إليك مباركا ليدبروا آياته وليتذكر أولى الالباب">
            <a:hlinkClick r:id="" action="ppaction://media"/>
            <a:extLst>
              <a:ext uri="{FF2B5EF4-FFF2-40B4-BE49-F238E27FC236}">
                <a16:creationId xmlns:a16="http://schemas.microsoft.com/office/drawing/2014/main" id="{5C82948E-5114-4DD9-9F8D-9CD6090E5785}"/>
              </a:ext>
            </a:extLst>
          </p:cNvPr>
          <p:cNvPicPr>
            <a:picLocks noChangeAspect="1"/>
          </p:cNvPicPr>
          <p:nvPr>
            <a:audioFile r:link="rId1"/>
            <p:extLst>
              <p:ext uri="{DAA4B4D4-6D71-4841-9C94-3DE7FCFB9230}">
                <p14:media xmlns:p14="http://schemas.microsoft.com/office/powerpoint/2010/main" r:embed="rId3">
                  <p14:trim st="1262" end="31200.25"/>
                </p14:media>
              </p:ext>
            </p:extLst>
          </p:nvPr>
        </p:nvPicPr>
        <p:blipFill>
          <a:blip r:embed="rId5"/>
          <a:stretch>
            <a:fillRect/>
          </a:stretch>
        </p:blipFill>
        <p:spPr>
          <a:xfrm>
            <a:off x="1051719" y="6415562"/>
            <a:ext cx="487363" cy="487363"/>
          </a:xfrm>
          <a:prstGeom prst="rect">
            <a:avLst/>
          </a:prstGeom>
        </p:spPr>
      </p:pic>
    </p:spTree>
    <p:extLst>
      <p:ext uri="{BB962C8B-B14F-4D97-AF65-F5344CB8AC3E}">
        <p14:creationId xmlns:p14="http://schemas.microsoft.com/office/powerpoint/2010/main" val="150163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1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4"/>
                </p:tgtEl>
              </p:cMediaNode>
            </p:audio>
            <p:audio>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205</TotalTime>
  <Words>875</Words>
  <Application>Microsoft Office PowerPoint</Application>
  <PresentationFormat>Widescreen</PresentationFormat>
  <Paragraphs>81</Paragraphs>
  <Slides>18</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Garamond</vt:lpstr>
      <vt:lpstr>Sakkal Majalla</vt:lpstr>
      <vt:lpstr>Organic</vt:lpstr>
      <vt:lpstr>PowerPoint Presentation</vt:lpstr>
      <vt:lpstr>الدورة التحضيرية  في المتشابهات</vt:lpstr>
      <vt:lpstr>مقدمة</vt:lpstr>
      <vt:lpstr>لماذا نحفظ القرآن الكريم ؟</vt:lpstr>
      <vt:lpstr>لماذا نحفظ القرآن الكريم ؟</vt:lpstr>
      <vt:lpstr>لماذا نحفظ القرآن الكريم؟</vt:lpstr>
      <vt:lpstr>أقسام علم المتشابهات</vt:lpstr>
      <vt:lpstr>المتشابه اللفظي</vt:lpstr>
      <vt:lpstr>الغاية من تعلم المتشابهات اللفظية</vt:lpstr>
      <vt:lpstr>أفضل كتاب متشابهات</vt:lpstr>
      <vt:lpstr>من حكم الألفاظ المتشابهة في القرآن الكريم</vt:lpstr>
      <vt:lpstr>تنبيهات حول الآيات المتشابهة</vt:lpstr>
      <vt:lpstr>القواعد العامة لحفظ المتشابهات</vt:lpstr>
      <vt:lpstr>هل تبحث عن الاتقان ؟</vt:lpstr>
      <vt:lpstr>كيف أُتْقِنُ القرآن الكريم؟</vt:lpstr>
      <vt:lpstr>المرحلة التحضيرية</vt:lpstr>
      <vt:lpstr>صفحات ينصح بها</vt:lpstr>
      <vt:lpstr>أي الأسئلة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wael saqallah</dc:creator>
  <cp:lastModifiedBy>wael saqallah</cp:lastModifiedBy>
  <cp:revision>19</cp:revision>
  <dcterms:created xsi:type="dcterms:W3CDTF">2019-07-13T14:42:24Z</dcterms:created>
  <dcterms:modified xsi:type="dcterms:W3CDTF">2019-08-04T12:30:26Z</dcterms:modified>
</cp:coreProperties>
</file>