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99.xml" ContentType="application/vnd.openxmlformats-officedocument.presentationml.slide+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slides/slide89.xml" ContentType="application/vnd.openxmlformats-officedocument.presentationml.slide+xml"/>
  <Override PartName="/ppt/slides/slide98.xml" ContentType="application/vnd.openxmlformats-officedocument.presentationml.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Override PartName="/ppt/slideLayouts/slideLayout15.xml" ContentType="application/vnd.openxmlformats-officedocument.presentationml.slideLayout+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9.xml" ContentType="application/vnd.openxmlformats-officedocument.presentationml.notesSlide+xml"/>
  <Override PartName="/ppt/slides/slide79.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05"/>
  </p:notesMasterIdLst>
  <p:sldIdLst>
    <p:sldId id="256" r:id="rId2"/>
    <p:sldId id="258" r:id="rId3"/>
    <p:sldId id="260" r:id="rId4"/>
    <p:sldId id="259" r:id="rId5"/>
    <p:sldId id="263" r:id="rId6"/>
    <p:sldId id="593" r:id="rId7"/>
    <p:sldId id="444" r:id="rId8"/>
    <p:sldId id="265" r:id="rId9"/>
    <p:sldId id="269" r:id="rId10"/>
    <p:sldId id="441" r:id="rId11"/>
    <p:sldId id="589" r:id="rId12"/>
    <p:sldId id="590" r:id="rId13"/>
    <p:sldId id="591" r:id="rId14"/>
    <p:sldId id="278" r:id="rId15"/>
    <p:sldId id="446" r:id="rId16"/>
    <p:sldId id="447" r:id="rId17"/>
    <p:sldId id="592" r:id="rId18"/>
    <p:sldId id="284" r:id="rId19"/>
    <p:sldId id="457" r:id="rId20"/>
    <p:sldId id="456" r:id="rId21"/>
    <p:sldId id="459" r:id="rId22"/>
    <p:sldId id="577" r:id="rId23"/>
    <p:sldId id="588" r:id="rId24"/>
    <p:sldId id="450" r:id="rId25"/>
    <p:sldId id="581" r:id="rId26"/>
    <p:sldId id="584" r:id="rId27"/>
    <p:sldId id="572" r:id="rId28"/>
    <p:sldId id="583" r:id="rId29"/>
    <p:sldId id="594" r:id="rId30"/>
    <p:sldId id="461" r:id="rId31"/>
    <p:sldId id="462" r:id="rId32"/>
    <p:sldId id="544" r:id="rId33"/>
    <p:sldId id="545" r:id="rId34"/>
    <p:sldId id="546" r:id="rId35"/>
    <p:sldId id="547" r:id="rId36"/>
    <p:sldId id="548" r:id="rId37"/>
    <p:sldId id="549" r:id="rId38"/>
    <p:sldId id="551" r:id="rId39"/>
    <p:sldId id="552" r:id="rId40"/>
    <p:sldId id="553" r:id="rId41"/>
    <p:sldId id="554" r:id="rId42"/>
    <p:sldId id="555" r:id="rId43"/>
    <p:sldId id="556" r:id="rId44"/>
    <p:sldId id="557" r:id="rId45"/>
    <p:sldId id="558" r:id="rId46"/>
    <p:sldId id="560" r:id="rId47"/>
    <p:sldId id="561" r:id="rId48"/>
    <p:sldId id="563" r:id="rId49"/>
    <p:sldId id="565" r:id="rId50"/>
    <p:sldId id="567" r:id="rId51"/>
    <p:sldId id="568" r:id="rId52"/>
    <p:sldId id="595" r:id="rId53"/>
    <p:sldId id="570" r:id="rId54"/>
    <p:sldId id="491" r:id="rId55"/>
    <p:sldId id="492" r:id="rId56"/>
    <p:sldId id="493" r:id="rId57"/>
    <p:sldId id="494" r:id="rId58"/>
    <p:sldId id="495" r:id="rId59"/>
    <p:sldId id="496" r:id="rId60"/>
    <p:sldId id="497" r:id="rId61"/>
    <p:sldId id="498" r:id="rId62"/>
    <p:sldId id="500" r:id="rId63"/>
    <p:sldId id="501" r:id="rId64"/>
    <p:sldId id="502" r:id="rId65"/>
    <p:sldId id="503" r:id="rId66"/>
    <p:sldId id="504" r:id="rId67"/>
    <p:sldId id="505" r:id="rId68"/>
    <p:sldId id="506" r:id="rId69"/>
    <p:sldId id="507" r:id="rId70"/>
    <p:sldId id="508" r:id="rId71"/>
    <p:sldId id="509" r:id="rId72"/>
    <p:sldId id="510" r:id="rId73"/>
    <p:sldId id="511" r:id="rId74"/>
    <p:sldId id="512" r:id="rId75"/>
    <p:sldId id="513" r:id="rId76"/>
    <p:sldId id="514" r:id="rId77"/>
    <p:sldId id="586" r:id="rId78"/>
    <p:sldId id="516" r:id="rId79"/>
    <p:sldId id="517" r:id="rId80"/>
    <p:sldId id="518" r:id="rId81"/>
    <p:sldId id="519" r:id="rId82"/>
    <p:sldId id="520" r:id="rId83"/>
    <p:sldId id="521" r:id="rId84"/>
    <p:sldId id="522" r:id="rId85"/>
    <p:sldId id="523" r:id="rId86"/>
    <p:sldId id="524" r:id="rId87"/>
    <p:sldId id="525" r:id="rId88"/>
    <p:sldId id="526" r:id="rId89"/>
    <p:sldId id="527" r:id="rId90"/>
    <p:sldId id="528" r:id="rId91"/>
    <p:sldId id="529" r:id="rId92"/>
    <p:sldId id="587" r:id="rId93"/>
    <p:sldId id="531" r:id="rId94"/>
    <p:sldId id="533" r:id="rId95"/>
    <p:sldId id="575" r:id="rId96"/>
    <p:sldId id="534" r:id="rId97"/>
    <p:sldId id="535" r:id="rId98"/>
    <p:sldId id="536" r:id="rId99"/>
    <p:sldId id="538" r:id="rId100"/>
    <p:sldId id="539" r:id="rId101"/>
    <p:sldId id="540" r:id="rId102"/>
    <p:sldId id="576" r:id="rId103"/>
    <p:sldId id="541" r:id="rId10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FF"/>
    <a:srgbClr val="0000FF"/>
    <a:srgbClr val="0033CC"/>
    <a:srgbClr val="660066"/>
    <a:srgbClr val="CCFF99"/>
    <a:srgbClr val="4BF7ED"/>
  </p:clrMru>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3C2FFA5D-87B4-456A-9821-1D502468CF0F}" styleName="نمط ذو نسُق 1 - تمييز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9DCAF9ED-07DC-4A11-8D7F-57B35C25682E}" styleName="نمط متوسط 1 - تمييز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08FB837D-C827-4EFA-A057-4D05807E0F7C}" styleName="نمط ذو نسُق 1 - تمييز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284E427A-3D55-4303-BF80-6455036E1DE7}" styleName="نمط ذو نسُق 1 - تمييز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775DCB02-9BB8-47FD-8907-85C794F793BA}" styleName="نمط ذو نسُق 1 - تمييز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5758FB7-9AC5-4552-8A53-C91805E547FA}" styleName="نمط ذو نسُق 1 - تمييز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9463" autoAdjust="0"/>
    <p:restoredTop sz="94629" autoAdjust="0"/>
  </p:normalViewPr>
  <p:slideViewPr>
    <p:cSldViewPr snapToGrid="0">
      <p:cViewPr>
        <p:scale>
          <a:sx n="80" d="100"/>
          <a:sy n="80" d="100"/>
        </p:scale>
        <p:origin x="12" y="-12"/>
      </p:cViewPr>
      <p:guideLst>
        <p:guide orient="horz" pos="2160"/>
        <p:guide pos="3840"/>
      </p:guideLst>
    </p:cSldViewPr>
  </p:slideViewPr>
  <p:notesTextViewPr>
    <p:cViewPr>
      <p:scale>
        <a:sx n="1" d="1"/>
        <a:sy n="1" d="1"/>
      </p:scale>
      <p:origin x="0" y="0"/>
    </p:cViewPr>
  </p:notesTextViewPr>
  <p:sorterViewPr>
    <p:cViewPr>
      <p:scale>
        <a:sx n="100" d="100"/>
        <a:sy n="100" d="100"/>
      </p:scale>
      <p:origin x="0" y="29562"/>
    </p:cViewPr>
  </p:sorter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viewProps" Target="viewProps.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tableStyles" Target="tableStyles.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lvl1pPr>
          </a:lstStyle>
          <a:p>
            <a:fld id="{703F310D-EB40-467D-85E9-556825A53B72}" type="datetimeFigureOut">
              <a:rPr lang="ar-SA" smtClean="0"/>
              <a:pPr/>
              <a:t>30/01/1438</a:t>
            </a:fld>
            <a:endParaRPr lang="ar-SA"/>
          </a:p>
        </p:txBody>
      </p:sp>
      <p:sp>
        <p:nvSpPr>
          <p:cNvPr id="4" name="عنصر نائب لصورة الشريحة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6" name="عنصر نائب للتذييل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lvl1pPr>
          </a:lstStyle>
          <a:p>
            <a:fld id="{2BDFBE96-7742-4D7D-B8FC-A0F8F33809DE}" type="slidenum">
              <a:rPr lang="ar-SA" smtClean="0"/>
              <a:pPr/>
              <a:t>‹#›</a:t>
            </a:fld>
            <a:endParaRPr lang="ar-SA"/>
          </a:p>
        </p:txBody>
      </p:sp>
    </p:spTree>
    <p:extLst>
      <p:ext uri="{BB962C8B-B14F-4D97-AF65-F5344CB8AC3E}">
        <p14:creationId xmlns:p14="http://schemas.microsoft.com/office/powerpoint/2010/main" xmlns="" val="939866280"/>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7"/>
          <p:cNvSpPr>
            <a:spLocks noGrp="1" noChangeArrowheads="1"/>
          </p:cNvSpPr>
          <p:nvPr>
            <p:ph type="sldNum" sz="quarter" idx="5"/>
          </p:nvPr>
        </p:nvSpPr>
        <p:spPr>
          <a:noFill/>
        </p:spPr>
        <p:txBody>
          <a:bodyPr/>
          <a:lstStyle/>
          <a:p>
            <a:fld id="{2202A60D-CF72-4BC3-8CC1-E037A93989F6}" type="slidenum">
              <a:rPr lang="ar-SA" smtClean="0"/>
              <a:pPr/>
              <a:t>41</a:t>
            </a:fld>
            <a:endParaRPr lang="en-US" smtClean="0"/>
          </a:p>
        </p:txBody>
      </p:sp>
      <p:sp>
        <p:nvSpPr>
          <p:cNvPr id="150531" name="Rectangle 2"/>
          <p:cNvSpPr>
            <a:spLocks noGrp="1" noRot="1" noChangeAspect="1" noChangeArrowheads="1" noTextEdit="1"/>
          </p:cNvSpPr>
          <p:nvPr>
            <p:ph type="sldImg"/>
          </p:nvPr>
        </p:nvSpPr>
        <p:spPr>
          <a:ln/>
        </p:spPr>
      </p:sp>
      <p:sp>
        <p:nvSpPr>
          <p:cNvPr id="150532" name="Rectangle 3"/>
          <p:cNvSpPr>
            <a:spLocks noGrp="1" noChangeArrowheads="1"/>
          </p:cNvSpPr>
          <p:nvPr>
            <p:ph type="body" idx="1"/>
          </p:nvPr>
        </p:nvSpPr>
        <p:spPr>
          <a:noFill/>
          <a:ln w="9525"/>
        </p:spPr>
        <p:txBody>
          <a:bodyPr/>
          <a:lstStyle/>
          <a:p>
            <a:endParaRPr lang="ar-SA"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7"/>
          <p:cNvSpPr>
            <a:spLocks noGrp="1" noChangeArrowheads="1"/>
          </p:cNvSpPr>
          <p:nvPr>
            <p:ph type="sldNum" sz="quarter" idx="5"/>
          </p:nvPr>
        </p:nvSpPr>
        <p:spPr>
          <a:noFill/>
        </p:spPr>
        <p:txBody>
          <a:bodyPr/>
          <a:lstStyle/>
          <a:p>
            <a:fld id="{9CE2932C-2147-4D44-A6F8-675C3B92BD21}" type="slidenum">
              <a:rPr lang="ar-SA" smtClean="0"/>
              <a:pPr/>
              <a:t>42</a:t>
            </a:fld>
            <a:endParaRPr lang="ar-SA" smtClean="0"/>
          </a:p>
        </p:txBody>
      </p:sp>
      <p:sp>
        <p:nvSpPr>
          <p:cNvPr id="151555" name="Rectangle 7"/>
          <p:cNvSpPr txBox="1">
            <a:spLocks noGrp="1" noChangeArrowheads="1"/>
          </p:cNvSpPr>
          <p:nvPr/>
        </p:nvSpPr>
        <p:spPr bwMode="auto">
          <a:xfrm>
            <a:off x="1588" y="8685213"/>
            <a:ext cx="2971800" cy="457200"/>
          </a:xfrm>
          <a:prstGeom prst="rect">
            <a:avLst/>
          </a:prstGeom>
          <a:noFill/>
          <a:ln w="9525">
            <a:noFill/>
            <a:miter lim="800000"/>
            <a:headEnd/>
            <a:tailEnd/>
          </a:ln>
        </p:spPr>
        <p:txBody>
          <a:bodyPr anchor="b"/>
          <a:lstStyle/>
          <a:p>
            <a:pPr algn="l" rtl="0"/>
            <a:fld id="{C49996C3-3FC4-4138-8FAA-682B9F76123C}" type="slidenum">
              <a:rPr lang="ar-SA" sz="1200">
                <a:cs typeface="Times New Roman" pitchFamily="18" charset="0"/>
              </a:rPr>
              <a:pPr algn="l" rtl="0"/>
              <a:t>42</a:t>
            </a:fld>
            <a:endParaRPr lang="en-US" sz="1200">
              <a:cs typeface="Times New Roman" pitchFamily="18" charset="0"/>
            </a:endParaRPr>
          </a:p>
        </p:txBody>
      </p:sp>
      <p:sp>
        <p:nvSpPr>
          <p:cNvPr id="151556" name="Rectangle 2"/>
          <p:cNvSpPr>
            <a:spLocks noGrp="1" noRot="1" noChangeAspect="1" noChangeArrowheads="1" noTextEdit="1"/>
          </p:cNvSpPr>
          <p:nvPr>
            <p:ph type="sldImg"/>
          </p:nvPr>
        </p:nvSpPr>
        <p:spPr>
          <a:ln/>
        </p:spPr>
      </p:sp>
      <p:sp>
        <p:nvSpPr>
          <p:cNvPr id="151557" name="Rectangle 3"/>
          <p:cNvSpPr>
            <a:spLocks noGrp="1" noChangeArrowheads="1"/>
          </p:cNvSpPr>
          <p:nvPr>
            <p:ph type="body" idx="1"/>
          </p:nvPr>
        </p:nvSpPr>
        <p:spPr>
          <a:xfrm>
            <a:off x="685800" y="4343400"/>
            <a:ext cx="5486400" cy="4114800"/>
          </a:xfrm>
          <a:noFill/>
          <a:ln w="9525"/>
        </p:spPr>
        <p:txBody>
          <a:bodyPr/>
          <a:lstStyle/>
          <a:p>
            <a:pPr eaLnBrk="1" hangingPunct="1"/>
            <a:endParaRPr lang="ar-SA"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7"/>
          <p:cNvSpPr>
            <a:spLocks noGrp="1" noChangeArrowheads="1"/>
          </p:cNvSpPr>
          <p:nvPr>
            <p:ph type="sldNum" sz="quarter" idx="5"/>
          </p:nvPr>
        </p:nvSpPr>
        <p:spPr>
          <a:noFill/>
        </p:spPr>
        <p:txBody>
          <a:bodyPr/>
          <a:lstStyle/>
          <a:p>
            <a:fld id="{F991767A-0CCC-40C2-9348-18627BDF6CE5}" type="slidenum">
              <a:rPr lang="ar-SA" smtClean="0"/>
              <a:pPr/>
              <a:t>44</a:t>
            </a:fld>
            <a:endParaRPr lang="en-US" smtClean="0"/>
          </a:p>
        </p:txBody>
      </p:sp>
      <p:sp>
        <p:nvSpPr>
          <p:cNvPr id="152579" name="Rectangle 2"/>
          <p:cNvSpPr>
            <a:spLocks noGrp="1" noRot="1" noChangeAspect="1" noChangeArrowheads="1" noTextEdit="1"/>
          </p:cNvSpPr>
          <p:nvPr>
            <p:ph type="sldImg"/>
          </p:nvPr>
        </p:nvSpPr>
        <p:spPr>
          <a:ln/>
        </p:spPr>
      </p:sp>
      <p:sp>
        <p:nvSpPr>
          <p:cNvPr id="152580" name="Rectangle 3"/>
          <p:cNvSpPr>
            <a:spLocks noGrp="1" noChangeArrowheads="1"/>
          </p:cNvSpPr>
          <p:nvPr>
            <p:ph type="body" idx="1"/>
          </p:nvPr>
        </p:nvSpPr>
        <p:spPr>
          <a:noFill/>
          <a:ln w="9525"/>
        </p:spPr>
        <p:txBody>
          <a:bodyPr/>
          <a:lstStyle/>
          <a:p>
            <a:endParaRPr lang="ar-SA"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7"/>
          <p:cNvSpPr>
            <a:spLocks noGrp="1" noChangeArrowheads="1"/>
          </p:cNvSpPr>
          <p:nvPr>
            <p:ph type="sldNum" sz="quarter" idx="5"/>
          </p:nvPr>
        </p:nvSpPr>
        <p:spPr>
          <a:noFill/>
        </p:spPr>
        <p:txBody>
          <a:bodyPr/>
          <a:lstStyle/>
          <a:p>
            <a:fld id="{34262044-537C-4B11-80F7-B71197415B7F}" type="slidenum">
              <a:rPr lang="ar-SA" smtClean="0"/>
              <a:pPr/>
              <a:t>87</a:t>
            </a:fld>
            <a:endParaRPr lang="ar-SA" smtClean="0"/>
          </a:p>
        </p:txBody>
      </p:sp>
      <p:sp>
        <p:nvSpPr>
          <p:cNvPr id="154627" name="Rectangle 7"/>
          <p:cNvSpPr txBox="1">
            <a:spLocks noGrp="1" noChangeArrowheads="1"/>
          </p:cNvSpPr>
          <p:nvPr/>
        </p:nvSpPr>
        <p:spPr bwMode="auto">
          <a:xfrm>
            <a:off x="1588" y="8685213"/>
            <a:ext cx="2971800" cy="457200"/>
          </a:xfrm>
          <a:prstGeom prst="rect">
            <a:avLst/>
          </a:prstGeom>
          <a:noFill/>
          <a:ln w="9525">
            <a:noFill/>
            <a:miter lim="800000"/>
            <a:headEnd/>
            <a:tailEnd/>
          </a:ln>
        </p:spPr>
        <p:txBody>
          <a:bodyPr anchor="b"/>
          <a:lstStyle/>
          <a:p>
            <a:pPr algn="l" rtl="0"/>
            <a:fld id="{524EC546-CDEF-426B-81DE-DC0783E60D82}" type="slidenum">
              <a:rPr lang="ar-SA" sz="1200">
                <a:cs typeface="Times New Roman" pitchFamily="18" charset="0"/>
              </a:rPr>
              <a:pPr algn="l" rtl="0"/>
              <a:t>87</a:t>
            </a:fld>
            <a:endParaRPr lang="en-US" sz="1200">
              <a:cs typeface="Times New Roman" pitchFamily="18" charset="0"/>
            </a:endParaRPr>
          </a:p>
        </p:txBody>
      </p:sp>
      <p:sp>
        <p:nvSpPr>
          <p:cNvPr id="154628" name="Rectangle 2"/>
          <p:cNvSpPr>
            <a:spLocks noGrp="1" noRot="1" noChangeAspect="1" noChangeArrowheads="1" noTextEdit="1"/>
          </p:cNvSpPr>
          <p:nvPr>
            <p:ph type="sldImg"/>
          </p:nvPr>
        </p:nvSpPr>
        <p:spPr>
          <a:ln/>
        </p:spPr>
      </p:sp>
      <p:sp>
        <p:nvSpPr>
          <p:cNvPr id="154629" name="Rectangle 3"/>
          <p:cNvSpPr>
            <a:spLocks noGrp="1" noChangeArrowheads="1"/>
          </p:cNvSpPr>
          <p:nvPr>
            <p:ph type="body" idx="1"/>
          </p:nvPr>
        </p:nvSpPr>
        <p:spPr>
          <a:xfrm>
            <a:off x="685800" y="4343400"/>
            <a:ext cx="5486400" cy="4114800"/>
          </a:xfrm>
          <a:noFill/>
          <a:ln w="9525"/>
        </p:spPr>
        <p:txBody>
          <a:bodyPr/>
          <a:lstStyle/>
          <a:p>
            <a:pPr eaLnBrk="1" hangingPunct="1"/>
            <a:endParaRPr lang="ar-SA"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7"/>
          <p:cNvSpPr>
            <a:spLocks noGrp="1" noChangeArrowheads="1"/>
          </p:cNvSpPr>
          <p:nvPr>
            <p:ph type="sldNum" sz="quarter" idx="5"/>
          </p:nvPr>
        </p:nvSpPr>
        <p:spPr>
          <a:noFill/>
        </p:spPr>
        <p:txBody>
          <a:bodyPr/>
          <a:lstStyle/>
          <a:p>
            <a:fld id="{C9B584E9-8D35-4C8F-B8C0-DE947B32ED72}" type="slidenum">
              <a:rPr lang="ar-SA" smtClean="0"/>
              <a:pPr/>
              <a:t>88</a:t>
            </a:fld>
            <a:endParaRPr lang="ar-SA" smtClean="0"/>
          </a:p>
        </p:txBody>
      </p:sp>
      <p:sp>
        <p:nvSpPr>
          <p:cNvPr id="155651" name="Rectangle 7"/>
          <p:cNvSpPr txBox="1">
            <a:spLocks noGrp="1" noChangeArrowheads="1"/>
          </p:cNvSpPr>
          <p:nvPr/>
        </p:nvSpPr>
        <p:spPr bwMode="auto">
          <a:xfrm>
            <a:off x="1588" y="8685213"/>
            <a:ext cx="2971800" cy="457200"/>
          </a:xfrm>
          <a:prstGeom prst="rect">
            <a:avLst/>
          </a:prstGeom>
          <a:noFill/>
          <a:ln w="9525">
            <a:noFill/>
            <a:miter lim="800000"/>
            <a:headEnd/>
            <a:tailEnd/>
          </a:ln>
        </p:spPr>
        <p:txBody>
          <a:bodyPr anchor="b"/>
          <a:lstStyle/>
          <a:p>
            <a:pPr algn="l" rtl="0"/>
            <a:fld id="{92AADD62-38EB-4236-8B50-87F7B228146A}" type="slidenum">
              <a:rPr lang="ar-SA" sz="1200">
                <a:cs typeface="Times New Roman" pitchFamily="18" charset="0"/>
              </a:rPr>
              <a:pPr algn="l" rtl="0"/>
              <a:t>88</a:t>
            </a:fld>
            <a:endParaRPr lang="en-US" sz="1200">
              <a:cs typeface="Times New Roman" pitchFamily="18" charset="0"/>
            </a:endParaRPr>
          </a:p>
        </p:txBody>
      </p:sp>
      <p:sp>
        <p:nvSpPr>
          <p:cNvPr id="155652" name="Rectangle 2"/>
          <p:cNvSpPr>
            <a:spLocks noGrp="1" noRot="1" noChangeAspect="1" noChangeArrowheads="1" noTextEdit="1"/>
          </p:cNvSpPr>
          <p:nvPr>
            <p:ph type="sldImg"/>
          </p:nvPr>
        </p:nvSpPr>
        <p:spPr>
          <a:ln/>
        </p:spPr>
      </p:sp>
      <p:sp>
        <p:nvSpPr>
          <p:cNvPr id="155653" name="Rectangle 3"/>
          <p:cNvSpPr>
            <a:spLocks noGrp="1" noChangeArrowheads="1"/>
          </p:cNvSpPr>
          <p:nvPr>
            <p:ph type="body" idx="1"/>
          </p:nvPr>
        </p:nvSpPr>
        <p:spPr>
          <a:xfrm>
            <a:off x="685800" y="4343400"/>
            <a:ext cx="5486400" cy="4114800"/>
          </a:xfrm>
          <a:noFill/>
          <a:ln w="9525"/>
        </p:spPr>
        <p:txBody>
          <a:bodyPr/>
          <a:lstStyle/>
          <a:p>
            <a:pPr eaLnBrk="1" hangingPunct="1"/>
            <a:endParaRPr lang="ar-SA"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7"/>
          <p:cNvSpPr>
            <a:spLocks noGrp="1" noChangeArrowheads="1"/>
          </p:cNvSpPr>
          <p:nvPr>
            <p:ph type="sldNum" sz="quarter" idx="5"/>
          </p:nvPr>
        </p:nvSpPr>
        <p:spPr>
          <a:noFill/>
        </p:spPr>
        <p:txBody>
          <a:bodyPr/>
          <a:lstStyle/>
          <a:p>
            <a:fld id="{A5A252BF-6564-4128-85DC-8AC78370FE0F}" type="slidenum">
              <a:rPr lang="ar-SA" smtClean="0"/>
              <a:pPr/>
              <a:t>91</a:t>
            </a:fld>
            <a:endParaRPr lang="en-US" smtClean="0"/>
          </a:p>
        </p:txBody>
      </p:sp>
      <p:sp>
        <p:nvSpPr>
          <p:cNvPr id="153603" name="Rectangle 2"/>
          <p:cNvSpPr>
            <a:spLocks noGrp="1" noRot="1" noChangeAspect="1" noChangeArrowheads="1" noTextEdit="1"/>
          </p:cNvSpPr>
          <p:nvPr>
            <p:ph type="sldImg"/>
          </p:nvPr>
        </p:nvSpPr>
        <p:spPr>
          <a:ln/>
        </p:spPr>
      </p:sp>
      <p:sp>
        <p:nvSpPr>
          <p:cNvPr id="153604" name="Rectangle 3"/>
          <p:cNvSpPr>
            <a:spLocks noGrp="1" noChangeArrowheads="1"/>
          </p:cNvSpPr>
          <p:nvPr>
            <p:ph type="body" idx="1"/>
          </p:nvPr>
        </p:nvSpPr>
        <p:spPr>
          <a:noFill/>
          <a:ln w="9525"/>
        </p:spPr>
        <p:txBody>
          <a:bodyPr/>
          <a:lstStyle/>
          <a:p>
            <a:endParaRPr lang="ar-SA"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7"/>
          <p:cNvSpPr>
            <a:spLocks noGrp="1" noChangeArrowheads="1"/>
          </p:cNvSpPr>
          <p:nvPr>
            <p:ph type="sldNum" sz="quarter" idx="5"/>
          </p:nvPr>
        </p:nvSpPr>
        <p:spPr>
          <a:noFill/>
        </p:spPr>
        <p:txBody>
          <a:bodyPr/>
          <a:lstStyle/>
          <a:p>
            <a:fld id="{ED34F413-565C-4FAD-AB85-E67E071CC297}" type="slidenum">
              <a:rPr lang="ar-SA" smtClean="0"/>
              <a:pPr/>
              <a:t>100</a:t>
            </a:fld>
            <a:endParaRPr lang="ar-SA" smtClean="0"/>
          </a:p>
        </p:txBody>
      </p:sp>
      <p:sp>
        <p:nvSpPr>
          <p:cNvPr id="158723" name="Rectangle 7"/>
          <p:cNvSpPr txBox="1">
            <a:spLocks noGrp="1" noChangeArrowheads="1"/>
          </p:cNvSpPr>
          <p:nvPr/>
        </p:nvSpPr>
        <p:spPr bwMode="auto">
          <a:xfrm>
            <a:off x="1588" y="8685213"/>
            <a:ext cx="2971800" cy="457200"/>
          </a:xfrm>
          <a:prstGeom prst="rect">
            <a:avLst/>
          </a:prstGeom>
          <a:noFill/>
          <a:ln w="9525">
            <a:noFill/>
            <a:miter lim="800000"/>
            <a:headEnd/>
            <a:tailEnd/>
          </a:ln>
        </p:spPr>
        <p:txBody>
          <a:bodyPr anchor="b"/>
          <a:lstStyle/>
          <a:p>
            <a:pPr algn="l" rtl="0"/>
            <a:fld id="{D575FBAA-6F52-4267-B474-3A0A0D524303}" type="slidenum">
              <a:rPr lang="ar-SA" sz="1200">
                <a:cs typeface="Times New Roman" pitchFamily="18" charset="0"/>
              </a:rPr>
              <a:pPr algn="l" rtl="0"/>
              <a:t>100</a:t>
            </a:fld>
            <a:endParaRPr lang="en-US" sz="1200">
              <a:cs typeface="Times New Roman" pitchFamily="18" charset="0"/>
            </a:endParaRPr>
          </a:p>
        </p:txBody>
      </p:sp>
      <p:sp>
        <p:nvSpPr>
          <p:cNvPr id="158724" name="Rectangle 2"/>
          <p:cNvSpPr>
            <a:spLocks noGrp="1" noRot="1" noChangeAspect="1" noChangeArrowheads="1" noTextEdit="1"/>
          </p:cNvSpPr>
          <p:nvPr>
            <p:ph type="sldImg"/>
          </p:nvPr>
        </p:nvSpPr>
        <p:spPr>
          <a:ln/>
        </p:spPr>
      </p:sp>
      <p:sp>
        <p:nvSpPr>
          <p:cNvPr id="158725" name="Rectangle 3"/>
          <p:cNvSpPr>
            <a:spLocks noGrp="1" noChangeArrowheads="1"/>
          </p:cNvSpPr>
          <p:nvPr>
            <p:ph type="body" idx="1"/>
          </p:nvPr>
        </p:nvSpPr>
        <p:spPr>
          <a:xfrm>
            <a:off x="685800" y="4343400"/>
            <a:ext cx="5486400" cy="4114800"/>
          </a:xfrm>
          <a:noFill/>
          <a:ln w="9525"/>
        </p:spPr>
        <p:txBody>
          <a:bodyPr/>
          <a:lstStyle/>
          <a:p>
            <a:pPr eaLnBrk="1" hangingPunct="1"/>
            <a:endParaRPr lang="ar-SA"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7"/>
          <p:cNvSpPr>
            <a:spLocks noGrp="1" noChangeArrowheads="1"/>
          </p:cNvSpPr>
          <p:nvPr>
            <p:ph type="sldNum" sz="quarter" idx="5"/>
          </p:nvPr>
        </p:nvSpPr>
        <p:spPr>
          <a:noFill/>
        </p:spPr>
        <p:txBody>
          <a:bodyPr/>
          <a:lstStyle/>
          <a:p>
            <a:fld id="{CBAC1E3E-2917-4A0B-9E4E-AB03C8A4D293}" type="slidenum">
              <a:rPr lang="ar-SA" smtClean="0"/>
              <a:pPr/>
              <a:t>101</a:t>
            </a:fld>
            <a:endParaRPr lang="ar-SA" smtClean="0"/>
          </a:p>
        </p:txBody>
      </p:sp>
      <p:sp>
        <p:nvSpPr>
          <p:cNvPr id="159747" name="Rectangle 7"/>
          <p:cNvSpPr txBox="1">
            <a:spLocks noGrp="1" noChangeArrowheads="1"/>
          </p:cNvSpPr>
          <p:nvPr/>
        </p:nvSpPr>
        <p:spPr bwMode="auto">
          <a:xfrm>
            <a:off x="1588" y="8685213"/>
            <a:ext cx="2971800" cy="457200"/>
          </a:xfrm>
          <a:prstGeom prst="rect">
            <a:avLst/>
          </a:prstGeom>
          <a:noFill/>
          <a:ln w="9525">
            <a:noFill/>
            <a:miter lim="800000"/>
            <a:headEnd/>
            <a:tailEnd/>
          </a:ln>
        </p:spPr>
        <p:txBody>
          <a:bodyPr anchor="b"/>
          <a:lstStyle/>
          <a:p>
            <a:pPr algn="l" rtl="0"/>
            <a:fld id="{EE5045CB-EC8B-4E7A-9867-B8BD29970076}" type="slidenum">
              <a:rPr lang="ar-SA" sz="1200">
                <a:cs typeface="Times New Roman" pitchFamily="18" charset="0"/>
              </a:rPr>
              <a:pPr algn="l" rtl="0"/>
              <a:t>101</a:t>
            </a:fld>
            <a:endParaRPr lang="en-US" sz="1200">
              <a:cs typeface="Times New Roman" pitchFamily="18" charset="0"/>
            </a:endParaRPr>
          </a:p>
        </p:txBody>
      </p:sp>
      <p:sp>
        <p:nvSpPr>
          <p:cNvPr id="159748" name="Rectangle 2"/>
          <p:cNvSpPr>
            <a:spLocks noGrp="1" noRot="1" noChangeAspect="1" noChangeArrowheads="1" noTextEdit="1"/>
          </p:cNvSpPr>
          <p:nvPr>
            <p:ph type="sldImg"/>
          </p:nvPr>
        </p:nvSpPr>
        <p:spPr>
          <a:ln/>
        </p:spPr>
      </p:sp>
      <p:sp>
        <p:nvSpPr>
          <p:cNvPr id="159749" name="Rectangle 3"/>
          <p:cNvSpPr>
            <a:spLocks noGrp="1" noChangeArrowheads="1"/>
          </p:cNvSpPr>
          <p:nvPr>
            <p:ph type="body" idx="1"/>
          </p:nvPr>
        </p:nvSpPr>
        <p:spPr>
          <a:xfrm>
            <a:off x="685800" y="4343400"/>
            <a:ext cx="5486400" cy="4114800"/>
          </a:xfrm>
          <a:noFill/>
          <a:ln w="9525"/>
        </p:spPr>
        <p:txBody>
          <a:bodyPr/>
          <a:lstStyle/>
          <a:p>
            <a:pPr eaLnBrk="1" hangingPunct="1"/>
            <a:endParaRPr lang="ar-SA"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7"/>
          <p:cNvSpPr>
            <a:spLocks noGrp="1" noChangeArrowheads="1"/>
          </p:cNvSpPr>
          <p:nvPr>
            <p:ph type="sldNum" sz="quarter" idx="5"/>
          </p:nvPr>
        </p:nvSpPr>
        <p:spPr>
          <a:noFill/>
        </p:spPr>
        <p:txBody>
          <a:bodyPr/>
          <a:lstStyle/>
          <a:p>
            <a:fld id="{CBAC1E3E-2917-4A0B-9E4E-AB03C8A4D293}" type="slidenum">
              <a:rPr lang="ar-SA" smtClean="0"/>
              <a:pPr/>
              <a:t>102</a:t>
            </a:fld>
            <a:endParaRPr lang="ar-SA" smtClean="0"/>
          </a:p>
        </p:txBody>
      </p:sp>
      <p:sp>
        <p:nvSpPr>
          <p:cNvPr id="159747" name="Rectangle 7"/>
          <p:cNvSpPr txBox="1">
            <a:spLocks noGrp="1" noChangeArrowheads="1"/>
          </p:cNvSpPr>
          <p:nvPr/>
        </p:nvSpPr>
        <p:spPr bwMode="auto">
          <a:xfrm>
            <a:off x="1588" y="8685213"/>
            <a:ext cx="2971800" cy="457200"/>
          </a:xfrm>
          <a:prstGeom prst="rect">
            <a:avLst/>
          </a:prstGeom>
          <a:noFill/>
          <a:ln w="9525">
            <a:noFill/>
            <a:miter lim="800000"/>
            <a:headEnd/>
            <a:tailEnd/>
          </a:ln>
        </p:spPr>
        <p:txBody>
          <a:bodyPr anchor="b"/>
          <a:lstStyle/>
          <a:p>
            <a:pPr algn="l" rtl="0"/>
            <a:fld id="{EE5045CB-EC8B-4E7A-9867-B8BD29970076}" type="slidenum">
              <a:rPr lang="ar-SA" sz="1200">
                <a:cs typeface="Times New Roman" pitchFamily="18" charset="0"/>
              </a:rPr>
              <a:pPr algn="l" rtl="0"/>
              <a:t>102</a:t>
            </a:fld>
            <a:endParaRPr lang="en-US" sz="1200">
              <a:cs typeface="Times New Roman" pitchFamily="18" charset="0"/>
            </a:endParaRPr>
          </a:p>
        </p:txBody>
      </p:sp>
      <p:sp>
        <p:nvSpPr>
          <p:cNvPr id="159748" name="Rectangle 2"/>
          <p:cNvSpPr>
            <a:spLocks noGrp="1" noRot="1" noChangeAspect="1" noChangeArrowheads="1" noTextEdit="1"/>
          </p:cNvSpPr>
          <p:nvPr>
            <p:ph type="sldImg"/>
          </p:nvPr>
        </p:nvSpPr>
        <p:spPr>
          <a:ln/>
        </p:spPr>
      </p:sp>
      <p:sp>
        <p:nvSpPr>
          <p:cNvPr id="159749" name="Rectangle 3"/>
          <p:cNvSpPr>
            <a:spLocks noGrp="1" noChangeArrowheads="1"/>
          </p:cNvSpPr>
          <p:nvPr>
            <p:ph type="body" idx="1"/>
          </p:nvPr>
        </p:nvSpPr>
        <p:spPr>
          <a:xfrm>
            <a:off x="685800" y="4343400"/>
            <a:ext cx="5486400" cy="4114800"/>
          </a:xfrm>
          <a:noFill/>
          <a:ln w="9525"/>
        </p:spPr>
        <p:txBody>
          <a:bodyPr/>
          <a:lstStyle/>
          <a:p>
            <a:pPr eaLnBrk="1" hangingPunct="1"/>
            <a:endParaRPr lang="ar-SA"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ar-SA"/>
              <a:t>انقر لتحرير نمط العنوان الرئيسي</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397E0307-B85C-446A-8EF0-0407D435D787}" type="datetimeFigureOut">
              <a:rPr lang="en-US" dirty="0"/>
              <a:pPr/>
              <a:t>10/31/2016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ar-SA"/>
              <a:t>انقر لتحرير نمط العنوان الرئيسي</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a:t>انقر فوق الأيقونة لإضافة صورة</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تحرير أنماط النص الرئيسي</a:t>
            </a:r>
          </a:p>
        </p:txBody>
      </p:sp>
      <p:sp>
        <p:nvSpPr>
          <p:cNvPr id="5" name="Date Placeholder 4"/>
          <p:cNvSpPr>
            <a:spLocks noGrp="1"/>
          </p:cNvSpPr>
          <p:nvPr>
            <p:ph type="dt" sz="half" idx="10"/>
          </p:nvPr>
        </p:nvSpPr>
        <p:spPr/>
        <p:txBody>
          <a:bodyPr/>
          <a:lstStyle/>
          <a:p>
            <a:fld id="{8BD862E7-95FA-4FC4-9EC5-DDBFA8DC7417}" type="datetimeFigureOut">
              <a:rPr lang="en-US" dirty="0"/>
              <a:pPr/>
              <a:t>10/31/2016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ar-SA"/>
              <a:t>انقر لتحرير نمط العنوان الرئيسي</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تحرير أنماط النص الرئيسي</a:t>
            </a:r>
          </a:p>
        </p:txBody>
      </p:sp>
      <p:sp>
        <p:nvSpPr>
          <p:cNvPr id="5" name="Date Placeholder 4"/>
          <p:cNvSpPr>
            <a:spLocks noGrp="1"/>
          </p:cNvSpPr>
          <p:nvPr>
            <p:ph type="dt" sz="half" idx="10"/>
          </p:nvPr>
        </p:nvSpPr>
        <p:spPr/>
        <p:txBody>
          <a:bodyPr/>
          <a:lstStyle/>
          <a:p>
            <a:fld id="{8DB987F2-A784-4F72-BB57-0E9EACDE722E}" type="datetimeFigureOut">
              <a:rPr lang="en-US" dirty="0"/>
              <a:pPr/>
              <a:t>10/31/2016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ar-SA"/>
              <a:t>انقر لتحرير نمط العنوان الرئيسي</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تحرير أنماط النص الرئيسي</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تحرير أنماط النص الرئيسي</a:t>
            </a:r>
          </a:p>
        </p:txBody>
      </p:sp>
      <p:sp>
        <p:nvSpPr>
          <p:cNvPr id="5" name="Date Placeholder 4"/>
          <p:cNvSpPr>
            <a:spLocks noGrp="1"/>
          </p:cNvSpPr>
          <p:nvPr>
            <p:ph type="dt" sz="half" idx="10"/>
          </p:nvPr>
        </p:nvSpPr>
        <p:spPr/>
        <p:txBody>
          <a:bodyPr/>
          <a:lstStyle/>
          <a:p>
            <a:fld id="{40BBD51E-4B19-444E-85C0-DBD7EB6263F4}" type="datetimeFigureOut">
              <a:rPr lang="en-US" dirty="0"/>
              <a:pPr/>
              <a:t>10/31/2016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pPr/>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ar-SA"/>
              <a:t>انقر لتحرير نمط العنوان الرئيسي</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تحرير أنماط النص الرئيسي</a:t>
            </a:r>
          </a:p>
        </p:txBody>
      </p:sp>
      <p:sp>
        <p:nvSpPr>
          <p:cNvPr id="5" name="Date Placeholder 4"/>
          <p:cNvSpPr>
            <a:spLocks noGrp="1"/>
          </p:cNvSpPr>
          <p:nvPr>
            <p:ph type="dt" sz="half" idx="10"/>
          </p:nvPr>
        </p:nvSpPr>
        <p:spPr/>
        <p:txBody>
          <a:bodyPr/>
          <a:lstStyle/>
          <a:p>
            <a:fld id="{F0D7255A-4AD5-4D3E-9A0A-689DA3BA976C}" type="datetimeFigureOut">
              <a:rPr lang="en-US" dirty="0"/>
              <a:pPr/>
              <a:t>10/31/2016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أعمدة">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ar-SA"/>
              <a:t>انقر لتحرير نمط العنوان الرئيسي</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تحرير أنماط النص الرئيسي</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تحرير أنماط النص الرئيسي</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تحرير أنماط النص الرئيسي</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تحرير أنماط النص الرئيسي</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تحرير أنماط النص الرئيسي</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تحرير أنماط النص الرئيسي</a:t>
            </a:r>
          </a:p>
        </p:txBody>
      </p:sp>
      <p:sp>
        <p:nvSpPr>
          <p:cNvPr id="3" name="Date Placeholder 2"/>
          <p:cNvSpPr>
            <a:spLocks noGrp="1"/>
          </p:cNvSpPr>
          <p:nvPr>
            <p:ph type="dt" sz="half" idx="10"/>
          </p:nvPr>
        </p:nvSpPr>
        <p:spPr/>
        <p:txBody>
          <a:bodyPr/>
          <a:lstStyle/>
          <a:p>
            <a:fld id="{3EE0AD15-87AC-45B2-9EE5-8D165AF83CD7}" type="datetimeFigureOut">
              <a:rPr lang="en-US" dirty="0"/>
              <a:pPr/>
              <a:t>10/31/2016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أعمدة صور">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ar-SA"/>
              <a:t>انقر لتحرير نمط العنوان الرئيسي</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تحرير أنماط النص الرئيسي</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a:t>انقر فوق الأيقونة لإضافة صورة</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تحرير أنماط النص الرئيسي</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تحرير أنماط النص الرئيسي</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a:t>انقر فوق الأيقونة لإضافة صورة</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تحرير أنماط النص الرئيسي</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تحرير أنماط النص الرئيسي</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a:t>انقر فوق الأيقونة لإضافة صورة</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تحرير أنماط النص الرئيسي</a:t>
            </a:r>
          </a:p>
        </p:txBody>
      </p:sp>
      <p:sp>
        <p:nvSpPr>
          <p:cNvPr id="3" name="Date Placeholder 2"/>
          <p:cNvSpPr>
            <a:spLocks noGrp="1"/>
          </p:cNvSpPr>
          <p:nvPr>
            <p:ph type="dt" sz="half" idx="10"/>
          </p:nvPr>
        </p:nvSpPr>
        <p:spPr/>
        <p:txBody>
          <a:bodyPr/>
          <a:lstStyle/>
          <a:p>
            <a:fld id="{FCC40CCD-F0D6-4CC2-A4C8-2D7D0D875F02}" type="datetimeFigureOut">
              <a:rPr lang="en-US" dirty="0"/>
              <a:pPr/>
              <a:t>10/31/2016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ar-SA"/>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B3CFE2CC-454D-4466-AC55-B86DA0A87BAE}" type="datetimeFigureOut">
              <a:rPr lang="en-US" dirty="0"/>
              <a:pPr/>
              <a:t>10/31/2016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ar-SA"/>
              <a:t>انقر لتحرير نمط العنوان الرئيسي</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B647B1BF-4039-460D-A637-65428CBD720E}" type="datetimeFigureOut">
              <a:rPr lang="en-US" dirty="0"/>
              <a:pPr/>
              <a:t>10/31/2016</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ar-SA"/>
              <a:t>انقر لتحرير نمط العنوان الرئيسي</a:t>
            </a:r>
            <a:endParaRPr lang="en-US" dirty="0"/>
          </a:p>
        </p:txBody>
      </p:sp>
      <p:sp>
        <p:nvSpPr>
          <p:cNvPr id="3" name="Content Placeholder 2"/>
          <p:cNvSpPr>
            <a:spLocks noGrp="1"/>
          </p:cNvSpPr>
          <p:nvPr>
            <p:ph idx="1"/>
          </p:nvPr>
        </p:nvSpPr>
        <p:spPr/>
        <p:txBody>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AAA39ACE-9343-4EBE-B5CA-AEA240A1DC53}" type="datetimeFigureOut">
              <a:rPr lang="en-US" dirty="0"/>
              <a:pPr/>
              <a:t>10/31/2016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ar-SA"/>
              <a:t>انقر لتحرير نمط العنوان الرئيسي</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a:t>تحرير أنماط النص الرئيسي</a:t>
            </a:r>
          </a:p>
        </p:txBody>
      </p:sp>
      <p:sp>
        <p:nvSpPr>
          <p:cNvPr id="4" name="Date Placeholder 3"/>
          <p:cNvSpPr>
            <a:spLocks noGrp="1"/>
          </p:cNvSpPr>
          <p:nvPr>
            <p:ph type="dt" sz="half" idx="10"/>
          </p:nvPr>
        </p:nvSpPr>
        <p:spPr/>
        <p:txBody>
          <a:bodyPr/>
          <a:lstStyle/>
          <a:p>
            <a:fld id="{C9A00F7B-89C5-4DF7-A309-6263220147D4}" type="datetimeFigureOut">
              <a:rPr lang="en-US" dirty="0"/>
              <a:pPr/>
              <a:t>10/31/2016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ar-SA"/>
              <a:t>انقر لتحرير نمط العنوان الرئيسي</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Date Placeholder 4"/>
          <p:cNvSpPr>
            <a:spLocks noGrp="1"/>
          </p:cNvSpPr>
          <p:nvPr>
            <p:ph type="dt" sz="half" idx="10"/>
          </p:nvPr>
        </p:nvSpPr>
        <p:spPr/>
        <p:txBody>
          <a:bodyPr/>
          <a:lstStyle/>
          <a:p>
            <a:fld id="{449C95DE-FD64-4606-AE61-EC1136867CC6}" type="datetimeFigureOut">
              <a:rPr lang="en-US" dirty="0"/>
              <a:pPr/>
              <a:t>10/31/2016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ar-SA"/>
              <a:t>انقر لتحرير نمط العنوان الرئيسي</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تحرير أنماط النص الرئيسي</a:t>
            </a:r>
          </a:p>
        </p:txBody>
      </p:sp>
      <p:sp>
        <p:nvSpPr>
          <p:cNvPr id="4" name="Content Placeholder 3"/>
          <p:cNvSpPr>
            <a:spLocks noGrp="1"/>
          </p:cNvSpPr>
          <p:nvPr>
            <p:ph sz="half" idx="2"/>
          </p:nvPr>
        </p:nvSpPr>
        <p:spPr>
          <a:xfrm>
            <a:off x="680322" y="3030008"/>
            <a:ext cx="4698355" cy="2906179"/>
          </a:xfrm>
        </p:spPr>
        <p:txBody>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تحرير أنماط النص الرئيسي</a:t>
            </a:r>
          </a:p>
        </p:txBody>
      </p:sp>
      <p:sp>
        <p:nvSpPr>
          <p:cNvPr id="6" name="Content Placeholder 5"/>
          <p:cNvSpPr>
            <a:spLocks noGrp="1"/>
          </p:cNvSpPr>
          <p:nvPr>
            <p:ph sz="quarter" idx="4"/>
          </p:nvPr>
        </p:nvSpPr>
        <p:spPr>
          <a:xfrm>
            <a:off x="5594123" y="3030008"/>
            <a:ext cx="4700059" cy="2906179"/>
          </a:xfrm>
        </p:spPr>
        <p:txBody>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7" name="Date Placeholder 6"/>
          <p:cNvSpPr>
            <a:spLocks noGrp="1"/>
          </p:cNvSpPr>
          <p:nvPr>
            <p:ph type="dt" sz="half" idx="10"/>
          </p:nvPr>
        </p:nvSpPr>
        <p:spPr/>
        <p:txBody>
          <a:bodyPr/>
          <a:lstStyle/>
          <a:p>
            <a:fld id="{5DEB0BBD-30FE-4CF1-900A-0C45149F8AF8}" type="datetimeFigureOut">
              <a:rPr lang="en-US" dirty="0"/>
              <a:pPr/>
              <a:t>10/31/2016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ar-SA"/>
              <a:t>انقر لتحرير نمط العنوان الرئيسي</a:t>
            </a:r>
            <a:endParaRPr lang="en-US" dirty="0"/>
          </a:p>
        </p:txBody>
      </p:sp>
      <p:sp>
        <p:nvSpPr>
          <p:cNvPr id="3" name="Date Placeholder 2"/>
          <p:cNvSpPr>
            <a:spLocks noGrp="1"/>
          </p:cNvSpPr>
          <p:nvPr>
            <p:ph type="dt" sz="half" idx="10"/>
          </p:nvPr>
        </p:nvSpPr>
        <p:spPr/>
        <p:txBody>
          <a:bodyPr/>
          <a:lstStyle/>
          <a:p>
            <a:fld id="{B91A5F7F-3E81-4C65-A4D1-CB62D5B9DB91}" type="datetimeFigureOut">
              <a:rPr lang="en-US" dirty="0"/>
              <a:pPr/>
              <a:t>10/31/2016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77ECC86-1672-4627-AEFE-EC5485C73905}" type="datetimeFigureOut">
              <a:rPr lang="en-US" dirty="0"/>
              <a:pPr/>
              <a:t>10/31/2016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مع تسمية توضيحية">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ar-SA"/>
              <a:t>انقر لتحرير نمط العنوان الرئيسي</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تحرير أنماط النص الرئيسي</a:t>
            </a:r>
          </a:p>
        </p:txBody>
      </p:sp>
      <p:sp>
        <p:nvSpPr>
          <p:cNvPr id="5" name="Date Placeholder 4"/>
          <p:cNvSpPr>
            <a:spLocks noGrp="1"/>
          </p:cNvSpPr>
          <p:nvPr>
            <p:ph type="dt" sz="half" idx="10"/>
          </p:nvPr>
        </p:nvSpPr>
        <p:spPr/>
        <p:txBody>
          <a:bodyPr/>
          <a:lstStyle/>
          <a:p>
            <a:fld id="{3CDCB01F-D966-4C62-B900-0BE008A90C98}" type="datetimeFigureOut">
              <a:rPr lang="en-US" dirty="0"/>
              <a:pPr/>
              <a:t>10/31/2016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ar-SA"/>
              <a:t>انقر لتحرير نمط العنوان الرئيسي</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a:t>انقر فوق الأيقونة لإضافة صورة</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تحرير أنماط النص الرئيسي</a:t>
            </a:r>
          </a:p>
        </p:txBody>
      </p:sp>
      <p:sp>
        <p:nvSpPr>
          <p:cNvPr id="5" name="Date Placeholder 4"/>
          <p:cNvSpPr>
            <a:spLocks noGrp="1"/>
          </p:cNvSpPr>
          <p:nvPr>
            <p:ph type="dt" sz="half" idx="10"/>
          </p:nvPr>
        </p:nvSpPr>
        <p:spPr/>
        <p:txBody>
          <a:bodyPr/>
          <a:lstStyle/>
          <a:p>
            <a:fld id="{5E73A0EA-7DC7-4964-BB97-B173EF3B859A}" type="datetimeFigureOut">
              <a:rPr lang="en-US" dirty="0"/>
              <a:pPr/>
              <a:t>10/31/2016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2">
                <a:tint val="96000"/>
                <a:shade val="100000"/>
                <a:hueMod val="92000"/>
                <a:satMod val="200000"/>
                <a:lumMod val="128000"/>
              </a:schemeClr>
            </a:gs>
            <a:gs pos="100000">
              <a:schemeClr val="bg2">
                <a:shade val="100000"/>
                <a:hueMod val="100000"/>
                <a:satMod val="110000"/>
                <a:lumMod val="130000"/>
              </a:schemeClr>
            </a:gs>
            <a:gs pos="100000">
              <a:schemeClr val="bg2">
                <a:shade val="78000"/>
                <a:hueMod val="118000"/>
                <a:satMod val="120000"/>
                <a:lumMod val="69000"/>
              </a:schemeClr>
            </a:gs>
          </a:gsLst>
          <a:lin ang="2520000" scaled="0"/>
          <a:tileRect/>
        </a:gradFill>
        <a:effectLst/>
      </p:bgPr>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ar-SA"/>
              <a:t>انقر لتحرير نمط العنوان الرئيسي</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30EF52CC-F3D9-41D4-BCE4-C208E61A3F31}" type="datetimeFigureOut">
              <a:rPr lang="en-US" dirty="0"/>
              <a:pPr/>
              <a:t>10/31/2016</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1"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audio" Target="file:///E:\&#1587;&#1608;&#1585;&#1577;%20&#1575;&#1575;&#1604;&#1571;&#1606;&#1601;&#1575;&#1604;%20&#1575;&#1604;&#1605;&#1606;&#1588;&#1575;&#1608;&#1610;%20&#1605;&#1580;&#1608;&#1583;.mp3" TargetMode="External"/></Relationships>
</file>

<file path=ppt/slides/_rels/slide10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0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0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audio" Target="file:///C:\Documents%20and%20Settings\hums\Desktop\&#1587;&#1608;&#1585;&#1577;%20&#1575;&#1575;&#1604;&#1571;&#1606;&#1601;&#1575;&#1604;%20&#1575;&#1604;&#1605;&#1606;&#1588;&#1575;&#1608;&#1610;%20&#1605;&#1580;&#1608;&#1583;.mp3" TargetMode="External"/></Relationships>
</file>

<file path=ppt/slides/_rels/slide2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audio" Target="file:///C:\Documents%20and%20Settings\hums\Desktop\&#1587;&#1608;&#1585;&#1577;%20&#1575;&#1575;&#1604;&#1571;&#1606;&#1601;&#1575;&#1604;%20&#1575;&#1604;&#1605;&#1606;&#1588;&#1575;&#1608;&#1610;%20&#1605;&#1580;&#1608;&#1583;.mp3"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Layout" Target="../slideLayouts/slideLayout1.xml"/><Relationship Id="rId1" Type="http://schemas.openxmlformats.org/officeDocument/2006/relationships/video" Target="file:///C:\Documents%20and%20Settings\hums\Desktop\&#1575;&#1604;&#1583;&#1603;&#1578;&#1608;&#1585;%20&#1593;&#1604;&#1610;%20&#1575;&#1604;&#1589;&#1604;&#1575;&#1576;&#1610;%20&#1571;&#1576;&#1603;&#1609;%20&#1575;&#1604;&#1581;&#1575;&#1590;&#1585;&#1610;&#1606;%20-%20YouTube.wmv"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0322" y="3807185"/>
            <a:ext cx="8144134" cy="1373070"/>
          </a:xfrm>
        </p:spPr>
        <p:txBody>
          <a:bodyPr/>
          <a:lstStyle/>
          <a:p>
            <a:pPr algn="ctr"/>
            <a:r>
              <a:rPr lang="ar-SA" sz="4000" b="1" dirty="0">
                <a:solidFill>
                  <a:schemeClr val="hlink"/>
                </a:solidFill>
                <a:effectLst>
                  <a:outerShdw blurRad="38100" dist="38100" dir="2700000" algn="tl">
                    <a:srgbClr val="000000"/>
                  </a:outerShdw>
                </a:effectLst>
                <a:cs typeface="AL-Hosam" pitchFamily="2" charset="-78"/>
              </a:rPr>
              <a:t> </a:t>
            </a:r>
            <a:r>
              <a:rPr lang="ar-SA" sz="4800" b="1" dirty="0">
                <a:solidFill>
                  <a:schemeClr val="hlink"/>
                </a:solidFill>
                <a:effectLst>
                  <a:outerShdw blurRad="38100" dist="38100" dir="2700000" algn="tl">
                    <a:srgbClr val="000000"/>
                  </a:outerShdw>
                </a:effectLst>
              </a:rPr>
              <a:t>خطوات </a:t>
            </a:r>
            <a:r>
              <a:rPr lang="ar-SA" sz="4800" b="1" dirty="0">
                <a:solidFill>
                  <a:srgbClr val="4BF7ED"/>
                </a:solidFill>
                <a:effectLst>
                  <a:outerShdw blurRad="38100" dist="38100" dir="2700000" algn="tl">
                    <a:srgbClr val="000000"/>
                  </a:outerShdw>
                </a:effectLst>
              </a:rPr>
              <a:t>التميز في تعليم القرآن الكريم</a:t>
            </a:r>
            <a:r>
              <a:rPr lang="ar-SA" sz="4800" b="1" dirty="0">
                <a:solidFill>
                  <a:schemeClr val="hlink"/>
                </a:solidFill>
                <a:effectLst>
                  <a:outerShdw blurRad="38100" dist="38100" dir="2700000" algn="tl">
                    <a:srgbClr val="000000"/>
                  </a:outerShdw>
                </a:effectLst>
              </a:rPr>
              <a:t/>
            </a:r>
            <a:br>
              <a:rPr lang="ar-SA" sz="4800" b="1" dirty="0">
                <a:solidFill>
                  <a:schemeClr val="hlink"/>
                </a:solidFill>
                <a:effectLst>
                  <a:outerShdw blurRad="38100" dist="38100" dir="2700000" algn="tl">
                    <a:srgbClr val="000000"/>
                  </a:outerShdw>
                </a:effectLst>
              </a:rPr>
            </a:br>
            <a:r>
              <a:rPr lang="ar-SA" sz="4800" dirty="0">
                <a:solidFill>
                  <a:srgbClr val="660033"/>
                </a:solidFill>
                <a:effectLst>
                  <a:outerShdw blurRad="38100" dist="38100" dir="2700000" algn="tl">
                    <a:srgbClr val="000000"/>
                  </a:outerShdw>
                </a:effectLst>
              </a:rPr>
              <a:t/>
            </a:r>
            <a:br>
              <a:rPr lang="ar-SA" sz="4800" dirty="0">
                <a:solidFill>
                  <a:srgbClr val="660033"/>
                </a:solidFill>
                <a:effectLst>
                  <a:outerShdw blurRad="38100" dist="38100" dir="2700000" algn="tl">
                    <a:srgbClr val="000000"/>
                  </a:outerShdw>
                </a:effectLst>
              </a:rPr>
            </a:br>
            <a:endParaRPr lang="ar-SA" sz="4800" dirty="0"/>
          </a:p>
        </p:txBody>
      </p:sp>
      <p:sp>
        <p:nvSpPr>
          <p:cNvPr id="3" name="عنوان فرعي 2"/>
          <p:cNvSpPr>
            <a:spLocks noGrp="1"/>
          </p:cNvSpPr>
          <p:nvPr>
            <p:ph type="subTitle" idx="1"/>
          </p:nvPr>
        </p:nvSpPr>
        <p:spPr/>
        <p:txBody>
          <a:bodyPr>
            <a:noAutofit/>
          </a:bodyPr>
          <a:lstStyle/>
          <a:p>
            <a:pPr algn="ctr">
              <a:defRPr/>
            </a:pPr>
            <a:r>
              <a:rPr lang="ar-SA" b="1" dirty="0"/>
              <a:t>إعداد</a:t>
            </a:r>
          </a:p>
          <a:p>
            <a:pPr algn="ctr">
              <a:defRPr/>
            </a:pPr>
            <a:r>
              <a:rPr lang="ar-SA" sz="4000" b="1" dirty="0"/>
              <a:t>جمال بن إبراهيم </a:t>
            </a:r>
            <a:r>
              <a:rPr lang="ar-SA" sz="4000" b="1" dirty="0" smtClean="0"/>
              <a:t>القرش</a:t>
            </a:r>
          </a:p>
          <a:p>
            <a:pPr algn="ctr">
              <a:defRPr/>
            </a:pPr>
            <a:r>
              <a:rPr lang="ar-SA" sz="2400" b="1" dirty="0" smtClean="0">
                <a:solidFill>
                  <a:srgbClr val="C00000"/>
                </a:solidFill>
              </a:rPr>
              <a:t>شركة تطوير التربية القابضة</a:t>
            </a:r>
            <a:endParaRPr lang="ar-SA" sz="2400" b="1" dirty="0">
              <a:solidFill>
                <a:srgbClr val="C00000"/>
              </a:solidFill>
            </a:endParaRPr>
          </a:p>
          <a:p>
            <a:pPr algn="ctr">
              <a:defRPr/>
            </a:pPr>
            <a:r>
              <a:rPr lang="ar-SA" sz="3200" b="1" dirty="0">
                <a:solidFill>
                  <a:srgbClr val="9900FF"/>
                </a:solidFill>
              </a:rPr>
              <a:t>1438هـ</a:t>
            </a:r>
            <a:endParaRPr lang="ar-SA" sz="2400" dirty="0">
              <a:solidFill>
                <a:srgbClr val="9900FF"/>
              </a:solidFill>
            </a:endParaRPr>
          </a:p>
        </p:txBody>
      </p:sp>
      <p:sp>
        <p:nvSpPr>
          <p:cNvPr id="4" name="عنصر نائب لرقم الشريحة 5"/>
          <p:cNvSpPr>
            <a:spLocks noGrp="1"/>
          </p:cNvSpPr>
          <p:nvPr>
            <p:ph type="sldNum" sz="quarter" idx="12"/>
          </p:nvPr>
        </p:nvSpPr>
        <p:spPr>
          <a:xfrm>
            <a:off x="9569395" y="2814039"/>
            <a:ext cx="1154151" cy="1090789"/>
          </a:xfrm>
        </p:spPr>
        <p:txBody>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fld id="{E1983357-F9A8-4C12-B0FF-63FA4A828908}" type="slidenum">
              <a:rPr lang="ar-SA" altLang="ar-SA"/>
              <a:pPr eaLnBrk="1" hangingPunct="1"/>
              <a:t>1</a:t>
            </a:fld>
            <a:endParaRPr lang="en-US" altLang="ar-SA" dirty="0"/>
          </a:p>
        </p:txBody>
      </p:sp>
    </p:spTree>
    <p:extLst>
      <p:ext uri="{BB962C8B-B14F-4D97-AF65-F5344CB8AC3E}">
        <p14:creationId xmlns:p14="http://schemas.microsoft.com/office/powerpoint/2010/main" xmlns="" val="113408525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رقم الشريحة 5"/>
          <p:cNvSpPr>
            <a:spLocks noGrp="1"/>
          </p:cNvSpPr>
          <p:nvPr>
            <p:ph type="sldNum" sz="quarter" idx="12"/>
          </p:nvPr>
        </p:nvSpPr>
        <p:spPr/>
        <p:txBody>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fld id="{09D6A021-67AA-4FB1-9A9E-11CB68A8AC2B}" type="slidenum">
              <a:rPr lang="ar-SA" altLang="ar-SA"/>
              <a:pPr eaLnBrk="1" hangingPunct="1"/>
              <a:t>10</a:t>
            </a:fld>
            <a:endParaRPr lang="en-US" altLang="ar-SA"/>
          </a:p>
        </p:txBody>
      </p:sp>
      <p:pic>
        <p:nvPicPr>
          <p:cNvPr id="8" name="سورة االأنفال المنشاوي مجود.mp3">
            <a:hlinkClick r:id="" action="ppaction://media"/>
          </p:cNvPr>
          <p:cNvPicPr>
            <a:picLocks noGrp="1" noRot="1" noChangeAspect="1"/>
          </p:cNvPicPr>
          <p:nvPr>
            <p:ph idx="1"/>
            <a:audioFile r:link="rId1"/>
          </p:nvPr>
        </p:nvPicPr>
        <p:blipFill>
          <a:blip r:embed="rId3"/>
          <a:stretch>
            <a:fillRect/>
          </a:stretch>
        </p:blipFill>
        <p:spPr>
          <a:xfrm>
            <a:off x="1404856" y="4826186"/>
            <a:ext cx="304800" cy="304800"/>
          </a:xfrm>
          <a:prstGeom prst="rect">
            <a:avLst/>
          </a:prstGeom>
        </p:spPr>
      </p:pic>
      <p:sp>
        <p:nvSpPr>
          <p:cNvPr id="9" name="Rectangle 3"/>
          <p:cNvSpPr txBox="1">
            <a:spLocks noChangeArrowheads="1"/>
          </p:cNvSpPr>
          <p:nvPr/>
        </p:nvSpPr>
        <p:spPr>
          <a:xfrm>
            <a:off x="1739890" y="2434442"/>
            <a:ext cx="8282883" cy="3062357"/>
          </a:xfrm>
          <a:prstGeom prst="rect">
            <a:avLst/>
          </a:prstGeom>
        </p:spPr>
        <p:txBody>
          <a:bodyPr vert="horz" lIns="91440" tIns="45720" rIns="91440" bIns="45720" rtlCol="0">
            <a:normAutofit/>
          </a:bodyPr>
          <a:lstStyle/>
          <a:p>
            <a:pPr marL="0" marR="0" lvl="0" indent="0" algn="ctr" defTabSz="914400" rtl="1" eaLnBrk="1" fontAlgn="auto" latinLnBrk="0" hangingPunct="1">
              <a:lnSpc>
                <a:spcPct val="80000"/>
              </a:lnSpc>
              <a:spcBef>
                <a:spcPts val="1000"/>
              </a:spcBef>
              <a:spcAft>
                <a:spcPts val="0"/>
              </a:spcAft>
              <a:buClrTx/>
              <a:buSzTx/>
              <a:buFont typeface="Arial" panose="020B0604020202020204" pitchFamily="34" charset="0"/>
              <a:buNone/>
              <a:tabLst/>
              <a:defRPr/>
            </a:pPr>
            <a:r>
              <a:rPr kumimoji="0" lang="ar-SA" sz="4000" b="1" i="0" u="none" strike="noStrike" kern="1200" cap="none" spc="0" normalizeH="0" baseline="0" noProof="0" dirty="0" smtClean="0">
                <a:ln w="0"/>
                <a:solidFill>
                  <a:schemeClr val="tx1"/>
                </a:solidFill>
                <a:effectLst>
                  <a:outerShdw blurRad="38100" dist="19050" dir="2700000" algn="tl" rotWithShape="0">
                    <a:schemeClr val="dk1">
                      <a:alpha val="40000"/>
                    </a:schemeClr>
                  </a:outerShdw>
                </a:effectLst>
                <a:uLnTx/>
                <a:uFillTx/>
                <a:latin typeface="+mn-lt"/>
                <a:ea typeface="+mn-ea"/>
                <a:cs typeface="+mn-cs"/>
              </a:rPr>
              <a:t>نشاط (1)</a:t>
            </a:r>
          </a:p>
          <a:p>
            <a:pPr marL="0" marR="0" lvl="0" indent="0" algn="ctr" defTabSz="914400" rtl="1" eaLnBrk="1" fontAlgn="auto" latinLnBrk="0" hangingPunct="1">
              <a:lnSpc>
                <a:spcPct val="80000"/>
              </a:lnSpc>
              <a:spcBef>
                <a:spcPts val="1000"/>
              </a:spcBef>
              <a:spcAft>
                <a:spcPts val="0"/>
              </a:spcAft>
              <a:buClrTx/>
              <a:buSzTx/>
              <a:buFont typeface="Arial" panose="020B0604020202020204" pitchFamily="34" charset="0"/>
              <a:buNone/>
              <a:tabLst/>
              <a:defRPr/>
            </a:pPr>
            <a:r>
              <a:rPr kumimoji="0" lang="ar-SA" sz="4000" b="1" i="0" u="none" strike="noStrike" kern="1200" cap="none" spc="0" normalizeH="0" baseline="0" noProof="0" dirty="0" smtClean="0">
                <a:ln w="0"/>
                <a:solidFill>
                  <a:srgbClr val="9900FF"/>
                </a:solidFill>
                <a:effectLst>
                  <a:outerShdw blurRad="38100" dist="19050" dir="2700000" algn="tl" rotWithShape="0">
                    <a:schemeClr val="dk1">
                      <a:alpha val="40000"/>
                    </a:schemeClr>
                  </a:outerShdw>
                </a:effectLst>
                <a:uLnTx/>
                <a:uFillTx/>
                <a:latin typeface="+mn-lt"/>
                <a:ea typeface="+mn-ea"/>
                <a:cs typeface="+mn-cs"/>
                <a:sym typeface="AGA Arabesque Desktop" pitchFamily="2" charset="2"/>
              </a:rPr>
              <a:t>ما علاقة الإيمان بالقرآن ؟</a:t>
            </a:r>
            <a:endParaRPr kumimoji="0" lang="ar-SA" sz="3600" b="1" i="0" u="none" strike="noStrike" kern="1200" cap="none" spc="0" normalizeH="0" baseline="0" noProof="0" dirty="0" smtClean="0">
              <a:ln w="0"/>
              <a:solidFill>
                <a:srgbClr val="9900FF"/>
              </a:solidFill>
              <a:effectLst>
                <a:outerShdw blurRad="38100" dist="19050" dir="2700000" algn="tl" rotWithShape="0">
                  <a:schemeClr val="dk1">
                    <a:alpha val="40000"/>
                  </a:schemeClr>
                </a:outerShdw>
              </a:effectLst>
              <a:uLnTx/>
              <a:uFillTx/>
              <a:latin typeface="+mn-lt"/>
              <a:ea typeface="+mn-ea"/>
              <a:cs typeface="+mn-cs"/>
              <a:sym typeface="AGA Arabesque Desktop" pitchFamily="2" charset="2"/>
            </a:endParaRPr>
          </a:p>
          <a:p>
            <a:pPr marL="0" marR="0" lvl="0" indent="0" algn="ctr" defTabSz="914400" rtl="1" eaLnBrk="1" fontAlgn="auto" latinLnBrk="0" hangingPunct="1">
              <a:lnSpc>
                <a:spcPct val="80000"/>
              </a:lnSpc>
              <a:spcBef>
                <a:spcPts val="1000"/>
              </a:spcBef>
              <a:spcAft>
                <a:spcPts val="0"/>
              </a:spcAft>
              <a:buClrTx/>
              <a:buSzTx/>
              <a:buFont typeface="Arial" panose="020B0604020202020204" pitchFamily="34" charset="0"/>
              <a:buNone/>
              <a:tabLst/>
              <a:defRPr/>
            </a:pPr>
            <a:endParaRPr kumimoji="0" lang="ar-SA" sz="4000" b="0" i="0" u="none" strike="noStrike" kern="1200" cap="none" spc="0" normalizeH="0" baseline="0" noProof="0" dirty="0" smtClean="0">
              <a:ln w="0"/>
              <a:solidFill>
                <a:schemeClr val="tx1"/>
              </a:solidFill>
              <a:effectLst>
                <a:outerShdw blurRad="38100" dist="19050" dir="2700000" algn="tl" rotWithShape="0">
                  <a:schemeClr val="dk1">
                    <a:alpha val="40000"/>
                  </a:schemeClr>
                </a:outerShdw>
              </a:effectLst>
              <a:uLnTx/>
              <a:uFillTx/>
              <a:latin typeface="+mn-lt"/>
              <a:ea typeface="+mn-ea"/>
              <a:cs typeface="+mn-cs"/>
            </a:endParaRPr>
          </a:p>
          <a:p>
            <a:pPr marL="0" marR="0" lvl="0" indent="0" algn="r" defTabSz="914400" rtl="1" eaLnBrk="1" fontAlgn="auto" latinLnBrk="0" hangingPunct="1">
              <a:lnSpc>
                <a:spcPct val="80000"/>
              </a:lnSpc>
              <a:spcBef>
                <a:spcPts val="1000"/>
              </a:spcBef>
              <a:spcAft>
                <a:spcPts val="0"/>
              </a:spcAft>
              <a:buClrTx/>
              <a:buSzTx/>
              <a:buFont typeface="Arial" panose="020B0604020202020204" pitchFamily="34" charset="0"/>
              <a:buNone/>
              <a:tabLst/>
              <a:defRPr/>
            </a:pPr>
            <a:endParaRPr kumimoji="0" lang="ar-SA" sz="3600" b="0" i="0" u="none" strike="noStrike" kern="1200" cap="none" spc="0" normalizeH="0" baseline="0" noProof="0" dirty="0">
              <a:ln w="0"/>
              <a:solidFill>
                <a:schemeClr val="tx1"/>
              </a:solidFill>
              <a:effectLst>
                <a:outerShdw blurRad="38100" dist="19050" dir="2700000" algn="tl" rotWithShape="0">
                  <a:schemeClr val="dk1">
                    <a:alpha val="40000"/>
                  </a:schemeClr>
                </a:outerShdw>
              </a:effectLst>
              <a:uLnTx/>
              <a:uFillTx/>
              <a:latin typeface="+mn-lt"/>
              <a:ea typeface="+mn-ea"/>
              <a:cs typeface="+mn-cs"/>
            </a:endParaRPr>
          </a:p>
        </p:txBody>
      </p:sp>
      <p:sp>
        <p:nvSpPr>
          <p:cNvPr id="10" name="مستطيل 9"/>
          <p:cNvSpPr/>
          <p:nvPr/>
        </p:nvSpPr>
        <p:spPr>
          <a:xfrm>
            <a:off x="3681351" y="1068779"/>
            <a:ext cx="4268159" cy="634020"/>
          </a:xfrm>
          <a:prstGeom prst="rect">
            <a:avLst/>
          </a:prstGeom>
        </p:spPr>
        <p:txBody>
          <a:bodyPr wrap="square">
            <a:spAutoFit/>
          </a:bodyPr>
          <a:lstStyle/>
          <a:p>
            <a:pPr lvl="0" algn="ctr" defTabSz="914400" rtl="1">
              <a:lnSpc>
                <a:spcPct val="80000"/>
              </a:lnSpc>
              <a:spcBef>
                <a:spcPts val="1000"/>
              </a:spcBef>
              <a:defRPr/>
            </a:pPr>
            <a:r>
              <a:rPr lang="ar-SA" sz="4400" b="1" dirty="0" smtClean="0">
                <a:ln w="0"/>
                <a:solidFill>
                  <a:srgbClr val="FFFF00"/>
                </a:solidFill>
                <a:effectLst>
                  <a:outerShdw blurRad="38100" dist="19050" dir="2700000" algn="tl" rotWithShape="0">
                    <a:schemeClr val="dk1">
                      <a:alpha val="40000"/>
                    </a:schemeClr>
                  </a:outerShdw>
                </a:effectLst>
              </a:rPr>
              <a:t>التربية الإيمانية</a:t>
            </a:r>
            <a:endParaRPr lang="ar-SA" sz="4400" b="1" dirty="0" smtClean="0">
              <a:ln w="0"/>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xmlns="" val="97060704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8"/>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3971775" fill="hold"/>
                                        <p:tgtEl>
                                          <p:spTgt spid="8"/>
                                        </p:tgtEl>
                                      </p:cBhvr>
                                    </p:cmd>
                                  </p:childTnLst>
                                </p:cTn>
                              </p:par>
                            </p:childTnLst>
                          </p:cTn>
                        </p:par>
                      </p:childTnLst>
                    </p:cTn>
                  </p:par>
                </p:childTnLst>
              </p:cTn>
              <p:nextCondLst>
                <p:cond evt="onClick" delay="0">
                  <p:tgtEl>
                    <p:spTgt spid="8"/>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8"/>
                </p:tgtEl>
              </p:cMediaNode>
            </p:audio>
          </p:childTnLst>
        </p:cTn>
      </p:par>
    </p:tnLst>
  </p:timing>
</p:sld>
</file>

<file path=ppt/slides/slide10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 name="عنصر نائب لرقم الشريحة 3"/>
          <p:cNvSpPr>
            <a:spLocks noGrp="1"/>
          </p:cNvSpPr>
          <p:nvPr>
            <p:ph type="sldNum" sz="quarter" idx="12"/>
          </p:nvPr>
        </p:nvSpPr>
        <p:spPr/>
        <p:txBody>
          <a:bodyPr/>
          <a:lstStyle/>
          <a:p>
            <a:pPr>
              <a:defRPr/>
            </a:pPr>
            <a:fld id="{227D66BF-7ECF-4839-AA87-A1818477A84E}" type="slidenum">
              <a:rPr lang="ar-SA"/>
              <a:pPr>
                <a:defRPr/>
              </a:pPr>
              <a:t>100</a:t>
            </a:fld>
            <a:endParaRPr lang="en-US"/>
          </a:p>
        </p:txBody>
      </p:sp>
      <p:graphicFrame>
        <p:nvGraphicFramePr>
          <p:cNvPr id="1596418" name="Group 2"/>
          <p:cNvGraphicFramePr>
            <a:graphicFrameLocks noGrp="1"/>
          </p:cNvGraphicFramePr>
          <p:nvPr/>
        </p:nvGraphicFramePr>
        <p:xfrm>
          <a:off x="805218" y="2018661"/>
          <a:ext cx="9512490" cy="4587537"/>
        </p:xfrm>
        <a:graphic>
          <a:graphicData uri="http://schemas.openxmlformats.org/drawingml/2006/table">
            <a:tbl>
              <a:tblPr rtl="1">
                <a:tableStyleId>{284E427A-3D55-4303-BF80-6455036E1DE7}</a:tableStyleId>
              </a:tblPr>
              <a:tblGrid>
                <a:gridCol w="2952190"/>
                <a:gridCol w="6560300"/>
              </a:tblGrid>
              <a:tr h="470535">
                <a:tc>
                  <a:txBody>
                    <a:bodyPr/>
                    <a:lstStyle/>
                    <a:p>
                      <a:pPr marL="0" marR="0" lvl="0" indent="0" algn="ctr" defTabSz="914400" rtl="1" eaLnBrk="1" fontAlgn="base" latinLnBrk="0" hangingPunct="1">
                        <a:lnSpc>
                          <a:spcPct val="100000"/>
                        </a:lnSpc>
                        <a:spcBef>
                          <a:spcPct val="0"/>
                        </a:spcBef>
                        <a:spcAft>
                          <a:spcPct val="0"/>
                        </a:spcAft>
                        <a:buClr>
                          <a:schemeClr val="hlink"/>
                        </a:buClr>
                        <a:buSzPct val="60000"/>
                        <a:buFont typeface="Wingdings" pitchFamily="2" charset="2"/>
                        <a:buNone/>
                        <a:tabLst/>
                      </a:pPr>
                      <a:r>
                        <a:rPr kumimoji="0" lang="ar-SA" altLang="en-US" sz="3600" u="none" strike="noStrike" cap="none" normalizeH="0" baseline="0" dirty="0" smtClean="0">
                          <a:ln>
                            <a:noFill/>
                          </a:ln>
                          <a:solidFill>
                            <a:srgbClr val="FF0000"/>
                          </a:solidFill>
                          <a:effectLst>
                            <a:outerShdw blurRad="38100" dist="38100" dir="2700000" algn="tl">
                              <a:srgbClr val="000000"/>
                            </a:outerShdw>
                          </a:effectLst>
                        </a:rPr>
                        <a:t>سورة</a:t>
                      </a:r>
                      <a:endParaRPr kumimoji="0" lang="ar-SA" altLang="en-US" sz="3600" b="0" i="0" u="none" strike="noStrike" cap="none" normalizeH="0" baseline="0" dirty="0" smtClean="0">
                        <a:ln>
                          <a:noFill/>
                        </a:ln>
                        <a:solidFill>
                          <a:srgbClr val="FF0000"/>
                        </a:solidFill>
                        <a:effectLst>
                          <a:outerShdw blurRad="38100" dist="38100" dir="2700000" algn="tl">
                            <a:srgbClr val="000000"/>
                          </a:outerShdw>
                        </a:effectLst>
                        <a:latin typeface="Times New Roman" pitchFamily="18" charset="0"/>
                        <a:cs typeface="Times New Roman" pitchFamily="18" charset="0"/>
                      </a:endParaRPr>
                    </a:p>
                  </a:txBody>
                  <a:tcPr marL="120000" marR="120000" marT="46800" marB="46800" horzOverflow="overflow"/>
                </a:tc>
                <a:tc>
                  <a:txBody>
                    <a:bodyPr/>
                    <a:lstStyle/>
                    <a:p>
                      <a:pPr marL="0" marR="0" lvl="0" indent="0" algn="ctr" defTabSz="914400" rtl="1" eaLnBrk="1" fontAlgn="base" latinLnBrk="0" hangingPunct="1">
                        <a:lnSpc>
                          <a:spcPct val="100000"/>
                        </a:lnSpc>
                        <a:spcBef>
                          <a:spcPct val="0"/>
                        </a:spcBef>
                        <a:spcAft>
                          <a:spcPct val="0"/>
                        </a:spcAft>
                        <a:buClr>
                          <a:schemeClr val="hlink"/>
                        </a:buClr>
                        <a:buSzPct val="60000"/>
                        <a:buFont typeface="Wingdings" pitchFamily="2" charset="2"/>
                        <a:buNone/>
                        <a:tabLst/>
                      </a:pPr>
                      <a:r>
                        <a:rPr kumimoji="0" lang="ar-SA" altLang="en-US" sz="3600" u="none" strike="noStrike" cap="none" normalizeH="0" baseline="0" dirty="0" smtClean="0">
                          <a:ln>
                            <a:noFill/>
                          </a:ln>
                          <a:solidFill>
                            <a:srgbClr val="FF0000"/>
                          </a:solidFill>
                          <a:effectLst>
                            <a:outerShdw blurRad="38100" dist="38100" dir="2700000" algn="tl">
                              <a:srgbClr val="000000"/>
                            </a:outerShdw>
                          </a:effectLst>
                        </a:rPr>
                        <a:t>سبب النزول</a:t>
                      </a:r>
                      <a:endParaRPr kumimoji="0" lang="ar-SA" altLang="en-US" sz="3600" b="0" i="0" u="none" strike="noStrike" cap="none" normalizeH="0" baseline="0" dirty="0" smtClean="0">
                        <a:ln>
                          <a:noFill/>
                        </a:ln>
                        <a:solidFill>
                          <a:srgbClr val="FF0000"/>
                        </a:solidFill>
                        <a:effectLst>
                          <a:outerShdw blurRad="38100" dist="38100" dir="2700000" algn="tl">
                            <a:srgbClr val="000000"/>
                          </a:outerShdw>
                        </a:effectLst>
                        <a:latin typeface="Times New Roman" pitchFamily="18" charset="0"/>
                        <a:cs typeface="Times New Roman" pitchFamily="18" charset="0"/>
                      </a:endParaRPr>
                    </a:p>
                  </a:txBody>
                  <a:tcPr marL="120000" marR="120000" marT="46800" marB="46800" horzOverflow="overflow"/>
                </a:tc>
              </a:tr>
              <a:tr h="1168403">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SA" altLang="en-US" sz="3200" u="none" strike="noStrike" cap="none" normalizeH="0" baseline="0" dirty="0" smtClean="0">
                          <a:ln>
                            <a:noFill/>
                          </a:ln>
                          <a:solidFill>
                            <a:srgbClr val="C00000"/>
                          </a:solidFill>
                          <a:effectLst>
                            <a:outerShdw blurRad="38100" dist="38100" dir="2700000" algn="tl">
                              <a:srgbClr val="000000"/>
                            </a:outerShdw>
                          </a:effectLst>
                        </a:rPr>
                        <a:t>النبأ</a:t>
                      </a:r>
                      <a:endParaRPr kumimoji="0" lang="ar-SA" altLang="en-US" sz="3200" b="1" i="0" u="none" strike="noStrike" cap="none" normalizeH="0" baseline="0" dirty="0" smtClean="0">
                        <a:ln>
                          <a:noFill/>
                        </a:ln>
                        <a:solidFill>
                          <a:srgbClr val="C00000"/>
                        </a:solidFill>
                        <a:effectLst>
                          <a:outerShdw blurRad="38100" dist="38100" dir="2700000" algn="tl">
                            <a:srgbClr val="000000"/>
                          </a:outerShdw>
                        </a:effectLst>
                        <a:latin typeface="Times New Roman" pitchFamily="18" charset="0"/>
                        <a:cs typeface="Times New Roman" pitchFamily="18" charset="0"/>
                      </a:endParaRPr>
                    </a:p>
                    <a:p>
                      <a:endParaRPr lang="ar-SA" dirty="0">
                        <a:solidFill>
                          <a:srgbClr val="C00000"/>
                        </a:solidFill>
                      </a:endParaRPr>
                    </a:p>
                  </a:txBody>
                  <a:tcPr marL="120000" marR="120000" marT="46800" marB="46800" horzOverflow="overflow"/>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60000"/>
                        <a:buFontTx/>
                        <a:buNone/>
                        <a:tabLst/>
                      </a:pPr>
                      <a:endParaRPr kumimoji="0" lang="ar-SA" altLang="en-US" sz="2400" u="none" strike="noStrike" cap="none" normalizeH="0" baseline="0" dirty="0" smtClean="0">
                        <a:ln>
                          <a:noFill/>
                        </a:ln>
                        <a:effectLst>
                          <a:outerShdw blurRad="38100" dist="38100" dir="2700000" algn="tl">
                            <a:srgbClr val="FFFFFF"/>
                          </a:outerShdw>
                        </a:effectLst>
                      </a:endParaRPr>
                    </a:p>
                  </a:txBody>
                  <a:tcPr marL="120000" marR="120000" marT="46800" marB="46800" horzOverflow="overflow"/>
                </a:tc>
              </a:tr>
              <a:tr h="1388447">
                <a:tc>
                  <a:txBody>
                    <a:bodyPr/>
                    <a:lstStyle/>
                    <a:p>
                      <a:pPr marL="0" marR="0" lvl="0" indent="0" algn="ctr" defTabSz="914400" rtl="1" eaLnBrk="1" fontAlgn="base" latinLnBrk="0" hangingPunct="1">
                        <a:lnSpc>
                          <a:spcPct val="100000"/>
                        </a:lnSpc>
                        <a:spcBef>
                          <a:spcPct val="0"/>
                        </a:spcBef>
                        <a:spcAft>
                          <a:spcPct val="0"/>
                        </a:spcAft>
                        <a:buClr>
                          <a:schemeClr val="hlink"/>
                        </a:buClr>
                        <a:buSzPct val="60000"/>
                        <a:buFont typeface="Wingdings" pitchFamily="2" charset="2"/>
                        <a:buNone/>
                        <a:tabLst/>
                      </a:pPr>
                      <a:r>
                        <a:rPr kumimoji="0" lang="ar-SA" altLang="en-US" sz="3600" u="none" strike="noStrike" cap="none" normalizeH="0" baseline="0" dirty="0" smtClean="0">
                          <a:ln>
                            <a:noFill/>
                          </a:ln>
                          <a:solidFill>
                            <a:srgbClr val="C00000"/>
                          </a:solidFill>
                          <a:effectLst>
                            <a:outerShdw blurRad="38100" dist="38100" dir="2700000" algn="tl">
                              <a:srgbClr val="000000"/>
                            </a:outerShdw>
                          </a:effectLst>
                        </a:rPr>
                        <a:t>النازعات</a:t>
                      </a:r>
                      <a:endParaRPr kumimoji="0" lang="ar-SA" altLang="en-US" sz="3600" b="1" i="0" u="none" strike="noStrike" cap="none" normalizeH="0" baseline="0" dirty="0" smtClean="0">
                        <a:ln>
                          <a:noFill/>
                        </a:ln>
                        <a:solidFill>
                          <a:srgbClr val="C00000"/>
                        </a:solidFill>
                        <a:effectLst>
                          <a:outerShdw blurRad="38100" dist="38100" dir="2700000" algn="tl">
                            <a:srgbClr val="000000"/>
                          </a:outerShdw>
                        </a:effectLst>
                        <a:latin typeface="Times New Roman" pitchFamily="18" charset="0"/>
                        <a:cs typeface="Times New Roman" pitchFamily="18" charset="0"/>
                      </a:endParaRPr>
                    </a:p>
                  </a:txBody>
                  <a:tcPr marL="120000" marR="120000" marT="46800" marB="46800" horzOverflow="overflow"/>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60000"/>
                        <a:buFontTx/>
                        <a:buNone/>
                        <a:tabLst/>
                      </a:pPr>
                      <a:endParaRPr kumimoji="0" lang="ar-SA" altLang="en-US" sz="1800" u="none" strike="noStrike" cap="none" normalizeH="0" baseline="0" dirty="0" smtClean="0">
                        <a:ln>
                          <a:noFill/>
                        </a:ln>
                        <a:effectLst>
                          <a:outerShdw blurRad="38100" dist="38100" dir="2700000" algn="tl">
                            <a:srgbClr val="FFFFFF"/>
                          </a:outerShdw>
                        </a:effectLst>
                      </a:endParaRPr>
                    </a:p>
                    <a:p>
                      <a:pPr marL="0" marR="0" lvl="0" indent="0" algn="r" defTabSz="914400" rtl="1" eaLnBrk="1" fontAlgn="base" latinLnBrk="0" hangingPunct="1">
                        <a:lnSpc>
                          <a:spcPct val="100000"/>
                        </a:lnSpc>
                        <a:spcBef>
                          <a:spcPct val="20000"/>
                        </a:spcBef>
                        <a:spcAft>
                          <a:spcPct val="0"/>
                        </a:spcAft>
                        <a:buClr>
                          <a:schemeClr val="hlink"/>
                        </a:buClr>
                        <a:buSzPct val="60000"/>
                        <a:buFontTx/>
                        <a:buNone/>
                        <a:tabLst/>
                      </a:pPr>
                      <a:endParaRPr kumimoji="0" lang="ar-SA" altLang="en-US" sz="1800" u="none" strike="noStrike" cap="none" normalizeH="0" baseline="0" dirty="0" smtClean="0">
                        <a:ln>
                          <a:noFill/>
                        </a:ln>
                        <a:effectLst>
                          <a:outerShdw blurRad="38100" dist="38100" dir="2700000" algn="tl">
                            <a:srgbClr val="FFFFFF"/>
                          </a:outerShdw>
                        </a:effectLst>
                      </a:endParaRPr>
                    </a:p>
                    <a:p>
                      <a:pPr marL="0" marR="0" lvl="0" indent="0" algn="r" defTabSz="914400" rtl="1" eaLnBrk="1" fontAlgn="base" latinLnBrk="0" hangingPunct="1">
                        <a:lnSpc>
                          <a:spcPct val="100000"/>
                        </a:lnSpc>
                        <a:spcBef>
                          <a:spcPct val="20000"/>
                        </a:spcBef>
                        <a:spcAft>
                          <a:spcPct val="0"/>
                        </a:spcAft>
                        <a:buClr>
                          <a:schemeClr val="hlink"/>
                        </a:buClr>
                        <a:buSzPct val="60000"/>
                        <a:buFontTx/>
                        <a:buNone/>
                        <a:tabLst/>
                      </a:pPr>
                      <a:endParaRPr kumimoji="0" lang="ar-SA" altLang="en-US" sz="1800" u="none" strike="noStrike" cap="none" normalizeH="0" baseline="0" dirty="0" smtClean="0">
                        <a:ln>
                          <a:noFill/>
                        </a:ln>
                        <a:effectLst>
                          <a:outerShdw blurRad="38100" dist="38100" dir="2700000" algn="tl">
                            <a:srgbClr val="FFFFFF"/>
                          </a:outerShdw>
                        </a:effectLst>
                      </a:endParaRPr>
                    </a:p>
                    <a:p>
                      <a:pPr marL="0" marR="0" lvl="0" indent="0" algn="r" defTabSz="914400" rtl="1" eaLnBrk="1" fontAlgn="base" latinLnBrk="0" hangingPunct="1">
                        <a:lnSpc>
                          <a:spcPct val="100000"/>
                        </a:lnSpc>
                        <a:spcBef>
                          <a:spcPct val="20000"/>
                        </a:spcBef>
                        <a:spcAft>
                          <a:spcPct val="0"/>
                        </a:spcAft>
                        <a:buClr>
                          <a:schemeClr val="hlink"/>
                        </a:buClr>
                        <a:buSzPct val="60000"/>
                        <a:buFontTx/>
                        <a:buNone/>
                        <a:tabLst/>
                      </a:pPr>
                      <a:endParaRPr kumimoji="0" lang="en-US" altLang="en-US" sz="1800" b="1" i="0" u="none" strike="noStrike" cap="none" normalizeH="0" baseline="0" dirty="0" smtClean="0">
                        <a:ln>
                          <a:noFill/>
                        </a:ln>
                        <a:solidFill>
                          <a:schemeClr val="tx1"/>
                        </a:solidFill>
                        <a:effectLst>
                          <a:outerShdw blurRad="38100" dist="38100" dir="2700000" algn="tl">
                            <a:srgbClr val="FFFFFF"/>
                          </a:outerShdw>
                        </a:effectLst>
                        <a:latin typeface="Times New Roman" pitchFamily="18" charset="0"/>
                        <a:cs typeface="Arial" pitchFamily="34" charset="0"/>
                      </a:endParaRPr>
                    </a:p>
                  </a:txBody>
                  <a:tcPr marL="120000" marR="120000" marT="46800" marB="46800" horzOverflow="overflow"/>
                </a:tc>
              </a:tr>
              <a:tr h="1388447">
                <a:tc>
                  <a:txBody>
                    <a:bodyPr/>
                    <a:lstStyle/>
                    <a:p>
                      <a:pPr marL="0" marR="0" lvl="0" indent="0" algn="ctr" defTabSz="914400" rtl="1" eaLnBrk="1" fontAlgn="base" latinLnBrk="0" hangingPunct="1">
                        <a:lnSpc>
                          <a:spcPct val="100000"/>
                        </a:lnSpc>
                        <a:spcBef>
                          <a:spcPct val="0"/>
                        </a:spcBef>
                        <a:spcAft>
                          <a:spcPct val="0"/>
                        </a:spcAft>
                        <a:buClr>
                          <a:schemeClr val="hlink"/>
                        </a:buClr>
                        <a:buSzPct val="60000"/>
                        <a:buFont typeface="Wingdings" pitchFamily="2" charset="2"/>
                        <a:buNone/>
                        <a:tabLst/>
                      </a:pPr>
                      <a:r>
                        <a:rPr kumimoji="0" lang="ar-SA" altLang="en-US" sz="3200" u="none" strike="noStrike" cap="none" normalizeH="0" baseline="0" dirty="0" smtClean="0">
                          <a:ln>
                            <a:noFill/>
                          </a:ln>
                          <a:solidFill>
                            <a:srgbClr val="C00000"/>
                          </a:solidFill>
                          <a:effectLst>
                            <a:outerShdw blurRad="38100" dist="38100" dir="2700000" algn="tl">
                              <a:srgbClr val="000000"/>
                            </a:outerShdw>
                          </a:effectLst>
                        </a:rPr>
                        <a:t>المطففين</a:t>
                      </a:r>
                      <a:endParaRPr kumimoji="0" lang="ar-SA" altLang="en-US" sz="3200" b="1" i="0" u="none" strike="noStrike" cap="none" normalizeH="0" baseline="0" dirty="0" smtClean="0">
                        <a:ln>
                          <a:noFill/>
                        </a:ln>
                        <a:solidFill>
                          <a:srgbClr val="C00000"/>
                        </a:solidFill>
                        <a:effectLst>
                          <a:outerShdw blurRad="38100" dist="38100" dir="2700000" algn="tl">
                            <a:srgbClr val="000000"/>
                          </a:outerShdw>
                        </a:effectLst>
                        <a:latin typeface="Times New Roman" pitchFamily="18" charset="0"/>
                        <a:cs typeface="Times New Roman" pitchFamily="18" charset="0"/>
                      </a:endParaRPr>
                    </a:p>
                  </a:txBody>
                  <a:tcPr marL="120000" marR="120000" marT="46800" marB="46800" horzOverflow="overflow"/>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60000"/>
                        <a:buFontTx/>
                        <a:buNone/>
                        <a:tabLst/>
                      </a:pPr>
                      <a:endParaRPr kumimoji="0" lang="en-US" altLang="en-US" sz="1800" b="1" i="0" u="none" strike="noStrike" cap="none" normalizeH="0" baseline="0" dirty="0" smtClean="0">
                        <a:ln>
                          <a:noFill/>
                        </a:ln>
                        <a:solidFill>
                          <a:schemeClr val="tx1"/>
                        </a:solidFill>
                        <a:effectLst>
                          <a:outerShdw blurRad="38100" dist="38100" dir="2700000" algn="tl">
                            <a:srgbClr val="FFFFFF"/>
                          </a:outerShdw>
                        </a:effectLst>
                        <a:latin typeface="Times New Roman" pitchFamily="18" charset="0"/>
                        <a:cs typeface="Arial" pitchFamily="34" charset="0"/>
                      </a:endParaRPr>
                    </a:p>
                  </a:txBody>
                  <a:tcPr marL="120000" marR="120000" marT="46800" marB="46800" horzOverflow="overflow"/>
                </a:tc>
              </a:tr>
            </a:tbl>
          </a:graphicData>
        </a:graphic>
      </p:graphicFrame>
      <p:sp>
        <p:nvSpPr>
          <p:cNvPr id="126993" name="Rectangle 159"/>
          <p:cNvSpPr>
            <a:spLocks noChangeArrowheads="1"/>
          </p:cNvSpPr>
          <p:nvPr/>
        </p:nvSpPr>
        <p:spPr bwMode="auto">
          <a:xfrm>
            <a:off x="1847851" y="3367089"/>
            <a:ext cx="181822" cy="679290"/>
          </a:xfrm>
          <a:prstGeom prst="rect">
            <a:avLst/>
          </a:prstGeom>
          <a:noFill/>
          <a:ln w="12700" cap="sq">
            <a:noFill/>
            <a:miter lim="800000"/>
            <a:headEnd/>
            <a:tailEnd/>
          </a:ln>
        </p:spPr>
        <p:txBody>
          <a:bodyPr wrap="none" lIns="90000" tIns="46800" rIns="90000" bIns="46800" anchor="ctr">
            <a:spAutoFit/>
          </a:bodyPr>
          <a:lstStyle/>
          <a:p>
            <a:pPr algn="l" rtl="0"/>
            <a:r>
              <a:rPr lang="en-US" altLang="en-US" sz="1400">
                <a:cs typeface="Times New Roman" pitchFamily="18" charset="0"/>
              </a:rPr>
              <a:t/>
            </a:r>
            <a:br>
              <a:rPr lang="en-US" altLang="en-US" sz="1400">
                <a:cs typeface="Times New Roman" pitchFamily="18" charset="0"/>
              </a:rPr>
            </a:br>
            <a:endParaRPr lang="en-US" altLang="en-US" sz="2400">
              <a:cs typeface="Times New Roman" pitchFamily="18" charset="0"/>
            </a:endParaRPr>
          </a:p>
        </p:txBody>
      </p:sp>
      <p:sp>
        <p:nvSpPr>
          <p:cNvPr id="126994" name="Oval 20"/>
          <p:cNvSpPr>
            <a:spLocks noChangeArrowheads="1"/>
          </p:cNvSpPr>
          <p:nvPr/>
        </p:nvSpPr>
        <p:spPr bwMode="auto">
          <a:xfrm>
            <a:off x="383118" y="6416675"/>
            <a:ext cx="2400300" cy="325438"/>
          </a:xfrm>
          <a:prstGeom prst="ellipse">
            <a:avLst/>
          </a:prstGeom>
          <a:solidFill>
            <a:schemeClr val="accent1"/>
          </a:solidFill>
          <a:ln w="9525">
            <a:noFill/>
            <a:round/>
            <a:headEnd/>
            <a:tailEnd/>
          </a:ln>
        </p:spPr>
        <p:txBody>
          <a:bodyPr wrap="none" anchor="ctr"/>
          <a:lstStyle/>
          <a:p>
            <a:pPr algn="ctr"/>
            <a:r>
              <a:rPr lang="ar-SA">
                <a:solidFill>
                  <a:srgbClr val="6600CC"/>
                </a:solidFill>
              </a:rPr>
              <a:t>أ/ جمال القرش</a:t>
            </a:r>
            <a:endParaRPr lang="en-US">
              <a:solidFill>
                <a:srgbClr val="6600CC"/>
              </a:solidFill>
            </a:endParaRPr>
          </a:p>
        </p:txBody>
      </p:sp>
      <p:sp>
        <p:nvSpPr>
          <p:cNvPr id="126995" name="Rectangle 21"/>
          <p:cNvSpPr>
            <a:spLocks noChangeArrowheads="1"/>
          </p:cNvSpPr>
          <p:nvPr/>
        </p:nvSpPr>
        <p:spPr bwMode="auto">
          <a:xfrm>
            <a:off x="4222751" y="6416676"/>
            <a:ext cx="4078816" cy="333375"/>
          </a:xfrm>
          <a:prstGeom prst="rect">
            <a:avLst/>
          </a:prstGeom>
          <a:solidFill>
            <a:schemeClr val="accent1">
              <a:alpha val="38039"/>
            </a:schemeClr>
          </a:solidFill>
          <a:ln w="9525">
            <a:noFill/>
            <a:miter lim="800000"/>
            <a:headEnd/>
            <a:tailEnd/>
          </a:ln>
        </p:spPr>
        <p:txBody>
          <a:bodyPr wrap="none" anchor="ctr"/>
          <a:lstStyle/>
          <a:p>
            <a:pPr algn="ctr"/>
            <a:r>
              <a:rPr lang="ar-SA" altLang="en-US" sz="2000" b="1">
                <a:solidFill>
                  <a:srgbClr val="6600CC"/>
                </a:solidFill>
              </a:rPr>
              <a:t>جوال  نفائس القرآن</a:t>
            </a:r>
            <a:r>
              <a:rPr lang="ar-SA" altLang="en-US" sz="2000" b="1">
                <a:solidFill>
                  <a:srgbClr val="00CC00"/>
                </a:solidFill>
              </a:rPr>
              <a:t>  </a:t>
            </a:r>
            <a:r>
              <a:rPr lang="ar-SA" altLang="en-US" sz="2000" b="1">
                <a:solidFill>
                  <a:srgbClr val="CC3300"/>
                </a:solidFill>
              </a:rPr>
              <a:t>800253</a:t>
            </a:r>
            <a:endParaRPr lang="en-US" sz="2000" b="1">
              <a:solidFill>
                <a:srgbClr val="CC3300"/>
              </a:solidFill>
            </a:endParaRPr>
          </a:p>
        </p:txBody>
      </p:sp>
      <p:sp>
        <p:nvSpPr>
          <p:cNvPr id="1596440" name="Oval 24" descr="قطيرات ماء"/>
          <p:cNvSpPr>
            <a:spLocks noChangeArrowheads="1"/>
          </p:cNvSpPr>
          <p:nvPr/>
        </p:nvSpPr>
        <p:spPr bwMode="auto">
          <a:xfrm>
            <a:off x="670347" y="152401"/>
            <a:ext cx="9980083" cy="1889125"/>
          </a:xfrm>
          <a:prstGeom prst="ellipse">
            <a:avLst/>
          </a:prstGeom>
          <a:blipFill dpi="0" rotWithShape="1">
            <a:blip r:embed="rId3">
              <a:alphaModFix amt="63000"/>
            </a:blip>
            <a:srcRect/>
            <a:tile tx="0" ty="0" sx="100000" sy="100000" flip="none" algn="tl"/>
          </a:blipFill>
          <a:ln w="38100">
            <a:solidFill>
              <a:srgbClr val="FF00FF"/>
            </a:solidFill>
            <a:round/>
            <a:headEnd/>
            <a:tailEnd/>
          </a:ln>
          <a:effectLst/>
        </p:spPr>
        <p:txBody>
          <a:bodyPr anchor="ctr"/>
          <a:lstStyle/>
          <a:p>
            <a:pPr algn="ctr">
              <a:defRPr/>
            </a:pPr>
            <a:r>
              <a:rPr lang="ar-SA" sz="4000" b="1" dirty="0" smtClean="0">
                <a:solidFill>
                  <a:srgbClr val="9900FF"/>
                </a:solidFill>
                <a:effectLst>
                  <a:outerShdw blurRad="38100" dist="38100" dir="2700000" algn="tl">
                    <a:srgbClr val="000000"/>
                  </a:outerShdw>
                </a:effectLst>
                <a:cs typeface="+mn-cs"/>
              </a:rPr>
              <a:t>نشاط : اذكر </a:t>
            </a:r>
            <a:r>
              <a:rPr lang="ar-SA" sz="4000" b="1" dirty="0">
                <a:solidFill>
                  <a:srgbClr val="9900FF"/>
                </a:solidFill>
                <a:effectLst>
                  <a:outerShdw blurRad="38100" dist="38100" dir="2700000" algn="tl">
                    <a:srgbClr val="000000"/>
                  </a:outerShdw>
                </a:effectLst>
                <a:cs typeface="+mn-cs"/>
              </a:rPr>
              <a:t>سبب نزول ما يلي</a:t>
            </a:r>
            <a:endParaRPr lang="en-US" sz="4000" b="1" dirty="0">
              <a:solidFill>
                <a:srgbClr val="9900FF"/>
              </a:solidFill>
              <a:effectLst>
                <a:outerShdw blurRad="38100" dist="38100" dir="2700000" algn="tl">
                  <a:srgbClr val="000000"/>
                </a:outerShdw>
              </a:effectLst>
              <a:cs typeface="+mn-cs"/>
            </a:endParaRPr>
          </a:p>
        </p:txBody>
      </p:sp>
    </p:spTree>
  </p:cSld>
  <p:clrMapOvr>
    <a:masterClrMapping/>
  </p:clrMapOvr>
  <p:transition/>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 name="عنصر نائب لرقم الشريحة 3"/>
          <p:cNvSpPr>
            <a:spLocks noGrp="1"/>
          </p:cNvSpPr>
          <p:nvPr>
            <p:ph type="sldNum" sz="quarter" idx="12"/>
          </p:nvPr>
        </p:nvSpPr>
        <p:spPr/>
        <p:txBody>
          <a:bodyPr/>
          <a:lstStyle/>
          <a:p>
            <a:pPr>
              <a:defRPr/>
            </a:pPr>
            <a:fld id="{85A9E7EC-BB97-44AB-BE27-0E89E32B7CD9}" type="slidenum">
              <a:rPr lang="ar-SA"/>
              <a:pPr>
                <a:defRPr/>
              </a:pPr>
              <a:t>101</a:t>
            </a:fld>
            <a:endParaRPr lang="en-US"/>
          </a:p>
        </p:txBody>
      </p:sp>
      <p:graphicFrame>
        <p:nvGraphicFramePr>
          <p:cNvPr id="1596418" name="Group 2"/>
          <p:cNvGraphicFramePr>
            <a:graphicFrameLocks noGrp="1"/>
          </p:cNvGraphicFramePr>
          <p:nvPr/>
        </p:nvGraphicFramePr>
        <p:xfrm>
          <a:off x="600501" y="1435884"/>
          <a:ext cx="9676263" cy="4251880"/>
        </p:xfrm>
        <a:graphic>
          <a:graphicData uri="http://schemas.openxmlformats.org/drawingml/2006/table">
            <a:tbl>
              <a:tblPr rtl="1">
                <a:tableStyleId>{284E427A-3D55-4303-BF80-6455036E1DE7}</a:tableStyleId>
              </a:tblPr>
              <a:tblGrid>
                <a:gridCol w="1786010"/>
                <a:gridCol w="7890253"/>
              </a:tblGrid>
              <a:tr h="614294">
                <a:tc>
                  <a:txBody>
                    <a:bodyPr/>
                    <a:lstStyle/>
                    <a:p>
                      <a:pPr marL="0" marR="0" lvl="0" indent="0" algn="ctr" defTabSz="914400" rtl="1" eaLnBrk="1" fontAlgn="base" latinLnBrk="0" hangingPunct="1">
                        <a:lnSpc>
                          <a:spcPct val="100000"/>
                        </a:lnSpc>
                        <a:spcBef>
                          <a:spcPct val="0"/>
                        </a:spcBef>
                        <a:spcAft>
                          <a:spcPct val="0"/>
                        </a:spcAft>
                        <a:buClr>
                          <a:schemeClr val="hlink"/>
                        </a:buClr>
                        <a:buSzPct val="60000"/>
                        <a:buFont typeface="Wingdings" pitchFamily="2" charset="2"/>
                        <a:buNone/>
                        <a:tabLst/>
                      </a:pPr>
                      <a:r>
                        <a:rPr kumimoji="0" lang="ar-SA" altLang="en-US" sz="1800" u="none" strike="noStrike" cap="none" normalizeH="0" baseline="0" dirty="0" smtClean="0">
                          <a:ln>
                            <a:noFill/>
                          </a:ln>
                          <a:effectLst>
                            <a:outerShdw blurRad="38100" dist="38100" dir="2700000" algn="tl">
                              <a:srgbClr val="000000"/>
                            </a:outerShdw>
                          </a:effectLst>
                        </a:rPr>
                        <a:t>سورة</a:t>
                      </a:r>
                      <a:endParaRPr kumimoji="0" lang="ar-SA" altLang="en-US" sz="1800" b="0" i="0" u="none" strike="noStrike" cap="none" normalizeH="0" baseline="0" dirty="0" smtClean="0">
                        <a:ln>
                          <a:noFill/>
                        </a:ln>
                        <a:solidFill>
                          <a:srgbClr val="FF0000"/>
                        </a:solidFill>
                        <a:effectLst>
                          <a:outerShdw blurRad="38100" dist="38100" dir="2700000" algn="tl">
                            <a:srgbClr val="000000"/>
                          </a:outerShdw>
                        </a:effectLst>
                        <a:latin typeface="Times New Roman" pitchFamily="18" charset="0"/>
                        <a:cs typeface="Times New Roman" pitchFamily="18" charset="0"/>
                      </a:endParaRPr>
                    </a:p>
                  </a:txBody>
                  <a:tcPr marL="120000" marR="120000" marT="46800" marB="46800" horzOverflow="overflow"/>
                </a:tc>
                <a:tc>
                  <a:txBody>
                    <a:bodyPr/>
                    <a:lstStyle/>
                    <a:p>
                      <a:pPr marL="0" marR="0" lvl="0" indent="0" algn="ctr" defTabSz="914400" rtl="1" eaLnBrk="1" fontAlgn="base" latinLnBrk="0" hangingPunct="1">
                        <a:lnSpc>
                          <a:spcPct val="100000"/>
                        </a:lnSpc>
                        <a:spcBef>
                          <a:spcPct val="0"/>
                        </a:spcBef>
                        <a:spcAft>
                          <a:spcPct val="0"/>
                        </a:spcAft>
                        <a:buClr>
                          <a:schemeClr val="hlink"/>
                        </a:buClr>
                        <a:buSzPct val="60000"/>
                        <a:buFont typeface="Wingdings" pitchFamily="2" charset="2"/>
                        <a:buNone/>
                        <a:tabLst/>
                      </a:pPr>
                      <a:r>
                        <a:rPr kumimoji="0" lang="ar-SA" altLang="en-US" sz="1800" u="none" strike="noStrike" cap="none" normalizeH="0" baseline="0" smtClean="0">
                          <a:ln>
                            <a:noFill/>
                          </a:ln>
                          <a:effectLst>
                            <a:outerShdw blurRad="38100" dist="38100" dir="2700000" algn="tl">
                              <a:srgbClr val="000000"/>
                            </a:outerShdw>
                          </a:effectLst>
                        </a:rPr>
                        <a:t>سبب النزول</a:t>
                      </a:r>
                      <a:endParaRPr kumimoji="0" lang="ar-SA" altLang="en-US" sz="1800" b="0" i="0" u="none" strike="noStrike" cap="none" normalizeH="0" baseline="0" smtClean="0">
                        <a:ln>
                          <a:noFill/>
                        </a:ln>
                        <a:solidFill>
                          <a:srgbClr val="FF0000"/>
                        </a:solidFill>
                        <a:effectLst>
                          <a:outerShdw blurRad="38100" dist="38100" dir="2700000" algn="tl">
                            <a:srgbClr val="000000"/>
                          </a:outerShdw>
                        </a:effectLst>
                        <a:latin typeface="Times New Roman" pitchFamily="18" charset="0"/>
                        <a:cs typeface="Times New Roman" pitchFamily="18" charset="0"/>
                      </a:endParaRPr>
                    </a:p>
                  </a:txBody>
                  <a:tcPr marL="120000" marR="120000" marT="46800" marB="46800" horzOverflow="overflow"/>
                </a:tc>
              </a:tr>
              <a:tr h="1121445">
                <a:tc>
                  <a:txBody>
                    <a:bodyPr/>
                    <a:lstStyle/>
                    <a:p>
                      <a:pPr marL="0" marR="0" lvl="0" indent="0" algn="ctr" defTabSz="914400" rtl="1" eaLnBrk="1" fontAlgn="base" latinLnBrk="0" hangingPunct="1">
                        <a:lnSpc>
                          <a:spcPct val="100000"/>
                        </a:lnSpc>
                        <a:spcBef>
                          <a:spcPct val="0"/>
                        </a:spcBef>
                        <a:spcAft>
                          <a:spcPct val="0"/>
                        </a:spcAft>
                        <a:buClr>
                          <a:schemeClr val="hlink"/>
                        </a:buClr>
                        <a:buSzPct val="60000"/>
                        <a:buFont typeface="Wingdings" pitchFamily="2" charset="2"/>
                        <a:buNone/>
                        <a:tabLst/>
                      </a:pPr>
                      <a:r>
                        <a:rPr lang="ar-SA" altLang="en-US" sz="2800" b="1" dirty="0" smtClean="0">
                          <a:solidFill>
                            <a:srgbClr val="9900FF"/>
                          </a:solidFill>
                        </a:rPr>
                        <a:t>النازعات</a:t>
                      </a:r>
                    </a:p>
                  </a:txBody>
                  <a:tcPr marL="120000" marR="120000" marT="46800" marB="46800" horzOverflow="overflow"/>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60000"/>
                        <a:buFontTx/>
                        <a:buNone/>
                        <a:tabLst/>
                      </a:pPr>
                      <a:r>
                        <a:rPr lang="ar-SA" altLang="en-US" sz="2800" b="1" dirty="0" smtClean="0">
                          <a:solidFill>
                            <a:srgbClr val="C00000"/>
                          </a:solidFill>
                        </a:rPr>
                        <a:t>عن عائشة رضي الله عنها ، قالت: لم يزل النبيّ × يسأل عن الساعة، حتى أنزل الله عزّ وجل:( فِيمَ أَنْتَ مِنْ ذِكْرَاهَا إِلَى رَبِّكَ مُنْتَهَاهَا ) أخرجه الطبري 30/31. وإسناده صحيح على شرط الشيخين ولم يخرجاه. </a:t>
                      </a:r>
                      <a:endParaRPr lang="en-US" altLang="en-US" sz="2800" b="1" dirty="0" smtClean="0">
                        <a:solidFill>
                          <a:srgbClr val="C00000"/>
                        </a:solidFill>
                      </a:endParaRPr>
                    </a:p>
                  </a:txBody>
                  <a:tcPr marL="120000" marR="120000" marT="46800" marB="46800" horzOverflow="overflow"/>
                </a:tc>
              </a:tr>
              <a:tr h="1837106">
                <a:tc>
                  <a:txBody>
                    <a:bodyPr/>
                    <a:lstStyle/>
                    <a:p>
                      <a:pPr marL="0" marR="0" lvl="0" indent="0" algn="ctr" defTabSz="914400" rtl="1" eaLnBrk="1" fontAlgn="base" latinLnBrk="0" hangingPunct="1">
                        <a:lnSpc>
                          <a:spcPct val="100000"/>
                        </a:lnSpc>
                        <a:spcBef>
                          <a:spcPct val="0"/>
                        </a:spcBef>
                        <a:spcAft>
                          <a:spcPct val="0"/>
                        </a:spcAft>
                        <a:buClr>
                          <a:schemeClr val="hlink"/>
                        </a:buClr>
                        <a:buSzPct val="60000"/>
                        <a:buFont typeface="Wingdings" pitchFamily="2" charset="2"/>
                        <a:buNone/>
                        <a:tabLst/>
                      </a:pPr>
                      <a:r>
                        <a:rPr lang="ar-SA" altLang="en-US" sz="2800" b="1" dirty="0" smtClean="0">
                          <a:solidFill>
                            <a:srgbClr val="9900FF"/>
                          </a:solidFill>
                        </a:rPr>
                        <a:t>المطففين</a:t>
                      </a:r>
                    </a:p>
                  </a:txBody>
                  <a:tcPr marL="120000" marR="120000" marT="46800" marB="46800" horzOverflow="overflow"/>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60000"/>
                        <a:buFontTx/>
                        <a:buNone/>
                        <a:tabLst/>
                      </a:pPr>
                      <a:r>
                        <a:rPr lang="ar-SA" altLang="en-US" sz="2800" b="1" dirty="0" smtClean="0">
                          <a:solidFill>
                            <a:srgbClr val="C00000"/>
                          </a:solidFill>
                        </a:rPr>
                        <a:t>عَنِ ابْنِ عَبَّاسٍ رضي الله عنهما قَالَ: لَمَّا قَدِمَ النَّبِيُّ </a:t>
                      </a:r>
                      <a:r>
                        <a:rPr lang="ar-SA" altLang="en-US" sz="2800" b="1" dirty="0" err="1" smtClean="0">
                          <a:solidFill>
                            <a:srgbClr val="C00000"/>
                          </a:solidFill>
                        </a:rPr>
                        <a:t>صالى</a:t>
                      </a:r>
                      <a:r>
                        <a:rPr lang="ar-SA" altLang="en-US" sz="2800" b="1" dirty="0" smtClean="0">
                          <a:solidFill>
                            <a:srgbClr val="C00000"/>
                          </a:solidFill>
                        </a:rPr>
                        <a:t> الله عليه وسلم  الْمَدِينَةَ كَانُوا مِنْ أَخْبَثِ النَّاسِ كَيْلًا فَأَنْزَلَ اللَّهُ عَزَّ وَجَلَّ: +وَيْلٌ لِلْمُطَفِّفِينَ" [المطففين: 1] فأحسنوا الكيل بعد ذلك. صحيح ابن ماجه/1808</a:t>
                      </a:r>
                      <a:r>
                        <a:rPr lang="en-US" altLang="en-US" sz="2800" b="1" dirty="0" smtClean="0">
                          <a:solidFill>
                            <a:srgbClr val="C00000"/>
                          </a:solidFill>
                        </a:rPr>
                        <a:t> </a:t>
                      </a:r>
                    </a:p>
                  </a:txBody>
                  <a:tcPr marL="120000" marR="120000" marT="46800" marB="46800" horzOverflow="overflow"/>
                </a:tc>
              </a:tr>
            </a:tbl>
          </a:graphicData>
        </a:graphic>
      </p:graphicFrame>
      <p:sp>
        <p:nvSpPr>
          <p:cNvPr id="128017" name="Rectangle 159"/>
          <p:cNvSpPr>
            <a:spLocks noChangeArrowheads="1"/>
          </p:cNvSpPr>
          <p:nvPr/>
        </p:nvSpPr>
        <p:spPr bwMode="auto">
          <a:xfrm>
            <a:off x="1847851" y="3367089"/>
            <a:ext cx="181822" cy="679290"/>
          </a:xfrm>
          <a:prstGeom prst="rect">
            <a:avLst/>
          </a:prstGeom>
          <a:noFill/>
          <a:ln w="12700" cap="sq">
            <a:noFill/>
            <a:miter lim="800000"/>
            <a:headEnd/>
            <a:tailEnd/>
          </a:ln>
        </p:spPr>
        <p:txBody>
          <a:bodyPr wrap="none" lIns="90000" tIns="46800" rIns="90000" bIns="46800" anchor="ctr">
            <a:spAutoFit/>
          </a:bodyPr>
          <a:lstStyle/>
          <a:p>
            <a:pPr algn="l" rtl="0"/>
            <a:r>
              <a:rPr lang="en-US" altLang="en-US" sz="1400">
                <a:cs typeface="Times New Roman" pitchFamily="18" charset="0"/>
              </a:rPr>
              <a:t/>
            </a:r>
            <a:br>
              <a:rPr lang="en-US" altLang="en-US" sz="1400">
                <a:cs typeface="Times New Roman" pitchFamily="18" charset="0"/>
              </a:rPr>
            </a:br>
            <a:endParaRPr lang="en-US" altLang="en-US" sz="2400">
              <a:cs typeface="Times New Roman" pitchFamily="18" charset="0"/>
            </a:endParaRPr>
          </a:p>
        </p:txBody>
      </p:sp>
      <p:sp>
        <p:nvSpPr>
          <p:cNvPr id="128018" name="Oval 20"/>
          <p:cNvSpPr>
            <a:spLocks noChangeArrowheads="1"/>
          </p:cNvSpPr>
          <p:nvPr/>
        </p:nvSpPr>
        <p:spPr bwMode="auto">
          <a:xfrm>
            <a:off x="383118" y="6416675"/>
            <a:ext cx="2400300" cy="325438"/>
          </a:xfrm>
          <a:prstGeom prst="ellipse">
            <a:avLst/>
          </a:prstGeom>
          <a:solidFill>
            <a:schemeClr val="accent1"/>
          </a:solidFill>
          <a:ln w="9525">
            <a:noFill/>
            <a:round/>
            <a:headEnd/>
            <a:tailEnd/>
          </a:ln>
        </p:spPr>
        <p:txBody>
          <a:bodyPr wrap="none" anchor="ctr"/>
          <a:lstStyle/>
          <a:p>
            <a:pPr algn="ctr"/>
            <a:r>
              <a:rPr lang="ar-SA">
                <a:solidFill>
                  <a:srgbClr val="6600CC"/>
                </a:solidFill>
              </a:rPr>
              <a:t>أ/ جمال القرش</a:t>
            </a:r>
            <a:endParaRPr lang="en-US">
              <a:solidFill>
                <a:srgbClr val="6600CC"/>
              </a:solidFill>
            </a:endParaRPr>
          </a:p>
        </p:txBody>
      </p:sp>
      <p:sp>
        <p:nvSpPr>
          <p:cNvPr id="128019" name="Rectangle 21"/>
          <p:cNvSpPr>
            <a:spLocks noChangeArrowheads="1"/>
          </p:cNvSpPr>
          <p:nvPr/>
        </p:nvSpPr>
        <p:spPr bwMode="auto">
          <a:xfrm>
            <a:off x="4222751" y="6416676"/>
            <a:ext cx="4078816" cy="333375"/>
          </a:xfrm>
          <a:prstGeom prst="rect">
            <a:avLst/>
          </a:prstGeom>
          <a:solidFill>
            <a:schemeClr val="accent1">
              <a:alpha val="38039"/>
            </a:schemeClr>
          </a:solidFill>
          <a:ln w="9525">
            <a:noFill/>
            <a:miter lim="800000"/>
            <a:headEnd/>
            <a:tailEnd/>
          </a:ln>
        </p:spPr>
        <p:txBody>
          <a:bodyPr wrap="none" anchor="ctr"/>
          <a:lstStyle/>
          <a:p>
            <a:pPr algn="ctr"/>
            <a:r>
              <a:rPr lang="ar-SA" altLang="en-US" sz="2000" b="1">
                <a:solidFill>
                  <a:srgbClr val="6600CC"/>
                </a:solidFill>
              </a:rPr>
              <a:t>جوال  نفائس القرآن</a:t>
            </a:r>
            <a:r>
              <a:rPr lang="ar-SA" altLang="en-US" sz="2000" b="1">
                <a:solidFill>
                  <a:srgbClr val="00CC00"/>
                </a:solidFill>
              </a:rPr>
              <a:t>  </a:t>
            </a:r>
            <a:r>
              <a:rPr lang="ar-SA" altLang="en-US" sz="2000" b="1">
                <a:solidFill>
                  <a:srgbClr val="CC3300"/>
                </a:solidFill>
              </a:rPr>
              <a:t>800253</a:t>
            </a:r>
            <a:endParaRPr lang="en-US" sz="2000" b="1">
              <a:solidFill>
                <a:srgbClr val="CC3300"/>
              </a:solidFill>
            </a:endParaRPr>
          </a:p>
        </p:txBody>
      </p:sp>
      <p:sp>
        <p:nvSpPr>
          <p:cNvPr id="1596440" name="Oval 24" descr="قطيرات ماء"/>
          <p:cNvSpPr>
            <a:spLocks noChangeArrowheads="1"/>
          </p:cNvSpPr>
          <p:nvPr/>
        </p:nvSpPr>
        <p:spPr bwMode="auto">
          <a:xfrm>
            <a:off x="3071284" y="152401"/>
            <a:ext cx="6288616" cy="612775"/>
          </a:xfrm>
          <a:prstGeom prst="ellipse">
            <a:avLst/>
          </a:prstGeom>
          <a:blipFill dpi="0" rotWithShape="1">
            <a:blip r:embed="rId3">
              <a:alphaModFix amt="63000"/>
            </a:blip>
            <a:srcRect/>
            <a:tile tx="0" ty="0" sx="100000" sy="100000" flip="none" algn="tl"/>
          </a:blipFill>
          <a:ln w="38100">
            <a:solidFill>
              <a:srgbClr val="FF00FF"/>
            </a:solidFill>
            <a:round/>
            <a:headEnd/>
            <a:tailEnd/>
          </a:ln>
          <a:effectLst/>
        </p:spPr>
        <p:txBody>
          <a:bodyPr anchor="ctr"/>
          <a:lstStyle/>
          <a:p>
            <a:pPr algn="ctr">
              <a:defRPr/>
            </a:pPr>
            <a:r>
              <a:rPr lang="ar-SA" sz="3200" dirty="0">
                <a:solidFill>
                  <a:srgbClr val="9900FF"/>
                </a:solidFill>
                <a:effectLst>
                  <a:outerShdw blurRad="38100" dist="38100" dir="2700000" algn="tl">
                    <a:srgbClr val="000000"/>
                  </a:outerShdw>
                </a:effectLst>
                <a:cs typeface="AL-Hosam" pitchFamily="2" charset="-78"/>
              </a:rPr>
              <a:t>أسباب النزول</a:t>
            </a:r>
            <a:endParaRPr lang="en-US" sz="3200" dirty="0">
              <a:solidFill>
                <a:srgbClr val="9900FF"/>
              </a:solidFill>
              <a:effectLst>
                <a:outerShdw blurRad="38100" dist="38100" dir="2700000" algn="tl">
                  <a:srgbClr val="000000"/>
                </a:outerShdw>
              </a:effectLst>
              <a:cs typeface="AL-Hosam" pitchFamily="2" charset="-78"/>
            </a:endParaRPr>
          </a:p>
        </p:txBody>
      </p:sp>
    </p:spTree>
  </p:cSld>
  <p:clrMapOvr>
    <a:masterClrMapping/>
  </p:clrMapOvr>
  <p:transition/>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 name="عنصر نائب لرقم الشريحة 3"/>
          <p:cNvSpPr>
            <a:spLocks noGrp="1"/>
          </p:cNvSpPr>
          <p:nvPr>
            <p:ph type="sldNum" sz="quarter" idx="12"/>
          </p:nvPr>
        </p:nvSpPr>
        <p:spPr/>
        <p:txBody>
          <a:bodyPr/>
          <a:lstStyle/>
          <a:p>
            <a:pPr>
              <a:defRPr/>
            </a:pPr>
            <a:fld id="{85A9E7EC-BB97-44AB-BE27-0E89E32B7CD9}" type="slidenum">
              <a:rPr lang="ar-SA"/>
              <a:pPr>
                <a:defRPr/>
              </a:pPr>
              <a:t>102</a:t>
            </a:fld>
            <a:endParaRPr lang="en-US"/>
          </a:p>
        </p:txBody>
      </p:sp>
      <p:sp>
        <p:nvSpPr>
          <p:cNvPr id="128017" name="Rectangle 159"/>
          <p:cNvSpPr>
            <a:spLocks noChangeArrowheads="1"/>
          </p:cNvSpPr>
          <p:nvPr/>
        </p:nvSpPr>
        <p:spPr bwMode="auto">
          <a:xfrm>
            <a:off x="1847851" y="3367089"/>
            <a:ext cx="181822" cy="679290"/>
          </a:xfrm>
          <a:prstGeom prst="rect">
            <a:avLst/>
          </a:prstGeom>
          <a:noFill/>
          <a:ln w="12700" cap="sq">
            <a:noFill/>
            <a:miter lim="800000"/>
            <a:headEnd/>
            <a:tailEnd/>
          </a:ln>
        </p:spPr>
        <p:txBody>
          <a:bodyPr wrap="none" lIns="90000" tIns="46800" rIns="90000" bIns="46800" anchor="ctr">
            <a:spAutoFit/>
          </a:bodyPr>
          <a:lstStyle/>
          <a:p>
            <a:pPr algn="l" rtl="0"/>
            <a:r>
              <a:rPr lang="en-US" altLang="en-US" sz="1400">
                <a:cs typeface="Times New Roman" pitchFamily="18" charset="0"/>
              </a:rPr>
              <a:t/>
            </a:r>
            <a:br>
              <a:rPr lang="en-US" altLang="en-US" sz="1400">
                <a:cs typeface="Times New Roman" pitchFamily="18" charset="0"/>
              </a:rPr>
            </a:br>
            <a:endParaRPr lang="en-US" altLang="en-US" sz="2400">
              <a:cs typeface="Times New Roman" pitchFamily="18" charset="0"/>
            </a:endParaRPr>
          </a:p>
        </p:txBody>
      </p:sp>
      <p:sp>
        <p:nvSpPr>
          <p:cNvPr id="128018" name="Oval 20"/>
          <p:cNvSpPr>
            <a:spLocks noChangeArrowheads="1"/>
          </p:cNvSpPr>
          <p:nvPr/>
        </p:nvSpPr>
        <p:spPr bwMode="auto">
          <a:xfrm>
            <a:off x="383118" y="6416675"/>
            <a:ext cx="2400300" cy="325438"/>
          </a:xfrm>
          <a:prstGeom prst="ellipse">
            <a:avLst/>
          </a:prstGeom>
          <a:solidFill>
            <a:schemeClr val="accent1"/>
          </a:solidFill>
          <a:ln w="9525">
            <a:noFill/>
            <a:round/>
            <a:headEnd/>
            <a:tailEnd/>
          </a:ln>
        </p:spPr>
        <p:txBody>
          <a:bodyPr wrap="none" anchor="ctr"/>
          <a:lstStyle/>
          <a:p>
            <a:pPr algn="ctr"/>
            <a:r>
              <a:rPr lang="ar-SA">
                <a:solidFill>
                  <a:srgbClr val="6600CC"/>
                </a:solidFill>
              </a:rPr>
              <a:t>أ/ جمال القرش</a:t>
            </a:r>
            <a:endParaRPr lang="en-US">
              <a:solidFill>
                <a:srgbClr val="6600CC"/>
              </a:solidFill>
            </a:endParaRPr>
          </a:p>
        </p:txBody>
      </p:sp>
      <p:sp>
        <p:nvSpPr>
          <p:cNvPr id="128019" name="Rectangle 21"/>
          <p:cNvSpPr>
            <a:spLocks noChangeArrowheads="1"/>
          </p:cNvSpPr>
          <p:nvPr/>
        </p:nvSpPr>
        <p:spPr bwMode="auto">
          <a:xfrm>
            <a:off x="4222751" y="6416676"/>
            <a:ext cx="4078816" cy="333375"/>
          </a:xfrm>
          <a:prstGeom prst="rect">
            <a:avLst/>
          </a:prstGeom>
          <a:solidFill>
            <a:schemeClr val="accent1">
              <a:alpha val="38039"/>
            </a:schemeClr>
          </a:solidFill>
          <a:ln w="9525">
            <a:noFill/>
            <a:miter lim="800000"/>
            <a:headEnd/>
            <a:tailEnd/>
          </a:ln>
        </p:spPr>
        <p:txBody>
          <a:bodyPr wrap="none" anchor="ctr"/>
          <a:lstStyle/>
          <a:p>
            <a:pPr algn="ctr"/>
            <a:r>
              <a:rPr lang="ar-SA" altLang="en-US" sz="2000" b="1">
                <a:solidFill>
                  <a:srgbClr val="6600CC"/>
                </a:solidFill>
              </a:rPr>
              <a:t>جوال  نفائس القرآن</a:t>
            </a:r>
            <a:r>
              <a:rPr lang="ar-SA" altLang="en-US" sz="2000" b="1">
                <a:solidFill>
                  <a:srgbClr val="00CC00"/>
                </a:solidFill>
              </a:rPr>
              <a:t>  </a:t>
            </a:r>
            <a:r>
              <a:rPr lang="ar-SA" altLang="en-US" sz="2000" b="1">
                <a:solidFill>
                  <a:srgbClr val="CC3300"/>
                </a:solidFill>
              </a:rPr>
              <a:t>800253</a:t>
            </a:r>
            <a:endParaRPr lang="en-US" sz="2000" b="1">
              <a:solidFill>
                <a:srgbClr val="CC3300"/>
              </a:solidFill>
            </a:endParaRPr>
          </a:p>
        </p:txBody>
      </p:sp>
      <p:graphicFrame>
        <p:nvGraphicFramePr>
          <p:cNvPr id="11" name="جدول 10"/>
          <p:cNvGraphicFramePr>
            <a:graphicFrameLocks noGrp="1"/>
          </p:cNvGraphicFramePr>
          <p:nvPr/>
        </p:nvGraphicFramePr>
        <p:xfrm>
          <a:off x="859810" y="1852429"/>
          <a:ext cx="9450316" cy="4282320"/>
        </p:xfrm>
        <a:graphic>
          <a:graphicData uri="http://schemas.openxmlformats.org/drawingml/2006/table">
            <a:tbl>
              <a:tblPr rtl="1" firstRow="1" bandRow="1">
                <a:tableStyleId>{5C22544A-7EE6-4342-B048-85BDC9FD1C3A}</a:tableStyleId>
              </a:tblPr>
              <a:tblGrid>
                <a:gridCol w="4318759"/>
                <a:gridCol w="2620370"/>
                <a:gridCol w="2511187"/>
              </a:tblGrid>
              <a:tr h="481338">
                <a:tc>
                  <a:txBody>
                    <a:bodyPr/>
                    <a:lstStyle/>
                    <a:p>
                      <a:pPr marL="0" marR="0" lvl="0" indent="0" algn="ctr" defTabSz="914400" rtl="1" eaLnBrk="1" fontAlgn="base" latinLnBrk="0" hangingPunct="1">
                        <a:lnSpc>
                          <a:spcPct val="100000"/>
                        </a:lnSpc>
                        <a:spcBef>
                          <a:spcPct val="0"/>
                        </a:spcBef>
                        <a:spcAft>
                          <a:spcPct val="0"/>
                        </a:spcAft>
                        <a:buClr>
                          <a:schemeClr val="hlink"/>
                        </a:buClr>
                        <a:buSzPct val="60000"/>
                        <a:buFont typeface="Wingdings" pitchFamily="2" charset="2"/>
                        <a:buNone/>
                        <a:tabLst/>
                      </a:pPr>
                      <a:r>
                        <a:rPr kumimoji="0" lang="ar-SA" altLang="en-US" sz="3200" u="none" strike="noStrike" cap="none" normalizeH="0" baseline="0" dirty="0" smtClean="0">
                          <a:ln>
                            <a:noFill/>
                          </a:ln>
                          <a:solidFill>
                            <a:srgbClr val="9900FF"/>
                          </a:solidFill>
                          <a:effectLst>
                            <a:outerShdw blurRad="38100" dist="38100" dir="2700000" algn="tl">
                              <a:srgbClr val="000000"/>
                            </a:outerShdw>
                          </a:effectLst>
                        </a:rPr>
                        <a:t>المهارة </a:t>
                      </a:r>
                      <a:endParaRPr kumimoji="0" lang="ar-SA" altLang="en-US" sz="3200" b="0" i="0" u="none" strike="noStrike" cap="none" normalizeH="0" baseline="0" dirty="0" smtClean="0">
                        <a:ln>
                          <a:noFill/>
                        </a:ln>
                        <a:solidFill>
                          <a:srgbClr val="9900FF"/>
                        </a:solidFill>
                        <a:effectLst>
                          <a:outerShdw blurRad="38100" dist="38100" dir="2700000" algn="tl">
                            <a:srgbClr val="000000"/>
                          </a:outerShdw>
                        </a:effectLst>
                        <a:latin typeface="Times New Roman" pitchFamily="18" charset="0"/>
                        <a:cs typeface="Times New Roman" pitchFamily="18" charset="0"/>
                      </a:endParaRPr>
                    </a:p>
                  </a:txBody>
                  <a:tcPr marL="120000" marR="120000" marT="46800" marB="46800" horzOverflow="overflow"/>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SA" altLang="en-US" sz="3200" b="0" i="0" u="none" strike="noStrike" cap="none" normalizeH="0" baseline="0" dirty="0" smtClean="0">
                          <a:ln>
                            <a:noFill/>
                          </a:ln>
                          <a:solidFill>
                            <a:srgbClr val="9900FF"/>
                          </a:solidFill>
                          <a:effectLst>
                            <a:outerShdw blurRad="38100" dist="38100" dir="2700000" algn="tl">
                              <a:srgbClr val="000000"/>
                            </a:outerShdw>
                          </a:effectLst>
                          <a:latin typeface="Times New Roman" pitchFamily="18" charset="0"/>
                          <a:cs typeface="Times New Roman" pitchFamily="18" charset="0"/>
                        </a:rPr>
                        <a:t>نسبة الواقع</a:t>
                      </a:r>
                    </a:p>
                  </a:txBody>
                  <a:tcPr/>
                </a:tc>
                <a:tc>
                  <a:txBody>
                    <a:bodyPr/>
                    <a:lstStyle/>
                    <a:p>
                      <a:pPr algn="ctr" rtl="1"/>
                      <a:r>
                        <a:rPr lang="ar-SA" sz="3600" dirty="0" smtClean="0">
                          <a:solidFill>
                            <a:srgbClr val="9900FF"/>
                          </a:solidFill>
                        </a:rPr>
                        <a:t>المأمول</a:t>
                      </a:r>
                      <a:endParaRPr lang="ar-SA" sz="3600" dirty="0">
                        <a:solidFill>
                          <a:srgbClr val="9900FF"/>
                        </a:solidFill>
                      </a:endParaRPr>
                    </a:p>
                  </a:txBody>
                  <a:tcPr/>
                </a:tc>
              </a:tr>
              <a:tr h="394638">
                <a:tc>
                  <a:txBody>
                    <a:bodyPr/>
                    <a:lstStyle/>
                    <a:p>
                      <a:pPr marL="0" marR="0" lvl="0" indent="0" algn="ctr" defTabSz="914400" rtl="1" eaLnBrk="1" fontAlgn="base" latinLnBrk="0" hangingPunct="1">
                        <a:lnSpc>
                          <a:spcPct val="100000"/>
                        </a:lnSpc>
                        <a:spcBef>
                          <a:spcPct val="0"/>
                        </a:spcBef>
                        <a:spcAft>
                          <a:spcPct val="0"/>
                        </a:spcAft>
                        <a:buClr>
                          <a:schemeClr val="hlink"/>
                        </a:buClr>
                        <a:buSzPct val="60000"/>
                        <a:buFont typeface="Wingdings" pitchFamily="2" charset="2"/>
                        <a:buNone/>
                        <a:tabLst/>
                      </a:pPr>
                      <a:r>
                        <a:rPr lang="ar-SA" altLang="en-US" sz="2800" b="1" dirty="0" smtClean="0">
                          <a:solidFill>
                            <a:srgbClr val="C00000"/>
                          </a:solidFill>
                        </a:rPr>
                        <a:t>حضور</a:t>
                      </a:r>
                      <a:r>
                        <a:rPr lang="ar-SA" altLang="en-US" sz="2800" b="1" baseline="0" dirty="0" smtClean="0">
                          <a:solidFill>
                            <a:srgbClr val="C00000"/>
                          </a:solidFill>
                        </a:rPr>
                        <a:t> ذهن الطالب لتطبيق التدبر</a:t>
                      </a:r>
                      <a:endParaRPr lang="ar-SA" altLang="en-US" sz="2800" b="1" dirty="0" smtClean="0">
                        <a:solidFill>
                          <a:srgbClr val="C00000"/>
                        </a:solidFill>
                      </a:endParaRPr>
                    </a:p>
                  </a:txBody>
                  <a:tcPr marL="120000" marR="120000" marT="46800" marB="46800" horzOverflow="overflow"/>
                </a:tc>
                <a:tc>
                  <a:txBody>
                    <a:bodyPr/>
                    <a:lstStyle/>
                    <a:p>
                      <a:pPr rtl="1"/>
                      <a:endParaRPr lang="ar-SA" dirty="0"/>
                    </a:p>
                  </a:txBody>
                  <a:tcPr/>
                </a:tc>
                <a:tc>
                  <a:txBody>
                    <a:bodyPr/>
                    <a:lstStyle/>
                    <a:p>
                      <a:pPr rtl="1"/>
                      <a:endParaRPr lang="ar-SA" dirty="0"/>
                    </a:p>
                  </a:txBody>
                  <a:tcPr/>
                </a:tc>
              </a:tr>
              <a:tr h="512766">
                <a:tc>
                  <a:txBody>
                    <a:bodyPr/>
                    <a:lstStyle/>
                    <a:p>
                      <a:pPr marL="0" marR="0" lvl="0" indent="0" algn="ctr" defTabSz="914400" rtl="1" eaLnBrk="1" fontAlgn="base" latinLnBrk="0" hangingPunct="1">
                        <a:lnSpc>
                          <a:spcPct val="100000"/>
                        </a:lnSpc>
                        <a:spcBef>
                          <a:spcPct val="0"/>
                        </a:spcBef>
                        <a:spcAft>
                          <a:spcPct val="0"/>
                        </a:spcAft>
                        <a:buClr>
                          <a:schemeClr val="hlink"/>
                        </a:buClr>
                        <a:buSzPct val="60000"/>
                        <a:buFont typeface="Wingdings" pitchFamily="2" charset="2"/>
                        <a:buNone/>
                        <a:tabLst/>
                      </a:pPr>
                      <a:r>
                        <a:rPr lang="ar-SA" altLang="en-US" sz="2800" b="1" dirty="0" smtClean="0">
                          <a:solidFill>
                            <a:srgbClr val="C00000"/>
                          </a:solidFill>
                        </a:rPr>
                        <a:t>القراءة المؤثرة</a:t>
                      </a:r>
                      <a:r>
                        <a:rPr lang="ar-SA" altLang="en-US" sz="2800" b="1" baseline="0" dirty="0" smtClean="0">
                          <a:solidFill>
                            <a:srgbClr val="C00000"/>
                          </a:solidFill>
                        </a:rPr>
                        <a:t> بدون تكلف</a:t>
                      </a:r>
                      <a:endParaRPr lang="ar-SA" altLang="en-US" sz="2800" b="1" dirty="0" smtClean="0">
                        <a:solidFill>
                          <a:srgbClr val="C00000"/>
                        </a:solidFill>
                      </a:endParaRPr>
                    </a:p>
                  </a:txBody>
                  <a:tcPr marL="120000" marR="120000" marT="46800" marB="46800" horzOverflow="overflow"/>
                </a:tc>
                <a:tc>
                  <a:txBody>
                    <a:bodyPr/>
                    <a:lstStyle/>
                    <a:p>
                      <a:pPr rtl="1"/>
                      <a:endParaRPr lang="ar-SA"/>
                    </a:p>
                  </a:txBody>
                  <a:tcPr/>
                </a:tc>
                <a:tc>
                  <a:txBody>
                    <a:bodyPr/>
                    <a:lstStyle/>
                    <a:p>
                      <a:pPr rtl="1"/>
                      <a:endParaRPr lang="ar-SA"/>
                    </a:p>
                  </a:txBody>
                  <a:tcPr/>
                </a:tc>
              </a:tr>
              <a:tr h="512766">
                <a:tc>
                  <a:txBody>
                    <a:bodyPr/>
                    <a:lstStyle/>
                    <a:p>
                      <a:pPr marL="0" marR="0" lvl="0" indent="0" algn="ctr" defTabSz="914400" rtl="1" eaLnBrk="1" fontAlgn="base" latinLnBrk="0" hangingPunct="1">
                        <a:lnSpc>
                          <a:spcPct val="100000"/>
                        </a:lnSpc>
                        <a:spcBef>
                          <a:spcPct val="0"/>
                        </a:spcBef>
                        <a:spcAft>
                          <a:spcPct val="0"/>
                        </a:spcAft>
                        <a:buClr>
                          <a:schemeClr val="hlink"/>
                        </a:buClr>
                        <a:buSzPct val="60000"/>
                        <a:buFont typeface="Wingdings" pitchFamily="2" charset="2"/>
                        <a:buNone/>
                        <a:tabLst/>
                      </a:pPr>
                      <a:r>
                        <a:rPr lang="ar-SA" altLang="en-US" sz="2800" b="1" dirty="0" smtClean="0">
                          <a:solidFill>
                            <a:srgbClr val="C00000"/>
                          </a:solidFill>
                        </a:rPr>
                        <a:t>المحور</a:t>
                      </a:r>
                      <a:r>
                        <a:rPr lang="ar-SA" altLang="en-US" sz="2800" b="1" baseline="0" dirty="0" smtClean="0">
                          <a:solidFill>
                            <a:srgbClr val="C00000"/>
                          </a:solidFill>
                        </a:rPr>
                        <a:t> العام</a:t>
                      </a:r>
                      <a:endParaRPr lang="ar-SA" altLang="en-US" sz="2800" b="1" dirty="0" smtClean="0">
                        <a:solidFill>
                          <a:srgbClr val="C00000"/>
                        </a:solidFill>
                      </a:endParaRPr>
                    </a:p>
                  </a:txBody>
                  <a:tcPr marL="120000" marR="120000" marT="46800" marB="46800" horzOverflow="overflow"/>
                </a:tc>
                <a:tc>
                  <a:txBody>
                    <a:bodyPr/>
                    <a:lstStyle/>
                    <a:p>
                      <a:pPr rtl="1"/>
                      <a:endParaRPr lang="ar-SA"/>
                    </a:p>
                  </a:txBody>
                  <a:tcPr/>
                </a:tc>
                <a:tc>
                  <a:txBody>
                    <a:bodyPr/>
                    <a:lstStyle/>
                    <a:p>
                      <a:pPr rtl="1"/>
                      <a:endParaRPr lang="ar-SA"/>
                    </a:p>
                  </a:txBody>
                  <a:tcPr/>
                </a:tc>
              </a:tr>
              <a:tr h="512766">
                <a:tc>
                  <a:txBody>
                    <a:bodyPr/>
                    <a:lstStyle/>
                    <a:p>
                      <a:pPr marL="0" marR="0" lvl="0" indent="0" algn="ctr" defTabSz="914400" rtl="1" eaLnBrk="1" fontAlgn="base" latinLnBrk="0" hangingPunct="1">
                        <a:lnSpc>
                          <a:spcPct val="100000"/>
                        </a:lnSpc>
                        <a:spcBef>
                          <a:spcPct val="0"/>
                        </a:spcBef>
                        <a:spcAft>
                          <a:spcPct val="0"/>
                        </a:spcAft>
                        <a:buClr>
                          <a:schemeClr val="hlink"/>
                        </a:buClr>
                        <a:buSzPct val="60000"/>
                        <a:buFont typeface="Wingdings" pitchFamily="2" charset="2"/>
                        <a:buNone/>
                        <a:tabLst/>
                      </a:pPr>
                      <a:r>
                        <a:rPr lang="ar-SA" altLang="en-US" sz="2800" b="1" dirty="0" smtClean="0">
                          <a:solidFill>
                            <a:srgbClr val="C00000"/>
                          </a:solidFill>
                        </a:rPr>
                        <a:t>الوحدة الموضوعية</a:t>
                      </a:r>
                    </a:p>
                  </a:txBody>
                  <a:tcPr marL="120000" marR="120000" marT="46800" marB="46800" horzOverflow="overflow"/>
                </a:tc>
                <a:tc>
                  <a:txBody>
                    <a:bodyPr/>
                    <a:lstStyle/>
                    <a:p>
                      <a:pPr rtl="1"/>
                      <a:endParaRPr lang="ar-SA"/>
                    </a:p>
                  </a:txBody>
                  <a:tcPr/>
                </a:tc>
                <a:tc>
                  <a:txBody>
                    <a:bodyPr/>
                    <a:lstStyle/>
                    <a:p>
                      <a:pPr rtl="1"/>
                      <a:endParaRPr lang="ar-SA"/>
                    </a:p>
                  </a:txBody>
                  <a:tcPr/>
                </a:tc>
              </a:tr>
              <a:tr h="512766">
                <a:tc>
                  <a:txBody>
                    <a:bodyPr/>
                    <a:lstStyle/>
                    <a:p>
                      <a:pPr marL="0" marR="0" lvl="0" indent="0" algn="ctr" defTabSz="914400" rtl="1" eaLnBrk="1" fontAlgn="base" latinLnBrk="0" hangingPunct="1">
                        <a:lnSpc>
                          <a:spcPct val="100000"/>
                        </a:lnSpc>
                        <a:spcBef>
                          <a:spcPct val="0"/>
                        </a:spcBef>
                        <a:spcAft>
                          <a:spcPct val="0"/>
                        </a:spcAft>
                        <a:buClr>
                          <a:schemeClr val="hlink"/>
                        </a:buClr>
                        <a:buSzPct val="60000"/>
                        <a:buFont typeface="Wingdings" pitchFamily="2" charset="2"/>
                        <a:buNone/>
                        <a:tabLst/>
                      </a:pPr>
                      <a:r>
                        <a:rPr lang="ar-SA" altLang="en-US" sz="2800" b="1" dirty="0" smtClean="0">
                          <a:solidFill>
                            <a:srgbClr val="C00000"/>
                          </a:solidFill>
                        </a:rPr>
                        <a:t>اسم السورة ودلالتها</a:t>
                      </a:r>
                    </a:p>
                  </a:txBody>
                  <a:tcPr marL="120000" marR="120000" marT="46800" marB="46800" horzOverflow="overflow"/>
                </a:tc>
                <a:tc>
                  <a:txBody>
                    <a:bodyPr/>
                    <a:lstStyle/>
                    <a:p>
                      <a:pPr rtl="1"/>
                      <a:endParaRPr lang="ar-SA"/>
                    </a:p>
                  </a:txBody>
                  <a:tcPr/>
                </a:tc>
                <a:tc>
                  <a:txBody>
                    <a:bodyPr/>
                    <a:lstStyle/>
                    <a:p>
                      <a:pPr rtl="1"/>
                      <a:endParaRPr lang="ar-SA"/>
                    </a:p>
                  </a:txBody>
                  <a:tcPr/>
                </a:tc>
              </a:tr>
              <a:tr h="512766">
                <a:tc>
                  <a:txBody>
                    <a:bodyPr/>
                    <a:lstStyle/>
                    <a:p>
                      <a:pPr marL="0" marR="0" lvl="0" indent="0" algn="ctr" defTabSz="914400" rtl="1" eaLnBrk="1" fontAlgn="base" latinLnBrk="0" hangingPunct="1">
                        <a:lnSpc>
                          <a:spcPct val="100000"/>
                        </a:lnSpc>
                        <a:spcBef>
                          <a:spcPct val="0"/>
                        </a:spcBef>
                        <a:spcAft>
                          <a:spcPct val="0"/>
                        </a:spcAft>
                        <a:buClr>
                          <a:schemeClr val="hlink"/>
                        </a:buClr>
                        <a:buSzPct val="60000"/>
                        <a:buFont typeface="Wingdings" pitchFamily="2" charset="2"/>
                        <a:buNone/>
                        <a:tabLst/>
                      </a:pPr>
                      <a:r>
                        <a:rPr lang="ar-SA" altLang="en-US" sz="2800" b="1" dirty="0" smtClean="0">
                          <a:solidFill>
                            <a:srgbClr val="C00000"/>
                          </a:solidFill>
                        </a:rPr>
                        <a:t>التفسير اللفظي</a:t>
                      </a:r>
                    </a:p>
                  </a:txBody>
                  <a:tcPr marL="120000" marR="120000" marT="46800" marB="46800" horzOverflow="overflow"/>
                </a:tc>
                <a:tc>
                  <a:txBody>
                    <a:bodyPr/>
                    <a:lstStyle/>
                    <a:p>
                      <a:pPr rtl="1"/>
                      <a:endParaRPr lang="ar-SA"/>
                    </a:p>
                  </a:txBody>
                  <a:tcPr/>
                </a:tc>
                <a:tc>
                  <a:txBody>
                    <a:bodyPr/>
                    <a:lstStyle/>
                    <a:p>
                      <a:pPr rtl="1"/>
                      <a:endParaRPr lang="ar-SA"/>
                    </a:p>
                  </a:txBody>
                  <a:tcPr/>
                </a:tc>
              </a:tr>
              <a:tr h="512766">
                <a:tc>
                  <a:txBody>
                    <a:bodyPr/>
                    <a:lstStyle/>
                    <a:p>
                      <a:pPr marL="0" marR="0" lvl="0" indent="0" algn="ctr" defTabSz="914400" rtl="1" eaLnBrk="1" fontAlgn="base" latinLnBrk="0" hangingPunct="1">
                        <a:lnSpc>
                          <a:spcPct val="100000"/>
                        </a:lnSpc>
                        <a:spcBef>
                          <a:spcPct val="0"/>
                        </a:spcBef>
                        <a:spcAft>
                          <a:spcPct val="0"/>
                        </a:spcAft>
                        <a:buClr>
                          <a:schemeClr val="hlink"/>
                        </a:buClr>
                        <a:buSzPct val="60000"/>
                        <a:buFont typeface="Wingdings" pitchFamily="2" charset="2"/>
                        <a:buNone/>
                        <a:tabLst/>
                      </a:pPr>
                      <a:r>
                        <a:rPr lang="ar-SA" altLang="en-US" sz="2800" b="1" dirty="0" smtClean="0">
                          <a:solidFill>
                            <a:srgbClr val="C00000"/>
                          </a:solidFill>
                        </a:rPr>
                        <a:t>أسباب</a:t>
                      </a:r>
                      <a:r>
                        <a:rPr lang="ar-SA" altLang="en-US" sz="2800" b="1" baseline="0" dirty="0" smtClean="0">
                          <a:solidFill>
                            <a:srgbClr val="C00000"/>
                          </a:solidFill>
                        </a:rPr>
                        <a:t> النزل</a:t>
                      </a:r>
                      <a:endParaRPr lang="ar-SA" altLang="en-US" sz="2800" b="1" dirty="0" smtClean="0">
                        <a:solidFill>
                          <a:srgbClr val="C00000"/>
                        </a:solidFill>
                      </a:endParaRPr>
                    </a:p>
                  </a:txBody>
                  <a:tcPr marL="120000" marR="120000" marT="46800" marB="46800" horzOverflow="overflow"/>
                </a:tc>
                <a:tc>
                  <a:txBody>
                    <a:bodyPr/>
                    <a:lstStyle/>
                    <a:p>
                      <a:pPr rtl="1"/>
                      <a:endParaRPr lang="ar-SA"/>
                    </a:p>
                  </a:txBody>
                  <a:tcPr/>
                </a:tc>
                <a:tc>
                  <a:txBody>
                    <a:bodyPr/>
                    <a:lstStyle/>
                    <a:p>
                      <a:pPr rtl="1"/>
                      <a:endParaRPr lang="ar-SA" dirty="0"/>
                    </a:p>
                  </a:txBody>
                  <a:tcPr/>
                </a:tc>
              </a:tr>
            </a:tbl>
          </a:graphicData>
        </a:graphic>
      </p:graphicFrame>
      <p:sp>
        <p:nvSpPr>
          <p:cNvPr id="12" name="شكل بيضاوي 11"/>
          <p:cNvSpPr/>
          <p:nvPr/>
        </p:nvSpPr>
        <p:spPr>
          <a:xfrm>
            <a:off x="3138986" y="0"/>
            <a:ext cx="7198640" cy="1424007"/>
          </a:xfrm>
          <a:prstGeom prst="ellipse">
            <a:avLst/>
          </a:prstGeom>
        </p:spPr>
        <p:style>
          <a:lnRef idx="0">
            <a:schemeClr val="accent1"/>
          </a:lnRef>
          <a:fillRef idx="3">
            <a:schemeClr val="accent1"/>
          </a:fillRef>
          <a:effectRef idx="3">
            <a:schemeClr val="accent1"/>
          </a:effectRef>
          <a:fontRef idx="minor">
            <a:schemeClr val="lt1"/>
          </a:fontRef>
        </p:style>
        <p:txBody>
          <a:bodyPr rtlCol="1" anchor="ctr"/>
          <a:lstStyle/>
          <a:p>
            <a:pPr algn="ctr">
              <a:defRPr/>
            </a:pPr>
            <a:r>
              <a:rPr lang="en-US" sz="4000" b="1" dirty="0" smtClean="0">
                <a:solidFill>
                  <a:srgbClr val="9900FF"/>
                </a:solidFill>
              </a:rPr>
              <a:t> </a:t>
            </a:r>
            <a:r>
              <a:rPr lang="ar-SA" sz="4000" b="1" dirty="0" smtClean="0">
                <a:solidFill>
                  <a:srgbClr val="9900FF"/>
                </a:solidFill>
              </a:rPr>
              <a:t> فضلا قيم أنت ومجموعتك</a:t>
            </a:r>
            <a:endParaRPr lang="ar-SA" sz="4000" b="1" dirty="0">
              <a:solidFill>
                <a:srgbClr val="9900FF"/>
              </a:solidFill>
            </a:endParaRPr>
          </a:p>
        </p:txBody>
      </p:sp>
    </p:spTree>
  </p:cSld>
  <p:clrMapOvr>
    <a:masterClrMapping/>
  </p:clrMapOvr>
  <p:transition/>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صر نائب للتذييل 4"/>
          <p:cNvSpPr>
            <a:spLocks noGrp="1"/>
          </p:cNvSpPr>
          <p:nvPr>
            <p:ph type="ftr" sz="quarter" idx="11"/>
          </p:nvPr>
        </p:nvSpPr>
        <p:spPr/>
        <p:txBody>
          <a:bodyPr/>
          <a:lstStyle/>
          <a:p>
            <a:pPr>
              <a:defRPr/>
            </a:pPr>
            <a:r>
              <a:rPr lang="ar-SA"/>
              <a:t>سلسلة دورات الماهر بالقرآن (1) في جزء عم </a:t>
            </a:r>
            <a:endParaRPr lang="en-US"/>
          </a:p>
        </p:txBody>
      </p:sp>
      <p:sp>
        <p:nvSpPr>
          <p:cNvPr id="5" name="عنصر نائب لرقم الشريحة 5"/>
          <p:cNvSpPr>
            <a:spLocks noGrp="1"/>
          </p:cNvSpPr>
          <p:nvPr>
            <p:ph type="sldNum" sz="quarter" idx="12"/>
          </p:nvPr>
        </p:nvSpPr>
        <p:spPr/>
        <p:txBody>
          <a:bodyPr/>
          <a:lstStyle/>
          <a:p>
            <a:pPr>
              <a:defRPr/>
            </a:pPr>
            <a:fld id="{E32A0964-AFA8-4B2F-94FB-FD40A57871C7}" type="slidenum">
              <a:rPr lang="ar-SA"/>
              <a:pPr>
                <a:defRPr/>
              </a:pPr>
              <a:t>103</a:t>
            </a:fld>
            <a:endParaRPr lang="en-US"/>
          </a:p>
        </p:txBody>
      </p:sp>
      <p:sp>
        <p:nvSpPr>
          <p:cNvPr id="974850" name="Rectangle 2"/>
          <p:cNvSpPr>
            <a:spLocks noGrp="1" noChangeArrowheads="1"/>
          </p:cNvSpPr>
          <p:nvPr>
            <p:ph type="title"/>
          </p:nvPr>
        </p:nvSpPr>
        <p:spPr/>
        <p:txBody>
          <a:bodyPr/>
          <a:lstStyle/>
          <a:p>
            <a:pPr>
              <a:defRPr/>
            </a:pPr>
            <a:r>
              <a:rPr lang="ar-SA" dirty="0"/>
              <a:t>أبرز المراجع</a:t>
            </a:r>
            <a:endParaRPr lang="en-US" dirty="0"/>
          </a:p>
        </p:txBody>
      </p:sp>
      <p:sp>
        <p:nvSpPr>
          <p:cNvPr id="974851" name="Rectangle 3"/>
          <p:cNvSpPr>
            <a:spLocks noGrp="1" noChangeArrowheads="1"/>
          </p:cNvSpPr>
          <p:nvPr>
            <p:ph type="body" idx="1"/>
          </p:nvPr>
        </p:nvSpPr>
        <p:spPr>
          <a:xfrm>
            <a:off x="609600" y="1910687"/>
            <a:ext cx="10972800" cy="4220239"/>
          </a:xfrm>
        </p:spPr>
        <p:txBody>
          <a:bodyPr>
            <a:normAutofit fontScale="92500" lnSpcReduction="20000"/>
          </a:bodyPr>
          <a:lstStyle/>
          <a:p>
            <a:pPr>
              <a:lnSpc>
                <a:spcPct val="80000"/>
              </a:lnSpc>
              <a:defRPr/>
            </a:pPr>
            <a:endParaRPr lang="ar-SA" sz="1800" b="1" dirty="0" smtClean="0"/>
          </a:p>
          <a:p>
            <a:pPr>
              <a:lnSpc>
                <a:spcPct val="80000"/>
              </a:lnSpc>
              <a:defRPr/>
            </a:pPr>
            <a:r>
              <a:rPr lang="ar-SA" sz="2800" b="1" dirty="0" smtClean="0"/>
              <a:t>براعم </a:t>
            </a:r>
            <a:r>
              <a:rPr lang="ar-SA" sz="2800" b="1" dirty="0"/>
              <a:t>الإسلام في العلوم الشرعية   </a:t>
            </a:r>
          </a:p>
          <a:p>
            <a:pPr>
              <a:lnSpc>
                <a:spcPct val="80000"/>
              </a:lnSpc>
              <a:defRPr/>
            </a:pPr>
            <a:r>
              <a:rPr lang="ar-SA" sz="2800" b="1" dirty="0"/>
              <a:t>طرائق تدريس القرآن الكريم والتجويد . </a:t>
            </a:r>
            <a:endParaRPr lang="en-US" sz="2800" b="1" dirty="0"/>
          </a:p>
          <a:p>
            <a:pPr>
              <a:lnSpc>
                <a:spcPct val="80000"/>
              </a:lnSpc>
              <a:defRPr/>
            </a:pPr>
            <a:r>
              <a:rPr lang="ar-SA" sz="2800" b="1" dirty="0" smtClean="0"/>
              <a:t>دراسة علم التجويد للمتقدمين لـ جمال القرش</a:t>
            </a:r>
          </a:p>
          <a:p>
            <a:pPr>
              <a:lnSpc>
                <a:spcPct val="80000"/>
              </a:lnSpc>
              <a:defRPr/>
            </a:pPr>
            <a:r>
              <a:rPr lang="ar-SA" sz="2800" b="1" dirty="0" smtClean="0"/>
              <a:t>الأثر العقدي في الوقف والابتداء لـ جمال القرش</a:t>
            </a:r>
          </a:p>
          <a:p>
            <a:pPr>
              <a:lnSpc>
                <a:spcPct val="80000"/>
              </a:lnSpc>
              <a:defRPr/>
            </a:pPr>
            <a:r>
              <a:rPr lang="ar-SA" sz="2800" b="1" dirty="0" smtClean="0"/>
              <a:t>تيسر المنان في تهذيب تفسير الطبري - نفائس التدبر</a:t>
            </a:r>
          </a:p>
          <a:p>
            <a:pPr>
              <a:lnSpc>
                <a:spcPct val="80000"/>
              </a:lnSpc>
              <a:defRPr/>
            </a:pPr>
            <a:r>
              <a:rPr lang="ar-SA" sz="2800" b="1" dirty="0" smtClean="0"/>
              <a:t>في مجال تدبر القرآن  سلسلة التدبر الأمثل لـ جمال القرش</a:t>
            </a:r>
          </a:p>
          <a:p>
            <a:pPr>
              <a:lnSpc>
                <a:spcPct val="80000"/>
              </a:lnSpc>
              <a:defRPr/>
            </a:pPr>
            <a:r>
              <a:rPr lang="ar-SA" sz="2800" b="1" dirty="0" smtClean="0"/>
              <a:t>في مجال  الوقف والابتداء: سلسلة دراسة الوقف والابتداء </a:t>
            </a:r>
          </a:p>
          <a:p>
            <a:pPr>
              <a:lnSpc>
                <a:spcPct val="80000"/>
              </a:lnSpc>
              <a:defRPr/>
            </a:pPr>
            <a:r>
              <a:rPr lang="ar-SA" sz="2800" b="1" dirty="0" smtClean="0"/>
              <a:t>في مجال  اللغة :  سلسلة النحو التطبيقي من القرآن والسنة</a:t>
            </a:r>
          </a:p>
          <a:p>
            <a:pPr>
              <a:lnSpc>
                <a:spcPct val="80000"/>
              </a:lnSpc>
              <a:defRPr/>
            </a:pPr>
            <a:r>
              <a:rPr lang="ar-SA" sz="2800" b="1" dirty="0" smtClean="0"/>
              <a:t>في مجال  مهارات الإقراء :  سلسلة زاد المقرئين ويحتوي على:</a:t>
            </a:r>
          </a:p>
          <a:p>
            <a:pPr>
              <a:lnSpc>
                <a:spcPct val="80000"/>
              </a:lnSpc>
              <a:defRPr/>
            </a:pPr>
            <a:r>
              <a:rPr lang="ar-SA" sz="2800" b="1" dirty="0" smtClean="0"/>
              <a:t>الوقف الاختياري- الوقف اللازم . </a:t>
            </a:r>
            <a:r>
              <a:rPr lang="ar-SA" sz="2400" b="1" dirty="0" smtClean="0"/>
              <a:t>الوقف على كلا وبلى. . لـ جمال القرش </a:t>
            </a:r>
            <a:endParaRPr lang="ar-SA" sz="2800" b="1" dirty="0" smtClean="0"/>
          </a:p>
          <a:p>
            <a:pPr>
              <a:lnSpc>
                <a:spcPct val="80000"/>
              </a:lnSpc>
              <a:defRPr/>
            </a:pPr>
            <a:endParaRPr lang="en-US" sz="2800" b="1" dirty="0"/>
          </a:p>
        </p:txBody>
      </p:sp>
      <p:pic>
        <p:nvPicPr>
          <p:cNvPr id="147462" name="Picture 6" descr="C:\Documents and Settings\My Documents\My Pictures\مصحف.PNG"/>
          <p:cNvPicPr>
            <a:picLocks noChangeAspect="1" noChangeArrowheads="1"/>
          </p:cNvPicPr>
          <p:nvPr/>
        </p:nvPicPr>
        <p:blipFill>
          <a:blip r:embed="rId2"/>
          <a:srcRect/>
          <a:stretch>
            <a:fillRect/>
          </a:stretch>
        </p:blipFill>
        <p:spPr bwMode="auto">
          <a:xfrm>
            <a:off x="0" y="179389"/>
            <a:ext cx="3175000" cy="2592387"/>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عنصر نائب لرقم الشريحة 5"/>
          <p:cNvSpPr>
            <a:spLocks noGrp="1"/>
          </p:cNvSpPr>
          <p:nvPr>
            <p:ph type="sldNum" sz="quarter" idx="12"/>
          </p:nvPr>
        </p:nvSpPr>
        <p:spPr/>
        <p:txBody>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fld id="{EEFC88B4-0095-4D5D-A579-038444E2623F}" type="slidenum">
              <a:rPr lang="ar-SA" altLang="ar-SA"/>
              <a:pPr eaLnBrk="1" hangingPunct="1"/>
              <a:t>11</a:t>
            </a:fld>
            <a:endParaRPr lang="en-US" altLang="ar-SA"/>
          </a:p>
        </p:txBody>
      </p:sp>
      <p:sp>
        <p:nvSpPr>
          <p:cNvPr id="12" name="مستطيل 11"/>
          <p:cNvSpPr/>
          <p:nvPr/>
        </p:nvSpPr>
        <p:spPr>
          <a:xfrm>
            <a:off x="409433" y="2047164"/>
            <a:ext cx="9387710" cy="3914918"/>
          </a:xfrm>
          <a:prstGeom prst="rect">
            <a:avLst/>
          </a:prstGeom>
        </p:spPr>
        <p:txBody>
          <a:bodyPr wrap="square">
            <a:spAutoFit/>
          </a:bodyPr>
          <a:lstStyle/>
          <a:p>
            <a:pPr marL="514350" indent="-514350">
              <a:lnSpc>
                <a:spcPct val="90000"/>
              </a:lnSpc>
              <a:defRPr/>
            </a:pPr>
            <a:endParaRPr lang="ar-SA" sz="1600" b="1" dirty="0" smtClean="0">
              <a:solidFill>
                <a:srgbClr val="00B050"/>
              </a:solidFill>
              <a:effectLst>
                <a:outerShdw blurRad="38100" dist="38100" dir="2700000" algn="tl">
                  <a:srgbClr val="000000"/>
                </a:outerShdw>
              </a:effectLst>
            </a:endParaRPr>
          </a:p>
          <a:p>
            <a:pPr marL="514350" indent="-514350">
              <a:lnSpc>
                <a:spcPct val="90000"/>
              </a:lnSpc>
              <a:defRPr/>
            </a:pPr>
            <a:endParaRPr lang="ar-SA" sz="1600" b="1" dirty="0">
              <a:solidFill>
                <a:srgbClr val="00B050"/>
              </a:solidFill>
              <a:effectLst>
                <a:outerShdw blurRad="38100" dist="38100" dir="2700000" algn="tl">
                  <a:srgbClr val="000000"/>
                </a:outerShdw>
              </a:effectLst>
            </a:endParaRPr>
          </a:p>
          <a:p>
            <a:pPr marL="514350" indent="-514350" algn="ctr">
              <a:lnSpc>
                <a:spcPct val="90000"/>
              </a:lnSpc>
              <a:defRPr/>
            </a:pPr>
            <a:r>
              <a:rPr lang="ar-SA" sz="4000" b="1" dirty="0" smtClean="0">
                <a:solidFill>
                  <a:srgbClr val="9900FF"/>
                </a:solidFill>
                <a:effectLst>
                  <a:outerShdw blurRad="38100" dist="38100" dir="2700000" algn="tl">
                    <a:srgbClr val="000000"/>
                  </a:outerShdw>
                </a:effectLst>
              </a:rPr>
              <a:t>الإيمان سبب في الانتفاع بالقرآن</a:t>
            </a:r>
          </a:p>
          <a:p>
            <a:pPr marL="514350" indent="-514350" algn="r">
              <a:lnSpc>
                <a:spcPct val="90000"/>
              </a:lnSpc>
              <a:defRPr/>
            </a:pPr>
            <a:endParaRPr lang="en-US" sz="2400" b="1" dirty="0" smtClean="0">
              <a:solidFill>
                <a:srgbClr val="00B050"/>
              </a:solidFill>
              <a:effectLst>
                <a:outerShdw blurRad="38100" dist="38100" dir="2700000" algn="tl">
                  <a:srgbClr val="000000"/>
                </a:outerShdw>
              </a:effectLst>
            </a:endParaRPr>
          </a:p>
          <a:p>
            <a:pPr marL="514350" indent="-514350" algn="r">
              <a:lnSpc>
                <a:spcPct val="90000"/>
              </a:lnSpc>
              <a:defRPr/>
            </a:pPr>
            <a:r>
              <a:rPr lang="ar-SA" sz="4000" b="1" dirty="0" smtClean="0">
                <a:solidFill>
                  <a:srgbClr val="00B050"/>
                </a:solidFill>
                <a:effectLst>
                  <a:outerShdw blurRad="38100" dist="38100" dir="2700000" algn="tl">
                    <a:srgbClr val="000000"/>
                  </a:outerShdw>
                </a:effectLst>
              </a:rPr>
              <a:t>	</a:t>
            </a:r>
            <a:r>
              <a:rPr lang="ar-SA" sz="3600" b="1" dirty="0" smtClean="0">
                <a:solidFill>
                  <a:schemeClr val="bg1">
                    <a:lumMod val="85000"/>
                    <a:lumOff val="15000"/>
                  </a:schemeClr>
                </a:solidFill>
                <a:effectLst>
                  <a:outerShdw blurRad="38100" dist="38100" dir="2700000" algn="tl">
                    <a:srgbClr val="000000"/>
                  </a:outerShdw>
                </a:effectLst>
              </a:rPr>
              <a:t>قال تعالى : </a:t>
            </a:r>
            <a:r>
              <a:rPr lang="ar-SA" sz="3600" b="1" dirty="0" smtClean="0">
                <a:solidFill>
                  <a:srgbClr val="C00000"/>
                </a:solidFill>
                <a:effectLst>
                  <a:outerShdw blurRad="38100" dist="38100" dir="2700000" algn="tl">
                    <a:srgbClr val="000000"/>
                  </a:outerShdw>
                </a:effectLst>
              </a:rPr>
              <a:t>[ قُلْ هُوَ لِلَّذِينَ </a:t>
            </a:r>
            <a:r>
              <a:rPr lang="ar-SA" sz="3600" b="1" dirty="0" smtClean="0">
                <a:solidFill>
                  <a:srgbClr val="FFFF00"/>
                </a:solidFill>
                <a:effectLst>
                  <a:outerShdw blurRad="38100" dist="38100" dir="2700000" algn="tl">
                    <a:srgbClr val="000000"/>
                  </a:outerShdw>
                </a:effectLst>
              </a:rPr>
              <a:t>آمَنُوا</a:t>
            </a:r>
            <a:r>
              <a:rPr lang="ar-SA" sz="3600" b="1" dirty="0" smtClean="0">
                <a:solidFill>
                  <a:srgbClr val="C00000"/>
                </a:solidFill>
                <a:effectLst>
                  <a:outerShdw blurRad="38100" dist="38100" dir="2700000" algn="tl">
                    <a:srgbClr val="000000"/>
                  </a:outerShdw>
                </a:effectLst>
              </a:rPr>
              <a:t> </a:t>
            </a:r>
            <a:r>
              <a:rPr lang="ar-SA" sz="3600" b="1" dirty="0" smtClean="0">
                <a:solidFill>
                  <a:srgbClr val="FFFF00"/>
                </a:solidFill>
                <a:effectLst>
                  <a:outerShdw blurRad="38100" dist="38100" dir="2700000" algn="tl">
                    <a:srgbClr val="000000"/>
                  </a:outerShdw>
                </a:effectLst>
              </a:rPr>
              <a:t>هُدًى وَشِفَاء،* </a:t>
            </a:r>
            <a:r>
              <a:rPr lang="ar-SA" sz="3600" b="1" dirty="0" smtClean="0">
                <a:solidFill>
                  <a:srgbClr val="C00000"/>
                </a:solidFill>
                <a:effectLst>
                  <a:outerShdw blurRad="38100" dist="38100" dir="2700000" algn="tl">
                    <a:srgbClr val="000000"/>
                  </a:outerShdw>
                </a:effectLst>
              </a:rPr>
              <a:t>وَالَّذِينَ لَا يُؤْمِنُونَ فِي آذَانِهِمْ وَقْرٌ وَهُوَ عَلَيْهِمْ عَمًى أُوْلَئِكَ </a:t>
            </a:r>
            <a:r>
              <a:rPr lang="ar-SA" sz="3600" b="1" dirty="0" err="1" smtClean="0">
                <a:solidFill>
                  <a:srgbClr val="C00000"/>
                </a:solidFill>
                <a:effectLst>
                  <a:outerShdw blurRad="38100" dist="38100" dir="2700000" algn="tl">
                    <a:srgbClr val="000000"/>
                  </a:outerShdw>
                </a:effectLst>
              </a:rPr>
              <a:t>يُنَادَوْنَ</a:t>
            </a:r>
            <a:r>
              <a:rPr lang="ar-SA" sz="3600" b="1" dirty="0" smtClean="0">
                <a:solidFill>
                  <a:srgbClr val="C00000"/>
                </a:solidFill>
                <a:effectLst>
                  <a:outerShdw blurRad="38100" dist="38100" dir="2700000" algn="tl">
                    <a:srgbClr val="000000"/>
                  </a:outerShdw>
                </a:effectLst>
              </a:rPr>
              <a:t> مِن مَّكَانٍ بَعِيدٍ]</a:t>
            </a:r>
            <a:r>
              <a:rPr lang="ar-SA" sz="3600" b="1" dirty="0" smtClean="0">
                <a:solidFill>
                  <a:srgbClr val="FFFF00"/>
                </a:solidFill>
                <a:effectLst>
                  <a:outerShdw blurRad="38100" dist="38100" dir="2700000" algn="tl">
                    <a:srgbClr val="000000"/>
                  </a:outerShdw>
                </a:effectLst>
              </a:rPr>
              <a:t>  </a:t>
            </a:r>
            <a:r>
              <a:rPr lang="ar-SA" sz="3200" b="1" dirty="0" smtClean="0">
                <a:solidFill>
                  <a:schemeClr val="accent3">
                    <a:lumMod val="60000"/>
                    <a:lumOff val="40000"/>
                  </a:schemeClr>
                </a:solidFill>
                <a:effectLst>
                  <a:outerShdw blurRad="38100" dist="38100" dir="2700000" algn="tl">
                    <a:srgbClr val="000000"/>
                  </a:outerShdw>
                </a:effectLst>
              </a:rPr>
              <a:t>فصلت44 </a:t>
            </a:r>
            <a:endParaRPr lang="en-US" sz="3200" b="1" dirty="0" smtClean="0">
              <a:solidFill>
                <a:schemeClr val="accent3">
                  <a:lumMod val="60000"/>
                  <a:lumOff val="40000"/>
                </a:schemeClr>
              </a:solidFill>
              <a:effectLst>
                <a:outerShdw blurRad="38100" dist="38100" dir="2700000" algn="tl">
                  <a:srgbClr val="000000"/>
                </a:outerShdw>
              </a:effectLst>
            </a:endParaRPr>
          </a:p>
          <a:p>
            <a:pPr marL="514350" indent="-514350" algn="r">
              <a:lnSpc>
                <a:spcPct val="90000"/>
              </a:lnSpc>
              <a:defRPr/>
            </a:pPr>
            <a:endParaRPr lang="en-US" sz="2400" b="1" dirty="0" smtClean="0">
              <a:solidFill>
                <a:srgbClr val="9900FF"/>
              </a:solidFill>
              <a:effectLst>
                <a:outerShdw blurRad="38100" dist="38100" dir="2700000" algn="tl">
                  <a:srgbClr val="000000"/>
                </a:outerShdw>
              </a:effectLst>
            </a:endParaRPr>
          </a:p>
          <a:p>
            <a:pPr marL="514350" indent="-514350">
              <a:lnSpc>
                <a:spcPct val="90000"/>
              </a:lnSpc>
              <a:defRPr/>
            </a:pPr>
            <a:endParaRPr lang="ar-SA" sz="3600" b="1" dirty="0">
              <a:solidFill>
                <a:srgbClr val="C00000"/>
              </a:solidFill>
              <a:effectLst>
                <a:outerShdw blurRad="38100" dist="38100" dir="2700000" algn="tl">
                  <a:srgbClr val="000000"/>
                </a:outerShdw>
              </a:effectLst>
            </a:endParaRPr>
          </a:p>
        </p:txBody>
      </p:sp>
      <p:sp>
        <p:nvSpPr>
          <p:cNvPr id="2" name="مستطيل 1"/>
          <p:cNvSpPr/>
          <p:nvPr/>
        </p:nvSpPr>
        <p:spPr>
          <a:xfrm>
            <a:off x="1815152" y="836613"/>
            <a:ext cx="8989010" cy="830997"/>
          </a:xfrm>
          <a:prstGeom prst="rect">
            <a:avLst/>
          </a:prstGeom>
        </p:spPr>
        <p:txBody>
          <a:bodyPr wrap="square">
            <a:spAutoFit/>
          </a:bodyPr>
          <a:lstStyle/>
          <a:p>
            <a:pPr algn="ctr"/>
            <a:r>
              <a:rPr lang="ar-SA" sz="4800" dirty="0">
                <a:solidFill>
                  <a:srgbClr val="FFFF00"/>
                </a:solidFill>
              </a:rPr>
              <a:t> </a:t>
            </a:r>
          </a:p>
        </p:txBody>
      </p:sp>
      <p:sp>
        <p:nvSpPr>
          <p:cNvPr id="5" name="مستطيل 4"/>
          <p:cNvSpPr/>
          <p:nvPr/>
        </p:nvSpPr>
        <p:spPr>
          <a:xfrm>
            <a:off x="2374710" y="736978"/>
            <a:ext cx="7096836" cy="1077218"/>
          </a:xfrm>
          <a:prstGeom prst="rect">
            <a:avLst/>
          </a:prstGeom>
        </p:spPr>
        <p:txBody>
          <a:bodyPr wrap="square">
            <a:spAutoFit/>
          </a:bodyPr>
          <a:lstStyle/>
          <a:p>
            <a:pPr algn="ctr">
              <a:lnSpc>
                <a:spcPct val="80000"/>
              </a:lnSpc>
              <a:defRPr/>
            </a:pPr>
            <a:endParaRPr lang="en-US" sz="4000" b="1" dirty="0" smtClean="0">
              <a:ln w="0"/>
              <a:solidFill>
                <a:srgbClr val="FFFF00"/>
              </a:solidFill>
              <a:effectLst>
                <a:outerShdw blurRad="38100" dist="19050" dir="2700000" algn="tl" rotWithShape="0">
                  <a:schemeClr val="dk1">
                    <a:alpha val="40000"/>
                  </a:schemeClr>
                </a:outerShdw>
              </a:effectLst>
              <a:sym typeface="AGA Arabesque Desktop" pitchFamily="2" charset="2"/>
            </a:endParaRPr>
          </a:p>
          <a:p>
            <a:pPr algn="ctr">
              <a:lnSpc>
                <a:spcPct val="80000"/>
              </a:lnSpc>
              <a:defRPr/>
            </a:pPr>
            <a:r>
              <a:rPr lang="ar-SA" sz="4000" b="1" dirty="0" smtClean="0">
                <a:ln w="0"/>
                <a:solidFill>
                  <a:srgbClr val="FFFF00"/>
                </a:solidFill>
                <a:effectLst>
                  <a:outerShdw blurRad="38100" dist="19050" dir="2700000" algn="tl" rotWithShape="0">
                    <a:schemeClr val="dk1">
                      <a:alpha val="40000"/>
                    </a:schemeClr>
                  </a:outerShdw>
                </a:effectLst>
                <a:sym typeface="AGA Arabesque Desktop" pitchFamily="2" charset="2"/>
              </a:rPr>
              <a:t>علاقة الإيمان بالقرآن </a:t>
            </a:r>
            <a:r>
              <a:rPr lang="ar-SA" sz="4000" b="1" dirty="0" smtClean="0">
                <a:ln w="0"/>
                <a:effectLst>
                  <a:outerShdw blurRad="38100" dist="19050" dir="2700000" algn="tl" rotWithShape="0">
                    <a:schemeClr val="dk1">
                      <a:alpha val="40000"/>
                    </a:schemeClr>
                  </a:outerShdw>
                </a:effectLst>
                <a:sym typeface="AGA Arabesque Desktop" pitchFamily="2" charset="2"/>
              </a:rPr>
              <a:t>(</a:t>
            </a:r>
            <a:r>
              <a:rPr lang="ar-SA" sz="4000" dirty="0" smtClean="0">
                <a:ln w="0"/>
                <a:effectLst>
                  <a:outerShdw blurRad="38100" dist="19050" dir="2700000" algn="tl" rotWithShape="0">
                    <a:schemeClr val="dk1">
                      <a:alpha val="40000"/>
                    </a:schemeClr>
                  </a:outerShdw>
                </a:effectLst>
              </a:rPr>
              <a:t>1)</a:t>
            </a:r>
            <a:r>
              <a:rPr lang="ar-SA" sz="4000" b="1" dirty="0" smtClean="0">
                <a:ln w="0"/>
                <a:solidFill>
                  <a:srgbClr val="FFFF00"/>
                </a:solidFill>
                <a:effectLst>
                  <a:outerShdw blurRad="38100" dist="19050" dir="2700000" algn="tl" rotWithShape="0">
                    <a:schemeClr val="dk1">
                      <a:alpha val="40000"/>
                    </a:schemeClr>
                  </a:outerShdw>
                </a:effectLst>
                <a:sym typeface="AGA Arabesque Desktop" pitchFamily="2" charset="2"/>
              </a:rPr>
              <a:t> </a:t>
            </a:r>
            <a:endParaRPr lang="ar-SA" sz="3600" b="1" dirty="0">
              <a:ln w="0"/>
              <a:solidFill>
                <a:srgbClr val="FFFF00"/>
              </a:solidFill>
              <a:effectLst>
                <a:outerShdw blurRad="38100" dist="19050" dir="2700000" algn="tl" rotWithShape="0">
                  <a:schemeClr val="dk1">
                    <a:alpha val="40000"/>
                  </a:schemeClr>
                </a:outerShdw>
              </a:effectLst>
              <a:sym typeface="AGA Arabesque Desktop" pitchFamily="2" charset="2"/>
            </a:endParaRPr>
          </a:p>
        </p:txBody>
      </p:sp>
    </p:spTree>
    <p:extLst>
      <p:ext uri="{BB962C8B-B14F-4D97-AF65-F5344CB8AC3E}">
        <p14:creationId xmlns:p14="http://schemas.microsoft.com/office/powerpoint/2010/main" xmlns="" val="398582770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عنصر نائب لرقم الشريحة 5"/>
          <p:cNvSpPr>
            <a:spLocks noGrp="1"/>
          </p:cNvSpPr>
          <p:nvPr>
            <p:ph type="sldNum" sz="quarter" idx="12"/>
          </p:nvPr>
        </p:nvSpPr>
        <p:spPr/>
        <p:txBody>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fld id="{EEFC88B4-0095-4D5D-A579-038444E2623F}" type="slidenum">
              <a:rPr lang="ar-SA" altLang="ar-SA"/>
              <a:pPr eaLnBrk="1" hangingPunct="1"/>
              <a:t>12</a:t>
            </a:fld>
            <a:endParaRPr lang="en-US" altLang="ar-SA"/>
          </a:p>
        </p:txBody>
      </p:sp>
      <p:sp>
        <p:nvSpPr>
          <p:cNvPr id="12" name="مستطيل 11"/>
          <p:cNvSpPr/>
          <p:nvPr/>
        </p:nvSpPr>
        <p:spPr>
          <a:xfrm>
            <a:off x="409433" y="2047164"/>
            <a:ext cx="9387710" cy="3360920"/>
          </a:xfrm>
          <a:prstGeom prst="rect">
            <a:avLst/>
          </a:prstGeom>
        </p:spPr>
        <p:txBody>
          <a:bodyPr wrap="square">
            <a:spAutoFit/>
          </a:bodyPr>
          <a:lstStyle/>
          <a:p>
            <a:pPr marL="514350" indent="-514350">
              <a:lnSpc>
                <a:spcPct val="90000"/>
              </a:lnSpc>
              <a:defRPr/>
            </a:pPr>
            <a:endParaRPr lang="ar-SA" sz="1000" b="1" dirty="0" smtClean="0">
              <a:solidFill>
                <a:srgbClr val="00B050"/>
              </a:solidFill>
              <a:effectLst>
                <a:outerShdw blurRad="38100" dist="38100" dir="2700000" algn="tl">
                  <a:srgbClr val="000000"/>
                </a:outerShdw>
              </a:effectLst>
            </a:endParaRPr>
          </a:p>
          <a:p>
            <a:pPr marL="514350" indent="-514350">
              <a:lnSpc>
                <a:spcPct val="90000"/>
              </a:lnSpc>
              <a:defRPr/>
            </a:pPr>
            <a:endParaRPr lang="ar-SA" sz="1000" b="1" dirty="0">
              <a:solidFill>
                <a:srgbClr val="00B050"/>
              </a:solidFill>
              <a:effectLst>
                <a:outerShdw blurRad="38100" dist="38100" dir="2700000" algn="tl">
                  <a:srgbClr val="000000"/>
                </a:outerShdw>
              </a:effectLst>
            </a:endParaRPr>
          </a:p>
          <a:p>
            <a:pPr marL="514350" indent="-514350" algn="ctr">
              <a:lnSpc>
                <a:spcPct val="90000"/>
              </a:lnSpc>
              <a:defRPr/>
            </a:pPr>
            <a:r>
              <a:rPr lang="ar-SA" sz="3600" b="1" dirty="0" smtClean="0">
                <a:solidFill>
                  <a:srgbClr val="9900FF"/>
                </a:solidFill>
                <a:effectLst>
                  <a:outerShdw blurRad="38100" dist="38100" dir="2700000" algn="tl">
                    <a:srgbClr val="000000"/>
                  </a:outerShdw>
                </a:effectLst>
              </a:rPr>
              <a:t>تلاوة القرآن تزيد الإيمان</a:t>
            </a:r>
            <a:endParaRPr lang="en-US" sz="3600" b="1" dirty="0" smtClean="0">
              <a:solidFill>
                <a:srgbClr val="9900FF"/>
              </a:solidFill>
              <a:effectLst>
                <a:outerShdw blurRad="38100" dist="38100" dir="2700000" algn="tl">
                  <a:srgbClr val="000000"/>
                </a:outerShdw>
              </a:effectLst>
            </a:endParaRPr>
          </a:p>
          <a:p>
            <a:pPr marL="514350" indent="-514350" algn="r">
              <a:lnSpc>
                <a:spcPct val="90000"/>
              </a:lnSpc>
              <a:defRPr/>
            </a:pPr>
            <a:endParaRPr lang="en-US" sz="2000" b="1" dirty="0" smtClean="0">
              <a:solidFill>
                <a:srgbClr val="00B050"/>
              </a:solidFill>
              <a:effectLst>
                <a:outerShdw blurRad="38100" dist="38100" dir="2700000" algn="tl">
                  <a:srgbClr val="000000"/>
                </a:outerShdw>
              </a:effectLst>
            </a:endParaRPr>
          </a:p>
          <a:p>
            <a:pPr marL="514350" indent="-514350" algn="ctr">
              <a:lnSpc>
                <a:spcPct val="90000"/>
              </a:lnSpc>
              <a:defRPr/>
            </a:pPr>
            <a:r>
              <a:rPr lang="ar-SA" sz="4400" b="1" dirty="0" smtClean="0">
                <a:solidFill>
                  <a:srgbClr val="00B050"/>
                </a:solidFill>
                <a:effectLst>
                  <a:outerShdw blurRad="38100" dist="38100" dir="2700000" algn="tl">
                    <a:srgbClr val="000000"/>
                  </a:outerShdw>
                </a:effectLst>
              </a:rPr>
              <a:t>	</a:t>
            </a:r>
            <a:r>
              <a:rPr lang="ar-SA" sz="3600" b="1" dirty="0" smtClean="0">
                <a:solidFill>
                  <a:schemeClr val="bg1">
                    <a:lumMod val="85000"/>
                    <a:lumOff val="15000"/>
                  </a:schemeClr>
                </a:solidFill>
                <a:effectLst>
                  <a:outerShdw blurRad="38100" dist="38100" dir="2700000" algn="tl">
                    <a:srgbClr val="000000"/>
                  </a:outerShdw>
                </a:effectLst>
              </a:rPr>
              <a:t>قال تعالى : </a:t>
            </a:r>
            <a:r>
              <a:rPr lang="ar-SA" sz="4000" b="1" dirty="0" smtClean="0">
                <a:solidFill>
                  <a:srgbClr val="C00000"/>
                </a:solidFill>
                <a:effectLst>
                  <a:outerShdw blurRad="38100" dist="38100" dir="2700000" algn="tl">
                    <a:srgbClr val="000000"/>
                  </a:outerShdw>
                </a:effectLst>
              </a:rPr>
              <a:t>{ إِنَّمَا الْمُؤْمِنُونَ الَّذِينَ إِذَا ذُكِرَ اللّهُ وَجِلَتْ قُلُوبُهُمْ </a:t>
            </a:r>
            <a:r>
              <a:rPr lang="ar-SA" sz="4000" b="1" dirty="0" smtClean="0">
                <a:solidFill>
                  <a:srgbClr val="FFFF00"/>
                </a:solidFill>
                <a:effectLst>
                  <a:outerShdw blurRad="38100" dist="38100" dir="2700000" algn="tl">
                    <a:srgbClr val="000000"/>
                  </a:outerShdw>
                </a:effectLst>
              </a:rPr>
              <a:t>وَإِذَا تُلِيَتْ عَلَيْهِمْ آيَاتُهُ زَادَتْهُمْ إِيمَانا</a:t>
            </a:r>
            <a:r>
              <a:rPr lang="ar-SA" sz="4000" b="1" dirty="0" smtClean="0">
                <a:solidFill>
                  <a:srgbClr val="C00000"/>
                </a:solidFill>
                <a:effectLst>
                  <a:outerShdw blurRad="38100" dist="38100" dir="2700000" algn="tl">
                    <a:srgbClr val="000000"/>
                  </a:outerShdw>
                </a:effectLst>
              </a:rPr>
              <a:t>ً وَعَلَى رَبِّهِمْ يَتَوَكَّلُونَ } </a:t>
            </a:r>
            <a:r>
              <a:rPr lang="ar-SA" sz="4000" b="1" dirty="0" smtClean="0">
                <a:solidFill>
                  <a:schemeClr val="accent4">
                    <a:lumMod val="75000"/>
                  </a:schemeClr>
                </a:solidFill>
                <a:effectLst>
                  <a:outerShdw blurRad="38100" dist="38100" dir="2700000" algn="tl">
                    <a:srgbClr val="000000"/>
                  </a:outerShdw>
                </a:effectLst>
              </a:rPr>
              <a:t>الأنفال2</a:t>
            </a:r>
          </a:p>
          <a:p>
            <a:pPr marL="514350" indent="-514350" algn="r">
              <a:lnSpc>
                <a:spcPct val="90000"/>
              </a:lnSpc>
              <a:defRPr/>
            </a:pPr>
            <a:r>
              <a:rPr lang="ar-SA" b="1" dirty="0" smtClean="0">
                <a:solidFill>
                  <a:srgbClr val="C00000"/>
                </a:solidFill>
                <a:effectLst>
                  <a:outerShdw blurRad="38100" dist="38100" dir="2700000" algn="tl">
                    <a:srgbClr val="000000"/>
                  </a:outerShdw>
                </a:effectLst>
              </a:rPr>
              <a:t> </a:t>
            </a:r>
            <a:endParaRPr lang="en-US" b="1" dirty="0" smtClean="0">
              <a:solidFill>
                <a:srgbClr val="C00000"/>
              </a:solidFill>
              <a:effectLst>
                <a:outerShdw blurRad="38100" dist="38100" dir="2700000" algn="tl">
                  <a:srgbClr val="000000"/>
                </a:outerShdw>
              </a:effectLst>
            </a:endParaRPr>
          </a:p>
          <a:p>
            <a:pPr marL="514350" indent="-514350">
              <a:lnSpc>
                <a:spcPct val="90000"/>
              </a:lnSpc>
              <a:defRPr/>
            </a:pPr>
            <a:endParaRPr lang="ar-SA" b="1" dirty="0">
              <a:solidFill>
                <a:srgbClr val="C00000"/>
              </a:solidFill>
              <a:effectLst>
                <a:outerShdw blurRad="38100" dist="38100" dir="2700000" algn="tl">
                  <a:srgbClr val="000000"/>
                </a:outerShdw>
              </a:effectLst>
            </a:endParaRPr>
          </a:p>
        </p:txBody>
      </p:sp>
      <p:sp>
        <p:nvSpPr>
          <p:cNvPr id="2" name="مستطيل 1"/>
          <p:cNvSpPr/>
          <p:nvPr/>
        </p:nvSpPr>
        <p:spPr>
          <a:xfrm>
            <a:off x="1815152" y="836613"/>
            <a:ext cx="8989010" cy="830997"/>
          </a:xfrm>
          <a:prstGeom prst="rect">
            <a:avLst/>
          </a:prstGeom>
        </p:spPr>
        <p:txBody>
          <a:bodyPr wrap="square">
            <a:spAutoFit/>
          </a:bodyPr>
          <a:lstStyle/>
          <a:p>
            <a:pPr algn="ctr"/>
            <a:r>
              <a:rPr lang="ar-SA" sz="4800" dirty="0">
                <a:solidFill>
                  <a:srgbClr val="FFFF00"/>
                </a:solidFill>
              </a:rPr>
              <a:t> </a:t>
            </a:r>
          </a:p>
        </p:txBody>
      </p:sp>
      <p:sp>
        <p:nvSpPr>
          <p:cNvPr id="5" name="مستطيل 4"/>
          <p:cNvSpPr/>
          <p:nvPr/>
        </p:nvSpPr>
        <p:spPr>
          <a:xfrm>
            <a:off x="2374710" y="736978"/>
            <a:ext cx="7096836" cy="1077218"/>
          </a:xfrm>
          <a:prstGeom prst="rect">
            <a:avLst/>
          </a:prstGeom>
        </p:spPr>
        <p:txBody>
          <a:bodyPr wrap="square">
            <a:spAutoFit/>
          </a:bodyPr>
          <a:lstStyle/>
          <a:p>
            <a:pPr algn="ctr">
              <a:lnSpc>
                <a:spcPct val="80000"/>
              </a:lnSpc>
              <a:defRPr/>
            </a:pPr>
            <a:endParaRPr lang="en-US" sz="4000" b="1" dirty="0" smtClean="0">
              <a:ln w="0"/>
              <a:solidFill>
                <a:srgbClr val="FFFF00"/>
              </a:solidFill>
              <a:effectLst>
                <a:outerShdw blurRad="38100" dist="19050" dir="2700000" algn="tl" rotWithShape="0">
                  <a:schemeClr val="dk1">
                    <a:alpha val="40000"/>
                  </a:schemeClr>
                </a:outerShdw>
              </a:effectLst>
              <a:sym typeface="AGA Arabesque Desktop" pitchFamily="2" charset="2"/>
            </a:endParaRPr>
          </a:p>
          <a:p>
            <a:pPr algn="ctr">
              <a:lnSpc>
                <a:spcPct val="80000"/>
              </a:lnSpc>
              <a:defRPr/>
            </a:pPr>
            <a:r>
              <a:rPr lang="ar-SA" sz="4000" b="1" dirty="0" smtClean="0">
                <a:ln w="0"/>
                <a:solidFill>
                  <a:srgbClr val="FFFF00"/>
                </a:solidFill>
                <a:effectLst>
                  <a:outerShdw blurRad="38100" dist="19050" dir="2700000" algn="tl" rotWithShape="0">
                    <a:schemeClr val="dk1">
                      <a:alpha val="40000"/>
                    </a:schemeClr>
                  </a:outerShdw>
                </a:effectLst>
                <a:sym typeface="AGA Arabesque Desktop" pitchFamily="2" charset="2"/>
              </a:rPr>
              <a:t>علاقة الإيمان بالقرآن </a:t>
            </a:r>
            <a:r>
              <a:rPr lang="ar-SA" sz="4000" b="1" dirty="0" smtClean="0">
                <a:ln w="0"/>
                <a:effectLst>
                  <a:outerShdw blurRad="38100" dist="19050" dir="2700000" algn="tl" rotWithShape="0">
                    <a:schemeClr val="dk1">
                      <a:alpha val="40000"/>
                    </a:schemeClr>
                  </a:outerShdw>
                </a:effectLst>
                <a:sym typeface="AGA Arabesque Desktop" pitchFamily="2" charset="2"/>
              </a:rPr>
              <a:t>(</a:t>
            </a:r>
            <a:r>
              <a:rPr lang="ar-SA" sz="4000" dirty="0" smtClean="0">
                <a:ln w="0"/>
                <a:effectLst>
                  <a:outerShdw blurRad="38100" dist="19050" dir="2700000" algn="tl" rotWithShape="0">
                    <a:schemeClr val="dk1">
                      <a:alpha val="40000"/>
                    </a:schemeClr>
                  </a:outerShdw>
                </a:effectLst>
              </a:rPr>
              <a:t>1)</a:t>
            </a:r>
            <a:r>
              <a:rPr lang="ar-SA" sz="4000" b="1" dirty="0" smtClean="0">
                <a:ln w="0"/>
                <a:solidFill>
                  <a:srgbClr val="FFFF00"/>
                </a:solidFill>
                <a:effectLst>
                  <a:outerShdw blurRad="38100" dist="19050" dir="2700000" algn="tl" rotWithShape="0">
                    <a:schemeClr val="dk1">
                      <a:alpha val="40000"/>
                    </a:schemeClr>
                  </a:outerShdw>
                </a:effectLst>
                <a:sym typeface="AGA Arabesque Desktop" pitchFamily="2" charset="2"/>
              </a:rPr>
              <a:t> </a:t>
            </a:r>
            <a:endParaRPr lang="ar-SA" sz="3600" b="1" dirty="0">
              <a:ln w="0"/>
              <a:solidFill>
                <a:srgbClr val="FFFF00"/>
              </a:solidFill>
              <a:effectLst>
                <a:outerShdw blurRad="38100" dist="19050" dir="2700000" algn="tl" rotWithShape="0">
                  <a:schemeClr val="dk1">
                    <a:alpha val="40000"/>
                  </a:schemeClr>
                </a:outerShdw>
              </a:effectLst>
              <a:sym typeface="AGA Arabesque Desktop" pitchFamily="2" charset="2"/>
            </a:endParaRPr>
          </a:p>
        </p:txBody>
      </p:sp>
    </p:spTree>
    <p:extLst>
      <p:ext uri="{BB962C8B-B14F-4D97-AF65-F5344CB8AC3E}">
        <p14:creationId xmlns:p14="http://schemas.microsoft.com/office/powerpoint/2010/main" xmlns="" val="398582770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عنصر نائب لرقم الشريحة 5"/>
          <p:cNvSpPr>
            <a:spLocks noGrp="1"/>
          </p:cNvSpPr>
          <p:nvPr>
            <p:ph type="sldNum" sz="quarter" idx="12"/>
          </p:nvPr>
        </p:nvSpPr>
        <p:spPr/>
        <p:txBody>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fld id="{EEFC88B4-0095-4D5D-A579-038444E2623F}" type="slidenum">
              <a:rPr lang="ar-SA" altLang="ar-SA"/>
              <a:pPr eaLnBrk="1" hangingPunct="1"/>
              <a:t>13</a:t>
            </a:fld>
            <a:endParaRPr lang="en-US" altLang="ar-SA"/>
          </a:p>
        </p:txBody>
      </p:sp>
      <p:sp>
        <p:nvSpPr>
          <p:cNvPr id="12" name="مستطيل 11"/>
          <p:cNvSpPr/>
          <p:nvPr/>
        </p:nvSpPr>
        <p:spPr>
          <a:xfrm>
            <a:off x="409433" y="2047164"/>
            <a:ext cx="9387710" cy="4025717"/>
          </a:xfrm>
          <a:prstGeom prst="rect">
            <a:avLst/>
          </a:prstGeom>
        </p:spPr>
        <p:txBody>
          <a:bodyPr wrap="square">
            <a:spAutoFit/>
          </a:bodyPr>
          <a:lstStyle/>
          <a:p>
            <a:pPr marL="514350" indent="-514350" algn="ctr">
              <a:lnSpc>
                <a:spcPct val="90000"/>
              </a:lnSpc>
              <a:defRPr/>
            </a:pPr>
            <a:endParaRPr lang="ar-SA" sz="2000" b="1" dirty="0" smtClean="0">
              <a:solidFill>
                <a:srgbClr val="9900FF"/>
              </a:solidFill>
            </a:endParaRPr>
          </a:p>
          <a:p>
            <a:pPr marL="514350" indent="-514350" algn="ctr">
              <a:lnSpc>
                <a:spcPct val="90000"/>
              </a:lnSpc>
              <a:defRPr/>
            </a:pPr>
            <a:r>
              <a:rPr lang="ar-SA" sz="3200" b="1" dirty="0" smtClean="0">
                <a:solidFill>
                  <a:srgbClr val="9900FF"/>
                </a:solidFill>
              </a:rPr>
              <a:t>اكتشف علاقة الإيمان بالقرآن</a:t>
            </a:r>
            <a:endParaRPr lang="en-US" sz="3200" b="1" dirty="0" smtClean="0">
              <a:solidFill>
                <a:srgbClr val="9900FF"/>
              </a:solidFill>
            </a:endParaRPr>
          </a:p>
          <a:p>
            <a:pPr marL="514350" indent="-514350" algn="ctr">
              <a:lnSpc>
                <a:spcPct val="90000"/>
              </a:lnSpc>
              <a:defRPr/>
            </a:pPr>
            <a:endParaRPr lang="en-US" sz="1600" b="1" dirty="0" smtClean="0"/>
          </a:p>
          <a:p>
            <a:pPr marL="514350" indent="-514350" algn="r">
              <a:lnSpc>
                <a:spcPct val="90000"/>
              </a:lnSpc>
              <a:defRPr/>
            </a:pPr>
            <a:r>
              <a:rPr lang="ar-SA" sz="3200" b="1" dirty="0" smtClean="0"/>
              <a:t>	قال تعالى : [</a:t>
            </a:r>
            <a:r>
              <a:rPr lang="ar-SA" sz="3200" b="1" dirty="0" smtClean="0">
                <a:solidFill>
                  <a:srgbClr val="FFFF00"/>
                </a:solidFill>
              </a:rPr>
              <a:t>اللَّهُ نُورُ السَّمَاوَاتِ</a:t>
            </a:r>
            <a:r>
              <a:rPr lang="ar-SA" sz="3200" b="1" dirty="0" smtClean="0">
                <a:solidFill>
                  <a:srgbClr val="C00000"/>
                </a:solidFill>
              </a:rPr>
              <a:t> </a:t>
            </a:r>
            <a:r>
              <a:rPr lang="ar-SA" sz="3200" b="1" dirty="0" smtClean="0">
                <a:solidFill>
                  <a:srgbClr val="0000FF"/>
                </a:solidFill>
              </a:rPr>
              <a:t>وَالْأَرْضِ</a:t>
            </a:r>
            <a:r>
              <a:rPr lang="ar-SA" sz="3200" b="1" dirty="0" smtClean="0">
                <a:solidFill>
                  <a:srgbClr val="C00000"/>
                </a:solidFill>
              </a:rPr>
              <a:t> </a:t>
            </a:r>
            <a:r>
              <a:rPr lang="ar-SA" sz="3200" b="1" dirty="0" smtClean="0">
                <a:solidFill>
                  <a:srgbClr val="FFFF00"/>
                </a:solidFill>
              </a:rPr>
              <a:t>مَثَلُ نُورِهِ</a:t>
            </a:r>
            <a:r>
              <a:rPr lang="ar-SA" sz="3200" b="1" dirty="0" smtClean="0">
                <a:solidFill>
                  <a:srgbClr val="C00000"/>
                </a:solidFill>
              </a:rPr>
              <a:t> كَمِشْكَاةٍ فِيهَا مِصْبَاحٌ الْمِصْبَاحُ فِي زُجَاجَةٍ الزُّجَاجَةُ كَأَنَّهَا كَوْكَبٌ </a:t>
            </a:r>
            <a:r>
              <a:rPr lang="ar-SA" sz="3200" b="1" dirty="0" smtClean="0">
                <a:solidFill>
                  <a:srgbClr val="0033CC"/>
                </a:solidFill>
              </a:rPr>
              <a:t>دُرِّيٌّ</a:t>
            </a:r>
            <a:r>
              <a:rPr lang="ar-SA" sz="3200" b="1" dirty="0" smtClean="0">
                <a:solidFill>
                  <a:srgbClr val="C00000"/>
                </a:solidFill>
              </a:rPr>
              <a:t> يُوقَدُ مِن شَجَرَةٍ </a:t>
            </a:r>
            <a:r>
              <a:rPr lang="ar-SA" sz="3200" b="1" dirty="0" smtClean="0">
                <a:solidFill>
                  <a:srgbClr val="0033CC"/>
                </a:solidFill>
              </a:rPr>
              <a:t>مُّبَارَكَةٍ</a:t>
            </a:r>
            <a:r>
              <a:rPr lang="ar-SA" sz="3200" b="1" dirty="0" smtClean="0">
                <a:solidFill>
                  <a:srgbClr val="C00000"/>
                </a:solidFill>
              </a:rPr>
              <a:t> زَيْتُونِةٍ لَّا شَرْقِيَّةٍ وَلَا </a:t>
            </a:r>
            <a:r>
              <a:rPr lang="ar-SA" sz="3200" b="1" dirty="0" smtClean="0">
                <a:solidFill>
                  <a:srgbClr val="0033CC"/>
                </a:solidFill>
              </a:rPr>
              <a:t>غَرْبِيَّةٍ</a:t>
            </a:r>
            <a:r>
              <a:rPr lang="ar-SA" sz="3200" b="1" dirty="0" smtClean="0">
                <a:solidFill>
                  <a:srgbClr val="C00000"/>
                </a:solidFill>
              </a:rPr>
              <a:t> يَكَادُ زَيْتُهَا يُضِيءُ وَلَوْ لَمْ تَمْسَسْهُ نَارٌ نُّورٌ عَلَى نُورٍ يَهْدِي اللَّهُ لِنُورِهِ مَن يَشَاءُ وَيَضْرِبُ اللَّهُ الْأَمْثَالَ لِلنَّاسِ وَاللَّهُ بِكُلِّ شَيْءٍ عَلِيم</a:t>
            </a:r>
            <a:r>
              <a:rPr lang="ar-SA" sz="3200" b="1" dirty="0" smtClean="0"/>
              <a:t>ٌ } </a:t>
            </a:r>
            <a:r>
              <a:rPr lang="ar-SA" sz="3200" b="1" dirty="0" smtClean="0">
                <a:solidFill>
                  <a:srgbClr val="FFC000"/>
                </a:solidFill>
              </a:rPr>
              <a:t>النور35</a:t>
            </a:r>
            <a:r>
              <a:rPr lang="ar-SA" sz="3200" b="1" dirty="0" smtClean="0"/>
              <a:t> </a:t>
            </a:r>
          </a:p>
          <a:p>
            <a:pPr marL="514350" indent="-514350" algn="r">
              <a:lnSpc>
                <a:spcPct val="90000"/>
              </a:lnSpc>
              <a:defRPr/>
            </a:pPr>
            <a:r>
              <a:rPr lang="ar-SA" sz="3200" b="1" dirty="0" smtClean="0">
                <a:solidFill>
                  <a:srgbClr val="FFFF00"/>
                </a:solidFill>
              </a:rPr>
              <a:t>مسابقة</a:t>
            </a:r>
            <a:r>
              <a:rPr lang="ar-SA" sz="3200" b="1" dirty="0" smtClean="0">
                <a:solidFill>
                  <a:srgbClr val="0033CC"/>
                </a:solidFill>
              </a:rPr>
              <a:t> : </a:t>
            </a:r>
            <a:r>
              <a:rPr lang="ar-SA" sz="3200" b="1" dirty="0" smtClean="0">
                <a:solidFill>
                  <a:srgbClr val="002060"/>
                </a:solidFill>
              </a:rPr>
              <a:t>ما حكم الوقف على ما لون عليه بالأزرق .</a:t>
            </a:r>
            <a:endParaRPr lang="en-US" sz="3200" b="1" dirty="0" smtClean="0">
              <a:solidFill>
                <a:srgbClr val="002060"/>
              </a:solidFill>
            </a:endParaRPr>
          </a:p>
          <a:p>
            <a:pPr marL="514350" indent="-514350" algn="r">
              <a:lnSpc>
                <a:spcPct val="90000"/>
              </a:lnSpc>
              <a:defRPr/>
            </a:pPr>
            <a:r>
              <a:rPr lang="en-US" sz="2400" b="1" dirty="0" smtClean="0">
                <a:solidFill>
                  <a:srgbClr val="002060"/>
                </a:solidFill>
              </a:rPr>
              <a:t>	</a:t>
            </a:r>
            <a:r>
              <a:rPr lang="ar-SA" sz="2400" b="1" dirty="0" smtClean="0">
                <a:solidFill>
                  <a:srgbClr val="002060"/>
                </a:solidFill>
              </a:rPr>
              <a:t>تام، كاف، حسن.</a:t>
            </a:r>
            <a:r>
              <a:rPr lang="en-US" sz="2400" b="1" dirty="0" smtClean="0">
                <a:solidFill>
                  <a:srgbClr val="002060"/>
                </a:solidFill>
              </a:rPr>
              <a:t>					</a:t>
            </a:r>
            <a:endParaRPr lang="ar-SA" sz="2400" b="1" dirty="0"/>
          </a:p>
        </p:txBody>
      </p:sp>
      <p:sp>
        <p:nvSpPr>
          <p:cNvPr id="2" name="مستطيل 1"/>
          <p:cNvSpPr/>
          <p:nvPr/>
        </p:nvSpPr>
        <p:spPr>
          <a:xfrm>
            <a:off x="1815152" y="836613"/>
            <a:ext cx="8989010" cy="830997"/>
          </a:xfrm>
          <a:prstGeom prst="rect">
            <a:avLst/>
          </a:prstGeom>
        </p:spPr>
        <p:txBody>
          <a:bodyPr wrap="square">
            <a:spAutoFit/>
          </a:bodyPr>
          <a:lstStyle/>
          <a:p>
            <a:pPr algn="ctr"/>
            <a:r>
              <a:rPr lang="ar-SA" sz="4800" dirty="0">
                <a:solidFill>
                  <a:srgbClr val="FFFF00"/>
                </a:solidFill>
              </a:rPr>
              <a:t> </a:t>
            </a:r>
          </a:p>
        </p:txBody>
      </p:sp>
      <p:sp>
        <p:nvSpPr>
          <p:cNvPr id="5" name="مستطيل 4"/>
          <p:cNvSpPr/>
          <p:nvPr/>
        </p:nvSpPr>
        <p:spPr>
          <a:xfrm>
            <a:off x="2374710" y="736978"/>
            <a:ext cx="7096836" cy="1077218"/>
          </a:xfrm>
          <a:prstGeom prst="rect">
            <a:avLst/>
          </a:prstGeom>
        </p:spPr>
        <p:txBody>
          <a:bodyPr wrap="square">
            <a:spAutoFit/>
          </a:bodyPr>
          <a:lstStyle/>
          <a:p>
            <a:pPr algn="ctr">
              <a:lnSpc>
                <a:spcPct val="80000"/>
              </a:lnSpc>
              <a:defRPr/>
            </a:pPr>
            <a:endParaRPr lang="en-US" sz="4000" b="1" dirty="0" smtClean="0">
              <a:ln w="0"/>
              <a:solidFill>
                <a:srgbClr val="FFFF00"/>
              </a:solidFill>
              <a:effectLst>
                <a:outerShdw blurRad="38100" dist="19050" dir="2700000" algn="tl" rotWithShape="0">
                  <a:schemeClr val="dk1">
                    <a:alpha val="40000"/>
                  </a:schemeClr>
                </a:outerShdw>
              </a:effectLst>
              <a:sym typeface="AGA Arabesque Desktop" pitchFamily="2" charset="2"/>
            </a:endParaRPr>
          </a:p>
          <a:p>
            <a:pPr algn="ctr">
              <a:lnSpc>
                <a:spcPct val="80000"/>
              </a:lnSpc>
              <a:defRPr/>
            </a:pPr>
            <a:r>
              <a:rPr lang="ar-SA" sz="4000" b="1" dirty="0" smtClean="0">
                <a:ln w="0"/>
                <a:solidFill>
                  <a:srgbClr val="FFFF00"/>
                </a:solidFill>
                <a:effectLst>
                  <a:outerShdw blurRad="38100" dist="19050" dir="2700000" algn="tl" rotWithShape="0">
                    <a:schemeClr val="dk1">
                      <a:alpha val="40000"/>
                    </a:schemeClr>
                  </a:outerShdw>
                </a:effectLst>
                <a:sym typeface="AGA Arabesque Desktop" pitchFamily="2" charset="2"/>
              </a:rPr>
              <a:t>اكتشف علاقة الإيمان بالقرآن </a:t>
            </a:r>
            <a:r>
              <a:rPr lang="ar-SA" sz="4000" b="1" dirty="0" smtClean="0">
                <a:ln w="0"/>
                <a:effectLst>
                  <a:outerShdw blurRad="38100" dist="19050" dir="2700000" algn="tl" rotWithShape="0">
                    <a:schemeClr val="dk1">
                      <a:alpha val="40000"/>
                    </a:schemeClr>
                  </a:outerShdw>
                </a:effectLst>
                <a:sym typeface="AGA Arabesque Desktop" pitchFamily="2" charset="2"/>
              </a:rPr>
              <a:t>(</a:t>
            </a:r>
            <a:r>
              <a:rPr lang="ar-SA" sz="4000" dirty="0" smtClean="0">
                <a:ln w="0"/>
                <a:effectLst>
                  <a:outerShdw blurRad="38100" dist="19050" dir="2700000" algn="tl" rotWithShape="0">
                    <a:schemeClr val="dk1">
                      <a:alpha val="40000"/>
                    </a:schemeClr>
                  </a:outerShdw>
                </a:effectLst>
              </a:rPr>
              <a:t>1)</a:t>
            </a:r>
            <a:r>
              <a:rPr lang="ar-SA" sz="4000" b="1" dirty="0" smtClean="0">
                <a:ln w="0"/>
                <a:solidFill>
                  <a:srgbClr val="FFFF00"/>
                </a:solidFill>
                <a:effectLst>
                  <a:outerShdw blurRad="38100" dist="19050" dir="2700000" algn="tl" rotWithShape="0">
                    <a:schemeClr val="dk1">
                      <a:alpha val="40000"/>
                    </a:schemeClr>
                  </a:outerShdw>
                </a:effectLst>
                <a:sym typeface="AGA Arabesque Desktop" pitchFamily="2" charset="2"/>
              </a:rPr>
              <a:t> </a:t>
            </a:r>
            <a:endParaRPr lang="ar-SA" sz="3600" b="1" dirty="0">
              <a:ln w="0"/>
              <a:solidFill>
                <a:srgbClr val="FFFF00"/>
              </a:solidFill>
              <a:effectLst>
                <a:outerShdw blurRad="38100" dist="19050" dir="2700000" algn="tl" rotWithShape="0">
                  <a:schemeClr val="dk1">
                    <a:alpha val="40000"/>
                  </a:schemeClr>
                </a:outerShdw>
              </a:effectLst>
              <a:sym typeface="AGA Arabesque Desktop" pitchFamily="2" charset="2"/>
            </a:endParaRPr>
          </a:p>
        </p:txBody>
      </p:sp>
    </p:spTree>
    <p:extLst>
      <p:ext uri="{BB962C8B-B14F-4D97-AF65-F5344CB8AC3E}">
        <p14:creationId xmlns:p14="http://schemas.microsoft.com/office/powerpoint/2010/main" xmlns="" val="398582770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عنصر نائب لرقم الشريحة 5"/>
          <p:cNvSpPr>
            <a:spLocks noGrp="1"/>
          </p:cNvSpPr>
          <p:nvPr>
            <p:ph type="sldNum" sz="quarter" idx="12"/>
          </p:nvPr>
        </p:nvSpPr>
        <p:spPr/>
        <p:txBody>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fld id="{6B23FE34-595F-4F88-AA64-B8482D864D00}" type="slidenum">
              <a:rPr lang="ar-SA" altLang="ar-SA"/>
              <a:pPr eaLnBrk="1" hangingPunct="1"/>
              <a:t>14</a:t>
            </a:fld>
            <a:endParaRPr lang="en-US" altLang="ar-SA"/>
          </a:p>
        </p:txBody>
      </p:sp>
      <p:sp>
        <p:nvSpPr>
          <p:cNvPr id="1543170" name="Rectangle 2"/>
          <p:cNvSpPr>
            <a:spLocks noGrp="1" noChangeArrowheads="1"/>
          </p:cNvSpPr>
          <p:nvPr>
            <p:ph type="title"/>
          </p:nvPr>
        </p:nvSpPr>
        <p:spPr>
          <a:xfrm>
            <a:off x="1981200" y="791569"/>
            <a:ext cx="8255000" cy="800693"/>
          </a:xfrm>
        </p:spPr>
        <p:txBody>
          <a:bodyPr/>
          <a:lstStyle/>
          <a:p>
            <a:pPr algn="ctr" eaLnBrk="1" hangingPunct="1">
              <a:defRPr/>
            </a:pPr>
            <a:r>
              <a:rPr lang="ar-SA" sz="4000" b="1" dirty="0" smtClean="0">
                <a:solidFill>
                  <a:srgbClr val="FFFF00"/>
                </a:solidFill>
                <a:cs typeface="+mn-cs"/>
              </a:rPr>
              <a:t>نشاط (2)</a:t>
            </a:r>
            <a:endParaRPr lang="en-US" b="1" dirty="0">
              <a:solidFill>
                <a:srgbClr val="FFFF00"/>
              </a:solidFill>
              <a:cs typeface="+mn-cs"/>
            </a:endParaRPr>
          </a:p>
        </p:txBody>
      </p:sp>
      <p:sp>
        <p:nvSpPr>
          <p:cNvPr id="1543171" name="Rectangle 3"/>
          <p:cNvSpPr>
            <a:spLocks noGrp="1" noChangeArrowheads="1"/>
          </p:cNvSpPr>
          <p:nvPr>
            <p:ph type="body" idx="1"/>
          </p:nvPr>
        </p:nvSpPr>
        <p:spPr>
          <a:xfrm>
            <a:off x="750627" y="2320119"/>
            <a:ext cx="10385946" cy="3652198"/>
          </a:xfrm>
        </p:spPr>
        <p:txBody>
          <a:bodyPr>
            <a:normAutofit/>
          </a:bodyPr>
          <a:lstStyle/>
          <a:p>
            <a:pPr algn="ctr">
              <a:buNone/>
              <a:defRPr/>
            </a:pPr>
            <a:endParaRPr lang="ar-SA" sz="4800" b="1" dirty="0" smtClean="0">
              <a:solidFill>
                <a:srgbClr val="FFFF00"/>
              </a:solidFill>
              <a:effectLst>
                <a:outerShdw blurRad="38100" dist="38100" dir="2700000" algn="tl">
                  <a:srgbClr val="000000"/>
                </a:outerShdw>
              </a:effectLst>
            </a:endParaRPr>
          </a:p>
          <a:p>
            <a:pPr algn="ctr">
              <a:buNone/>
              <a:defRPr/>
            </a:pPr>
            <a:endParaRPr lang="ar-SA" sz="4800" b="1" dirty="0" smtClean="0">
              <a:solidFill>
                <a:srgbClr val="FFFF00"/>
              </a:solidFill>
              <a:effectLst>
                <a:outerShdw blurRad="38100" dist="38100" dir="2700000" algn="tl">
                  <a:srgbClr val="000000"/>
                </a:outerShdw>
              </a:effectLst>
            </a:endParaRPr>
          </a:p>
          <a:p>
            <a:pPr algn="ctr">
              <a:buNone/>
              <a:defRPr/>
            </a:pPr>
            <a:r>
              <a:rPr lang="ar-SA" sz="4800" b="1" dirty="0" smtClean="0">
                <a:solidFill>
                  <a:srgbClr val="FFFF00"/>
                </a:solidFill>
                <a:effectLst>
                  <a:outerShdw blurRad="38100" dist="38100" dir="2700000" algn="tl">
                    <a:srgbClr val="000000"/>
                  </a:outerShdw>
                </a:effectLst>
              </a:rPr>
              <a:t>ما ركائز الإيمان؟</a:t>
            </a:r>
            <a:endParaRPr lang="en-US" sz="4800" b="1" dirty="0" smtClean="0">
              <a:solidFill>
                <a:srgbClr val="FFFF00"/>
              </a:solidFill>
            </a:endParaRPr>
          </a:p>
          <a:p>
            <a:pPr eaLnBrk="1" hangingPunct="1">
              <a:lnSpc>
                <a:spcPct val="90000"/>
              </a:lnSpc>
              <a:buFont typeface="Wingdings" panose="05000000000000000000" pitchFamily="2" charset="2"/>
              <a:buNone/>
              <a:defRPr/>
            </a:pPr>
            <a:endParaRPr lang="ar-SA" sz="4800" b="1" dirty="0">
              <a:solidFill>
                <a:srgbClr val="CC0099"/>
              </a:solidFill>
              <a:effectLst>
                <a:outerShdw blurRad="38100" dist="38100" dir="2700000" algn="tl">
                  <a:srgbClr val="000000"/>
                </a:outerShdw>
              </a:effectLst>
            </a:endParaRPr>
          </a:p>
        </p:txBody>
      </p:sp>
    </p:spTree>
    <p:extLst>
      <p:ext uri="{BB962C8B-B14F-4D97-AF65-F5344CB8AC3E}">
        <p14:creationId xmlns:p14="http://schemas.microsoft.com/office/powerpoint/2010/main" xmlns="" val="59968362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عنصر نائب لرقم الشريحة 5"/>
          <p:cNvSpPr>
            <a:spLocks noGrp="1"/>
          </p:cNvSpPr>
          <p:nvPr>
            <p:ph type="sldNum" sz="quarter" idx="12"/>
          </p:nvPr>
        </p:nvSpPr>
        <p:spPr/>
        <p:txBody>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fld id="{6B23FE34-595F-4F88-AA64-B8482D864D00}" type="slidenum">
              <a:rPr lang="ar-SA" altLang="ar-SA"/>
              <a:pPr eaLnBrk="1" hangingPunct="1"/>
              <a:t>15</a:t>
            </a:fld>
            <a:endParaRPr lang="en-US" altLang="ar-SA"/>
          </a:p>
        </p:txBody>
      </p:sp>
      <p:sp>
        <p:nvSpPr>
          <p:cNvPr id="1543170" name="Rectangle 2"/>
          <p:cNvSpPr>
            <a:spLocks noGrp="1" noChangeArrowheads="1"/>
          </p:cNvSpPr>
          <p:nvPr>
            <p:ph type="title"/>
          </p:nvPr>
        </p:nvSpPr>
        <p:spPr>
          <a:xfrm>
            <a:off x="1981200" y="277813"/>
            <a:ext cx="8255000" cy="1314450"/>
          </a:xfrm>
        </p:spPr>
        <p:txBody>
          <a:bodyPr/>
          <a:lstStyle/>
          <a:p>
            <a:pPr eaLnBrk="1" hangingPunct="1">
              <a:defRPr/>
            </a:pPr>
            <a:r>
              <a:rPr lang="ar-SA" sz="4000" dirty="0">
                <a:solidFill>
                  <a:srgbClr val="00CC00"/>
                </a:solidFill>
                <a:cs typeface="+mn-cs"/>
              </a:rPr>
              <a:t> </a:t>
            </a:r>
            <a:endParaRPr lang="en-US" b="0" dirty="0">
              <a:solidFill>
                <a:srgbClr val="00CC00"/>
              </a:solidFill>
              <a:cs typeface="+mn-cs"/>
            </a:endParaRPr>
          </a:p>
        </p:txBody>
      </p:sp>
      <p:sp>
        <p:nvSpPr>
          <p:cNvPr id="1543171" name="Rectangle 3"/>
          <p:cNvSpPr>
            <a:spLocks noGrp="1" noChangeArrowheads="1"/>
          </p:cNvSpPr>
          <p:nvPr>
            <p:ph type="body" idx="1"/>
          </p:nvPr>
        </p:nvSpPr>
        <p:spPr>
          <a:xfrm>
            <a:off x="750627" y="2320119"/>
            <a:ext cx="10385946" cy="3652198"/>
          </a:xfrm>
        </p:spPr>
        <p:txBody>
          <a:bodyPr>
            <a:normAutofit/>
          </a:bodyPr>
          <a:lstStyle/>
          <a:p>
            <a:pPr algn="ctr" eaLnBrk="1" hangingPunct="1">
              <a:lnSpc>
                <a:spcPct val="90000"/>
              </a:lnSpc>
              <a:buFont typeface="Wingdings" panose="05000000000000000000" pitchFamily="2" charset="2"/>
              <a:buNone/>
              <a:defRPr/>
            </a:pPr>
            <a:endParaRPr lang="ar-SA" sz="4400" b="1" dirty="0">
              <a:solidFill>
                <a:srgbClr val="C00000"/>
              </a:solidFill>
              <a:effectLst>
                <a:outerShdw blurRad="38100" dist="38100" dir="2700000" algn="tl">
                  <a:srgbClr val="000000"/>
                </a:outerShdw>
              </a:effectLst>
            </a:endParaRPr>
          </a:p>
          <a:p>
            <a:pPr algn="ctr" eaLnBrk="1" hangingPunct="1">
              <a:lnSpc>
                <a:spcPct val="90000"/>
              </a:lnSpc>
              <a:buFont typeface="Wingdings" panose="05000000000000000000" pitchFamily="2" charset="2"/>
              <a:buNone/>
              <a:defRPr/>
            </a:pPr>
            <a:r>
              <a:rPr lang="ar-SA" sz="4400" b="1" dirty="0" smtClean="0">
                <a:solidFill>
                  <a:srgbClr val="C00000"/>
                </a:solidFill>
                <a:effectLst>
                  <a:outerShdw blurRad="38100" dist="38100" dir="2700000" algn="tl">
                    <a:srgbClr val="000000"/>
                  </a:outerShdw>
                </a:effectLst>
              </a:rPr>
              <a:t>عقيدة -  خلق -  عبادات </a:t>
            </a:r>
          </a:p>
          <a:p>
            <a:pPr algn="ctr" eaLnBrk="1" hangingPunct="1">
              <a:lnSpc>
                <a:spcPct val="90000"/>
              </a:lnSpc>
              <a:buFont typeface="Wingdings" panose="05000000000000000000" pitchFamily="2" charset="2"/>
              <a:buNone/>
              <a:defRPr/>
            </a:pPr>
            <a:endParaRPr lang="ar-SA" sz="4400" b="1" dirty="0" smtClean="0">
              <a:solidFill>
                <a:srgbClr val="9900FF"/>
              </a:solidFill>
              <a:effectLst>
                <a:outerShdw blurRad="38100" dist="38100" dir="2700000" algn="tl">
                  <a:srgbClr val="000000"/>
                </a:outerShdw>
              </a:effectLst>
            </a:endParaRPr>
          </a:p>
          <a:p>
            <a:pPr algn="ctr" eaLnBrk="1" hangingPunct="1">
              <a:lnSpc>
                <a:spcPct val="90000"/>
              </a:lnSpc>
              <a:buFont typeface="Wingdings" panose="05000000000000000000" pitchFamily="2" charset="2"/>
              <a:buNone/>
              <a:defRPr/>
            </a:pPr>
            <a:r>
              <a:rPr lang="ar-SA" sz="4400" b="1" dirty="0" smtClean="0">
                <a:solidFill>
                  <a:srgbClr val="9900FF"/>
                </a:solidFill>
                <a:effectLst>
                  <a:outerShdw blurRad="38100" dist="38100" dir="2700000" algn="tl">
                    <a:srgbClr val="000000"/>
                  </a:outerShdw>
                </a:effectLst>
              </a:rPr>
              <a:t>اذكر شاهدا لكل ركيزة </a:t>
            </a:r>
            <a:endParaRPr lang="ar-SA" sz="4400" b="1" dirty="0">
              <a:solidFill>
                <a:srgbClr val="9900FF"/>
              </a:solidFill>
              <a:effectLst>
                <a:outerShdw blurRad="38100" dist="38100" dir="2700000" algn="tl">
                  <a:srgbClr val="000000"/>
                </a:outerShdw>
              </a:effectLst>
            </a:endParaRPr>
          </a:p>
          <a:p>
            <a:pPr algn="ctr" eaLnBrk="1" hangingPunct="1">
              <a:lnSpc>
                <a:spcPct val="90000"/>
              </a:lnSpc>
              <a:buFont typeface="Wingdings" panose="05000000000000000000" pitchFamily="2" charset="2"/>
              <a:buNone/>
              <a:defRPr/>
            </a:pPr>
            <a:endParaRPr lang="ar-SA" sz="7200" b="1" dirty="0">
              <a:solidFill>
                <a:srgbClr val="C00000"/>
              </a:solidFill>
              <a:effectLst>
                <a:outerShdw blurRad="38100" dist="38100" dir="2700000" algn="tl">
                  <a:srgbClr val="000000"/>
                </a:outerShdw>
              </a:effectLst>
            </a:endParaRPr>
          </a:p>
        </p:txBody>
      </p:sp>
      <p:sp>
        <p:nvSpPr>
          <p:cNvPr id="2" name="مستطيل 1"/>
          <p:cNvSpPr/>
          <p:nvPr/>
        </p:nvSpPr>
        <p:spPr>
          <a:xfrm>
            <a:off x="1460310" y="883122"/>
            <a:ext cx="8788590" cy="830997"/>
          </a:xfrm>
          <a:prstGeom prst="rect">
            <a:avLst/>
          </a:prstGeom>
        </p:spPr>
        <p:txBody>
          <a:bodyPr wrap="square">
            <a:spAutoFit/>
          </a:bodyPr>
          <a:lstStyle/>
          <a:p>
            <a:pPr algn="ctr">
              <a:defRPr/>
            </a:pPr>
            <a:r>
              <a:rPr lang="ar-SA" sz="4800" b="1" dirty="0" smtClean="0">
                <a:solidFill>
                  <a:srgbClr val="FFFF00"/>
                </a:solidFill>
                <a:effectLst>
                  <a:outerShdw blurRad="38100" dist="38100" dir="2700000" algn="tl">
                    <a:srgbClr val="000000"/>
                  </a:outerShdw>
                </a:effectLst>
              </a:rPr>
              <a:t>ركائز الإيمان </a:t>
            </a:r>
            <a:r>
              <a:rPr lang="ar-SA" sz="4800" b="1" dirty="0" smtClean="0">
                <a:solidFill>
                  <a:srgbClr val="FFFF00"/>
                </a:solidFill>
              </a:rPr>
              <a:t>(2)</a:t>
            </a:r>
            <a:endParaRPr lang="en-US" sz="4800" b="1" dirty="0">
              <a:solidFill>
                <a:srgbClr val="FFFF00"/>
              </a:solidFill>
            </a:endParaRPr>
          </a:p>
        </p:txBody>
      </p:sp>
    </p:spTree>
    <p:extLst>
      <p:ext uri="{BB962C8B-B14F-4D97-AF65-F5344CB8AC3E}">
        <p14:creationId xmlns:p14="http://schemas.microsoft.com/office/powerpoint/2010/main" xmlns="" val="59968362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43171">
                                            <p:txEl>
                                              <p:pRg st="1" end="1"/>
                                            </p:txEl>
                                          </p:spTgt>
                                        </p:tgtEl>
                                        <p:attrNameLst>
                                          <p:attrName>style.visibility</p:attrName>
                                        </p:attrNameLst>
                                      </p:cBhvr>
                                      <p:to>
                                        <p:strVal val="visible"/>
                                      </p:to>
                                    </p:set>
                                    <p:animEffect transition="in" filter="fade">
                                      <p:cBhvr>
                                        <p:cTn id="7" dur="500"/>
                                        <p:tgtEl>
                                          <p:spTgt spid="1543171">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43171">
                                            <p:txEl>
                                              <p:pRg st="3" end="3"/>
                                            </p:txEl>
                                          </p:spTgt>
                                        </p:tgtEl>
                                        <p:attrNameLst>
                                          <p:attrName>style.visibility</p:attrName>
                                        </p:attrNameLst>
                                      </p:cBhvr>
                                      <p:to>
                                        <p:strVal val="visible"/>
                                      </p:to>
                                    </p:set>
                                    <p:animEffect transition="in" filter="fade">
                                      <p:cBhvr>
                                        <p:cTn id="12" dur="500"/>
                                        <p:tgtEl>
                                          <p:spTgt spid="154317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عنصر نائب لرقم الشريحة 5"/>
          <p:cNvSpPr>
            <a:spLocks noGrp="1"/>
          </p:cNvSpPr>
          <p:nvPr>
            <p:ph type="sldNum" sz="quarter" idx="12"/>
          </p:nvPr>
        </p:nvSpPr>
        <p:spPr/>
        <p:txBody>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fld id="{0B8FB630-F0F1-4540-BCFF-7693BFD86A87}" type="slidenum">
              <a:rPr lang="ar-SA" altLang="ar-SA"/>
              <a:pPr eaLnBrk="1" hangingPunct="1"/>
              <a:t>16</a:t>
            </a:fld>
            <a:endParaRPr lang="en-US" altLang="ar-SA"/>
          </a:p>
        </p:txBody>
      </p:sp>
      <p:sp>
        <p:nvSpPr>
          <p:cNvPr id="1543170" name="Rectangle 2"/>
          <p:cNvSpPr>
            <a:spLocks noGrp="1" noChangeArrowheads="1"/>
          </p:cNvSpPr>
          <p:nvPr>
            <p:ph type="title"/>
          </p:nvPr>
        </p:nvSpPr>
        <p:spPr>
          <a:xfrm>
            <a:off x="1981200" y="277813"/>
            <a:ext cx="8255000" cy="1314450"/>
          </a:xfrm>
        </p:spPr>
        <p:txBody>
          <a:bodyPr/>
          <a:lstStyle/>
          <a:p>
            <a:pPr eaLnBrk="1" hangingPunct="1">
              <a:defRPr/>
            </a:pPr>
            <a:r>
              <a:rPr lang="ar-SA" sz="4000" dirty="0">
                <a:solidFill>
                  <a:srgbClr val="00CC00"/>
                </a:solidFill>
                <a:cs typeface="+mn-cs"/>
              </a:rPr>
              <a:t> </a:t>
            </a:r>
            <a:endParaRPr lang="en-US" b="0" dirty="0">
              <a:solidFill>
                <a:srgbClr val="00CC00"/>
              </a:solidFill>
              <a:cs typeface="+mn-cs"/>
            </a:endParaRPr>
          </a:p>
        </p:txBody>
      </p:sp>
      <p:sp>
        <p:nvSpPr>
          <p:cNvPr id="1543171" name="Rectangle 3"/>
          <p:cNvSpPr>
            <a:spLocks noGrp="1" noChangeArrowheads="1"/>
          </p:cNvSpPr>
          <p:nvPr>
            <p:ph type="body" idx="1"/>
          </p:nvPr>
        </p:nvSpPr>
        <p:spPr>
          <a:xfrm>
            <a:off x="709684" y="2156346"/>
            <a:ext cx="10358650" cy="3930557"/>
          </a:xfrm>
        </p:spPr>
        <p:txBody>
          <a:bodyPr>
            <a:normAutofit/>
          </a:bodyPr>
          <a:lstStyle/>
          <a:p>
            <a:pPr>
              <a:defRPr/>
            </a:pPr>
            <a:endParaRPr lang="ar-SA" sz="3200" b="1" dirty="0" smtClean="0">
              <a:ln w="0"/>
              <a:effectLst>
                <a:outerShdw blurRad="38100" dist="19050" dir="2700000" algn="tl" rotWithShape="0">
                  <a:schemeClr val="dk1">
                    <a:alpha val="40000"/>
                  </a:schemeClr>
                </a:outerShdw>
              </a:effectLst>
            </a:endParaRPr>
          </a:p>
          <a:p>
            <a:pPr>
              <a:defRPr/>
            </a:pPr>
            <a:endParaRPr lang="ar-SA" sz="3200" b="1" dirty="0" smtClean="0">
              <a:ln w="0"/>
              <a:effectLst>
                <a:outerShdw blurRad="38100" dist="19050" dir="2700000" algn="tl" rotWithShape="0">
                  <a:schemeClr val="dk1">
                    <a:alpha val="40000"/>
                  </a:schemeClr>
                </a:outerShdw>
              </a:effectLst>
            </a:endParaRPr>
          </a:p>
          <a:p>
            <a:pPr algn="ctr">
              <a:buNone/>
              <a:defRPr/>
            </a:pPr>
            <a:r>
              <a:rPr lang="ar-SA" sz="4800" b="1" dirty="0" smtClean="0">
                <a:ln w="0"/>
                <a:solidFill>
                  <a:srgbClr val="FFFF00"/>
                </a:solidFill>
                <a:effectLst>
                  <a:outerShdw blurRad="38100" dist="19050" dir="2700000" algn="tl" rotWithShape="0">
                    <a:schemeClr val="dk1">
                      <a:alpha val="40000"/>
                    </a:schemeClr>
                  </a:outerShdw>
                </a:effectLst>
              </a:rPr>
              <a:t>ما مصادر تعزيز القيم الإيمانية؟</a:t>
            </a:r>
          </a:p>
          <a:p>
            <a:pPr>
              <a:defRPr/>
            </a:pPr>
            <a:endParaRPr lang="en-US" sz="3200" b="1" dirty="0">
              <a:solidFill>
                <a:srgbClr val="C00000"/>
              </a:solidFill>
            </a:endParaRPr>
          </a:p>
        </p:txBody>
      </p:sp>
      <p:sp>
        <p:nvSpPr>
          <p:cNvPr id="9" name="Oval 4"/>
          <p:cNvSpPr>
            <a:spLocks noChangeArrowheads="1"/>
          </p:cNvSpPr>
          <p:nvPr/>
        </p:nvSpPr>
        <p:spPr bwMode="auto">
          <a:xfrm>
            <a:off x="2292823" y="800101"/>
            <a:ext cx="6905767" cy="792162"/>
          </a:xfrm>
          <a:prstGeom prst="ellipse">
            <a:avLst/>
          </a:prstGeom>
          <a:noFill/>
          <a:ln>
            <a:noFill/>
            <a:headEnd/>
            <a:tailEnd/>
          </a:ln>
        </p:spPr>
        <p:style>
          <a:lnRef idx="2">
            <a:schemeClr val="accent1"/>
          </a:lnRef>
          <a:fillRef idx="1">
            <a:schemeClr val="lt1"/>
          </a:fillRef>
          <a:effectRef idx="0">
            <a:schemeClr val="accent1"/>
          </a:effectRef>
          <a:fontRef idx="minor">
            <a:schemeClr val="dk1"/>
          </a:fontRef>
        </p:style>
        <p:txBody>
          <a:bodyPr wrap="none" anchor="ctr"/>
          <a:lstStyle/>
          <a:p>
            <a:pPr algn="ctr">
              <a:lnSpc>
                <a:spcPct val="90000"/>
              </a:lnSpc>
              <a:defRPr/>
            </a:pPr>
            <a:r>
              <a:rPr lang="ar-SA" sz="3600" b="1" dirty="0" smtClean="0">
                <a:ln w="0"/>
                <a:solidFill>
                  <a:schemeClr val="tx1"/>
                </a:solidFill>
                <a:effectLst>
                  <a:outerShdw blurRad="38100" dist="19050" dir="2700000" algn="tl" rotWithShape="0">
                    <a:schemeClr val="dk1">
                      <a:alpha val="40000"/>
                    </a:schemeClr>
                  </a:outerShdw>
                </a:effectLst>
              </a:rPr>
              <a:t>نشاط (3)</a:t>
            </a:r>
            <a:endParaRPr lang="ar-SA" sz="3600" b="1"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xmlns="" val="297074143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عنصر نائب لرقم الشريحة 5"/>
          <p:cNvSpPr>
            <a:spLocks noGrp="1"/>
          </p:cNvSpPr>
          <p:nvPr>
            <p:ph type="sldNum" sz="quarter" idx="12"/>
          </p:nvPr>
        </p:nvSpPr>
        <p:spPr/>
        <p:txBody>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fld id="{0B8FB630-F0F1-4540-BCFF-7693BFD86A87}" type="slidenum">
              <a:rPr lang="ar-SA" altLang="ar-SA"/>
              <a:pPr eaLnBrk="1" hangingPunct="1"/>
              <a:t>17</a:t>
            </a:fld>
            <a:endParaRPr lang="en-US" altLang="ar-SA"/>
          </a:p>
        </p:txBody>
      </p:sp>
      <p:sp>
        <p:nvSpPr>
          <p:cNvPr id="1543170" name="Rectangle 2"/>
          <p:cNvSpPr>
            <a:spLocks noGrp="1" noChangeArrowheads="1"/>
          </p:cNvSpPr>
          <p:nvPr>
            <p:ph type="title"/>
          </p:nvPr>
        </p:nvSpPr>
        <p:spPr>
          <a:xfrm>
            <a:off x="1981200" y="277813"/>
            <a:ext cx="8255000" cy="1314450"/>
          </a:xfrm>
        </p:spPr>
        <p:txBody>
          <a:bodyPr/>
          <a:lstStyle/>
          <a:p>
            <a:pPr eaLnBrk="1" hangingPunct="1">
              <a:defRPr/>
            </a:pPr>
            <a:r>
              <a:rPr lang="ar-SA" sz="4000" dirty="0">
                <a:solidFill>
                  <a:srgbClr val="00CC00"/>
                </a:solidFill>
                <a:cs typeface="+mn-cs"/>
              </a:rPr>
              <a:t> </a:t>
            </a:r>
            <a:endParaRPr lang="en-US" b="0" dirty="0">
              <a:solidFill>
                <a:srgbClr val="00CC00"/>
              </a:solidFill>
              <a:cs typeface="+mn-cs"/>
            </a:endParaRPr>
          </a:p>
        </p:txBody>
      </p:sp>
      <p:sp>
        <p:nvSpPr>
          <p:cNvPr id="1543171" name="Rectangle 3"/>
          <p:cNvSpPr>
            <a:spLocks noGrp="1" noChangeArrowheads="1"/>
          </p:cNvSpPr>
          <p:nvPr>
            <p:ph type="body" idx="1"/>
          </p:nvPr>
        </p:nvSpPr>
        <p:spPr>
          <a:xfrm>
            <a:off x="709684" y="2156346"/>
            <a:ext cx="10358650" cy="3930557"/>
          </a:xfrm>
        </p:spPr>
        <p:txBody>
          <a:bodyPr>
            <a:normAutofit/>
          </a:bodyPr>
          <a:lstStyle/>
          <a:p>
            <a:pPr>
              <a:defRPr/>
            </a:pPr>
            <a:endParaRPr lang="ar-SA" sz="3200" b="1" dirty="0" smtClean="0">
              <a:ln w="0"/>
              <a:effectLst>
                <a:outerShdw blurRad="38100" dist="19050" dir="2700000" algn="tl" rotWithShape="0">
                  <a:schemeClr val="dk1">
                    <a:alpha val="40000"/>
                  </a:schemeClr>
                </a:outerShdw>
              </a:effectLst>
            </a:endParaRPr>
          </a:p>
          <a:p>
            <a:pPr>
              <a:defRPr/>
            </a:pPr>
            <a:endParaRPr lang="ar-SA" sz="3200" b="1" dirty="0" smtClean="0">
              <a:ln w="0"/>
              <a:effectLst>
                <a:outerShdw blurRad="38100" dist="19050" dir="2700000" algn="tl" rotWithShape="0">
                  <a:schemeClr val="dk1">
                    <a:alpha val="40000"/>
                  </a:schemeClr>
                </a:outerShdw>
              </a:effectLst>
            </a:endParaRPr>
          </a:p>
          <a:p>
            <a:pPr algn="ctr">
              <a:buNone/>
              <a:defRPr/>
            </a:pPr>
            <a:r>
              <a:rPr lang="ar-SA" sz="4800" b="1" dirty="0" smtClean="0">
                <a:ln w="0"/>
                <a:solidFill>
                  <a:srgbClr val="FFFF00"/>
                </a:solidFill>
                <a:effectLst>
                  <a:outerShdw blurRad="38100" dist="19050" dir="2700000" algn="tl" rotWithShape="0">
                    <a:schemeClr val="dk1">
                      <a:alpha val="40000"/>
                    </a:schemeClr>
                  </a:outerShdw>
                </a:effectLst>
              </a:rPr>
              <a:t>ما مصادر تعزيز القيم الإيمانية؟</a:t>
            </a:r>
          </a:p>
          <a:p>
            <a:pPr>
              <a:defRPr/>
            </a:pPr>
            <a:endParaRPr lang="en-US" sz="3200" b="1" dirty="0">
              <a:solidFill>
                <a:srgbClr val="C00000"/>
              </a:solidFill>
            </a:endParaRPr>
          </a:p>
        </p:txBody>
      </p:sp>
      <p:sp>
        <p:nvSpPr>
          <p:cNvPr id="9" name="Oval 4"/>
          <p:cNvSpPr>
            <a:spLocks noChangeArrowheads="1"/>
          </p:cNvSpPr>
          <p:nvPr/>
        </p:nvSpPr>
        <p:spPr bwMode="auto">
          <a:xfrm>
            <a:off x="2292823" y="800101"/>
            <a:ext cx="6905767" cy="792162"/>
          </a:xfrm>
          <a:prstGeom prst="ellipse">
            <a:avLst/>
          </a:prstGeom>
          <a:noFill/>
          <a:ln>
            <a:noFill/>
            <a:headEnd/>
            <a:tailEnd/>
          </a:ln>
        </p:spPr>
        <p:style>
          <a:lnRef idx="2">
            <a:schemeClr val="accent1"/>
          </a:lnRef>
          <a:fillRef idx="1">
            <a:schemeClr val="lt1"/>
          </a:fillRef>
          <a:effectRef idx="0">
            <a:schemeClr val="accent1"/>
          </a:effectRef>
          <a:fontRef idx="minor">
            <a:schemeClr val="dk1"/>
          </a:fontRef>
        </p:style>
        <p:txBody>
          <a:bodyPr wrap="none" anchor="ctr"/>
          <a:lstStyle/>
          <a:p>
            <a:pPr algn="ctr">
              <a:lnSpc>
                <a:spcPct val="90000"/>
              </a:lnSpc>
              <a:defRPr/>
            </a:pPr>
            <a:r>
              <a:rPr lang="ar-SA" sz="3600" b="1" dirty="0" smtClean="0">
                <a:ln w="0"/>
                <a:solidFill>
                  <a:schemeClr val="tx1"/>
                </a:solidFill>
                <a:effectLst>
                  <a:outerShdw blurRad="38100" dist="19050" dir="2700000" algn="tl" rotWithShape="0">
                    <a:schemeClr val="dk1">
                      <a:alpha val="40000"/>
                    </a:schemeClr>
                  </a:outerShdw>
                </a:effectLst>
              </a:rPr>
              <a:t>نشاط (3)</a:t>
            </a:r>
            <a:endParaRPr lang="ar-SA" sz="3600" b="1"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xmlns="" val="297074143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عنصر نائب لرقم الشريحة 5"/>
          <p:cNvSpPr>
            <a:spLocks noGrp="1"/>
          </p:cNvSpPr>
          <p:nvPr>
            <p:ph type="sldNum" sz="quarter" idx="12"/>
          </p:nvPr>
        </p:nvSpPr>
        <p:spPr/>
        <p:txBody>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fld id="{0B8FB630-F0F1-4540-BCFF-7693BFD86A87}" type="slidenum">
              <a:rPr lang="ar-SA" altLang="ar-SA"/>
              <a:pPr eaLnBrk="1" hangingPunct="1"/>
              <a:t>18</a:t>
            </a:fld>
            <a:endParaRPr lang="en-US" altLang="ar-SA"/>
          </a:p>
        </p:txBody>
      </p:sp>
      <p:sp>
        <p:nvSpPr>
          <p:cNvPr id="1543170" name="Rectangle 2"/>
          <p:cNvSpPr>
            <a:spLocks noGrp="1" noChangeArrowheads="1"/>
          </p:cNvSpPr>
          <p:nvPr>
            <p:ph type="title"/>
          </p:nvPr>
        </p:nvSpPr>
        <p:spPr>
          <a:xfrm>
            <a:off x="1981200" y="277813"/>
            <a:ext cx="8255000" cy="1314450"/>
          </a:xfrm>
        </p:spPr>
        <p:txBody>
          <a:bodyPr/>
          <a:lstStyle/>
          <a:p>
            <a:pPr eaLnBrk="1" hangingPunct="1">
              <a:defRPr/>
            </a:pPr>
            <a:r>
              <a:rPr lang="ar-SA" sz="4000" dirty="0">
                <a:solidFill>
                  <a:srgbClr val="00CC00"/>
                </a:solidFill>
                <a:cs typeface="+mn-cs"/>
              </a:rPr>
              <a:t> </a:t>
            </a:r>
            <a:endParaRPr lang="en-US" b="0" dirty="0">
              <a:solidFill>
                <a:srgbClr val="00CC00"/>
              </a:solidFill>
              <a:cs typeface="+mn-cs"/>
            </a:endParaRPr>
          </a:p>
        </p:txBody>
      </p:sp>
      <p:sp>
        <p:nvSpPr>
          <p:cNvPr id="1543171" name="Rectangle 3"/>
          <p:cNvSpPr>
            <a:spLocks noGrp="1" noChangeArrowheads="1"/>
          </p:cNvSpPr>
          <p:nvPr>
            <p:ph type="body" idx="1"/>
          </p:nvPr>
        </p:nvSpPr>
        <p:spPr>
          <a:xfrm>
            <a:off x="709683" y="2410691"/>
            <a:ext cx="10643127" cy="4144488"/>
          </a:xfrm>
        </p:spPr>
        <p:txBody>
          <a:bodyPr>
            <a:noAutofit/>
          </a:bodyPr>
          <a:lstStyle/>
          <a:p>
            <a:pPr marL="0" indent="0">
              <a:buNone/>
              <a:defRPr/>
            </a:pPr>
            <a:endParaRPr lang="ar-SA" sz="200" b="1" dirty="0">
              <a:solidFill>
                <a:srgbClr val="C00000"/>
              </a:solidFill>
              <a:effectLst>
                <a:outerShdw blurRad="38100" dist="38100" dir="2700000" algn="tl">
                  <a:srgbClr val="000000"/>
                </a:outerShdw>
              </a:effectLst>
            </a:endParaRPr>
          </a:p>
          <a:p>
            <a:pPr marL="0" indent="0" algn="ctr">
              <a:buNone/>
              <a:defRPr/>
            </a:pPr>
            <a:r>
              <a:rPr lang="ar-SA" sz="4000" b="1" dirty="0" smtClean="0">
                <a:ln w="0"/>
                <a:solidFill>
                  <a:srgbClr val="FFFF00"/>
                </a:solidFill>
                <a:effectLst>
                  <a:outerShdw blurRad="38100" dist="19050" dir="2700000" algn="tl" rotWithShape="0">
                    <a:schemeClr val="dk1">
                      <a:alpha val="40000"/>
                    </a:schemeClr>
                  </a:outerShdw>
                </a:effectLst>
              </a:rPr>
              <a:t>مصادر تعزيز القيم الإيمانية كثيرة ؟</a:t>
            </a:r>
          </a:p>
          <a:p>
            <a:pPr marL="0" indent="0">
              <a:buNone/>
              <a:defRPr/>
            </a:pPr>
            <a:r>
              <a:rPr lang="ar-SA" sz="2800" b="1" dirty="0" smtClean="0">
                <a:ln w="0"/>
                <a:solidFill>
                  <a:srgbClr val="FFFF00"/>
                </a:solidFill>
                <a:effectLst>
                  <a:outerShdw blurRad="38100" dist="19050" dir="2700000" algn="tl" rotWithShape="0">
                    <a:schemeClr val="dk1">
                      <a:alpha val="40000"/>
                    </a:schemeClr>
                  </a:outerShdw>
                </a:effectLst>
              </a:rPr>
              <a:t>منها</a:t>
            </a:r>
            <a:r>
              <a:rPr lang="ar-SA" sz="4000" b="1" dirty="0" smtClean="0">
                <a:ln w="0"/>
                <a:solidFill>
                  <a:srgbClr val="FFFF00"/>
                </a:solidFill>
                <a:effectLst>
                  <a:outerShdw blurRad="38100" dist="19050" dir="2700000" algn="tl" rotWithShape="0">
                    <a:schemeClr val="dk1">
                      <a:alpha val="40000"/>
                    </a:schemeClr>
                  </a:outerShdw>
                </a:effectLst>
              </a:rPr>
              <a:t>:  </a:t>
            </a:r>
            <a:endParaRPr lang="ar-SA" sz="4000" b="1" dirty="0" smtClean="0">
              <a:solidFill>
                <a:srgbClr val="C00000"/>
              </a:solidFill>
            </a:endParaRPr>
          </a:p>
          <a:p>
            <a:pPr marL="0" indent="0">
              <a:buNone/>
              <a:defRPr/>
            </a:pPr>
            <a:r>
              <a:rPr lang="ar-SA" b="1" dirty="0" smtClean="0">
                <a:solidFill>
                  <a:srgbClr val="9900FF"/>
                </a:solidFill>
              </a:rPr>
              <a:t>1- </a:t>
            </a:r>
            <a:r>
              <a:rPr lang="ar-SA" b="1" dirty="0" smtClean="0">
                <a:ln w="0"/>
                <a:solidFill>
                  <a:srgbClr val="9900FF"/>
                </a:solidFill>
                <a:effectLst>
                  <a:outerShdw blurRad="38100" dist="19050" dir="2700000" algn="tl" rotWithShape="0">
                    <a:schemeClr val="dk1">
                      <a:alpha val="40000"/>
                    </a:schemeClr>
                  </a:outerShdw>
                </a:effectLst>
              </a:rPr>
              <a:t>بيان عظمة الله في أسمائه وصفاته  </a:t>
            </a:r>
          </a:p>
          <a:p>
            <a:pPr marL="0" indent="0">
              <a:buNone/>
              <a:defRPr/>
            </a:pPr>
            <a:r>
              <a:rPr lang="ar-SA" b="1" dirty="0" smtClean="0">
                <a:ln w="0"/>
                <a:solidFill>
                  <a:srgbClr val="9900FF"/>
                </a:solidFill>
                <a:effectLst>
                  <a:outerShdw blurRad="38100" dist="19050" dir="2700000" algn="tl" rotWithShape="0">
                    <a:schemeClr val="dk1">
                      <a:alpha val="40000"/>
                    </a:schemeClr>
                  </a:outerShdw>
                </a:effectLst>
              </a:rPr>
              <a:t>2- بيان عظمة الله في أفعاله  ( </a:t>
            </a:r>
            <a:r>
              <a:rPr lang="ar-SA" b="1" dirty="0" smtClean="0">
                <a:ln w="0"/>
                <a:solidFill>
                  <a:srgbClr val="0070C0"/>
                </a:solidFill>
                <a:effectLst>
                  <a:outerShdw blurRad="38100" dist="19050" dir="2700000" algn="tl" rotWithShape="0">
                    <a:schemeClr val="dk1">
                      <a:alpha val="40000"/>
                    </a:schemeClr>
                  </a:outerShdw>
                </a:effectLst>
              </a:rPr>
              <a:t>لذلك كان التركيز عليها في سورة لقمان</a:t>
            </a:r>
            <a:r>
              <a:rPr lang="ar-SA" b="1" dirty="0" smtClean="0">
                <a:ln w="0"/>
                <a:solidFill>
                  <a:srgbClr val="9900FF"/>
                </a:solidFill>
                <a:effectLst>
                  <a:outerShdw blurRad="38100" dist="19050" dir="2700000" algn="tl" rotWithShape="0">
                    <a:schemeClr val="dk1">
                      <a:alpha val="40000"/>
                    </a:schemeClr>
                  </a:outerShdw>
                </a:effectLst>
              </a:rPr>
              <a:t>)</a:t>
            </a:r>
          </a:p>
          <a:p>
            <a:pPr marL="0" indent="0">
              <a:buNone/>
              <a:defRPr/>
            </a:pPr>
            <a:r>
              <a:rPr lang="ar-SA" b="1" dirty="0" smtClean="0">
                <a:ln w="0"/>
                <a:solidFill>
                  <a:srgbClr val="9900FF"/>
                </a:solidFill>
                <a:effectLst>
                  <a:outerShdw blurRad="38100" dist="19050" dir="2700000" algn="tl" rotWithShape="0">
                    <a:schemeClr val="dk1">
                      <a:alpha val="40000"/>
                    </a:schemeClr>
                  </a:outerShdw>
                </a:effectLst>
              </a:rPr>
              <a:t>3- التأمل في عظمة مخلوقات الله</a:t>
            </a:r>
          </a:p>
          <a:p>
            <a:pPr marL="0" indent="0">
              <a:buNone/>
              <a:defRPr/>
            </a:pPr>
            <a:r>
              <a:rPr lang="ar-SA" b="1" dirty="0" smtClean="0">
                <a:ln w="0"/>
                <a:solidFill>
                  <a:srgbClr val="9900FF"/>
                </a:solidFill>
                <a:effectLst>
                  <a:outerShdw blurRad="38100" dist="19050" dir="2700000" algn="tl" rotWithShape="0">
                    <a:schemeClr val="dk1">
                      <a:alpha val="40000"/>
                    </a:schemeClr>
                  </a:outerShdw>
                </a:effectLst>
              </a:rPr>
              <a:t>4- تدبر القرآن ( العبادات والأخلاق، </a:t>
            </a:r>
            <a:r>
              <a:rPr lang="ar-SA" b="1" dirty="0" err="1" smtClean="0">
                <a:ln w="0"/>
                <a:solidFill>
                  <a:srgbClr val="9900FF"/>
                </a:solidFill>
                <a:effectLst>
                  <a:outerShdw blurRad="38100" dist="19050" dir="2700000" algn="tl" rotWithShape="0">
                    <a:schemeClr val="dk1">
                      <a:alpha val="40000"/>
                    </a:schemeClr>
                  </a:outerShdw>
                </a:effectLst>
              </a:rPr>
              <a:t>والأداب</a:t>
            </a:r>
            <a:r>
              <a:rPr lang="ar-SA" b="1" dirty="0" smtClean="0">
                <a:ln w="0"/>
                <a:solidFill>
                  <a:srgbClr val="9900FF"/>
                </a:solidFill>
                <a:effectLst>
                  <a:outerShdw blurRad="38100" dist="19050" dir="2700000" algn="tl" rotWithShape="0">
                    <a:schemeClr val="dk1">
                      <a:alpha val="40000"/>
                    </a:schemeClr>
                  </a:outerShdw>
                </a:effectLst>
              </a:rPr>
              <a:t>، والقصص، </a:t>
            </a:r>
            <a:r>
              <a:rPr lang="ar-SA" b="1" dirty="0" err="1" smtClean="0">
                <a:ln w="0"/>
                <a:solidFill>
                  <a:srgbClr val="9900FF"/>
                </a:solidFill>
                <a:effectLst>
                  <a:outerShdw blurRad="38100" dist="19050" dir="2700000" algn="tl" rotWithShape="0">
                    <a:schemeClr val="dk1">
                      <a:alpha val="40000"/>
                    </a:schemeClr>
                  </a:outerShdw>
                </a:effectLst>
              </a:rPr>
              <a:t>والاوامر</a:t>
            </a:r>
            <a:r>
              <a:rPr lang="ar-SA" b="1" dirty="0" smtClean="0">
                <a:ln w="0"/>
                <a:solidFill>
                  <a:srgbClr val="9900FF"/>
                </a:solidFill>
                <a:effectLst>
                  <a:outerShdw blurRad="38100" dist="19050" dir="2700000" algn="tl" rotWithShape="0">
                    <a:schemeClr val="dk1">
                      <a:alpha val="40000"/>
                    </a:schemeClr>
                  </a:outerShdw>
                </a:effectLst>
              </a:rPr>
              <a:t> </a:t>
            </a:r>
            <a:r>
              <a:rPr lang="ar-SA" b="1" dirty="0" err="1" smtClean="0">
                <a:ln w="0"/>
                <a:solidFill>
                  <a:srgbClr val="9900FF"/>
                </a:solidFill>
                <a:effectLst>
                  <a:outerShdw blurRad="38100" dist="19050" dir="2700000" algn="tl" rotWithShape="0">
                    <a:schemeClr val="dk1">
                      <a:alpha val="40000"/>
                    </a:schemeClr>
                  </a:outerShdw>
                </a:effectLst>
              </a:rPr>
              <a:t>والنوهي</a:t>
            </a:r>
            <a:r>
              <a:rPr lang="ar-SA" b="1" dirty="0" smtClean="0">
                <a:ln w="0"/>
                <a:solidFill>
                  <a:srgbClr val="9900FF"/>
                </a:solidFill>
                <a:effectLst>
                  <a:outerShdw blurRad="38100" dist="19050" dir="2700000" algn="tl" rotWithShape="0">
                    <a:schemeClr val="dk1">
                      <a:alpha val="40000"/>
                    </a:schemeClr>
                  </a:outerShdw>
                </a:effectLst>
              </a:rPr>
              <a:t>)  (</a:t>
            </a:r>
            <a:r>
              <a:rPr lang="ar-SA" b="1" dirty="0" smtClean="0">
                <a:ln w="0"/>
                <a:solidFill>
                  <a:srgbClr val="C00000"/>
                </a:solidFill>
                <a:effectLst>
                  <a:outerShdw blurRad="38100" dist="19050" dir="2700000" algn="tl" rotWithShape="0">
                    <a:schemeClr val="dk1">
                      <a:alpha val="40000"/>
                    </a:schemeClr>
                  </a:outerShdw>
                </a:effectLst>
              </a:rPr>
              <a:t>لها وحدة خاصة</a:t>
            </a:r>
            <a:r>
              <a:rPr lang="ar-SA" b="1" dirty="0" smtClean="0">
                <a:ln w="0"/>
                <a:solidFill>
                  <a:srgbClr val="9900FF"/>
                </a:solidFill>
                <a:effectLst>
                  <a:outerShdw blurRad="38100" dist="19050" dir="2700000" algn="tl" rotWithShape="0">
                    <a:schemeClr val="dk1">
                      <a:alpha val="40000"/>
                    </a:schemeClr>
                  </a:outerShdw>
                </a:effectLst>
              </a:rPr>
              <a:t>) </a:t>
            </a:r>
          </a:p>
          <a:p>
            <a:pPr marL="0" indent="0">
              <a:buNone/>
              <a:defRPr/>
            </a:pPr>
            <a:r>
              <a:rPr lang="ar-SA" b="1" dirty="0" smtClean="0">
                <a:ln w="0"/>
                <a:solidFill>
                  <a:srgbClr val="9900FF"/>
                </a:solidFill>
                <a:effectLst>
                  <a:outerShdw blurRad="38100" dist="19050" dir="2700000" algn="tl" rotWithShape="0">
                    <a:schemeClr val="dk1">
                      <a:alpha val="40000"/>
                    </a:schemeClr>
                  </a:outerShdw>
                </a:effectLst>
              </a:rPr>
              <a:t>5- القراءة المؤثرة  (</a:t>
            </a:r>
            <a:r>
              <a:rPr lang="ar-SA" b="1" dirty="0" smtClean="0">
                <a:ln w="0"/>
                <a:solidFill>
                  <a:srgbClr val="C00000"/>
                </a:solidFill>
                <a:effectLst>
                  <a:outerShdw blurRad="38100" dist="19050" dir="2700000" algn="tl" rotWithShape="0">
                    <a:schemeClr val="dk1">
                      <a:alpha val="40000"/>
                    </a:schemeClr>
                  </a:outerShdw>
                </a:effectLst>
              </a:rPr>
              <a:t>لها وحدة خاصة</a:t>
            </a:r>
            <a:r>
              <a:rPr lang="ar-SA" b="1" dirty="0" smtClean="0">
                <a:ln w="0"/>
                <a:solidFill>
                  <a:srgbClr val="9900FF"/>
                </a:solidFill>
                <a:effectLst>
                  <a:outerShdw blurRad="38100" dist="19050" dir="2700000" algn="tl" rotWithShape="0">
                    <a:schemeClr val="dk1">
                      <a:alpha val="40000"/>
                    </a:schemeClr>
                  </a:outerShdw>
                </a:effectLst>
              </a:rPr>
              <a:t>)</a:t>
            </a:r>
          </a:p>
          <a:p>
            <a:pPr marL="0" indent="0" algn="ctr">
              <a:buNone/>
              <a:defRPr/>
            </a:pPr>
            <a:endParaRPr lang="ar-SA" sz="2800" b="1" dirty="0" smtClean="0">
              <a:ln w="0"/>
              <a:solidFill>
                <a:srgbClr val="C00000"/>
              </a:solidFill>
              <a:effectLst>
                <a:outerShdw blurRad="38100" dist="19050" dir="2700000" algn="tl" rotWithShape="0">
                  <a:schemeClr val="dk1">
                    <a:alpha val="40000"/>
                  </a:schemeClr>
                </a:outerShdw>
              </a:effectLst>
            </a:endParaRPr>
          </a:p>
          <a:p>
            <a:pPr marL="0" indent="0" algn="ctr">
              <a:buNone/>
              <a:defRPr/>
            </a:pPr>
            <a:endParaRPr lang="ar-SA" sz="2800" b="1" dirty="0" smtClean="0">
              <a:ln w="0"/>
              <a:solidFill>
                <a:srgbClr val="C00000"/>
              </a:solidFill>
              <a:effectLst>
                <a:outerShdw blurRad="38100" dist="19050" dir="2700000" algn="tl" rotWithShape="0">
                  <a:schemeClr val="dk1">
                    <a:alpha val="40000"/>
                  </a:schemeClr>
                </a:outerShdw>
              </a:effectLst>
            </a:endParaRPr>
          </a:p>
          <a:p>
            <a:pPr marL="0" indent="0" algn="ctr">
              <a:buNone/>
              <a:defRPr/>
            </a:pPr>
            <a:endParaRPr lang="ar-SA" sz="2800" b="1" dirty="0" smtClean="0">
              <a:ln w="0"/>
              <a:solidFill>
                <a:srgbClr val="C00000"/>
              </a:solidFill>
              <a:effectLst>
                <a:outerShdw blurRad="38100" dist="19050" dir="2700000" algn="tl" rotWithShape="0">
                  <a:schemeClr val="dk1">
                    <a:alpha val="40000"/>
                  </a:schemeClr>
                </a:outerShdw>
              </a:effectLst>
            </a:endParaRPr>
          </a:p>
          <a:p>
            <a:pPr marL="0" indent="0" algn="ctr">
              <a:buNone/>
              <a:defRPr/>
            </a:pPr>
            <a:endParaRPr lang="ar-SA" sz="2800" b="1" dirty="0" smtClean="0">
              <a:solidFill>
                <a:srgbClr val="C00000"/>
              </a:solidFill>
            </a:endParaRPr>
          </a:p>
        </p:txBody>
      </p:sp>
      <p:sp>
        <p:nvSpPr>
          <p:cNvPr id="9" name="Oval 4"/>
          <p:cNvSpPr>
            <a:spLocks noChangeArrowheads="1"/>
          </p:cNvSpPr>
          <p:nvPr/>
        </p:nvSpPr>
        <p:spPr bwMode="auto">
          <a:xfrm>
            <a:off x="2292823" y="800101"/>
            <a:ext cx="6905767" cy="792162"/>
          </a:xfrm>
          <a:prstGeom prst="ellipse">
            <a:avLst/>
          </a:prstGeom>
          <a:noFill/>
          <a:ln>
            <a:noFill/>
            <a:headEnd/>
            <a:tailEnd/>
          </a:ln>
        </p:spPr>
        <p:style>
          <a:lnRef idx="2">
            <a:schemeClr val="accent1"/>
          </a:lnRef>
          <a:fillRef idx="1">
            <a:schemeClr val="lt1"/>
          </a:fillRef>
          <a:effectRef idx="0">
            <a:schemeClr val="accent1"/>
          </a:effectRef>
          <a:fontRef idx="minor">
            <a:schemeClr val="dk1"/>
          </a:fontRef>
        </p:style>
        <p:txBody>
          <a:bodyPr wrap="none" anchor="ctr"/>
          <a:lstStyle/>
          <a:p>
            <a:pPr algn="ctr">
              <a:lnSpc>
                <a:spcPct val="90000"/>
              </a:lnSpc>
              <a:defRPr/>
            </a:pPr>
            <a:endParaRPr lang="ar-SA" sz="3600" b="1"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xmlns="" val="297074143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43171">
                                            <p:txEl>
                                              <p:pRg st="1" end="1"/>
                                            </p:txEl>
                                          </p:spTgt>
                                        </p:tgtEl>
                                        <p:attrNameLst>
                                          <p:attrName>style.visibility</p:attrName>
                                        </p:attrNameLst>
                                      </p:cBhvr>
                                      <p:to>
                                        <p:strVal val="visible"/>
                                      </p:to>
                                    </p:set>
                                    <p:animEffect transition="in" filter="fade">
                                      <p:cBhvr>
                                        <p:cTn id="7" dur="2000"/>
                                        <p:tgtEl>
                                          <p:spTgt spid="1543171">
                                            <p:txEl>
                                              <p:pRg st="1" end="1"/>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543171">
                                            <p:txEl>
                                              <p:pRg st="2" end="2"/>
                                            </p:txEl>
                                          </p:spTgt>
                                        </p:tgtEl>
                                        <p:attrNameLst>
                                          <p:attrName>style.visibility</p:attrName>
                                        </p:attrNameLst>
                                      </p:cBhvr>
                                      <p:to>
                                        <p:strVal val="visible"/>
                                      </p:to>
                                    </p:set>
                                    <p:animEffect transition="in" filter="fade">
                                      <p:cBhvr>
                                        <p:cTn id="10" dur="2000"/>
                                        <p:tgtEl>
                                          <p:spTgt spid="1543171">
                                            <p:txEl>
                                              <p:pRg st="2" end="2"/>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543171">
                                            <p:txEl>
                                              <p:pRg st="3" end="3"/>
                                            </p:txEl>
                                          </p:spTgt>
                                        </p:tgtEl>
                                        <p:attrNameLst>
                                          <p:attrName>style.visibility</p:attrName>
                                        </p:attrNameLst>
                                      </p:cBhvr>
                                      <p:to>
                                        <p:strVal val="visible"/>
                                      </p:to>
                                    </p:set>
                                    <p:animEffect transition="in" filter="fade">
                                      <p:cBhvr>
                                        <p:cTn id="13" dur="2000"/>
                                        <p:tgtEl>
                                          <p:spTgt spid="1543171">
                                            <p:txEl>
                                              <p:pRg st="3" end="3"/>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543171">
                                            <p:txEl>
                                              <p:pRg st="4" end="4"/>
                                            </p:txEl>
                                          </p:spTgt>
                                        </p:tgtEl>
                                        <p:attrNameLst>
                                          <p:attrName>style.visibility</p:attrName>
                                        </p:attrNameLst>
                                      </p:cBhvr>
                                      <p:to>
                                        <p:strVal val="visible"/>
                                      </p:to>
                                    </p:set>
                                    <p:animEffect transition="in" filter="fade">
                                      <p:cBhvr>
                                        <p:cTn id="16" dur="2000"/>
                                        <p:tgtEl>
                                          <p:spTgt spid="1543171">
                                            <p:txEl>
                                              <p:pRg st="4" end="4"/>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543171">
                                            <p:txEl>
                                              <p:pRg st="5" end="5"/>
                                            </p:txEl>
                                          </p:spTgt>
                                        </p:tgtEl>
                                        <p:attrNameLst>
                                          <p:attrName>style.visibility</p:attrName>
                                        </p:attrNameLst>
                                      </p:cBhvr>
                                      <p:to>
                                        <p:strVal val="visible"/>
                                      </p:to>
                                    </p:set>
                                    <p:animEffect transition="in" filter="fade">
                                      <p:cBhvr>
                                        <p:cTn id="19" dur="2000"/>
                                        <p:tgtEl>
                                          <p:spTgt spid="1543171">
                                            <p:txEl>
                                              <p:pRg st="5" end="5"/>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1543171">
                                            <p:txEl>
                                              <p:pRg st="6" end="6"/>
                                            </p:txEl>
                                          </p:spTgt>
                                        </p:tgtEl>
                                        <p:attrNameLst>
                                          <p:attrName>style.visibility</p:attrName>
                                        </p:attrNameLst>
                                      </p:cBhvr>
                                      <p:to>
                                        <p:strVal val="visible"/>
                                      </p:to>
                                    </p:set>
                                    <p:animEffect transition="in" filter="fade">
                                      <p:cBhvr>
                                        <p:cTn id="22" dur="2000"/>
                                        <p:tgtEl>
                                          <p:spTgt spid="1543171">
                                            <p:txEl>
                                              <p:pRg st="6" end="6"/>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543171">
                                            <p:txEl>
                                              <p:pRg st="7" end="7"/>
                                            </p:txEl>
                                          </p:spTgt>
                                        </p:tgtEl>
                                        <p:attrNameLst>
                                          <p:attrName>style.visibility</p:attrName>
                                        </p:attrNameLst>
                                      </p:cBhvr>
                                      <p:to>
                                        <p:strVal val="visible"/>
                                      </p:to>
                                    </p:set>
                                    <p:animEffect transition="in" filter="fade">
                                      <p:cBhvr>
                                        <p:cTn id="25" dur="2000"/>
                                        <p:tgtEl>
                                          <p:spTgt spid="1543171">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43171" grpId="0" build="allAtOnce"/>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عنصر نائب لرقم الشريحة 5"/>
          <p:cNvSpPr>
            <a:spLocks noGrp="1"/>
          </p:cNvSpPr>
          <p:nvPr>
            <p:ph type="sldNum" sz="quarter" idx="12"/>
          </p:nvPr>
        </p:nvSpPr>
        <p:spPr/>
        <p:txBody>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fld id="{0B8FB630-F0F1-4540-BCFF-7693BFD86A87}" type="slidenum">
              <a:rPr lang="ar-SA" altLang="ar-SA"/>
              <a:pPr eaLnBrk="1" hangingPunct="1"/>
              <a:t>19</a:t>
            </a:fld>
            <a:endParaRPr lang="en-US" altLang="ar-SA"/>
          </a:p>
        </p:txBody>
      </p:sp>
      <p:sp>
        <p:nvSpPr>
          <p:cNvPr id="1543170" name="Rectangle 2"/>
          <p:cNvSpPr>
            <a:spLocks noGrp="1" noChangeArrowheads="1"/>
          </p:cNvSpPr>
          <p:nvPr>
            <p:ph type="title"/>
          </p:nvPr>
        </p:nvSpPr>
        <p:spPr>
          <a:xfrm>
            <a:off x="1981200" y="277813"/>
            <a:ext cx="8255000" cy="1314450"/>
          </a:xfrm>
        </p:spPr>
        <p:txBody>
          <a:bodyPr/>
          <a:lstStyle/>
          <a:p>
            <a:pPr eaLnBrk="1" hangingPunct="1">
              <a:defRPr/>
            </a:pPr>
            <a:r>
              <a:rPr lang="ar-SA" sz="4000" dirty="0">
                <a:solidFill>
                  <a:srgbClr val="00CC00"/>
                </a:solidFill>
                <a:cs typeface="+mn-cs"/>
              </a:rPr>
              <a:t> </a:t>
            </a:r>
            <a:endParaRPr lang="en-US" b="0" dirty="0">
              <a:solidFill>
                <a:srgbClr val="00CC00"/>
              </a:solidFill>
              <a:cs typeface="+mn-cs"/>
            </a:endParaRPr>
          </a:p>
        </p:txBody>
      </p:sp>
      <p:sp>
        <p:nvSpPr>
          <p:cNvPr id="1543171" name="Rectangle 3"/>
          <p:cNvSpPr>
            <a:spLocks noGrp="1" noChangeArrowheads="1"/>
          </p:cNvSpPr>
          <p:nvPr>
            <p:ph type="body" idx="1"/>
          </p:nvPr>
        </p:nvSpPr>
        <p:spPr>
          <a:xfrm>
            <a:off x="709683" y="2327564"/>
            <a:ext cx="9004333" cy="4141475"/>
          </a:xfrm>
        </p:spPr>
        <p:txBody>
          <a:bodyPr>
            <a:noAutofit/>
          </a:bodyPr>
          <a:lstStyle/>
          <a:p>
            <a:pPr marL="0" indent="0">
              <a:buNone/>
              <a:defRPr/>
            </a:pPr>
            <a:endParaRPr lang="ar-SA" b="1" dirty="0">
              <a:solidFill>
                <a:srgbClr val="C00000"/>
              </a:solidFill>
              <a:effectLst>
                <a:outerShdw blurRad="38100" dist="38100" dir="2700000" algn="tl">
                  <a:srgbClr val="000000"/>
                </a:outerShdw>
              </a:effectLst>
            </a:endParaRPr>
          </a:p>
          <a:p>
            <a:pPr marL="0" indent="0">
              <a:buNone/>
              <a:defRPr/>
            </a:pPr>
            <a:r>
              <a:rPr lang="ar-SA" sz="2800" b="1" dirty="0" smtClean="0">
                <a:solidFill>
                  <a:srgbClr val="FFFF00"/>
                </a:solidFill>
              </a:rPr>
              <a:t>المرحلة الأولى : معرفة معنى اسم الصمد         </a:t>
            </a:r>
          </a:p>
          <a:p>
            <a:pPr marL="0" indent="0">
              <a:buNone/>
              <a:defRPr/>
            </a:pPr>
            <a:r>
              <a:rPr lang="ar-SA" sz="2800" b="1" dirty="0" smtClean="0">
                <a:solidFill>
                  <a:srgbClr val="C00000"/>
                </a:solidFill>
              </a:rPr>
              <a:t>الذي تقصده الخلائق كلها في جميع حاجاتها </a:t>
            </a:r>
          </a:p>
          <a:p>
            <a:pPr marL="0" indent="0">
              <a:buNone/>
              <a:defRPr/>
            </a:pPr>
            <a:r>
              <a:rPr lang="ar-SA" sz="2800" b="1" dirty="0" smtClean="0">
                <a:solidFill>
                  <a:srgbClr val="FFFF00"/>
                </a:solidFill>
              </a:rPr>
              <a:t>المرحلة الثانية  : ما يدل عليه هذا الاسم</a:t>
            </a:r>
          </a:p>
          <a:p>
            <a:pPr marL="0" indent="0">
              <a:buNone/>
              <a:defRPr/>
            </a:pPr>
            <a:r>
              <a:rPr lang="ar-SA" sz="2800" b="1" dirty="0" smtClean="0">
                <a:solidFill>
                  <a:srgbClr val="C00000"/>
                </a:solidFill>
              </a:rPr>
              <a:t>الاعتصام بالله والالتجاء إليه أن يحفظك ويكفيك ولذلك جاءت بعدها المعوذات. </a:t>
            </a:r>
          </a:p>
          <a:p>
            <a:pPr marL="0" indent="0">
              <a:buNone/>
              <a:defRPr/>
            </a:pPr>
            <a:r>
              <a:rPr lang="ar-SA" sz="2800" b="1" dirty="0" smtClean="0">
                <a:solidFill>
                  <a:srgbClr val="FFFF00"/>
                </a:solidFill>
              </a:rPr>
              <a:t>المرحلة الثالثة : نموذج عملي مثال أو قصة ، أو سؤال</a:t>
            </a:r>
          </a:p>
          <a:p>
            <a:pPr marL="0" indent="0">
              <a:buNone/>
              <a:defRPr/>
            </a:pPr>
            <a:r>
              <a:rPr lang="ar-SA" sz="2800" b="1" dirty="0" smtClean="0">
                <a:solidFill>
                  <a:srgbClr val="C00000"/>
                </a:solidFill>
              </a:rPr>
              <a:t>ماذا يحدث للطفل عندما يرى شيئا مخفيا؟  ج: يلجأ إلى ...... ليحميه، </a:t>
            </a:r>
          </a:p>
          <a:p>
            <a:pPr marL="0" indent="0">
              <a:buNone/>
              <a:defRPr/>
            </a:pPr>
            <a:endParaRPr lang="ar-SA" b="1" dirty="0" smtClean="0">
              <a:solidFill>
                <a:srgbClr val="C00000"/>
              </a:solidFill>
            </a:endParaRPr>
          </a:p>
        </p:txBody>
      </p:sp>
      <p:sp>
        <p:nvSpPr>
          <p:cNvPr id="9" name="Oval 4"/>
          <p:cNvSpPr>
            <a:spLocks noChangeArrowheads="1"/>
          </p:cNvSpPr>
          <p:nvPr/>
        </p:nvSpPr>
        <p:spPr bwMode="auto">
          <a:xfrm>
            <a:off x="2292823" y="800101"/>
            <a:ext cx="6905767" cy="792162"/>
          </a:xfrm>
          <a:prstGeom prst="ellipse">
            <a:avLst/>
          </a:prstGeom>
          <a:noFill/>
          <a:ln>
            <a:noFill/>
            <a:headEnd/>
            <a:tailEnd/>
          </a:ln>
        </p:spPr>
        <p:style>
          <a:lnRef idx="2">
            <a:schemeClr val="accent1"/>
          </a:lnRef>
          <a:fillRef idx="1">
            <a:schemeClr val="lt1"/>
          </a:fillRef>
          <a:effectRef idx="0">
            <a:schemeClr val="accent1"/>
          </a:effectRef>
          <a:fontRef idx="minor">
            <a:schemeClr val="dk1"/>
          </a:fontRef>
        </p:style>
        <p:txBody>
          <a:bodyPr wrap="none" anchor="ctr"/>
          <a:lstStyle/>
          <a:p>
            <a:pPr algn="ctr">
              <a:lnSpc>
                <a:spcPct val="90000"/>
              </a:lnSpc>
              <a:defRPr/>
            </a:pPr>
            <a:r>
              <a:rPr lang="ar-SA" sz="3600" b="1" dirty="0" smtClean="0">
                <a:ln w="0"/>
                <a:solidFill>
                  <a:schemeClr val="tx1"/>
                </a:solidFill>
                <a:effectLst>
                  <a:outerShdw blurRad="38100" dist="19050" dir="2700000" algn="tl" rotWithShape="0">
                    <a:schemeClr val="dk1">
                      <a:alpha val="40000"/>
                    </a:schemeClr>
                  </a:outerShdw>
                </a:effectLst>
              </a:rPr>
              <a:t>كيفية </a:t>
            </a:r>
            <a:r>
              <a:rPr lang="ar-SA" sz="3600" b="1" dirty="0" err="1" smtClean="0">
                <a:ln w="0"/>
                <a:solidFill>
                  <a:schemeClr val="tx1"/>
                </a:solidFill>
                <a:effectLst>
                  <a:outerShdw blurRad="38100" dist="19050" dir="2700000" algn="tl" rotWithShape="0">
                    <a:schemeClr val="dk1">
                      <a:alpha val="40000"/>
                    </a:schemeClr>
                  </a:outerShdw>
                </a:effectLst>
              </a:rPr>
              <a:t>إشراب</a:t>
            </a:r>
            <a:r>
              <a:rPr lang="ar-SA" sz="3600" b="1" dirty="0" smtClean="0">
                <a:ln w="0"/>
                <a:solidFill>
                  <a:schemeClr val="tx1"/>
                </a:solidFill>
                <a:effectLst>
                  <a:outerShdw blurRad="38100" dist="19050" dir="2700000" algn="tl" rotWithShape="0">
                    <a:schemeClr val="dk1">
                      <a:alpha val="40000"/>
                    </a:schemeClr>
                  </a:outerShdw>
                </a:effectLst>
              </a:rPr>
              <a:t> الطالب معنى ( </a:t>
            </a:r>
            <a:r>
              <a:rPr lang="ar-SA" sz="3600" b="1" dirty="0" smtClean="0">
                <a:ln w="0"/>
                <a:solidFill>
                  <a:srgbClr val="FFFF00"/>
                </a:solidFill>
                <a:effectLst>
                  <a:outerShdw blurRad="38100" dist="19050" dir="2700000" algn="tl" rotWithShape="0">
                    <a:schemeClr val="dk1">
                      <a:alpha val="40000"/>
                    </a:schemeClr>
                  </a:outerShdw>
                </a:effectLst>
              </a:rPr>
              <a:t>الصمد</a:t>
            </a:r>
            <a:r>
              <a:rPr lang="ar-SA" sz="3600" b="1" dirty="0" smtClean="0">
                <a:ln w="0"/>
                <a:solidFill>
                  <a:schemeClr val="tx1"/>
                </a:solidFill>
                <a:effectLst>
                  <a:outerShdw blurRad="38100" dist="19050" dir="2700000" algn="tl" rotWithShape="0">
                    <a:schemeClr val="dk1">
                      <a:alpha val="40000"/>
                    </a:schemeClr>
                  </a:outerShdw>
                </a:effectLst>
              </a:rPr>
              <a:t>)</a:t>
            </a:r>
            <a:endParaRPr lang="ar-SA" sz="3600" b="1"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xmlns="" val="297074143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43171">
                                            <p:txEl>
                                              <p:pRg st="1" end="1"/>
                                            </p:txEl>
                                          </p:spTgt>
                                        </p:tgtEl>
                                        <p:attrNameLst>
                                          <p:attrName>style.visibility</p:attrName>
                                        </p:attrNameLst>
                                      </p:cBhvr>
                                      <p:to>
                                        <p:strVal val="visible"/>
                                      </p:to>
                                    </p:set>
                                    <p:animEffect transition="in" filter="fade">
                                      <p:cBhvr>
                                        <p:cTn id="7" dur="500"/>
                                        <p:tgtEl>
                                          <p:spTgt spid="1543171">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43171">
                                            <p:txEl>
                                              <p:pRg st="2" end="2"/>
                                            </p:txEl>
                                          </p:spTgt>
                                        </p:tgtEl>
                                        <p:attrNameLst>
                                          <p:attrName>style.visibility</p:attrName>
                                        </p:attrNameLst>
                                      </p:cBhvr>
                                      <p:to>
                                        <p:strVal val="visible"/>
                                      </p:to>
                                    </p:set>
                                    <p:animEffect transition="in" filter="fade">
                                      <p:cBhvr>
                                        <p:cTn id="12" dur="500"/>
                                        <p:tgtEl>
                                          <p:spTgt spid="1543171">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543171">
                                            <p:txEl>
                                              <p:pRg st="3" end="3"/>
                                            </p:txEl>
                                          </p:spTgt>
                                        </p:tgtEl>
                                        <p:attrNameLst>
                                          <p:attrName>style.visibility</p:attrName>
                                        </p:attrNameLst>
                                      </p:cBhvr>
                                      <p:to>
                                        <p:strVal val="visible"/>
                                      </p:to>
                                    </p:set>
                                    <p:animEffect transition="in" filter="fade">
                                      <p:cBhvr>
                                        <p:cTn id="17" dur="500"/>
                                        <p:tgtEl>
                                          <p:spTgt spid="1543171">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543171">
                                            <p:txEl>
                                              <p:pRg st="4" end="4"/>
                                            </p:txEl>
                                          </p:spTgt>
                                        </p:tgtEl>
                                        <p:attrNameLst>
                                          <p:attrName>style.visibility</p:attrName>
                                        </p:attrNameLst>
                                      </p:cBhvr>
                                      <p:to>
                                        <p:strVal val="visible"/>
                                      </p:to>
                                    </p:set>
                                    <p:animEffect transition="in" filter="fade">
                                      <p:cBhvr>
                                        <p:cTn id="22" dur="500"/>
                                        <p:tgtEl>
                                          <p:spTgt spid="1543171">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543171">
                                            <p:txEl>
                                              <p:pRg st="5" end="5"/>
                                            </p:txEl>
                                          </p:spTgt>
                                        </p:tgtEl>
                                        <p:attrNameLst>
                                          <p:attrName>style.visibility</p:attrName>
                                        </p:attrNameLst>
                                      </p:cBhvr>
                                      <p:to>
                                        <p:strVal val="visible"/>
                                      </p:to>
                                    </p:set>
                                    <p:animEffect transition="in" filter="fade">
                                      <p:cBhvr>
                                        <p:cTn id="27" dur="500"/>
                                        <p:tgtEl>
                                          <p:spTgt spid="1543171">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543171">
                                            <p:txEl>
                                              <p:pRg st="6" end="6"/>
                                            </p:txEl>
                                          </p:spTgt>
                                        </p:tgtEl>
                                        <p:attrNameLst>
                                          <p:attrName>style.visibility</p:attrName>
                                        </p:attrNameLst>
                                      </p:cBhvr>
                                      <p:to>
                                        <p:strVal val="visible"/>
                                      </p:to>
                                    </p:set>
                                    <p:animEffect transition="in" filter="fade">
                                      <p:cBhvr>
                                        <p:cTn id="32" dur="500"/>
                                        <p:tgtEl>
                                          <p:spTgt spid="154317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80321" y="952011"/>
            <a:ext cx="9613861" cy="1080938"/>
          </a:xfrm>
        </p:spPr>
        <p:txBody>
          <a:bodyPr>
            <a:noAutofit/>
          </a:bodyPr>
          <a:lstStyle/>
          <a:p>
            <a:pPr algn="ctr"/>
            <a:r>
              <a:rPr lang="ar-SA" altLang="ar-SA" b="1" dirty="0">
                <a:solidFill>
                  <a:srgbClr val="4BF7ED"/>
                </a:solidFill>
                <a:cs typeface="mohammad bold art 1" pitchFamily="2" charset="0"/>
              </a:rPr>
              <a:t>دليل البرنامج</a:t>
            </a:r>
            <a:r>
              <a:rPr lang="en-US" altLang="ar-SA" b="1" dirty="0">
                <a:solidFill>
                  <a:srgbClr val="4BF7ED"/>
                </a:solidFill>
                <a:cs typeface="mohammad bold art 1" pitchFamily="2" charset="0"/>
              </a:rPr>
              <a:t/>
            </a:r>
            <a:br>
              <a:rPr lang="en-US" altLang="ar-SA" b="1" dirty="0">
                <a:solidFill>
                  <a:srgbClr val="4BF7ED"/>
                </a:solidFill>
                <a:cs typeface="mohammad bold art 1" pitchFamily="2" charset="0"/>
              </a:rPr>
            </a:br>
            <a:endParaRPr lang="ar-SA" dirty="0">
              <a:solidFill>
                <a:srgbClr val="4BF7ED"/>
              </a:solidFill>
            </a:endParaRPr>
          </a:p>
        </p:txBody>
      </p:sp>
      <p:sp>
        <p:nvSpPr>
          <p:cNvPr id="3" name="عنصر نائب للمحتوى 2"/>
          <p:cNvSpPr>
            <a:spLocks noGrp="1"/>
          </p:cNvSpPr>
          <p:nvPr>
            <p:ph idx="1"/>
          </p:nvPr>
        </p:nvSpPr>
        <p:spPr/>
        <p:txBody>
          <a:bodyPr>
            <a:noAutofit/>
          </a:bodyPr>
          <a:lstStyle/>
          <a:p>
            <a:r>
              <a:rPr lang="ar-SA" altLang="ar-SA" sz="3200" b="1" dirty="0" smtClean="0">
                <a:solidFill>
                  <a:srgbClr val="FFFF00"/>
                </a:solidFill>
                <a:cs typeface="mohammad bold art 1" pitchFamily="2" charset="0"/>
              </a:rPr>
              <a:t>اسم </a:t>
            </a:r>
            <a:r>
              <a:rPr lang="ar-SA" altLang="ar-SA" sz="3200" b="1" dirty="0">
                <a:solidFill>
                  <a:srgbClr val="FFFF00"/>
                </a:solidFill>
                <a:cs typeface="mohammad bold art 1" pitchFamily="2" charset="0"/>
              </a:rPr>
              <a:t>البرنامج</a:t>
            </a:r>
            <a:r>
              <a:rPr lang="ar-SA" altLang="ar-SA" sz="3200" b="1" dirty="0">
                <a:solidFill>
                  <a:srgbClr val="4BF7ED"/>
                </a:solidFill>
                <a:cs typeface="mohammad bold art 1" pitchFamily="2" charset="0"/>
              </a:rPr>
              <a:t>: </a:t>
            </a:r>
            <a:r>
              <a:rPr lang="ar-SA" altLang="ar-SA" sz="2000" b="1" dirty="0">
                <a:cs typeface="mohammad bold art 1" pitchFamily="2" charset="0"/>
              </a:rPr>
              <a:t>( </a:t>
            </a:r>
            <a:r>
              <a:rPr lang="ar-SA" altLang="ar-SA" sz="2000" b="1" dirty="0">
                <a:solidFill>
                  <a:schemeClr val="accent5">
                    <a:lumMod val="75000"/>
                  </a:schemeClr>
                </a:solidFill>
                <a:cs typeface="mohammad bold art 1" pitchFamily="2" charset="0"/>
              </a:rPr>
              <a:t>خطوات التميز في تعليم القرآن الكريم</a:t>
            </a:r>
            <a:r>
              <a:rPr lang="ar-SA" altLang="ar-SA" sz="2000" b="1" dirty="0">
                <a:cs typeface="mohammad bold art 1" pitchFamily="2" charset="0"/>
              </a:rPr>
              <a:t>)</a:t>
            </a:r>
            <a:endParaRPr lang="en-US" altLang="ar-SA" sz="2000" b="1" dirty="0">
              <a:cs typeface="mohammad bold art 1" pitchFamily="2" charset="0"/>
            </a:endParaRPr>
          </a:p>
          <a:p>
            <a:r>
              <a:rPr lang="ar-SA" altLang="ar-SA" sz="2800" b="1" dirty="0">
                <a:solidFill>
                  <a:srgbClr val="FFFF00"/>
                </a:solidFill>
                <a:cs typeface="mohammad bold art 1" pitchFamily="2" charset="0"/>
              </a:rPr>
              <a:t>الهدف من البرنامج</a:t>
            </a:r>
            <a:r>
              <a:rPr lang="ar-SA" altLang="ar-SA" sz="2000" b="1" dirty="0">
                <a:solidFill>
                  <a:srgbClr val="FFFF00"/>
                </a:solidFill>
                <a:cs typeface="mohammad bold art 1" pitchFamily="2" charset="0"/>
              </a:rPr>
              <a:t>  </a:t>
            </a:r>
          </a:p>
          <a:p>
            <a:r>
              <a:rPr lang="ar-SA" altLang="ar-SA" sz="2000" b="1" dirty="0">
                <a:solidFill>
                  <a:schemeClr val="tx2">
                    <a:lumMod val="10000"/>
                  </a:schemeClr>
                </a:solidFill>
                <a:cs typeface="mohammad bold art 1" pitchFamily="2" charset="0"/>
              </a:rPr>
              <a:t>أن يكون المتدرب قادرًا على فهم وتطبيق خطوات التميز في تعليم القرآن الكريم</a:t>
            </a:r>
          </a:p>
          <a:p>
            <a:r>
              <a:rPr lang="ar-SA" altLang="ar-SA" sz="2000" b="1" dirty="0">
                <a:solidFill>
                  <a:srgbClr val="FFFF00"/>
                </a:solidFill>
                <a:cs typeface="mohammad bold art 1" pitchFamily="2" charset="0"/>
              </a:rPr>
              <a:t>المستهدفون</a:t>
            </a:r>
            <a:r>
              <a:rPr lang="en-US" altLang="ar-SA" sz="2000" b="1" dirty="0">
                <a:solidFill>
                  <a:srgbClr val="FFFF00"/>
                </a:solidFill>
                <a:cs typeface="mohammad bold art 1" pitchFamily="2" charset="0"/>
              </a:rPr>
              <a:t> </a:t>
            </a:r>
            <a:r>
              <a:rPr lang="en-US" altLang="ar-SA" sz="2000" b="1" dirty="0">
                <a:solidFill>
                  <a:srgbClr val="4BF7ED"/>
                </a:solidFill>
                <a:cs typeface="mohammad bold art 1" pitchFamily="2" charset="0"/>
              </a:rPr>
              <a:t>: </a:t>
            </a:r>
            <a:r>
              <a:rPr lang="ar-SA" altLang="ar-SA" sz="2000" b="1" dirty="0">
                <a:solidFill>
                  <a:schemeClr val="tx2">
                    <a:lumMod val="10000"/>
                  </a:schemeClr>
                </a:solidFill>
                <a:cs typeface="mohammad bold art 1" pitchFamily="2" charset="0"/>
              </a:rPr>
              <a:t>المعلمون والمشرفون</a:t>
            </a:r>
          </a:p>
          <a:p>
            <a:r>
              <a:rPr lang="ar-SA" altLang="ar-SA" sz="2000" b="1" dirty="0">
                <a:solidFill>
                  <a:srgbClr val="FFFF00"/>
                </a:solidFill>
                <a:cs typeface="mohammad bold art 1" pitchFamily="2" charset="0"/>
              </a:rPr>
              <a:t>مدة البرنامج</a:t>
            </a:r>
            <a:r>
              <a:rPr lang="en-US" altLang="ar-SA" sz="2000" b="1" dirty="0">
                <a:solidFill>
                  <a:srgbClr val="4BF7ED"/>
                </a:solidFill>
                <a:cs typeface="mohammad bold art 1" pitchFamily="2" charset="0"/>
              </a:rPr>
              <a:t>: </a:t>
            </a:r>
            <a:r>
              <a:rPr lang="ar-SA" altLang="ar-SA" sz="2000" b="1" dirty="0">
                <a:solidFill>
                  <a:schemeClr val="tx2">
                    <a:lumMod val="10000"/>
                  </a:schemeClr>
                </a:solidFill>
                <a:cs typeface="mohammad bold art 1" pitchFamily="2" charset="0"/>
              </a:rPr>
              <a:t>12 ساعات</a:t>
            </a:r>
            <a:endParaRPr lang="ar-SA" sz="2000" dirty="0"/>
          </a:p>
        </p:txBody>
      </p:sp>
      <p:sp>
        <p:nvSpPr>
          <p:cNvPr id="4" name="عنصر نائب لرقم الشريحة 5"/>
          <p:cNvSpPr>
            <a:spLocks noGrp="1"/>
          </p:cNvSpPr>
          <p:nvPr>
            <p:ph type="sldNum" sz="quarter" idx="12"/>
          </p:nvPr>
        </p:nvSpPr>
        <p:spPr>
          <a:xfrm>
            <a:off x="10729455" y="753227"/>
            <a:ext cx="1154151" cy="1090789"/>
          </a:xfrm>
        </p:spPr>
        <p:txBody>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fld id="{E1983357-F9A8-4C12-B0FF-63FA4A828908}" type="slidenum">
              <a:rPr lang="ar-SA" altLang="ar-SA"/>
              <a:pPr eaLnBrk="1" hangingPunct="1"/>
              <a:t>2</a:t>
            </a:fld>
            <a:endParaRPr lang="en-US" altLang="ar-SA" dirty="0"/>
          </a:p>
        </p:txBody>
      </p:sp>
    </p:spTree>
    <p:extLst>
      <p:ext uri="{BB962C8B-B14F-4D97-AF65-F5344CB8AC3E}">
        <p14:creationId xmlns:p14="http://schemas.microsoft.com/office/powerpoint/2010/main" xmlns="" val="350457558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عنصر نائب لرقم الشريحة 5"/>
          <p:cNvSpPr>
            <a:spLocks noGrp="1"/>
          </p:cNvSpPr>
          <p:nvPr>
            <p:ph type="sldNum" sz="quarter" idx="12"/>
          </p:nvPr>
        </p:nvSpPr>
        <p:spPr/>
        <p:txBody>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fld id="{0B8FB630-F0F1-4540-BCFF-7693BFD86A87}" type="slidenum">
              <a:rPr lang="ar-SA" altLang="ar-SA"/>
              <a:pPr eaLnBrk="1" hangingPunct="1"/>
              <a:t>20</a:t>
            </a:fld>
            <a:endParaRPr lang="en-US" altLang="ar-SA"/>
          </a:p>
        </p:txBody>
      </p:sp>
      <p:sp>
        <p:nvSpPr>
          <p:cNvPr id="1543170" name="Rectangle 2"/>
          <p:cNvSpPr>
            <a:spLocks noGrp="1" noChangeArrowheads="1"/>
          </p:cNvSpPr>
          <p:nvPr>
            <p:ph type="title"/>
          </p:nvPr>
        </p:nvSpPr>
        <p:spPr>
          <a:xfrm>
            <a:off x="1981200" y="277813"/>
            <a:ext cx="8255000" cy="1314450"/>
          </a:xfrm>
        </p:spPr>
        <p:txBody>
          <a:bodyPr/>
          <a:lstStyle/>
          <a:p>
            <a:pPr eaLnBrk="1" hangingPunct="1">
              <a:defRPr/>
            </a:pPr>
            <a:r>
              <a:rPr lang="ar-SA" sz="4000" dirty="0">
                <a:solidFill>
                  <a:srgbClr val="00CC00"/>
                </a:solidFill>
                <a:cs typeface="+mn-cs"/>
              </a:rPr>
              <a:t> </a:t>
            </a:r>
            <a:endParaRPr lang="en-US" b="0" dirty="0">
              <a:solidFill>
                <a:srgbClr val="00CC00"/>
              </a:solidFill>
              <a:cs typeface="+mn-cs"/>
            </a:endParaRPr>
          </a:p>
        </p:txBody>
      </p:sp>
      <p:sp>
        <p:nvSpPr>
          <p:cNvPr id="1543171" name="Rectangle 3"/>
          <p:cNvSpPr>
            <a:spLocks noGrp="1" noChangeArrowheads="1"/>
          </p:cNvSpPr>
          <p:nvPr>
            <p:ph type="body" idx="1"/>
          </p:nvPr>
        </p:nvSpPr>
        <p:spPr>
          <a:xfrm>
            <a:off x="1270661" y="2156347"/>
            <a:ext cx="8360228" cy="3995072"/>
          </a:xfrm>
        </p:spPr>
        <p:txBody>
          <a:bodyPr>
            <a:noAutofit/>
          </a:bodyPr>
          <a:lstStyle/>
          <a:p>
            <a:pPr marL="0" indent="0">
              <a:buNone/>
              <a:defRPr/>
            </a:pPr>
            <a:r>
              <a:rPr lang="ar-SA" sz="3200" b="1" dirty="0" smtClean="0">
                <a:solidFill>
                  <a:schemeClr val="bg1"/>
                </a:solidFill>
              </a:rPr>
              <a:t>وصايا لقمان لابنه:</a:t>
            </a:r>
          </a:p>
          <a:p>
            <a:pPr marL="0" indent="0">
              <a:buNone/>
              <a:defRPr/>
            </a:pPr>
            <a:r>
              <a:rPr lang="ar-SA" sz="2800" b="1" dirty="0" smtClean="0">
                <a:solidFill>
                  <a:srgbClr val="C00000"/>
                </a:solidFill>
              </a:rPr>
              <a:t>قال تعالى: {يَا بُنَيَّ إِنَّهَا إِن تَكُ </a:t>
            </a:r>
            <a:r>
              <a:rPr lang="ar-SA" sz="2800" b="1" dirty="0" smtClean="0">
                <a:solidFill>
                  <a:srgbClr val="9900FF"/>
                </a:solidFill>
              </a:rPr>
              <a:t>مِثْقَالَ حَبَّةٍ </a:t>
            </a:r>
            <a:r>
              <a:rPr lang="ar-SA" sz="2800" b="1" dirty="0" smtClean="0">
                <a:solidFill>
                  <a:srgbClr val="C00000"/>
                </a:solidFill>
              </a:rPr>
              <a:t>مِّنْ خَرْدَلٍ فَتَكُن فِي صَخْرَةٍ </a:t>
            </a:r>
          </a:p>
          <a:p>
            <a:pPr marL="0" indent="0">
              <a:buNone/>
              <a:defRPr/>
            </a:pPr>
            <a:r>
              <a:rPr lang="ar-SA" sz="2800" b="1" dirty="0" smtClean="0">
                <a:solidFill>
                  <a:srgbClr val="C00000"/>
                </a:solidFill>
              </a:rPr>
              <a:t>أَوْ فِي السَّمَاوَاتِ أَوْ فِي الْأَرْضِ </a:t>
            </a:r>
            <a:r>
              <a:rPr lang="ar-SA" sz="2800" b="1" dirty="0" smtClean="0">
                <a:solidFill>
                  <a:srgbClr val="9900FF"/>
                </a:solidFill>
              </a:rPr>
              <a:t>يَأْتِ </a:t>
            </a:r>
            <a:r>
              <a:rPr lang="ar-SA" sz="2800" b="1" dirty="0" err="1" smtClean="0">
                <a:solidFill>
                  <a:srgbClr val="9900FF"/>
                </a:solidFill>
              </a:rPr>
              <a:t>بِهَا</a:t>
            </a:r>
            <a:r>
              <a:rPr lang="ar-SA" sz="2800" b="1" dirty="0" smtClean="0">
                <a:solidFill>
                  <a:srgbClr val="9900FF"/>
                </a:solidFill>
              </a:rPr>
              <a:t> اللَّهُ </a:t>
            </a:r>
            <a:r>
              <a:rPr lang="ar-SA" sz="2800" b="1" dirty="0" smtClean="0">
                <a:solidFill>
                  <a:srgbClr val="C00000"/>
                </a:solidFill>
              </a:rPr>
              <a:t>إِنَّ اللَّهَ لَطِيفٌ خَبِيرٌ} لقمان16</a:t>
            </a:r>
          </a:p>
          <a:p>
            <a:pPr marL="0" indent="0">
              <a:buNone/>
              <a:defRPr/>
            </a:pPr>
            <a:endParaRPr lang="ar-SA" sz="1600" b="1" dirty="0" smtClean="0">
              <a:solidFill>
                <a:schemeClr val="bg1"/>
              </a:solidFill>
            </a:endParaRPr>
          </a:p>
          <a:p>
            <a:pPr marL="0" indent="0">
              <a:buNone/>
              <a:defRPr/>
            </a:pPr>
            <a:r>
              <a:rPr lang="ar-SA" sz="2800" b="1" dirty="0" smtClean="0">
                <a:solidFill>
                  <a:srgbClr val="0000FF"/>
                </a:solidFill>
              </a:rPr>
              <a:t>كيف تشرب الطالب هذا المعنى؟  </a:t>
            </a:r>
          </a:p>
          <a:p>
            <a:pPr marL="457200" indent="-457200">
              <a:buFont typeface="+mj-lt"/>
              <a:buAutoNum type="arabicPeriod"/>
              <a:defRPr/>
            </a:pPr>
            <a:r>
              <a:rPr lang="ar-SA" b="1" dirty="0" smtClean="0">
                <a:solidFill>
                  <a:srgbClr val="9900FF"/>
                </a:solidFill>
              </a:rPr>
              <a:t>معرفة معنى مثقال ذرة.    </a:t>
            </a:r>
          </a:p>
          <a:p>
            <a:pPr marL="457200" indent="-457200">
              <a:buFont typeface="+mj-lt"/>
              <a:buAutoNum type="arabicPeriod"/>
              <a:defRPr/>
            </a:pPr>
            <a:r>
              <a:rPr lang="ar-SA" b="1" dirty="0" smtClean="0">
                <a:solidFill>
                  <a:srgbClr val="9900FF"/>
                </a:solidFill>
              </a:rPr>
              <a:t> ما يدل عليه المعنى </a:t>
            </a:r>
          </a:p>
          <a:p>
            <a:pPr marL="457200" indent="-457200">
              <a:buFont typeface="+mj-lt"/>
              <a:buAutoNum type="arabicPeriod"/>
              <a:defRPr/>
            </a:pPr>
            <a:r>
              <a:rPr lang="ar-SA" b="1" dirty="0" smtClean="0">
                <a:solidFill>
                  <a:srgbClr val="9900FF"/>
                </a:solidFill>
              </a:rPr>
              <a:t>نموذج عملي  </a:t>
            </a:r>
            <a:endParaRPr lang="ar-SA" sz="1200" b="1" dirty="0" smtClean="0">
              <a:solidFill>
                <a:srgbClr val="C00000"/>
              </a:solidFill>
            </a:endParaRPr>
          </a:p>
          <a:p>
            <a:pPr marL="0" indent="0">
              <a:buNone/>
              <a:defRPr/>
            </a:pPr>
            <a:endParaRPr lang="ar-SA" b="1" dirty="0" smtClean="0">
              <a:solidFill>
                <a:srgbClr val="9900FF"/>
              </a:solidFill>
            </a:endParaRPr>
          </a:p>
          <a:p>
            <a:pPr marL="0" indent="0">
              <a:buNone/>
              <a:defRPr/>
            </a:pPr>
            <a:endParaRPr lang="ar-SA" sz="2800" b="1" dirty="0" smtClean="0">
              <a:solidFill>
                <a:srgbClr val="0000FF"/>
              </a:solidFill>
            </a:endParaRPr>
          </a:p>
          <a:p>
            <a:pPr marL="0" indent="0">
              <a:buNone/>
              <a:defRPr/>
            </a:pPr>
            <a:endParaRPr lang="ar-SA" sz="2800" b="1" dirty="0" smtClean="0">
              <a:solidFill>
                <a:srgbClr val="C00000"/>
              </a:solidFill>
            </a:endParaRPr>
          </a:p>
          <a:p>
            <a:pPr marL="0" indent="0">
              <a:buNone/>
              <a:defRPr/>
            </a:pPr>
            <a:endParaRPr lang="ar-SA" sz="2800" b="1" dirty="0" smtClean="0">
              <a:solidFill>
                <a:schemeClr val="bg1"/>
              </a:solidFill>
            </a:endParaRPr>
          </a:p>
          <a:p>
            <a:pPr>
              <a:buNone/>
              <a:defRPr/>
            </a:pPr>
            <a:endParaRPr lang="ar-SA" sz="2800" b="1" dirty="0" smtClean="0">
              <a:solidFill>
                <a:srgbClr val="C00000"/>
              </a:solidFill>
            </a:endParaRPr>
          </a:p>
          <a:p>
            <a:pPr>
              <a:defRPr/>
            </a:pPr>
            <a:endParaRPr lang="ar-SA" sz="2800" b="1" dirty="0" smtClean="0">
              <a:solidFill>
                <a:srgbClr val="002060"/>
              </a:solidFill>
            </a:endParaRPr>
          </a:p>
          <a:p>
            <a:pPr>
              <a:defRPr/>
            </a:pPr>
            <a:endParaRPr lang="en-US" sz="2800" b="1" dirty="0">
              <a:solidFill>
                <a:srgbClr val="C00000"/>
              </a:solidFill>
            </a:endParaRPr>
          </a:p>
        </p:txBody>
      </p:sp>
      <p:sp>
        <p:nvSpPr>
          <p:cNvPr id="9" name="Oval 4"/>
          <p:cNvSpPr>
            <a:spLocks noChangeArrowheads="1"/>
          </p:cNvSpPr>
          <p:nvPr/>
        </p:nvSpPr>
        <p:spPr bwMode="auto">
          <a:xfrm>
            <a:off x="2292823" y="800101"/>
            <a:ext cx="6905767" cy="792162"/>
          </a:xfrm>
          <a:prstGeom prst="ellipse">
            <a:avLst/>
          </a:prstGeom>
          <a:noFill/>
          <a:ln>
            <a:noFill/>
            <a:headEnd/>
            <a:tailEnd/>
          </a:ln>
        </p:spPr>
        <p:style>
          <a:lnRef idx="2">
            <a:schemeClr val="accent1"/>
          </a:lnRef>
          <a:fillRef idx="1">
            <a:schemeClr val="lt1"/>
          </a:fillRef>
          <a:effectRef idx="0">
            <a:schemeClr val="accent1"/>
          </a:effectRef>
          <a:fontRef idx="minor">
            <a:schemeClr val="dk1"/>
          </a:fontRef>
        </p:style>
        <p:txBody>
          <a:bodyPr wrap="none" anchor="ctr"/>
          <a:lstStyle/>
          <a:p>
            <a:pPr algn="ctr">
              <a:lnSpc>
                <a:spcPct val="90000"/>
              </a:lnSpc>
              <a:defRPr/>
            </a:pPr>
            <a:r>
              <a:rPr lang="ar-SA" sz="3600" b="1" dirty="0" smtClean="0">
                <a:ln w="0"/>
                <a:solidFill>
                  <a:schemeClr val="tx1"/>
                </a:solidFill>
                <a:effectLst>
                  <a:outerShdw blurRad="38100" dist="19050" dir="2700000" algn="tl" rotWithShape="0">
                    <a:schemeClr val="dk1">
                      <a:alpha val="40000"/>
                    </a:schemeClr>
                  </a:outerShdw>
                </a:effectLst>
              </a:rPr>
              <a:t>2- من خلال بيان عظمة الله في أفعاله</a:t>
            </a:r>
            <a:endParaRPr lang="ar-SA" sz="3600" b="1"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xmlns="" val="297074143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543171">
                                            <p:txEl>
                                              <p:pRg st="1" end="1"/>
                                            </p:txEl>
                                          </p:spTgt>
                                        </p:tgtEl>
                                        <p:attrNameLst>
                                          <p:attrName>style.visibility</p:attrName>
                                        </p:attrNameLst>
                                      </p:cBhvr>
                                      <p:to>
                                        <p:strVal val="visible"/>
                                      </p:to>
                                    </p:set>
                                    <p:animEffect transition="in" filter="fade">
                                      <p:cBhvr>
                                        <p:cTn id="7" dur="500"/>
                                        <p:tgtEl>
                                          <p:spTgt spid="1543171">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543171">
                                            <p:txEl>
                                              <p:pRg st="2" end="2"/>
                                            </p:txEl>
                                          </p:spTgt>
                                        </p:tgtEl>
                                        <p:attrNameLst>
                                          <p:attrName>style.visibility</p:attrName>
                                        </p:attrNameLst>
                                      </p:cBhvr>
                                      <p:to>
                                        <p:strVal val="visible"/>
                                      </p:to>
                                    </p:set>
                                    <p:animEffect transition="in" filter="fade">
                                      <p:cBhvr>
                                        <p:cTn id="10" dur="500"/>
                                        <p:tgtEl>
                                          <p:spTgt spid="1543171">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1543171">
                                            <p:txEl>
                                              <p:pRg st="4" end="4"/>
                                            </p:txEl>
                                          </p:spTgt>
                                        </p:tgtEl>
                                        <p:attrNameLst>
                                          <p:attrName>style.visibility</p:attrName>
                                        </p:attrNameLst>
                                      </p:cBhvr>
                                      <p:to>
                                        <p:strVal val="visible"/>
                                      </p:to>
                                    </p:set>
                                    <p:animEffect transition="in" filter="fade">
                                      <p:cBhvr>
                                        <p:cTn id="13" dur="500"/>
                                        <p:tgtEl>
                                          <p:spTgt spid="1543171">
                                            <p:txEl>
                                              <p:pRg st="4" end="4"/>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1543171">
                                            <p:txEl>
                                              <p:pRg st="5" end="5"/>
                                            </p:txEl>
                                          </p:spTgt>
                                        </p:tgtEl>
                                        <p:attrNameLst>
                                          <p:attrName>style.visibility</p:attrName>
                                        </p:attrNameLst>
                                      </p:cBhvr>
                                      <p:to>
                                        <p:strVal val="visible"/>
                                      </p:to>
                                    </p:set>
                                    <p:animEffect transition="in" filter="fade">
                                      <p:cBhvr>
                                        <p:cTn id="16" dur="500"/>
                                        <p:tgtEl>
                                          <p:spTgt spid="1543171">
                                            <p:txEl>
                                              <p:pRg st="5" end="5"/>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1543171">
                                            <p:txEl>
                                              <p:pRg st="6" end="6"/>
                                            </p:txEl>
                                          </p:spTgt>
                                        </p:tgtEl>
                                        <p:attrNameLst>
                                          <p:attrName>style.visibility</p:attrName>
                                        </p:attrNameLst>
                                      </p:cBhvr>
                                      <p:to>
                                        <p:strVal val="visible"/>
                                      </p:to>
                                    </p:set>
                                    <p:animEffect transition="in" filter="fade">
                                      <p:cBhvr>
                                        <p:cTn id="19" dur="500"/>
                                        <p:tgtEl>
                                          <p:spTgt spid="1543171">
                                            <p:txEl>
                                              <p:pRg st="6" end="6"/>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1543171">
                                            <p:txEl>
                                              <p:pRg st="7" end="7"/>
                                            </p:txEl>
                                          </p:spTgt>
                                        </p:tgtEl>
                                        <p:attrNameLst>
                                          <p:attrName>style.visibility</p:attrName>
                                        </p:attrNameLst>
                                      </p:cBhvr>
                                      <p:to>
                                        <p:strVal val="visible"/>
                                      </p:to>
                                    </p:set>
                                    <p:animEffect transition="in" filter="fade">
                                      <p:cBhvr>
                                        <p:cTn id="22" dur="500"/>
                                        <p:tgtEl>
                                          <p:spTgt spid="1543171">
                                            <p:txEl>
                                              <p:pRg st="7" end="7"/>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1543171">
                                            <p:txEl>
                                              <p:pRg st="0" end="0"/>
                                            </p:txEl>
                                          </p:spTgt>
                                        </p:tgtEl>
                                        <p:attrNameLst>
                                          <p:attrName>style.visibility</p:attrName>
                                        </p:attrNameLst>
                                      </p:cBhvr>
                                      <p:to>
                                        <p:strVal val="visible"/>
                                      </p:to>
                                    </p:set>
                                    <p:animEffect transition="in" filter="fade">
                                      <p:cBhvr>
                                        <p:cTn id="25" dur="500"/>
                                        <p:tgtEl>
                                          <p:spTgt spid="154317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عنصر نائب لرقم الشريحة 5"/>
          <p:cNvSpPr>
            <a:spLocks noGrp="1"/>
          </p:cNvSpPr>
          <p:nvPr>
            <p:ph type="sldNum" sz="quarter" idx="12"/>
          </p:nvPr>
        </p:nvSpPr>
        <p:spPr/>
        <p:txBody>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fld id="{0B8FB630-F0F1-4540-BCFF-7693BFD86A87}" type="slidenum">
              <a:rPr lang="ar-SA" altLang="ar-SA"/>
              <a:pPr eaLnBrk="1" hangingPunct="1"/>
              <a:t>21</a:t>
            </a:fld>
            <a:endParaRPr lang="en-US" altLang="ar-SA"/>
          </a:p>
        </p:txBody>
      </p:sp>
      <p:sp>
        <p:nvSpPr>
          <p:cNvPr id="1543170" name="Rectangle 2"/>
          <p:cNvSpPr>
            <a:spLocks noGrp="1" noChangeArrowheads="1"/>
          </p:cNvSpPr>
          <p:nvPr>
            <p:ph type="title"/>
          </p:nvPr>
        </p:nvSpPr>
        <p:spPr>
          <a:xfrm>
            <a:off x="1981200" y="277813"/>
            <a:ext cx="8255000" cy="1314450"/>
          </a:xfrm>
        </p:spPr>
        <p:txBody>
          <a:bodyPr/>
          <a:lstStyle/>
          <a:p>
            <a:pPr eaLnBrk="1" hangingPunct="1">
              <a:defRPr/>
            </a:pPr>
            <a:r>
              <a:rPr lang="ar-SA" sz="4000" dirty="0">
                <a:solidFill>
                  <a:srgbClr val="00CC00"/>
                </a:solidFill>
                <a:cs typeface="+mn-cs"/>
              </a:rPr>
              <a:t> </a:t>
            </a:r>
            <a:endParaRPr lang="en-US" b="0" dirty="0">
              <a:solidFill>
                <a:srgbClr val="00CC00"/>
              </a:solidFill>
              <a:cs typeface="+mn-cs"/>
            </a:endParaRPr>
          </a:p>
        </p:txBody>
      </p:sp>
      <p:sp>
        <p:nvSpPr>
          <p:cNvPr id="1543171" name="Rectangle 3"/>
          <p:cNvSpPr>
            <a:spLocks noGrp="1" noChangeArrowheads="1"/>
          </p:cNvSpPr>
          <p:nvPr>
            <p:ph type="body" idx="1"/>
          </p:nvPr>
        </p:nvSpPr>
        <p:spPr>
          <a:xfrm>
            <a:off x="709684" y="2422566"/>
            <a:ext cx="9087460" cy="3538847"/>
          </a:xfrm>
        </p:spPr>
        <p:txBody>
          <a:bodyPr>
            <a:noAutofit/>
          </a:bodyPr>
          <a:lstStyle/>
          <a:p>
            <a:pPr marL="0" indent="0" algn="ctr">
              <a:buNone/>
              <a:defRPr/>
            </a:pPr>
            <a:endParaRPr lang="ar-SA" sz="1400" b="1" dirty="0" smtClean="0">
              <a:solidFill>
                <a:schemeClr val="accent6">
                  <a:lumMod val="50000"/>
                </a:schemeClr>
              </a:solidFill>
            </a:endParaRPr>
          </a:p>
          <a:p>
            <a:pPr>
              <a:buNone/>
              <a:defRPr/>
            </a:pPr>
            <a:endParaRPr lang="ar-SA" sz="2800" b="1" dirty="0" smtClean="0">
              <a:solidFill>
                <a:srgbClr val="C00000"/>
              </a:solidFill>
            </a:endParaRPr>
          </a:p>
          <a:p>
            <a:pPr>
              <a:buNone/>
              <a:defRPr/>
            </a:pPr>
            <a:r>
              <a:rPr lang="ar-SA" sz="3200" b="1" dirty="0" smtClean="0">
                <a:solidFill>
                  <a:srgbClr val="C00000"/>
                </a:solidFill>
              </a:rPr>
              <a:t> </a:t>
            </a:r>
            <a:r>
              <a:rPr lang="ar-SA" sz="2800" b="1" dirty="0" smtClean="0">
                <a:solidFill>
                  <a:srgbClr val="C00000"/>
                </a:solidFill>
              </a:rPr>
              <a:t>قال تعالى: ( أفلا ينظرون إلى </a:t>
            </a:r>
            <a:r>
              <a:rPr lang="ar-SA" sz="2800" b="1" dirty="0" smtClean="0">
                <a:solidFill>
                  <a:srgbClr val="FFFF00"/>
                </a:solidFill>
              </a:rPr>
              <a:t>الإبل</a:t>
            </a:r>
            <a:r>
              <a:rPr lang="ar-SA" sz="2800" b="1" dirty="0" smtClean="0">
                <a:solidFill>
                  <a:srgbClr val="C00000"/>
                </a:solidFill>
              </a:rPr>
              <a:t> كيف خلقت، </a:t>
            </a:r>
          </a:p>
          <a:p>
            <a:pPr>
              <a:buNone/>
              <a:defRPr/>
            </a:pPr>
            <a:r>
              <a:rPr lang="ar-SA" sz="2800" b="1" dirty="0" smtClean="0">
                <a:solidFill>
                  <a:srgbClr val="C00000"/>
                </a:solidFill>
              </a:rPr>
              <a:t>		     وإلى </a:t>
            </a:r>
            <a:r>
              <a:rPr lang="ar-SA" sz="2800" b="1" dirty="0" smtClean="0">
                <a:solidFill>
                  <a:srgbClr val="FFFF00"/>
                </a:solidFill>
              </a:rPr>
              <a:t>السماء</a:t>
            </a:r>
            <a:r>
              <a:rPr lang="ar-SA" sz="2800" b="1" dirty="0" smtClean="0">
                <a:solidFill>
                  <a:srgbClr val="C00000"/>
                </a:solidFill>
              </a:rPr>
              <a:t> كيف رفعت..)</a:t>
            </a:r>
            <a:endParaRPr lang="ar-SA" sz="3200" b="1" dirty="0" smtClean="0">
              <a:solidFill>
                <a:srgbClr val="C00000"/>
              </a:solidFill>
            </a:endParaRPr>
          </a:p>
          <a:p>
            <a:pPr>
              <a:buNone/>
              <a:defRPr/>
            </a:pPr>
            <a:endParaRPr lang="ar-SA" sz="3200" b="1" dirty="0" smtClean="0">
              <a:solidFill>
                <a:srgbClr val="9900FF"/>
              </a:solidFill>
            </a:endParaRPr>
          </a:p>
          <a:p>
            <a:pPr>
              <a:buNone/>
              <a:defRPr/>
            </a:pPr>
            <a:r>
              <a:rPr lang="ar-SA" sz="3200" b="1" dirty="0" smtClean="0">
                <a:solidFill>
                  <a:srgbClr val="9900FF"/>
                </a:solidFill>
              </a:rPr>
              <a:t>ماذا في </a:t>
            </a:r>
            <a:r>
              <a:rPr lang="ar-SA" sz="3200" b="1" dirty="0" smtClean="0">
                <a:solidFill>
                  <a:srgbClr val="FFFF00"/>
                </a:solidFill>
              </a:rPr>
              <a:t>الإبل</a:t>
            </a:r>
            <a:r>
              <a:rPr lang="ar-SA" sz="3200" b="1" dirty="0" smtClean="0">
                <a:solidFill>
                  <a:srgbClr val="9900FF"/>
                </a:solidFill>
              </a:rPr>
              <a:t> من عجائب؟</a:t>
            </a:r>
          </a:p>
          <a:p>
            <a:pPr>
              <a:buNone/>
              <a:defRPr/>
            </a:pPr>
            <a:r>
              <a:rPr lang="ar-SA" sz="3200" b="1" dirty="0" smtClean="0">
                <a:solidFill>
                  <a:srgbClr val="9900FF"/>
                </a:solidFill>
              </a:rPr>
              <a:t>ماذا في </a:t>
            </a:r>
            <a:r>
              <a:rPr lang="ar-SA" sz="3200" b="1" dirty="0" smtClean="0">
                <a:solidFill>
                  <a:srgbClr val="FFFF00"/>
                </a:solidFill>
              </a:rPr>
              <a:t>السماء</a:t>
            </a:r>
            <a:r>
              <a:rPr lang="ar-SA" sz="3200" b="1" dirty="0" smtClean="0">
                <a:solidFill>
                  <a:srgbClr val="9900FF"/>
                </a:solidFill>
              </a:rPr>
              <a:t> من عجائب؟   </a:t>
            </a:r>
          </a:p>
          <a:p>
            <a:pPr>
              <a:buNone/>
              <a:defRPr/>
            </a:pPr>
            <a:endParaRPr lang="ar-SA" sz="3200" b="1" dirty="0" smtClean="0">
              <a:solidFill>
                <a:srgbClr val="C00000"/>
              </a:solidFill>
            </a:endParaRPr>
          </a:p>
          <a:p>
            <a:pPr>
              <a:buNone/>
              <a:defRPr/>
            </a:pPr>
            <a:endParaRPr lang="ar-SA" sz="3200" b="1" dirty="0" smtClean="0">
              <a:solidFill>
                <a:srgbClr val="C00000"/>
              </a:solidFill>
            </a:endParaRPr>
          </a:p>
          <a:p>
            <a:pPr>
              <a:defRPr/>
            </a:pPr>
            <a:endParaRPr lang="ar-SA" sz="3200" b="1" dirty="0" smtClean="0">
              <a:solidFill>
                <a:srgbClr val="002060"/>
              </a:solidFill>
            </a:endParaRPr>
          </a:p>
          <a:p>
            <a:pPr>
              <a:defRPr/>
            </a:pPr>
            <a:endParaRPr lang="en-US" sz="3200" b="1" dirty="0">
              <a:solidFill>
                <a:srgbClr val="C00000"/>
              </a:solidFill>
            </a:endParaRPr>
          </a:p>
        </p:txBody>
      </p:sp>
      <p:sp>
        <p:nvSpPr>
          <p:cNvPr id="6" name="Oval 4"/>
          <p:cNvSpPr>
            <a:spLocks noChangeArrowheads="1"/>
          </p:cNvSpPr>
          <p:nvPr/>
        </p:nvSpPr>
        <p:spPr bwMode="auto">
          <a:xfrm>
            <a:off x="2292823" y="800101"/>
            <a:ext cx="6905767" cy="792162"/>
          </a:xfrm>
          <a:prstGeom prst="ellipse">
            <a:avLst/>
          </a:prstGeom>
          <a:noFill/>
          <a:ln>
            <a:noFill/>
            <a:headEnd/>
            <a:tailEnd/>
          </a:ln>
        </p:spPr>
        <p:style>
          <a:lnRef idx="2">
            <a:schemeClr val="accent1"/>
          </a:lnRef>
          <a:fillRef idx="1">
            <a:schemeClr val="lt1"/>
          </a:fillRef>
          <a:effectRef idx="0">
            <a:schemeClr val="accent1"/>
          </a:effectRef>
          <a:fontRef idx="minor">
            <a:schemeClr val="dk1"/>
          </a:fontRef>
        </p:style>
        <p:txBody>
          <a:bodyPr wrap="none" anchor="ctr"/>
          <a:lstStyle/>
          <a:p>
            <a:pPr algn="ctr">
              <a:lnSpc>
                <a:spcPct val="90000"/>
              </a:lnSpc>
              <a:defRPr/>
            </a:pPr>
            <a:r>
              <a:rPr lang="ar-SA" sz="3600" b="1" dirty="0" smtClean="0">
                <a:ln w="0"/>
                <a:solidFill>
                  <a:schemeClr val="tx1"/>
                </a:solidFill>
                <a:effectLst>
                  <a:outerShdw blurRad="38100" dist="19050" dir="2700000" algn="tl" rotWithShape="0">
                    <a:schemeClr val="dk1">
                      <a:alpha val="40000"/>
                    </a:schemeClr>
                  </a:outerShdw>
                </a:effectLst>
              </a:rPr>
              <a:t>3- من خلال التأمل في عظمة مخلوقات الله</a:t>
            </a:r>
            <a:endParaRPr lang="ar-SA" sz="3600" b="1"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xmlns="" val="297074143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543171">
                                            <p:txEl>
                                              <p:pRg st="2" end="2"/>
                                            </p:txEl>
                                          </p:spTgt>
                                        </p:tgtEl>
                                        <p:attrNameLst>
                                          <p:attrName>style.visibility</p:attrName>
                                        </p:attrNameLst>
                                      </p:cBhvr>
                                      <p:to>
                                        <p:strVal val="visible"/>
                                      </p:to>
                                    </p:set>
                                    <p:animEffect transition="in" filter="fade">
                                      <p:cBhvr>
                                        <p:cTn id="7" dur="500"/>
                                        <p:tgtEl>
                                          <p:spTgt spid="1543171">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543171">
                                            <p:txEl>
                                              <p:pRg st="3" end="3"/>
                                            </p:txEl>
                                          </p:spTgt>
                                        </p:tgtEl>
                                        <p:attrNameLst>
                                          <p:attrName>style.visibility</p:attrName>
                                        </p:attrNameLst>
                                      </p:cBhvr>
                                      <p:to>
                                        <p:strVal val="visible"/>
                                      </p:to>
                                    </p:set>
                                    <p:animEffect transition="in" filter="fade">
                                      <p:cBhvr>
                                        <p:cTn id="10" dur="500"/>
                                        <p:tgtEl>
                                          <p:spTgt spid="1543171">
                                            <p:txEl>
                                              <p:pRg st="3" end="3"/>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1543171">
                                            <p:txEl>
                                              <p:pRg st="5" end="5"/>
                                            </p:txEl>
                                          </p:spTgt>
                                        </p:tgtEl>
                                        <p:attrNameLst>
                                          <p:attrName>style.visibility</p:attrName>
                                        </p:attrNameLst>
                                      </p:cBhvr>
                                      <p:to>
                                        <p:strVal val="visible"/>
                                      </p:to>
                                    </p:set>
                                    <p:animEffect transition="in" filter="fade">
                                      <p:cBhvr>
                                        <p:cTn id="13" dur="500"/>
                                        <p:tgtEl>
                                          <p:spTgt spid="1543171">
                                            <p:txEl>
                                              <p:pRg st="5" end="5"/>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1543171">
                                            <p:txEl>
                                              <p:pRg st="6" end="6"/>
                                            </p:txEl>
                                          </p:spTgt>
                                        </p:tgtEl>
                                        <p:attrNameLst>
                                          <p:attrName>style.visibility</p:attrName>
                                        </p:attrNameLst>
                                      </p:cBhvr>
                                      <p:to>
                                        <p:strVal val="visible"/>
                                      </p:to>
                                    </p:set>
                                    <p:animEffect transition="in" filter="fade">
                                      <p:cBhvr>
                                        <p:cTn id="16" dur="500"/>
                                        <p:tgtEl>
                                          <p:spTgt spid="154317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عنصر نائب لرقم الشريحة 5"/>
          <p:cNvSpPr>
            <a:spLocks noGrp="1"/>
          </p:cNvSpPr>
          <p:nvPr>
            <p:ph type="sldNum" sz="quarter" idx="12"/>
          </p:nvPr>
        </p:nvSpPr>
        <p:spPr/>
        <p:txBody>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fld id="{0B8FB630-F0F1-4540-BCFF-7693BFD86A87}" type="slidenum">
              <a:rPr lang="ar-SA" altLang="ar-SA"/>
              <a:pPr eaLnBrk="1" hangingPunct="1"/>
              <a:t>22</a:t>
            </a:fld>
            <a:endParaRPr lang="en-US" altLang="ar-SA"/>
          </a:p>
        </p:txBody>
      </p:sp>
      <p:sp>
        <p:nvSpPr>
          <p:cNvPr id="1543170" name="Rectangle 2"/>
          <p:cNvSpPr>
            <a:spLocks noGrp="1" noChangeArrowheads="1"/>
          </p:cNvSpPr>
          <p:nvPr>
            <p:ph type="title"/>
          </p:nvPr>
        </p:nvSpPr>
        <p:spPr>
          <a:xfrm>
            <a:off x="1981200" y="277813"/>
            <a:ext cx="8255000" cy="1314450"/>
          </a:xfrm>
        </p:spPr>
        <p:txBody>
          <a:bodyPr/>
          <a:lstStyle/>
          <a:p>
            <a:pPr eaLnBrk="1" hangingPunct="1">
              <a:defRPr/>
            </a:pPr>
            <a:r>
              <a:rPr lang="ar-SA" sz="4000" dirty="0">
                <a:solidFill>
                  <a:srgbClr val="00CC00"/>
                </a:solidFill>
                <a:cs typeface="+mn-cs"/>
              </a:rPr>
              <a:t> </a:t>
            </a:r>
            <a:endParaRPr lang="en-US" b="0" dirty="0">
              <a:solidFill>
                <a:srgbClr val="00CC00"/>
              </a:solidFill>
              <a:cs typeface="+mn-cs"/>
            </a:endParaRPr>
          </a:p>
        </p:txBody>
      </p:sp>
      <p:sp>
        <p:nvSpPr>
          <p:cNvPr id="1543171" name="Rectangle 3"/>
          <p:cNvSpPr>
            <a:spLocks noGrp="1" noChangeArrowheads="1"/>
          </p:cNvSpPr>
          <p:nvPr>
            <p:ph type="body" idx="1"/>
          </p:nvPr>
        </p:nvSpPr>
        <p:spPr>
          <a:xfrm>
            <a:off x="709684" y="2156346"/>
            <a:ext cx="8861828" cy="4312693"/>
          </a:xfrm>
        </p:spPr>
        <p:txBody>
          <a:bodyPr>
            <a:noAutofit/>
          </a:bodyPr>
          <a:lstStyle/>
          <a:p>
            <a:pPr marL="0" indent="0" algn="ctr">
              <a:buNone/>
              <a:defRPr/>
            </a:pPr>
            <a:endParaRPr lang="ar-SA" b="1" dirty="0" smtClean="0">
              <a:solidFill>
                <a:schemeClr val="accent6">
                  <a:lumMod val="50000"/>
                </a:schemeClr>
              </a:solidFill>
            </a:endParaRPr>
          </a:p>
          <a:p>
            <a:pPr marL="0" indent="0">
              <a:buNone/>
              <a:defRPr/>
            </a:pPr>
            <a:r>
              <a:rPr lang="ar-SA" b="1" dirty="0" smtClean="0">
                <a:solidFill>
                  <a:srgbClr val="C00000"/>
                </a:solidFill>
              </a:rPr>
              <a:t>فمن ذلك : </a:t>
            </a:r>
          </a:p>
          <a:p>
            <a:pPr marL="742950" indent="-742950">
              <a:buFont typeface="+mj-lt"/>
              <a:buAutoNum type="arabicPeriod"/>
              <a:defRPr/>
            </a:pPr>
            <a:r>
              <a:rPr lang="ar-SA" b="1" dirty="0" smtClean="0">
                <a:solidFill>
                  <a:srgbClr val="C00000"/>
                </a:solidFill>
              </a:rPr>
              <a:t>معرفة اسم السورة وما تدل عليه </a:t>
            </a:r>
          </a:p>
          <a:p>
            <a:pPr marL="742950" indent="-742950">
              <a:buFont typeface="+mj-lt"/>
              <a:buAutoNum type="arabicPeriod"/>
              <a:defRPr/>
            </a:pPr>
            <a:r>
              <a:rPr lang="ar-SA" b="1" dirty="0" smtClean="0">
                <a:solidFill>
                  <a:srgbClr val="C00000"/>
                </a:solidFill>
              </a:rPr>
              <a:t>معرفة المحور العام للسورة</a:t>
            </a:r>
          </a:p>
          <a:p>
            <a:pPr marL="742950" indent="-742950">
              <a:buFont typeface="+mj-lt"/>
              <a:buAutoNum type="arabicPeriod"/>
              <a:defRPr/>
            </a:pPr>
            <a:r>
              <a:rPr lang="ar-SA" b="1" dirty="0" smtClean="0">
                <a:solidFill>
                  <a:srgbClr val="C00000"/>
                </a:solidFill>
              </a:rPr>
              <a:t>معرفة الوحدة الموضوعية</a:t>
            </a:r>
          </a:p>
          <a:p>
            <a:pPr marL="742950" indent="-742950">
              <a:buFont typeface="+mj-lt"/>
              <a:buAutoNum type="arabicPeriod"/>
              <a:defRPr/>
            </a:pPr>
            <a:r>
              <a:rPr lang="ar-SA" b="1" dirty="0" smtClean="0">
                <a:solidFill>
                  <a:srgbClr val="C00000"/>
                </a:solidFill>
              </a:rPr>
              <a:t>معرفة التفسير اللفظي</a:t>
            </a:r>
          </a:p>
          <a:p>
            <a:pPr marL="742950" indent="-742950">
              <a:buNone/>
              <a:defRPr/>
            </a:pPr>
            <a:r>
              <a:rPr lang="ar-SA" b="1" dirty="0" smtClean="0">
                <a:solidFill>
                  <a:schemeClr val="bg1"/>
                </a:solidFill>
              </a:rPr>
              <a:t>وسيأتي الحديث عنها بمشيئة الله تعالى فيما بعد</a:t>
            </a:r>
          </a:p>
          <a:p>
            <a:pPr>
              <a:buNone/>
              <a:defRPr/>
            </a:pPr>
            <a:endParaRPr lang="ar-SA" b="1" dirty="0" smtClean="0">
              <a:solidFill>
                <a:srgbClr val="C00000"/>
              </a:solidFill>
            </a:endParaRPr>
          </a:p>
          <a:p>
            <a:pPr>
              <a:buNone/>
              <a:defRPr/>
            </a:pPr>
            <a:endParaRPr lang="ar-SA" b="1" dirty="0" smtClean="0">
              <a:solidFill>
                <a:srgbClr val="C00000"/>
              </a:solidFill>
            </a:endParaRPr>
          </a:p>
          <a:p>
            <a:pPr>
              <a:buNone/>
              <a:defRPr/>
            </a:pPr>
            <a:endParaRPr lang="ar-SA" b="1" dirty="0" smtClean="0">
              <a:solidFill>
                <a:srgbClr val="C00000"/>
              </a:solidFill>
            </a:endParaRPr>
          </a:p>
          <a:p>
            <a:pPr>
              <a:defRPr/>
            </a:pPr>
            <a:endParaRPr lang="ar-SA" b="1" dirty="0" smtClean="0">
              <a:solidFill>
                <a:srgbClr val="002060"/>
              </a:solidFill>
            </a:endParaRPr>
          </a:p>
          <a:p>
            <a:pPr>
              <a:defRPr/>
            </a:pPr>
            <a:endParaRPr lang="en-US" b="1" dirty="0">
              <a:solidFill>
                <a:srgbClr val="C00000"/>
              </a:solidFill>
            </a:endParaRPr>
          </a:p>
        </p:txBody>
      </p:sp>
      <p:sp>
        <p:nvSpPr>
          <p:cNvPr id="9" name="Oval 4"/>
          <p:cNvSpPr>
            <a:spLocks noChangeArrowheads="1"/>
          </p:cNvSpPr>
          <p:nvPr/>
        </p:nvSpPr>
        <p:spPr bwMode="auto">
          <a:xfrm>
            <a:off x="2292823" y="800101"/>
            <a:ext cx="6905767" cy="792162"/>
          </a:xfrm>
          <a:prstGeom prst="ellipse">
            <a:avLst/>
          </a:prstGeom>
          <a:noFill/>
          <a:ln>
            <a:noFill/>
            <a:headEnd/>
            <a:tailEnd/>
          </a:ln>
        </p:spPr>
        <p:style>
          <a:lnRef idx="2">
            <a:schemeClr val="accent1"/>
          </a:lnRef>
          <a:fillRef idx="1">
            <a:schemeClr val="lt1"/>
          </a:fillRef>
          <a:effectRef idx="0">
            <a:schemeClr val="accent1"/>
          </a:effectRef>
          <a:fontRef idx="minor">
            <a:schemeClr val="dk1"/>
          </a:fontRef>
        </p:style>
        <p:txBody>
          <a:bodyPr wrap="none" anchor="ctr"/>
          <a:lstStyle/>
          <a:p>
            <a:pPr algn="ctr">
              <a:lnSpc>
                <a:spcPct val="90000"/>
              </a:lnSpc>
              <a:defRPr/>
            </a:pPr>
            <a:r>
              <a:rPr lang="ar-SA" sz="3600" b="1" dirty="0" smtClean="0">
                <a:ln w="0"/>
                <a:solidFill>
                  <a:schemeClr val="tx1"/>
                </a:solidFill>
                <a:effectLst>
                  <a:outerShdw blurRad="38100" dist="19050" dir="2700000" algn="tl" rotWithShape="0">
                    <a:schemeClr val="dk1">
                      <a:alpha val="40000"/>
                    </a:schemeClr>
                  </a:outerShdw>
                </a:effectLst>
              </a:rPr>
              <a:t>4- من خلال تدبر القرآن </a:t>
            </a:r>
            <a:endParaRPr lang="ar-SA" sz="3600" b="1"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xmlns="" val="297074143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543171">
                                            <p:txEl>
                                              <p:pRg st="1" end="1"/>
                                            </p:txEl>
                                          </p:spTgt>
                                        </p:tgtEl>
                                        <p:attrNameLst>
                                          <p:attrName>style.visibility</p:attrName>
                                        </p:attrNameLst>
                                      </p:cBhvr>
                                      <p:to>
                                        <p:strVal val="visible"/>
                                      </p:to>
                                    </p:set>
                                    <p:animEffect transition="in" filter="fade">
                                      <p:cBhvr>
                                        <p:cTn id="7" dur="500"/>
                                        <p:tgtEl>
                                          <p:spTgt spid="1543171">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543171">
                                            <p:txEl>
                                              <p:pRg st="2" end="2"/>
                                            </p:txEl>
                                          </p:spTgt>
                                        </p:tgtEl>
                                        <p:attrNameLst>
                                          <p:attrName>style.visibility</p:attrName>
                                        </p:attrNameLst>
                                      </p:cBhvr>
                                      <p:to>
                                        <p:strVal val="visible"/>
                                      </p:to>
                                    </p:set>
                                    <p:animEffect transition="in" filter="fade">
                                      <p:cBhvr>
                                        <p:cTn id="10" dur="500"/>
                                        <p:tgtEl>
                                          <p:spTgt spid="1543171">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1543171">
                                            <p:txEl>
                                              <p:pRg st="3" end="3"/>
                                            </p:txEl>
                                          </p:spTgt>
                                        </p:tgtEl>
                                        <p:attrNameLst>
                                          <p:attrName>style.visibility</p:attrName>
                                        </p:attrNameLst>
                                      </p:cBhvr>
                                      <p:to>
                                        <p:strVal val="visible"/>
                                      </p:to>
                                    </p:set>
                                    <p:animEffect transition="in" filter="fade">
                                      <p:cBhvr>
                                        <p:cTn id="13" dur="500"/>
                                        <p:tgtEl>
                                          <p:spTgt spid="1543171">
                                            <p:txEl>
                                              <p:pRg st="3" end="3"/>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1543171">
                                            <p:txEl>
                                              <p:pRg st="4" end="4"/>
                                            </p:txEl>
                                          </p:spTgt>
                                        </p:tgtEl>
                                        <p:attrNameLst>
                                          <p:attrName>style.visibility</p:attrName>
                                        </p:attrNameLst>
                                      </p:cBhvr>
                                      <p:to>
                                        <p:strVal val="visible"/>
                                      </p:to>
                                    </p:set>
                                    <p:animEffect transition="in" filter="fade">
                                      <p:cBhvr>
                                        <p:cTn id="16" dur="500"/>
                                        <p:tgtEl>
                                          <p:spTgt spid="1543171">
                                            <p:txEl>
                                              <p:pRg st="4" end="4"/>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1543171">
                                            <p:txEl>
                                              <p:pRg st="5" end="5"/>
                                            </p:txEl>
                                          </p:spTgt>
                                        </p:tgtEl>
                                        <p:attrNameLst>
                                          <p:attrName>style.visibility</p:attrName>
                                        </p:attrNameLst>
                                      </p:cBhvr>
                                      <p:to>
                                        <p:strVal val="visible"/>
                                      </p:to>
                                    </p:set>
                                    <p:animEffect transition="in" filter="fade">
                                      <p:cBhvr>
                                        <p:cTn id="19" dur="500"/>
                                        <p:tgtEl>
                                          <p:spTgt spid="1543171">
                                            <p:txEl>
                                              <p:pRg st="5" end="5"/>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1543171">
                                            <p:txEl>
                                              <p:pRg st="6" end="6"/>
                                            </p:txEl>
                                          </p:spTgt>
                                        </p:tgtEl>
                                        <p:attrNameLst>
                                          <p:attrName>style.visibility</p:attrName>
                                        </p:attrNameLst>
                                      </p:cBhvr>
                                      <p:to>
                                        <p:strVal val="visible"/>
                                      </p:to>
                                    </p:set>
                                    <p:animEffect transition="in" filter="fade">
                                      <p:cBhvr>
                                        <p:cTn id="22" dur="500"/>
                                        <p:tgtEl>
                                          <p:spTgt spid="154317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53817" y="1678010"/>
            <a:ext cx="9613861" cy="3599316"/>
          </a:xfrm>
        </p:spPr>
        <p:txBody>
          <a:bodyPr>
            <a:noAutofit/>
          </a:bodyPr>
          <a:lstStyle/>
          <a:p>
            <a:pPr algn="just">
              <a:lnSpc>
                <a:spcPct val="80000"/>
              </a:lnSpc>
              <a:buNone/>
              <a:defRPr/>
            </a:pPr>
            <a:endParaRPr lang="ar-SA" sz="1050" dirty="0">
              <a:solidFill>
                <a:srgbClr val="0000FF"/>
              </a:solidFill>
              <a:effectLst>
                <a:outerShdw blurRad="38100" dist="38100" dir="2700000" algn="tl">
                  <a:srgbClr val="000000"/>
                </a:outerShdw>
              </a:effectLst>
              <a:sym typeface="AGA Arabesque" pitchFamily="2" charset="2"/>
            </a:endParaRPr>
          </a:p>
          <a:p>
            <a:pPr algn="ctr">
              <a:lnSpc>
                <a:spcPct val="80000"/>
              </a:lnSpc>
              <a:buNone/>
              <a:defRPr/>
            </a:pPr>
            <a:endParaRPr lang="ar-SA" sz="1800" dirty="0">
              <a:solidFill>
                <a:srgbClr val="008000"/>
              </a:solidFill>
              <a:effectLst>
                <a:outerShdw blurRad="38100" dist="38100" dir="2700000" algn="tl">
                  <a:srgbClr val="000000"/>
                </a:outerShdw>
              </a:effectLst>
              <a:sym typeface="AGA Arabesque" pitchFamily="2" charset="2"/>
            </a:endParaRPr>
          </a:p>
          <a:p>
            <a:pPr algn="ctr">
              <a:lnSpc>
                <a:spcPct val="80000"/>
              </a:lnSpc>
              <a:buNone/>
              <a:defRPr/>
            </a:pPr>
            <a:r>
              <a:rPr lang="ar-SA" sz="3200" b="1" dirty="0" smtClean="0">
                <a:solidFill>
                  <a:srgbClr val="FFFF00"/>
                </a:solidFill>
                <a:sym typeface="AGA Arabesque" pitchFamily="2" charset="2"/>
              </a:rPr>
              <a:t>أول مجموعة </a:t>
            </a:r>
          </a:p>
          <a:p>
            <a:pPr algn="ctr">
              <a:lnSpc>
                <a:spcPct val="80000"/>
              </a:lnSpc>
              <a:buNone/>
              <a:defRPr/>
            </a:pPr>
            <a:r>
              <a:rPr lang="ar-SA" sz="3200" b="1" dirty="0" smtClean="0">
                <a:solidFill>
                  <a:srgbClr val="FFFF00"/>
                </a:solidFill>
                <a:sym typeface="AGA Arabesque" pitchFamily="2" charset="2"/>
              </a:rPr>
              <a:t>يمكنها أن تكون شيئا مفهوما من هذه الحروف</a:t>
            </a:r>
          </a:p>
          <a:p>
            <a:pPr algn="ctr">
              <a:lnSpc>
                <a:spcPct val="80000"/>
              </a:lnSpc>
              <a:buNone/>
              <a:defRPr/>
            </a:pPr>
            <a:endParaRPr lang="ar-SA" sz="3600" dirty="0" smtClean="0">
              <a:solidFill>
                <a:srgbClr val="FFFF00"/>
              </a:solidFill>
              <a:effectLst>
                <a:outerShdw blurRad="38100" dist="38100" dir="2700000" algn="tl">
                  <a:srgbClr val="000000"/>
                </a:outerShdw>
              </a:effectLst>
              <a:sym typeface="AGA Arabesque" pitchFamily="2" charset="2"/>
            </a:endParaRPr>
          </a:p>
          <a:p>
            <a:pPr algn="ctr">
              <a:lnSpc>
                <a:spcPct val="80000"/>
              </a:lnSpc>
              <a:buNone/>
              <a:defRPr/>
            </a:pPr>
            <a:r>
              <a:rPr lang="ar-SA" sz="6000" dirty="0" smtClean="0">
                <a:solidFill>
                  <a:srgbClr val="C00000"/>
                </a:solidFill>
                <a:effectLst>
                  <a:outerShdw blurRad="38100" dist="38100" dir="2700000" algn="tl">
                    <a:srgbClr val="000000"/>
                  </a:outerShdw>
                </a:effectLst>
                <a:sym typeface="AGA Arabesque" pitchFamily="2" charset="2"/>
              </a:rPr>
              <a:t>ر  </a:t>
            </a:r>
            <a:r>
              <a:rPr lang="ar-SA" sz="6000" dirty="0" err="1" smtClean="0">
                <a:solidFill>
                  <a:srgbClr val="C00000"/>
                </a:solidFill>
                <a:effectLst>
                  <a:outerShdw blurRad="38100" dist="38100" dir="2700000" algn="tl">
                    <a:srgbClr val="000000"/>
                  </a:outerShdw>
                </a:effectLst>
                <a:sym typeface="AGA Arabesque" pitchFamily="2" charset="2"/>
              </a:rPr>
              <a:t>ط</a:t>
            </a:r>
            <a:r>
              <a:rPr lang="ar-SA" sz="6000" dirty="0" smtClean="0">
                <a:solidFill>
                  <a:srgbClr val="C00000"/>
                </a:solidFill>
                <a:effectLst>
                  <a:outerShdw blurRad="38100" dist="38100" dir="2700000" algn="tl">
                    <a:srgbClr val="000000"/>
                  </a:outerShdw>
                </a:effectLst>
                <a:sym typeface="AGA Arabesque" pitchFamily="2" charset="2"/>
              </a:rPr>
              <a:t>  غ  ا ر أ ه ض ي ا ق</a:t>
            </a:r>
          </a:p>
          <a:p>
            <a:pPr algn="ctr">
              <a:lnSpc>
                <a:spcPct val="80000"/>
              </a:lnSpc>
              <a:buNone/>
              <a:defRPr/>
            </a:pPr>
            <a:endParaRPr lang="ar-SA" sz="3600" dirty="0" smtClean="0">
              <a:solidFill>
                <a:srgbClr val="FFFF00"/>
              </a:solidFill>
              <a:effectLst>
                <a:outerShdw blurRad="38100" dist="38100" dir="2700000" algn="tl">
                  <a:srgbClr val="000000"/>
                </a:outerShdw>
              </a:effectLst>
              <a:sym typeface="AGA Arabesque" pitchFamily="2" charset="2"/>
            </a:endParaRPr>
          </a:p>
          <a:p>
            <a:pPr algn="ctr">
              <a:lnSpc>
                <a:spcPct val="80000"/>
              </a:lnSpc>
              <a:buNone/>
              <a:defRPr/>
            </a:pPr>
            <a:r>
              <a:rPr lang="ar-SA" sz="3600" dirty="0" smtClean="0">
                <a:solidFill>
                  <a:srgbClr val="C00000"/>
                </a:solidFill>
                <a:effectLst>
                  <a:outerShdw blurRad="38100" dist="38100" dir="2700000" algn="tl">
                    <a:srgbClr val="000000"/>
                  </a:outerShdw>
                </a:effectLst>
                <a:sym typeface="AGA Arabesque" pitchFamily="2" charset="2"/>
              </a:rPr>
              <a:t> </a:t>
            </a:r>
            <a:endParaRPr lang="ar-SA" sz="3600" dirty="0">
              <a:solidFill>
                <a:srgbClr val="C00000"/>
              </a:solidFill>
              <a:effectLst>
                <a:outerShdw blurRad="38100" dist="38100" dir="2700000" algn="tl">
                  <a:srgbClr val="000000"/>
                </a:outerShdw>
              </a:effectLst>
              <a:sym typeface="AGA Arabesque" pitchFamily="2" charset="2"/>
            </a:endParaRPr>
          </a:p>
          <a:p>
            <a:endParaRPr lang="ar-SA" sz="1800" dirty="0"/>
          </a:p>
        </p:txBody>
      </p:sp>
      <p:sp>
        <p:nvSpPr>
          <p:cNvPr id="4" name="عنوان 3"/>
          <p:cNvSpPr>
            <a:spLocks noGrp="1"/>
          </p:cNvSpPr>
          <p:nvPr>
            <p:ph type="title"/>
          </p:nvPr>
        </p:nvSpPr>
        <p:spPr/>
        <p:txBody>
          <a:bodyPr/>
          <a:lstStyle/>
          <a:p>
            <a:pPr algn="ctr"/>
            <a:r>
              <a:rPr lang="ar-SA" b="1" dirty="0" smtClean="0">
                <a:sym typeface="AGA Arabesque" pitchFamily="2" charset="2"/>
              </a:rPr>
              <a:t>مسابقة</a:t>
            </a:r>
            <a:r>
              <a:rPr lang="ar-SA" b="1" dirty="0" smtClean="0"/>
              <a:t> </a:t>
            </a:r>
            <a:endParaRPr lang="ar-SA" b="1" dirty="0"/>
          </a:p>
        </p:txBody>
      </p:sp>
      <p:sp>
        <p:nvSpPr>
          <p:cNvPr id="5" name="عنصر نائب لرقم الشريحة 5"/>
          <p:cNvSpPr>
            <a:spLocks noGrp="1"/>
          </p:cNvSpPr>
          <p:nvPr>
            <p:ph type="sldNum" sz="quarter" idx="12"/>
          </p:nvPr>
        </p:nvSpPr>
        <p:spPr>
          <a:xfrm>
            <a:off x="10729455" y="753227"/>
            <a:ext cx="1154151" cy="1090789"/>
          </a:xfrm>
        </p:spPr>
        <p:txBody>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fld id="{E1983357-F9A8-4C12-B0FF-63FA4A828908}" type="slidenum">
              <a:rPr lang="ar-SA" altLang="ar-SA"/>
              <a:pPr eaLnBrk="1" hangingPunct="1"/>
              <a:t>23</a:t>
            </a:fld>
            <a:endParaRPr lang="en-US" altLang="ar-SA" dirty="0"/>
          </a:p>
        </p:txBody>
      </p:sp>
    </p:spTree>
    <p:extLst>
      <p:ext uri="{BB962C8B-B14F-4D97-AF65-F5344CB8AC3E}">
        <p14:creationId xmlns:p14="http://schemas.microsoft.com/office/powerpoint/2010/main" xmlns="" val="378954378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عنصر نائب لرقم الشريحة 5"/>
          <p:cNvSpPr>
            <a:spLocks noGrp="1"/>
          </p:cNvSpPr>
          <p:nvPr>
            <p:ph type="sldNum" sz="quarter" idx="12"/>
          </p:nvPr>
        </p:nvSpPr>
        <p:spPr/>
        <p:txBody>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fld id="{E1983357-F9A8-4C12-B0FF-63FA4A828908}" type="slidenum">
              <a:rPr lang="ar-SA" altLang="ar-SA"/>
              <a:pPr eaLnBrk="1" hangingPunct="1"/>
              <a:t>24</a:t>
            </a:fld>
            <a:endParaRPr lang="en-US" altLang="ar-SA" dirty="0"/>
          </a:p>
        </p:txBody>
      </p:sp>
      <p:sp>
        <p:nvSpPr>
          <p:cNvPr id="1543170" name="Rectangle 2"/>
          <p:cNvSpPr>
            <a:spLocks noGrp="1" noChangeArrowheads="1"/>
          </p:cNvSpPr>
          <p:nvPr>
            <p:ph type="title"/>
          </p:nvPr>
        </p:nvSpPr>
        <p:spPr>
          <a:xfrm>
            <a:off x="1501254" y="641396"/>
            <a:ext cx="9228201" cy="1314450"/>
          </a:xfrm>
        </p:spPr>
        <p:txBody>
          <a:bodyPr>
            <a:normAutofit/>
          </a:bodyPr>
          <a:lstStyle/>
          <a:p>
            <a:pPr algn="ctr">
              <a:defRPr/>
            </a:pPr>
            <a:r>
              <a:rPr lang="ar-SA" sz="4000" b="1" dirty="0" smtClean="0">
                <a:cs typeface="AGA Furat Regular" pitchFamily="2" charset="-78"/>
              </a:rPr>
              <a:t>نشاط (4)</a:t>
            </a:r>
            <a:endParaRPr lang="en-US" b="1" dirty="0">
              <a:cs typeface="AGA Furat Regular" pitchFamily="2" charset="-78"/>
            </a:endParaRPr>
          </a:p>
        </p:txBody>
      </p:sp>
      <p:sp>
        <p:nvSpPr>
          <p:cNvPr id="1543171" name="Rectangle 3"/>
          <p:cNvSpPr>
            <a:spLocks noGrp="1" noChangeArrowheads="1"/>
          </p:cNvSpPr>
          <p:nvPr>
            <p:ph type="body" idx="1"/>
          </p:nvPr>
        </p:nvSpPr>
        <p:spPr>
          <a:xfrm>
            <a:off x="818866" y="2074460"/>
            <a:ext cx="9621671" cy="4107976"/>
          </a:xfrm>
        </p:spPr>
        <p:txBody>
          <a:bodyPr>
            <a:noAutofit/>
          </a:bodyPr>
          <a:lstStyle/>
          <a:p>
            <a:pPr marL="0" indent="0" algn="ctr">
              <a:buNone/>
              <a:defRPr/>
            </a:pPr>
            <a:endParaRPr lang="ar-SA" sz="4000" b="1" dirty="0" smtClean="0">
              <a:solidFill>
                <a:srgbClr val="9900FF"/>
              </a:solidFill>
              <a:cs typeface="AGA Furat Regular" pitchFamily="2" charset="-78"/>
            </a:endParaRPr>
          </a:p>
          <a:p>
            <a:pPr marL="0" indent="0" algn="ctr">
              <a:buNone/>
              <a:defRPr/>
            </a:pPr>
            <a:r>
              <a:rPr lang="ar-SA" sz="4000" b="1" dirty="0" smtClean="0">
                <a:solidFill>
                  <a:srgbClr val="9900FF"/>
                </a:solidFill>
                <a:cs typeface="AGA Furat Regular" pitchFamily="2" charset="-78"/>
              </a:rPr>
              <a:t>ما  معنى التلاوة فما يأتي؟ وعلام يدل. </a:t>
            </a:r>
          </a:p>
          <a:p>
            <a:pPr marL="0" indent="0">
              <a:buNone/>
              <a:defRPr/>
            </a:pPr>
            <a:endParaRPr lang="ar-SA" sz="1800" b="1" dirty="0" smtClean="0">
              <a:solidFill>
                <a:srgbClr val="FFFF00"/>
              </a:solidFill>
              <a:effectLst>
                <a:innerShdw blurRad="63500" dist="50800" dir="10800000">
                  <a:prstClr val="black">
                    <a:alpha val="50000"/>
                  </a:prstClr>
                </a:innerShdw>
              </a:effectLst>
            </a:endParaRPr>
          </a:p>
          <a:p>
            <a:pPr marL="0" indent="0">
              <a:buNone/>
              <a:defRPr/>
            </a:pPr>
            <a:r>
              <a:rPr lang="ar-SA" sz="3600" b="1" dirty="0" smtClean="0">
                <a:solidFill>
                  <a:schemeClr val="accent5">
                    <a:lumMod val="75000"/>
                  </a:schemeClr>
                </a:solidFill>
                <a:effectLst>
                  <a:innerShdw blurRad="63500" dist="50800" dir="10800000">
                    <a:prstClr val="black">
                      <a:alpha val="50000"/>
                    </a:prstClr>
                  </a:innerShdw>
                </a:effectLst>
              </a:rPr>
              <a:t>قال تعالى:</a:t>
            </a:r>
            <a:r>
              <a:rPr lang="ar-SA" sz="3600" b="1" dirty="0" smtClean="0">
                <a:solidFill>
                  <a:srgbClr val="FFFF00"/>
                </a:solidFill>
                <a:effectLst>
                  <a:innerShdw blurRad="63500" dist="50800" dir="10800000">
                    <a:prstClr val="black">
                      <a:alpha val="50000"/>
                    </a:prstClr>
                  </a:innerShdw>
                </a:effectLst>
              </a:rPr>
              <a:t>{الَّذِينَ آتَيْنَاهُمُ الْكِتَابَ يَتْلُونَهُ </a:t>
            </a:r>
            <a:r>
              <a:rPr lang="ar-SA" sz="3600" b="1" dirty="0" smtClean="0">
                <a:solidFill>
                  <a:srgbClr val="9900FF"/>
                </a:solidFill>
                <a:effectLst>
                  <a:innerShdw blurRad="63500" dist="50800" dir="10800000">
                    <a:prstClr val="black">
                      <a:alpha val="50000"/>
                    </a:prstClr>
                  </a:innerShdw>
                </a:effectLst>
              </a:rPr>
              <a:t>حَقَّ تِلاَوَتِهِ</a:t>
            </a:r>
            <a:r>
              <a:rPr lang="ar-SA" sz="3600" b="1" dirty="0" smtClean="0">
                <a:solidFill>
                  <a:srgbClr val="FFFF00"/>
                </a:solidFill>
                <a:effectLst>
                  <a:innerShdw blurRad="63500" dist="50800" dir="10800000">
                    <a:prstClr val="black">
                      <a:alpha val="50000"/>
                    </a:prstClr>
                  </a:innerShdw>
                </a:effectLst>
              </a:rPr>
              <a:t>}البقرة121</a:t>
            </a:r>
          </a:p>
          <a:p>
            <a:pPr marL="0" indent="0">
              <a:buNone/>
              <a:defRPr/>
            </a:pPr>
            <a:endParaRPr lang="ar-SA" b="1" dirty="0" smtClean="0">
              <a:solidFill>
                <a:schemeClr val="accent5">
                  <a:lumMod val="75000"/>
                </a:schemeClr>
              </a:solidFill>
              <a:effectLst>
                <a:innerShdw blurRad="63500" dist="50800" dir="10800000">
                  <a:prstClr val="black">
                    <a:alpha val="50000"/>
                  </a:prstClr>
                </a:innerShdw>
              </a:effectLst>
            </a:endParaRPr>
          </a:p>
          <a:p>
            <a:pPr marL="0" indent="0">
              <a:buNone/>
              <a:defRPr/>
            </a:pPr>
            <a:r>
              <a:rPr lang="ar-SA" sz="3200" b="1" dirty="0" smtClean="0">
                <a:solidFill>
                  <a:schemeClr val="accent5">
                    <a:lumMod val="75000"/>
                  </a:schemeClr>
                </a:solidFill>
                <a:effectLst>
                  <a:innerShdw blurRad="63500" dist="50800" dir="10800000">
                    <a:prstClr val="black">
                      <a:alpha val="50000"/>
                    </a:prstClr>
                  </a:innerShdw>
                </a:effectLst>
              </a:rPr>
              <a:t>قال تعالى</a:t>
            </a:r>
            <a:r>
              <a:rPr lang="ar-SA" b="1" dirty="0" smtClean="0">
                <a:solidFill>
                  <a:schemeClr val="accent5">
                    <a:lumMod val="75000"/>
                  </a:schemeClr>
                </a:solidFill>
                <a:effectLst>
                  <a:innerShdw blurRad="63500" dist="50800" dir="10800000">
                    <a:prstClr val="black">
                      <a:alpha val="50000"/>
                    </a:prstClr>
                  </a:innerShdw>
                </a:effectLst>
              </a:rPr>
              <a:t>:</a:t>
            </a:r>
            <a:r>
              <a:rPr lang="ar-SA" sz="3200" b="1" dirty="0" smtClean="0">
                <a:solidFill>
                  <a:schemeClr val="accent5">
                    <a:lumMod val="75000"/>
                  </a:schemeClr>
                </a:solidFill>
                <a:effectLst>
                  <a:innerShdw blurRad="63500" dist="50800" dir="10800000">
                    <a:prstClr val="black">
                      <a:alpha val="50000"/>
                    </a:prstClr>
                  </a:innerShdw>
                </a:effectLst>
              </a:rPr>
              <a:t> {</a:t>
            </a:r>
            <a:r>
              <a:rPr lang="ar-SA" sz="3200" b="1" dirty="0" smtClean="0">
                <a:solidFill>
                  <a:srgbClr val="FFFF00"/>
                </a:solidFill>
                <a:effectLst>
                  <a:innerShdw blurRad="63500" dist="50800" dir="10800000">
                    <a:prstClr val="black">
                      <a:alpha val="50000"/>
                    </a:prstClr>
                  </a:innerShdw>
                </a:effectLst>
              </a:rPr>
              <a:t>وَأُمِرْتُ أَنْ أَكُونَ مِنَ الْمُسْلِمِينَ</a:t>
            </a:r>
            <a:r>
              <a:rPr lang="ar-SA" sz="3200" b="1" dirty="0" smtClean="0">
                <a:solidFill>
                  <a:schemeClr val="accent5">
                    <a:lumMod val="75000"/>
                  </a:schemeClr>
                </a:solidFill>
                <a:effectLst>
                  <a:innerShdw blurRad="63500" dist="50800" dir="10800000">
                    <a:prstClr val="black">
                      <a:alpha val="50000"/>
                    </a:prstClr>
                  </a:innerShdw>
                </a:effectLst>
              </a:rPr>
              <a:t> * وَأَنْ </a:t>
            </a:r>
            <a:r>
              <a:rPr lang="ar-SA" sz="3200" b="1" dirty="0" smtClean="0">
                <a:solidFill>
                  <a:srgbClr val="9900FF"/>
                </a:solidFill>
                <a:effectLst>
                  <a:innerShdw blurRad="63500" dist="50800" dir="10800000">
                    <a:prstClr val="black">
                      <a:alpha val="50000"/>
                    </a:prstClr>
                  </a:innerShdw>
                </a:effectLst>
              </a:rPr>
              <a:t>أَتْلُوَ</a:t>
            </a:r>
            <a:r>
              <a:rPr lang="ar-SA" sz="3200" b="1" dirty="0" smtClean="0">
                <a:solidFill>
                  <a:schemeClr val="accent5">
                    <a:lumMod val="75000"/>
                  </a:schemeClr>
                </a:solidFill>
                <a:effectLst>
                  <a:innerShdw blurRad="63500" dist="50800" dir="10800000">
                    <a:prstClr val="black">
                      <a:alpha val="50000"/>
                    </a:prstClr>
                  </a:innerShdw>
                </a:effectLst>
              </a:rPr>
              <a:t> </a:t>
            </a:r>
            <a:r>
              <a:rPr lang="ar-SA" sz="3200" b="1" dirty="0" smtClean="0">
                <a:solidFill>
                  <a:srgbClr val="FFFF00"/>
                </a:solidFill>
                <a:effectLst>
                  <a:innerShdw blurRad="63500" dist="50800" dir="10800000">
                    <a:prstClr val="black">
                      <a:alpha val="50000"/>
                    </a:prstClr>
                  </a:innerShdw>
                </a:effectLst>
              </a:rPr>
              <a:t>الْقُرْآنَ</a:t>
            </a:r>
            <a:r>
              <a:rPr lang="ar-SA" sz="1800" b="1" dirty="0" smtClean="0">
                <a:solidFill>
                  <a:schemeClr val="accent5">
                    <a:lumMod val="75000"/>
                  </a:schemeClr>
                </a:solidFill>
                <a:effectLst>
                  <a:innerShdw blurRad="63500" dist="50800" dir="10800000">
                    <a:prstClr val="black">
                      <a:alpha val="50000"/>
                    </a:prstClr>
                  </a:innerShdw>
                </a:effectLst>
              </a:rPr>
              <a:t>..النمل91: 92</a:t>
            </a:r>
          </a:p>
          <a:p>
            <a:pPr marL="0" indent="0">
              <a:buNone/>
              <a:defRPr/>
            </a:pPr>
            <a:endParaRPr lang="ar-SA" b="1" dirty="0" smtClean="0">
              <a:solidFill>
                <a:srgbClr val="CB5F15"/>
              </a:solidFill>
              <a:effectLst>
                <a:outerShdw blurRad="38100" dist="38100" dir="2700000" algn="tl">
                  <a:srgbClr val="000000"/>
                </a:outerShdw>
              </a:effectLst>
            </a:endParaRPr>
          </a:p>
          <a:p>
            <a:pPr marL="0" indent="0" algn="ctr">
              <a:buNone/>
              <a:defRPr/>
            </a:pPr>
            <a:endParaRPr lang="ar-SA" sz="3200" b="1" dirty="0" smtClean="0">
              <a:solidFill>
                <a:srgbClr val="9900FF"/>
              </a:solidFill>
              <a:cs typeface="AGA Furat Regular" pitchFamily="2" charset="-78"/>
            </a:endParaRPr>
          </a:p>
          <a:p>
            <a:pPr marL="0" indent="0" algn="ctr">
              <a:buNone/>
              <a:defRPr/>
            </a:pPr>
            <a:endParaRPr lang="ar-SA" sz="3200" b="1" dirty="0" smtClean="0">
              <a:solidFill>
                <a:srgbClr val="9900FF"/>
              </a:solidFill>
              <a:effectLst>
                <a:innerShdw blurRad="63500" dist="50800" dir="10800000">
                  <a:prstClr val="black">
                    <a:alpha val="50000"/>
                  </a:prstClr>
                </a:innerShdw>
              </a:effectLst>
            </a:endParaRPr>
          </a:p>
        </p:txBody>
      </p:sp>
    </p:spTree>
    <p:extLst>
      <p:ext uri="{BB962C8B-B14F-4D97-AF65-F5344CB8AC3E}">
        <p14:creationId xmlns:p14="http://schemas.microsoft.com/office/powerpoint/2010/main" xmlns="" val="296087300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عنصر نائب لرقم الشريحة 5"/>
          <p:cNvSpPr>
            <a:spLocks noGrp="1"/>
          </p:cNvSpPr>
          <p:nvPr>
            <p:ph type="sldNum" sz="quarter" idx="12"/>
          </p:nvPr>
        </p:nvSpPr>
        <p:spPr/>
        <p:txBody>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fld id="{DCEC24B4-E7B2-4C10-95F2-593099B136F1}" type="slidenum">
              <a:rPr lang="ar-SA" altLang="ar-SA"/>
              <a:pPr eaLnBrk="1" hangingPunct="1"/>
              <a:t>25</a:t>
            </a:fld>
            <a:endParaRPr lang="en-US" altLang="ar-SA"/>
          </a:p>
        </p:txBody>
      </p:sp>
      <p:sp>
        <p:nvSpPr>
          <p:cNvPr id="1542146" name="Rectangle 2"/>
          <p:cNvSpPr>
            <a:spLocks noGrp="1" noChangeArrowheads="1"/>
          </p:cNvSpPr>
          <p:nvPr>
            <p:ph type="body" idx="1"/>
          </p:nvPr>
        </p:nvSpPr>
        <p:spPr>
          <a:xfrm>
            <a:off x="977677" y="1960562"/>
            <a:ext cx="9084628" cy="4897438"/>
          </a:xfrm>
        </p:spPr>
        <p:txBody>
          <a:bodyPr>
            <a:normAutofit/>
          </a:bodyPr>
          <a:lstStyle/>
          <a:p>
            <a:pPr eaLnBrk="1" hangingPunct="1">
              <a:buFont typeface="Wingdings" panose="05000000000000000000" pitchFamily="2" charset="2"/>
              <a:buNone/>
              <a:defRPr/>
            </a:pPr>
            <a:endParaRPr lang="ar-SA" sz="3600" b="1" dirty="0">
              <a:solidFill>
                <a:schemeClr val="hlink"/>
              </a:solidFill>
              <a:effectLst>
                <a:outerShdw blurRad="38100" dist="38100" dir="2700000" algn="tl">
                  <a:srgbClr val="000000"/>
                </a:outerShdw>
              </a:effectLst>
            </a:endParaRPr>
          </a:p>
          <a:p>
            <a:pPr eaLnBrk="1" hangingPunct="1">
              <a:buFont typeface="Wingdings" panose="05000000000000000000" pitchFamily="2" charset="2"/>
              <a:buNone/>
              <a:defRPr/>
            </a:pPr>
            <a:r>
              <a:rPr lang="ar-SA" sz="4000" b="1" dirty="0">
                <a:effectLst>
                  <a:outerShdw blurRad="50800" dist="38100" dir="13500000" algn="br" rotWithShape="0">
                    <a:prstClr val="black">
                      <a:alpha val="40000"/>
                    </a:prstClr>
                  </a:outerShdw>
                </a:effectLst>
              </a:rPr>
              <a:t>	</a:t>
            </a:r>
            <a:r>
              <a:rPr lang="ar-SA" sz="3200" b="1" dirty="0">
                <a:solidFill>
                  <a:schemeClr val="bg2">
                    <a:lumMod val="75000"/>
                  </a:schemeClr>
                </a:solidFill>
                <a:effectLst>
                  <a:outerShdw blurRad="50800" dist="38100" dir="13500000" algn="br" rotWithShape="0">
                    <a:prstClr val="black">
                      <a:alpha val="40000"/>
                    </a:prstClr>
                  </a:outerShdw>
                </a:effectLst>
              </a:rPr>
              <a:t>قال الحسن البصري</a:t>
            </a:r>
            <a:r>
              <a:rPr lang="ar-SA" sz="3200" b="1" dirty="0">
                <a:solidFill>
                  <a:srgbClr val="C00000"/>
                </a:solidFill>
                <a:effectLst>
                  <a:outerShdw blurRad="50800" dist="38100" dir="13500000" algn="br" rotWithShape="0">
                    <a:prstClr val="black">
                      <a:alpha val="40000"/>
                    </a:prstClr>
                  </a:outerShdw>
                </a:effectLst>
              </a:rPr>
              <a:t>:</a:t>
            </a:r>
            <a:r>
              <a:rPr lang="en-US" sz="2800" b="1" dirty="0">
                <a:solidFill>
                  <a:srgbClr val="C00000"/>
                </a:solidFill>
                <a:effectLst>
                  <a:outerShdw blurRad="50800" dist="38100" dir="13500000" algn="br" rotWithShape="0">
                    <a:prstClr val="black">
                      <a:alpha val="40000"/>
                    </a:prstClr>
                  </a:outerShdw>
                </a:effectLst>
              </a:rPr>
              <a:t> </a:t>
            </a:r>
            <a:r>
              <a:rPr lang="ar-SA" sz="2800" b="1" dirty="0">
                <a:solidFill>
                  <a:srgbClr val="C00000"/>
                </a:solidFill>
                <a:effectLst>
                  <a:outerShdw blurRad="50800" dist="38100" dir="13500000" algn="br" rotWithShape="0">
                    <a:prstClr val="black">
                      <a:alpha val="40000"/>
                    </a:prstClr>
                  </a:outerShdw>
                </a:effectLst>
              </a:rPr>
              <a:t>إن هذا القرآن قد قرأه عبيد وصبيان لا </a:t>
            </a:r>
            <a:r>
              <a:rPr lang="ar-SA" sz="2800" b="1" dirty="0" smtClean="0">
                <a:solidFill>
                  <a:srgbClr val="C00000"/>
                </a:solidFill>
                <a:effectLst>
                  <a:outerShdw blurRad="50800" dist="38100" dir="13500000" algn="br" rotWithShape="0">
                    <a:prstClr val="black">
                      <a:alpha val="40000"/>
                    </a:prstClr>
                  </a:outerShdw>
                </a:effectLst>
              </a:rPr>
              <a:t>علم </a:t>
            </a:r>
            <a:r>
              <a:rPr lang="ar-SA" sz="2800" b="1" dirty="0">
                <a:solidFill>
                  <a:srgbClr val="C00000"/>
                </a:solidFill>
                <a:effectLst>
                  <a:outerShdw blurRad="50800" dist="38100" dir="13500000" algn="br" rotWithShape="0">
                    <a:prstClr val="black">
                      <a:alpha val="40000"/>
                    </a:prstClr>
                  </a:outerShdw>
                </a:effectLst>
              </a:rPr>
              <a:t>لهم بتأويله، وما تدبُّر آياته إلا بإتباعه، </a:t>
            </a:r>
            <a:r>
              <a:rPr lang="ar-SA" sz="2800" b="1" dirty="0">
                <a:solidFill>
                  <a:schemeClr val="accent6">
                    <a:lumMod val="75000"/>
                  </a:schemeClr>
                </a:solidFill>
                <a:effectLst>
                  <a:outerShdw blurRad="50800" dist="38100" dir="13500000" algn="br" rotWithShape="0">
                    <a:prstClr val="black">
                      <a:alpha val="40000"/>
                    </a:prstClr>
                  </a:outerShdw>
                </a:effectLst>
              </a:rPr>
              <a:t>وما هو بحفظ حروفه وإضاعة حدوده </a:t>
            </a:r>
            <a:r>
              <a:rPr lang="ar-SA" sz="3200" b="1" dirty="0" smtClean="0">
                <a:solidFill>
                  <a:srgbClr val="C00000"/>
                </a:solidFill>
                <a:effectLst>
                  <a:outerShdw blurRad="50800" dist="38100" dir="13500000" algn="br" rotWithShape="0">
                    <a:prstClr val="black">
                      <a:alpha val="40000"/>
                    </a:prstClr>
                  </a:outerShdw>
                </a:effectLst>
              </a:rPr>
              <a:t>..........</a:t>
            </a:r>
            <a:r>
              <a:rPr lang="ar-SA" sz="3200" b="1" dirty="0" err="1" smtClean="0">
                <a:solidFill>
                  <a:srgbClr val="C00000"/>
                </a:solidFill>
                <a:effectLst>
                  <a:outerShdw blurRad="50800" dist="38100" dir="13500000" algn="br" rotWithShape="0">
                    <a:prstClr val="black">
                      <a:alpha val="40000"/>
                    </a:prstClr>
                  </a:outerShdw>
                </a:effectLst>
              </a:rPr>
              <a:t>إلخ</a:t>
            </a:r>
            <a:r>
              <a:rPr lang="ar-SA" sz="3200" b="1" dirty="0" smtClean="0">
                <a:solidFill>
                  <a:srgbClr val="C00000"/>
                </a:solidFill>
                <a:effectLst>
                  <a:outerShdw blurRad="50800" dist="38100" dir="13500000" algn="br" rotWithShape="0">
                    <a:prstClr val="black">
                      <a:alpha val="40000"/>
                    </a:prstClr>
                  </a:outerShdw>
                </a:effectLst>
              </a:rPr>
              <a:t>      </a:t>
            </a:r>
            <a:r>
              <a:rPr lang="en-US" sz="1800" b="1" dirty="0" smtClean="0">
                <a:solidFill>
                  <a:schemeClr val="bg2">
                    <a:lumMod val="75000"/>
                  </a:schemeClr>
                </a:solidFill>
                <a:effectLst>
                  <a:outerShdw blurRad="50800" dist="38100" dir="13500000" algn="br" rotWithShape="0">
                    <a:prstClr val="black">
                      <a:alpha val="40000"/>
                    </a:prstClr>
                  </a:outerShdw>
                </a:effectLst>
              </a:rPr>
              <a:t> </a:t>
            </a:r>
            <a:r>
              <a:rPr lang="en-US" sz="1800" b="1" dirty="0">
                <a:solidFill>
                  <a:schemeClr val="bg2">
                    <a:lumMod val="75000"/>
                  </a:schemeClr>
                </a:solidFill>
                <a:effectLst>
                  <a:outerShdw blurRad="50800" dist="38100" dir="13500000" algn="br" rotWithShape="0">
                    <a:prstClr val="black">
                      <a:alpha val="40000"/>
                    </a:prstClr>
                  </a:outerShdw>
                </a:effectLst>
                <a:latin typeface="Arial"/>
              </a:rPr>
              <a:t> </a:t>
            </a:r>
            <a:r>
              <a:rPr lang="ar-SA" sz="1800" b="1" dirty="0">
                <a:solidFill>
                  <a:schemeClr val="bg2">
                    <a:lumMod val="75000"/>
                  </a:schemeClr>
                </a:solidFill>
                <a:effectLst>
                  <a:outerShdw blurRad="50800" dist="38100" dir="13500000" algn="br" rotWithShape="0">
                    <a:prstClr val="black">
                      <a:alpha val="40000"/>
                    </a:prstClr>
                  </a:outerShdw>
                </a:effectLst>
              </a:rPr>
              <a:t>الزهد (ص/276</a:t>
            </a:r>
            <a:r>
              <a:rPr lang="ar-SA" sz="1800" b="1" dirty="0" smtClean="0">
                <a:solidFill>
                  <a:schemeClr val="bg2">
                    <a:lumMod val="75000"/>
                  </a:schemeClr>
                </a:solidFill>
                <a:effectLst>
                  <a:outerShdw blurRad="50800" dist="38100" dir="13500000" algn="br" rotWithShape="0">
                    <a:prstClr val="black">
                      <a:alpha val="40000"/>
                    </a:prstClr>
                  </a:outerShdw>
                </a:effectLst>
              </a:rPr>
              <a:t>)</a:t>
            </a:r>
          </a:p>
          <a:p>
            <a:pPr eaLnBrk="1" hangingPunct="1">
              <a:buFont typeface="Wingdings" panose="05000000000000000000" pitchFamily="2" charset="2"/>
              <a:buNone/>
              <a:defRPr/>
            </a:pPr>
            <a:endParaRPr lang="ar-SA" sz="1100" b="1" dirty="0" smtClean="0">
              <a:solidFill>
                <a:schemeClr val="bg2">
                  <a:lumMod val="75000"/>
                </a:schemeClr>
              </a:solidFill>
              <a:effectLst>
                <a:outerShdw blurRad="50800" dist="38100" dir="13500000" algn="br" rotWithShape="0">
                  <a:prstClr val="black">
                    <a:alpha val="40000"/>
                  </a:prstClr>
                </a:outerShdw>
              </a:effectLst>
            </a:endParaRPr>
          </a:p>
          <a:p>
            <a:pPr>
              <a:buNone/>
              <a:defRPr/>
            </a:pPr>
            <a:r>
              <a:rPr lang="ar-SA" sz="2800" b="1" dirty="0" smtClean="0">
                <a:solidFill>
                  <a:schemeClr val="bg2">
                    <a:lumMod val="50000"/>
                  </a:schemeClr>
                </a:solidFill>
              </a:rPr>
              <a:t>قال صَلَّى اللَّهُ عَلَيْهِ وَسَلَّمَ</a:t>
            </a:r>
            <a:r>
              <a:rPr lang="ar-SA" sz="3200" b="1" dirty="0" smtClean="0">
                <a:solidFill>
                  <a:srgbClr val="C00000"/>
                </a:solidFill>
              </a:rPr>
              <a:t>: «مَنْ كَانَ يُؤْمِنُ بِاللَّهِ وَالْيَوْمِ الْآخِرِ </a:t>
            </a:r>
            <a:r>
              <a:rPr lang="ar-SA" sz="3200" b="1" dirty="0" smtClean="0">
                <a:solidFill>
                  <a:srgbClr val="9900FF"/>
                </a:solidFill>
              </a:rPr>
              <a:t>فَلْيُكْرِمْ</a:t>
            </a:r>
            <a:r>
              <a:rPr lang="ar-SA" sz="3200" b="1" dirty="0" smtClean="0">
                <a:solidFill>
                  <a:srgbClr val="C00000"/>
                </a:solidFill>
              </a:rPr>
              <a:t> .......</a:t>
            </a:r>
            <a:r>
              <a:rPr lang="ar-SA" sz="3200" b="1" dirty="0" smtClean="0">
                <a:solidFill>
                  <a:srgbClr val="9900FF"/>
                </a:solidFill>
              </a:rPr>
              <a:t>فَلَا يُؤْذِ </a:t>
            </a:r>
            <a:r>
              <a:rPr lang="ar-SA" sz="3200" b="1" dirty="0" smtClean="0">
                <a:solidFill>
                  <a:srgbClr val="C00000"/>
                </a:solidFill>
              </a:rPr>
              <a:t>.....</a:t>
            </a:r>
            <a:r>
              <a:rPr lang="ar-SA" sz="3200" b="1" dirty="0" smtClean="0">
                <a:solidFill>
                  <a:srgbClr val="9900FF"/>
                </a:solidFill>
              </a:rPr>
              <a:t>فَلْيَقُلْ</a:t>
            </a:r>
            <a:r>
              <a:rPr lang="ar-SA" sz="3200" b="1" dirty="0" smtClean="0">
                <a:solidFill>
                  <a:srgbClr val="C00000"/>
                </a:solidFill>
              </a:rPr>
              <a:t> ....» . ] </a:t>
            </a:r>
            <a:r>
              <a:rPr lang="ar-SA" b="1" dirty="0" smtClean="0">
                <a:solidFill>
                  <a:srgbClr val="C00000"/>
                </a:solidFill>
              </a:rPr>
              <a:t>متفق عليه</a:t>
            </a:r>
            <a:endParaRPr lang="ar-SA" sz="3200" b="1" dirty="0" smtClean="0">
              <a:solidFill>
                <a:srgbClr val="C00000"/>
              </a:solidFill>
            </a:endParaRPr>
          </a:p>
          <a:p>
            <a:pPr>
              <a:buNone/>
              <a:defRPr/>
            </a:pPr>
            <a:r>
              <a:rPr lang="ar-SA" sz="1600" b="1" dirty="0" smtClean="0">
                <a:solidFill>
                  <a:srgbClr val="9900FF"/>
                </a:solidFill>
                <a:effectLst>
                  <a:outerShdw blurRad="50800" dist="38100" dir="13500000" algn="br" rotWithShape="0">
                    <a:prstClr val="black">
                      <a:alpha val="40000"/>
                    </a:prstClr>
                  </a:outerShdw>
                </a:effectLst>
              </a:rPr>
              <a:t>	</a:t>
            </a:r>
            <a:r>
              <a:rPr lang="ar-SA" b="1" dirty="0" smtClean="0">
                <a:solidFill>
                  <a:srgbClr val="9900FF"/>
                </a:solidFill>
                <a:effectLst>
                  <a:outerShdw blurRad="50800" dist="38100" dir="13500000" algn="br" rotWithShape="0">
                    <a:prstClr val="black">
                      <a:alpha val="40000"/>
                    </a:prstClr>
                  </a:outerShdw>
                </a:effectLst>
              </a:rPr>
              <a:t>		اذ</a:t>
            </a:r>
            <a:r>
              <a:rPr lang="ar-SA" sz="3200" b="1" dirty="0" smtClean="0">
                <a:solidFill>
                  <a:srgbClr val="9900FF"/>
                </a:solidFill>
                <a:effectLst>
                  <a:outerShdw blurRad="50800" dist="38100" dir="13500000" algn="br" rotWithShape="0">
                    <a:prstClr val="black">
                      <a:alpha val="40000"/>
                    </a:prstClr>
                  </a:outerShdw>
                </a:effectLst>
              </a:rPr>
              <a:t>كر بعض خصائص أهل القرآن ......</a:t>
            </a:r>
          </a:p>
          <a:p>
            <a:pPr eaLnBrk="1" hangingPunct="1">
              <a:buFont typeface="Wingdings" panose="05000000000000000000" pitchFamily="2" charset="2"/>
              <a:buNone/>
              <a:defRPr/>
            </a:pPr>
            <a:endParaRPr lang="ar-SA" sz="3200" b="1" dirty="0" smtClean="0">
              <a:solidFill>
                <a:srgbClr val="0000FF"/>
              </a:solidFill>
              <a:effectLst>
                <a:outerShdw blurRad="50800" dist="38100" dir="13500000" algn="br" rotWithShape="0">
                  <a:prstClr val="black">
                    <a:alpha val="40000"/>
                  </a:prstClr>
                </a:outerShdw>
              </a:effectLst>
            </a:endParaRPr>
          </a:p>
        </p:txBody>
      </p:sp>
      <p:sp>
        <p:nvSpPr>
          <p:cNvPr id="1542147" name="Rectangle 3"/>
          <p:cNvSpPr>
            <a:spLocks noGrp="1" noChangeArrowheads="1"/>
          </p:cNvSpPr>
          <p:nvPr>
            <p:ph type="title"/>
          </p:nvPr>
        </p:nvSpPr>
        <p:spPr/>
        <p:txBody>
          <a:bodyPr>
            <a:normAutofit/>
          </a:bodyPr>
          <a:lstStyle/>
          <a:p>
            <a:pPr algn="ctr">
              <a:defRPr/>
            </a:pPr>
            <a:r>
              <a:rPr lang="ar-SA" sz="3200" b="1" dirty="0" smtClean="0">
                <a:effectLst>
                  <a:outerShdw blurRad="38100" dist="38100" dir="2700000" algn="tl">
                    <a:srgbClr val="000000"/>
                  </a:outerShdw>
                </a:effectLst>
              </a:rPr>
              <a:t>التلاوة المتابعة :  دليل على التخلق بخلق القرآن </a:t>
            </a:r>
            <a:endParaRPr lang="en-US" sz="2400" dirty="0"/>
          </a:p>
        </p:txBody>
      </p:sp>
      <p:pic>
        <p:nvPicPr>
          <p:cNvPr id="5" name="سورة االأنفال المنشاوي مجود.mp3">
            <a:hlinkClick r:id="" action="ppaction://media"/>
          </p:cNvPr>
          <p:cNvPicPr>
            <a:picLocks noRot="1" noChangeAspect="1"/>
          </p:cNvPicPr>
          <p:nvPr>
            <a:audioFile r:link="rId1"/>
          </p:nvPr>
        </p:nvPicPr>
        <p:blipFill>
          <a:blip r:embed="rId3"/>
          <a:stretch>
            <a:fillRect/>
          </a:stretch>
        </p:blipFill>
        <p:spPr>
          <a:xfrm>
            <a:off x="1979908" y="6077236"/>
            <a:ext cx="304800" cy="304800"/>
          </a:xfrm>
          <a:prstGeom prst="rect">
            <a:avLst/>
          </a:prstGeom>
        </p:spPr>
      </p:pic>
    </p:spTree>
    <p:extLst>
      <p:ext uri="{BB962C8B-B14F-4D97-AF65-F5344CB8AC3E}">
        <p14:creationId xmlns:p14="http://schemas.microsoft.com/office/powerpoint/2010/main" xmlns="" val="92012195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3971775" fill="hold"/>
                                        <p:tgtEl>
                                          <p:spTgt spid="5"/>
                                        </p:tgtEl>
                                      </p:cBhvr>
                                    </p:cmd>
                                  </p:childTnLst>
                                </p:cTn>
                              </p:par>
                            </p:childTnLst>
                          </p:cTn>
                        </p:par>
                      </p:childTnLst>
                    </p:cTn>
                  </p:par>
                </p:childTnLst>
              </p:cTn>
              <p:nextCondLst>
                <p:cond evt="onClick" delay="0">
                  <p:tgtEl>
                    <p:spTgt spid="5"/>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5"/>
                </p:tgtEl>
              </p:cMediaNode>
            </p:audio>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عنصر نائب لرقم الشريحة 5"/>
          <p:cNvSpPr>
            <a:spLocks noGrp="1"/>
          </p:cNvSpPr>
          <p:nvPr>
            <p:ph type="sldNum" sz="quarter" idx="12"/>
          </p:nvPr>
        </p:nvSpPr>
        <p:spPr/>
        <p:txBody>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fld id="{E1983357-F9A8-4C12-B0FF-63FA4A828908}" type="slidenum">
              <a:rPr lang="ar-SA" altLang="ar-SA"/>
              <a:pPr eaLnBrk="1" hangingPunct="1"/>
              <a:t>26</a:t>
            </a:fld>
            <a:endParaRPr lang="en-US" altLang="ar-SA" dirty="0"/>
          </a:p>
        </p:txBody>
      </p:sp>
      <p:sp>
        <p:nvSpPr>
          <p:cNvPr id="1543170" name="Rectangle 2"/>
          <p:cNvSpPr>
            <a:spLocks noGrp="1" noChangeArrowheads="1"/>
          </p:cNvSpPr>
          <p:nvPr>
            <p:ph type="title"/>
          </p:nvPr>
        </p:nvSpPr>
        <p:spPr>
          <a:xfrm>
            <a:off x="2474455" y="641396"/>
            <a:ext cx="8255000" cy="1314450"/>
          </a:xfrm>
        </p:spPr>
        <p:txBody>
          <a:bodyPr>
            <a:normAutofit/>
          </a:bodyPr>
          <a:lstStyle/>
          <a:p>
            <a:pPr algn="ctr">
              <a:defRPr/>
            </a:pPr>
            <a:r>
              <a:rPr lang="ar-SA" sz="4000" b="1" dirty="0" smtClean="0">
                <a:cs typeface="AGA Furat Regular" pitchFamily="2" charset="-78"/>
              </a:rPr>
              <a:t>     خصائص أهل الإيمان</a:t>
            </a:r>
            <a:endParaRPr lang="en-US" b="1" dirty="0">
              <a:cs typeface="AGA Furat Regular" pitchFamily="2" charset="-78"/>
            </a:endParaRPr>
          </a:p>
        </p:txBody>
      </p:sp>
      <p:sp>
        <p:nvSpPr>
          <p:cNvPr id="1543171" name="Rectangle 3"/>
          <p:cNvSpPr>
            <a:spLocks noGrp="1" noChangeArrowheads="1"/>
          </p:cNvSpPr>
          <p:nvPr>
            <p:ph type="body" idx="1"/>
          </p:nvPr>
        </p:nvSpPr>
        <p:spPr>
          <a:xfrm>
            <a:off x="1436914" y="2197291"/>
            <a:ext cx="8193974" cy="3794076"/>
          </a:xfrm>
        </p:spPr>
        <p:txBody>
          <a:bodyPr>
            <a:noAutofit/>
          </a:bodyPr>
          <a:lstStyle/>
          <a:p>
            <a:pPr>
              <a:lnSpc>
                <a:spcPct val="80000"/>
              </a:lnSpc>
              <a:buFont typeface="Wingdings" pitchFamily="2" charset="2"/>
              <a:buNone/>
              <a:defRPr/>
            </a:pPr>
            <a:r>
              <a:rPr lang="ar-SA" sz="3200" b="1" dirty="0" smtClean="0">
                <a:solidFill>
                  <a:srgbClr val="C00000"/>
                </a:solidFill>
              </a:rPr>
              <a:t>	</a:t>
            </a:r>
          </a:p>
          <a:p>
            <a:pPr>
              <a:lnSpc>
                <a:spcPct val="80000"/>
              </a:lnSpc>
              <a:buFont typeface="Wingdings" pitchFamily="2" charset="2"/>
              <a:buNone/>
              <a:defRPr/>
            </a:pPr>
            <a:r>
              <a:rPr lang="ar-SA" sz="3600" b="1" dirty="0" smtClean="0">
                <a:solidFill>
                  <a:srgbClr val="C00000"/>
                </a:solidFill>
              </a:rPr>
              <a:t>	</a:t>
            </a:r>
            <a:r>
              <a:rPr lang="ar-SA" sz="2800" b="1" dirty="0" smtClean="0">
                <a:solidFill>
                  <a:srgbClr val="C00000"/>
                </a:solidFill>
              </a:rPr>
              <a:t>قال تعالى: ( إِنَّمَا الْمُؤْمِنُونَ الَّذِينَ إِذَا ذُكِرَ اللّهُ </a:t>
            </a:r>
            <a:r>
              <a:rPr lang="ar-SA" sz="2800" b="1" dirty="0" smtClean="0">
                <a:solidFill>
                  <a:srgbClr val="0000FF"/>
                </a:solidFill>
              </a:rPr>
              <a:t>وَجِلَتْ</a:t>
            </a:r>
            <a:r>
              <a:rPr lang="ar-SA" sz="2800" b="1" dirty="0" smtClean="0">
                <a:solidFill>
                  <a:srgbClr val="C00000"/>
                </a:solidFill>
              </a:rPr>
              <a:t> قُلُوبُهُمْ وَإِذَا تُلِيَتْ عَلَيْهِمْ آيَاتُهُ </a:t>
            </a:r>
            <a:r>
              <a:rPr lang="ar-SA" sz="2800" b="1" dirty="0" smtClean="0">
                <a:solidFill>
                  <a:srgbClr val="0000FF"/>
                </a:solidFill>
              </a:rPr>
              <a:t>زَادَتْهُمْ إِيمَاناً </a:t>
            </a:r>
            <a:r>
              <a:rPr lang="ar-SA" sz="2800" b="1" dirty="0" smtClean="0">
                <a:solidFill>
                  <a:srgbClr val="C00000"/>
                </a:solidFill>
              </a:rPr>
              <a:t>وَعَلَى رَبِّهِمْ </a:t>
            </a:r>
            <a:r>
              <a:rPr lang="ar-SA" sz="2800" b="1" dirty="0" smtClean="0">
                <a:solidFill>
                  <a:srgbClr val="0000FF"/>
                </a:solidFill>
              </a:rPr>
              <a:t>يَتَوَكَّلُونَ</a:t>
            </a:r>
            <a:r>
              <a:rPr lang="ar-SA" sz="2800" b="1" dirty="0" smtClean="0">
                <a:solidFill>
                  <a:srgbClr val="C00000"/>
                </a:solidFill>
              </a:rPr>
              <a:t> الَّذِينَ </a:t>
            </a:r>
            <a:r>
              <a:rPr lang="ar-SA" sz="2800" b="1" dirty="0" smtClean="0">
                <a:solidFill>
                  <a:srgbClr val="0000FF"/>
                </a:solidFill>
              </a:rPr>
              <a:t>يُقِيمُونَ</a:t>
            </a:r>
            <a:r>
              <a:rPr lang="ar-SA" sz="2800" b="1" dirty="0" smtClean="0">
                <a:solidFill>
                  <a:srgbClr val="C00000"/>
                </a:solidFill>
              </a:rPr>
              <a:t> </a:t>
            </a:r>
            <a:r>
              <a:rPr lang="ar-SA" sz="2800" b="1" dirty="0" smtClean="0">
                <a:solidFill>
                  <a:srgbClr val="0000FF"/>
                </a:solidFill>
              </a:rPr>
              <a:t>الصَّلاَةَ</a:t>
            </a:r>
            <a:r>
              <a:rPr lang="ar-SA" sz="2800" b="1" dirty="0" smtClean="0">
                <a:solidFill>
                  <a:srgbClr val="C00000"/>
                </a:solidFill>
              </a:rPr>
              <a:t> وَمِمَّا رَزَقْنَاهُمْ </a:t>
            </a:r>
            <a:r>
              <a:rPr lang="ar-SA" sz="2800" b="1" dirty="0" smtClean="0">
                <a:solidFill>
                  <a:srgbClr val="0000FF"/>
                </a:solidFill>
              </a:rPr>
              <a:t>يُنفِقُونَ</a:t>
            </a:r>
            <a:r>
              <a:rPr lang="ar-SA" sz="2800" b="1" dirty="0" smtClean="0">
                <a:solidFill>
                  <a:srgbClr val="C00000"/>
                </a:solidFill>
              </a:rPr>
              <a:t> </a:t>
            </a:r>
            <a:r>
              <a:rPr lang="ar-SA" sz="2800" b="1" dirty="0" smtClean="0">
                <a:solidFill>
                  <a:srgbClr val="9900FF"/>
                </a:solidFill>
              </a:rPr>
              <a:t>أُوْلَـئِكَ هُمُ الْمُؤْمِنُونَ حَقّاً لَّهُمْ </a:t>
            </a:r>
            <a:r>
              <a:rPr lang="ar-SA" sz="2800" b="1" dirty="0" smtClean="0">
                <a:solidFill>
                  <a:srgbClr val="C00000"/>
                </a:solidFill>
              </a:rPr>
              <a:t>دَرَجَاتٌ عِندَ رَبِّهِمْ وَمَغْفِرَةٌ وَرِزْقٌ كَرِيمٌ )   </a:t>
            </a:r>
            <a:r>
              <a:rPr lang="ar-SA" sz="2800" b="1" dirty="0" smtClean="0">
                <a:solidFill>
                  <a:srgbClr val="FFC000"/>
                </a:solidFill>
              </a:rPr>
              <a:t>[الأنفال2: 4].</a:t>
            </a:r>
            <a:endParaRPr lang="en-US" sz="2800" b="1" dirty="0" smtClean="0">
              <a:solidFill>
                <a:srgbClr val="FFC000"/>
              </a:solidFill>
            </a:endParaRPr>
          </a:p>
          <a:p>
            <a:pPr>
              <a:lnSpc>
                <a:spcPct val="80000"/>
              </a:lnSpc>
              <a:buFont typeface="Wingdings" pitchFamily="2" charset="2"/>
              <a:buNone/>
              <a:defRPr/>
            </a:pPr>
            <a:endParaRPr lang="ar-SA" sz="1400" b="1" dirty="0" smtClean="0">
              <a:solidFill>
                <a:srgbClr val="C00000"/>
              </a:solidFill>
            </a:endParaRPr>
          </a:p>
          <a:p>
            <a:pPr>
              <a:lnSpc>
                <a:spcPct val="80000"/>
              </a:lnSpc>
              <a:buFont typeface="Wingdings" pitchFamily="2" charset="2"/>
              <a:buNone/>
              <a:defRPr/>
            </a:pPr>
            <a:r>
              <a:rPr lang="ar-SA" sz="2000" b="1" dirty="0" smtClean="0">
                <a:solidFill>
                  <a:srgbClr val="C00000"/>
                </a:solidFill>
              </a:rPr>
              <a:t>	الخصائص :  </a:t>
            </a:r>
          </a:p>
          <a:p>
            <a:pPr>
              <a:lnSpc>
                <a:spcPct val="80000"/>
              </a:lnSpc>
              <a:buFont typeface="Wingdings" pitchFamily="2" charset="2"/>
              <a:buNone/>
              <a:defRPr/>
            </a:pPr>
            <a:r>
              <a:rPr lang="ar-SA" sz="2400" b="1" dirty="0" smtClean="0">
                <a:solidFill>
                  <a:srgbClr val="9900FF"/>
                </a:solidFill>
              </a:rPr>
              <a:t>وجـــل القـــلب  -  تلاوة القرآن  - التوكـل -    إقامـــة  الصــــلاة   -   الإنفــاق  </a:t>
            </a:r>
          </a:p>
          <a:p>
            <a:pPr lvl="1">
              <a:lnSpc>
                <a:spcPct val="80000"/>
              </a:lnSpc>
              <a:buNone/>
              <a:defRPr/>
            </a:pPr>
            <a:endParaRPr lang="ar-SA" sz="1600" b="1" dirty="0" smtClean="0">
              <a:solidFill>
                <a:srgbClr val="CB5F15"/>
              </a:solidFill>
              <a:effectLst>
                <a:outerShdw blurRad="38100" dist="38100" dir="2700000" algn="tl">
                  <a:srgbClr val="000000"/>
                </a:outerShdw>
              </a:effectLst>
            </a:endParaRPr>
          </a:p>
          <a:p>
            <a:pPr lvl="1">
              <a:lnSpc>
                <a:spcPct val="80000"/>
              </a:lnSpc>
              <a:buNone/>
              <a:defRPr/>
            </a:pPr>
            <a:r>
              <a:rPr lang="ar-SA" sz="2400" b="1" dirty="0" smtClean="0">
                <a:solidFill>
                  <a:srgbClr val="CB5F15"/>
                </a:solidFill>
                <a:effectLst>
                  <a:outerShdw blurRad="38100" dist="38100" dir="2700000" algn="tl">
                    <a:srgbClr val="000000"/>
                  </a:outerShdw>
                </a:effectLst>
              </a:rPr>
              <a:t>لم يرزق الصحابة رضوان الله عليهم حفظ القرآن بقدر ما رزقوا </a:t>
            </a:r>
            <a:r>
              <a:rPr lang="ar-SA" sz="2400" b="1" dirty="0" smtClean="0">
                <a:solidFill>
                  <a:srgbClr val="008000"/>
                </a:solidFill>
                <a:effectLst>
                  <a:outerShdw blurRad="38100" dist="38100" dir="2700000" algn="tl">
                    <a:srgbClr val="000000"/>
                  </a:outerShdw>
                </a:effectLst>
              </a:rPr>
              <a:t>حب العمل بالقرآن</a:t>
            </a:r>
            <a:endParaRPr lang="ar-SA" sz="2400" b="1" dirty="0" smtClean="0">
              <a:solidFill>
                <a:schemeClr val="accent5">
                  <a:lumMod val="75000"/>
                </a:schemeClr>
              </a:solidFill>
              <a:effectLst>
                <a:innerShdw blurRad="63500" dist="50800" dir="10800000">
                  <a:prstClr val="black">
                    <a:alpha val="50000"/>
                  </a:prstClr>
                </a:innerShdw>
              </a:effectLst>
            </a:endParaRPr>
          </a:p>
          <a:p>
            <a:pPr lvl="1">
              <a:lnSpc>
                <a:spcPct val="80000"/>
              </a:lnSpc>
              <a:defRPr/>
            </a:pPr>
            <a:endParaRPr lang="ar-SA" sz="2800" b="1" dirty="0" smtClean="0">
              <a:solidFill>
                <a:srgbClr val="9900FF"/>
              </a:solidFill>
            </a:endParaRPr>
          </a:p>
          <a:p>
            <a:pPr lvl="1">
              <a:lnSpc>
                <a:spcPct val="80000"/>
              </a:lnSpc>
              <a:defRPr/>
            </a:pPr>
            <a:endParaRPr lang="ar-SA" sz="2800" b="1" dirty="0" smtClean="0">
              <a:solidFill>
                <a:srgbClr val="9900FF"/>
              </a:solidFill>
            </a:endParaRPr>
          </a:p>
        </p:txBody>
      </p:sp>
      <p:pic>
        <p:nvPicPr>
          <p:cNvPr id="5" name="سورة االأنفال المنشاوي مجود.mp3">
            <a:hlinkClick r:id="" action="ppaction://media"/>
          </p:cNvPr>
          <p:cNvPicPr>
            <a:picLocks noRot="1" noChangeAspect="1"/>
          </p:cNvPicPr>
          <p:nvPr>
            <a:audioFile r:link="rId1"/>
          </p:nvPr>
        </p:nvPicPr>
        <p:blipFill>
          <a:blip r:embed="rId3"/>
          <a:stretch>
            <a:fillRect/>
          </a:stretch>
        </p:blipFill>
        <p:spPr>
          <a:xfrm>
            <a:off x="1219887" y="5649724"/>
            <a:ext cx="304800" cy="304800"/>
          </a:xfrm>
          <a:prstGeom prst="rect">
            <a:avLst/>
          </a:prstGeom>
        </p:spPr>
      </p:pic>
    </p:spTree>
    <p:extLst>
      <p:ext uri="{BB962C8B-B14F-4D97-AF65-F5344CB8AC3E}">
        <p14:creationId xmlns:p14="http://schemas.microsoft.com/office/powerpoint/2010/main" xmlns="" val="296087300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3971775" fill="hold"/>
                                        <p:tgtEl>
                                          <p:spTgt spid="5"/>
                                        </p:tgtEl>
                                      </p:cBhvr>
                                    </p:cmd>
                                  </p:childTnLst>
                                </p:cTn>
                              </p:par>
                            </p:childTnLst>
                          </p:cTn>
                        </p:par>
                      </p:childTnLst>
                    </p:cTn>
                  </p:par>
                </p:childTnLst>
              </p:cTn>
              <p:nextCondLst>
                <p:cond evt="onClick" delay="0">
                  <p:tgtEl>
                    <p:spTgt spid="5"/>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5"/>
                </p:tgtEl>
              </p:cMediaNode>
            </p:audio>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عنصر نائب لرقم الشريحة 5"/>
          <p:cNvSpPr>
            <a:spLocks noGrp="1"/>
          </p:cNvSpPr>
          <p:nvPr>
            <p:ph type="sldNum" sz="quarter" idx="12"/>
          </p:nvPr>
        </p:nvSpPr>
        <p:spPr/>
        <p:txBody>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fld id="{E1983357-F9A8-4C12-B0FF-63FA4A828908}" type="slidenum">
              <a:rPr lang="ar-SA" altLang="ar-SA"/>
              <a:pPr eaLnBrk="1" hangingPunct="1"/>
              <a:t>27</a:t>
            </a:fld>
            <a:endParaRPr lang="en-US" altLang="ar-SA" dirty="0"/>
          </a:p>
        </p:txBody>
      </p:sp>
      <p:sp>
        <p:nvSpPr>
          <p:cNvPr id="1543170" name="Rectangle 2"/>
          <p:cNvSpPr>
            <a:spLocks noGrp="1" noChangeArrowheads="1"/>
          </p:cNvSpPr>
          <p:nvPr>
            <p:ph type="title"/>
          </p:nvPr>
        </p:nvSpPr>
        <p:spPr>
          <a:xfrm>
            <a:off x="2474455" y="641396"/>
            <a:ext cx="8255000" cy="1314450"/>
          </a:xfrm>
        </p:spPr>
        <p:txBody>
          <a:bodyPr>
            <a:normAutofit/>
          </a:bodyPr>
          <a:lstStyle/>
          <a:p>
            <a:pPr>
              <a:defRPr/>
            </a:pPr>
            <a:r>
              <a:rPr lang="ar-SA" sz="4000" b="1" dirty="0">
                <a:solidFill>
                  <a:srgbClr val="FFFF00"/>
                </a:solidFill>
                <a:cs typeface="AGA Furat Regular" pitchFamily="2" charset="-78"/>
              </a:rPr>
              <a:t>صاحب القرآن ليس همه </a:t>
            </a:r>
            <a:r>
              <a:rPr lang="ar-SA" sz="4000" b="1" dirty="0" smtClean="0">
                <a:solidFill>
                  <a:srgbClr val="FFFF00"/>
                </a:solidFill>
                <a:cs typeface="AGA Furat Regular" pitchFamily="2" charset="-78"/>
              </a:rPr>
              <a:t>متى أختم </a:t>
            </a:r>
            <a:r>
              <a:rPr lang="ar-SA" sz="4000" b="1" dirty="0">
                <a:solidFill>
                  <a:srgbClr val="FFFF00"/>
                </a:solidFill>
                <a:cs typeface="AGA Furat Regular" pitchFamily="2" charset="-78"/>
              </a:rPr>
              <a:t>السورة</a:t>
            </a:r>
            <a:endParaRPr lang="en-US" b="1" dirty="0">
              <a:solidFill>
                <a:srgbClr val="FFFF00"/>
              </a:solidFill>
              <a:cs typeface="AGA Furat Regular" pitchFamily="2" charset="-78"/>
            </a:endParaRPr>
          </a:p>
        </p:txBody>
      </p:sp>
      <p:sp>
        <p:nvSpPr>
          <p:cNvPr id="1543171" name="Rectangle 3"/>
          <p:cNvSpPr>
            <a:spLocks noGrp="1" noChangeArrowheads="1"/>
          </p:cNvSpPr>
          <p:nvPr>
            <p:ph type="body" idx="1"/>
          </p:nvPr>
        </p:nvSpPr>
        <p:spPr>
          <a:xfrm>
            <a:off x="1390549" y="2494221"/>
            <a:ext cx="9282000" cy="3947521"/>
          </a:xfrm>
        </p:spPr>
        <p:txBody>
          <a:bodyPr>
            <a:noAutofit/>
          </a:bodyPr>
          <a:lstStyle/>
          <a:p>
            <a:pPr marL="0" indent="0">
              <a:buNone/>
              <a:defRPr/>
            </a:pPr>
            <a:endParaRPr lang="ar-SA" sz="3200" b="1" dirty="0" smtClean="0">
              <a:solidFill>
                <a:srgbClr val="FFFF00"/>
              </a:solidFill>
              <a:effectLst>
                <a:innerShdw blurRad="63500" dist="50800" dir="10800000">
                  <a:prstClr val="black">
                    <a:alpha val="50000"/>
                  </a:prstClr>
                </a:innerShdw>
              </a:effectLst>
            </a:endParaRPr>
          </a:p>
          <a:p>
            <a:pPr marL="0" indent="0">
              <a:buNone/>
              <a:defRPr/>
            </a:pPr>
            <a:r>
              <a:rPr lang="ar-SA" sz="3200" b="1" dirty="0" smtClean="0">
                <a:solidFill>
                  <a:srgbClr val="FFFF00"/>
                </a:solidFill>
                <a:effectLst>
                  <a:innerShdw blurRad="63500" dist="50800" dir="10800000">
                    <a:prstClr val="black">
                      <a:alpha val="50000"/>
                    </a:prstClr>
                  </a:innerShdw>
                </a:effectLst>
              </a:rPr>
              <a:t>كيف </a:t>
            </a:r>
            <a:r>
              <a:rPr lang="ar-SA" sz="3200" b="1" dirty="0" smtClean="0">
                <a:solidFill>
                  <a:schemeClr val="accent5">
                    <a:lumMod val="75000"/>
                  </a:schemeClr>
                </a:solidFill>
                <a:effectLst>
                  <a:innerShdw blurRad="63500" dist="50800" dir="10800000">
                    <a:prstClr val="black">
                      <a:alpha val="50000"/>
                    </a:prstClr>
                  </a:innerShdw>
                </a:effectLst>
              </a:rPr>
              <a:t>أستغني </a:t>
            </a:r>
            <a:r>
              <a:rPr lang="ar-SA" sz="3200" b="1" dirty="0">
                <a:solidFill>
                  <a:schemeClr val="accent6">
                    <a:lumMod val="75000"/>
                  </a:schemeClr>
                </a:solidFill>
                <a:effectLst>
                  <a:innerShdw blurRad="63500" dist="50800" dir="10800000">
                    <a:prstClr val="black">
                      <a:alpha val="50000"/>
                    </a:prstClr>
                  </a:innerShdw>
                </a:effectLst>
              </a:rPr>
              <a:t>بالله</a:t>
            </a:r>
            <a:r>
              <a:rPr lang="ar-SA" sz="3200" b="1" dirty="0">
                <a:solidFill>
                  <a:schemeClr val="accent5">
                    <a:lumMod val="75000"/>
                  </a:schemeClr>
                </a:solidFill>
                <a:effectLst>
                  <a:innerShdw blurRad="63500" dist="50800" dir="10800000">
                    <a:prstClr val="black">
                      <a:alpha val="50000"/>
                    </a:prstClr>
                  </a:innerShdw>
                </a:effectLst>
              </a:rPr>
              <a:t> ؟ 	 </a:t>
            </a:r>
            <a:r>
              <a:rPr lang="ar-SA" sz="3200" b="1" dirty="0" smtClean="0">
                <a:solidFill>
                  <a:schemeClr val="accent5">
                    <a:lumMod val="75000"/>
                  </a:schemeClr>
                </a:solidFill>
                <a:effectLst>
                  <a:innerShdw blurRad="63500" dist="50800" dir="10800000">
                    <a:prstClr val="black">
                      <a:alpha val="50000"/>
                    </a:prstClr>
                  </a:innerShdw>
                </a:effectLst>
              </a:rPr>
              <a:t>          </a:t>
            </a:r>
            <a:r>
              <a:rPr lang="ar-SA" sz="3200" b="1" dirty="0" smtClean="0">
                <a:solidFill>
                  <a:srgbClr val="FFFF00"/>
                </a:solidFill>
                <a:effectLst>
                  <a:innerShdw blurRad="63500" dist="50800" dir="10800000">
                    <a:prstClr val="black">
                      <a:alpha val="50000"/>
                    </a:prstClr>
                  </a:innerShdw>
                </a:effectLst>
              </a:rPr>
              <a:t>كيف </a:t>
            </a:r>
            <a:r>
              <a:rPr lang="ar-SA" sz="3200" b="1" dirty="0" smtClean="0">
                <a:solidFill>
                  <a:schemeClr val="accent5">
                    <a:lumMod val="75000"/>
                  </a:schemeClr>
                </a:solidFill>
                <a:effectLst>
                  <a:innerShdw blurRad="63500" dist="50800" dir="10800000">
                    <a:prstClr val="black">
                      <a:alpha val="50000"/>
                    </a:prstClr>
                  </a:innerShdw>
                </a:effectLst>
              </a:rPr>
              <a:t>أكون </a:t>
            </a:r>
            <a:r>
              <a:rPr lang="ar-SA" sz="3200" b="1" dirty="0">
                <a:solidFill>
                  <a:schemeClr val="accent5">
                    <a:lumMod val="75000"/>
                  </a:schemeClr>
                </a:solidFill>
                <a:effectLst>
                  <a:innerShdw blurRad="63500" dist="50800" dir="10800000">
                    <a:prstClr val="black">
                      <a:alpha val="50000"/>
                    </a:prstClr>
                  </a:innerShdw>
                </a:effectLst>
              </a:rPr>
              <a:t>من </a:t>
            </a:r>
            <a:r>
              <a:rPr lang="ar-SA" sz="3200" b="1" dirty="0" smtClean="0">
                <a:solidFill>
                  <a:schemeClr val="accent6">
                    <a:lumMod val="75000"/>
                  </a:schemeClr>
                </a:solidFill>
                <a:effectLst>
                  <a:innerShdw blurRad="63500" dist="50800" dir="10800000">
                    <a:prstClr val="black">
                      <a:alpha val="50000"/>
                    </a:prstClr>
                  </a:innerShdw>
                </a:effectLst>
              </a:rPr>
              <a:t>المتوكلين</a:t>
            </a:r>
            <a:r>
              <a:rPr lang="ar-SA" sz="3200" b="1" dirty="0" smtClean="0">
                <a:solidFill>
                  <a:schemeClr val="accent5">
                    <a:lumMod val="75000"/>
                  </a:schemeClr>
                </a:solidFill>
                <a:effectLst>
                  <a:innerShdw blurRad="63500" dist="50800" dir="10800000">
                    <a:prstClr val="black">
                      <a:alpha val="50000"/>
                    </a:prstClr>
                  </a:innerShdw>
                </a:effectLst>
              </a:rPr>
              <a:t>؟   </a:t>
            </a:r>
            <a:endParaRPr lang="ar-SA" sz="3200" b="1" dirty="0">
              <a:solidFill>
                <a:schemeClr val="accent5">
                  <a:lumMod val="75000"/>
                </a:schemeClr>
              </a:solidFill>
              <a:effectLst>
                <a:innerShdw blurRad="63500" dist="50800" dir="10800000">
                  <a:prstClr val="black">
                    <a:alpha val="50000"/>
                  </a:prstClr>
                </a:innerShdw>
              </a:effectLst>
            </a:endParaRPr>
          </a:p>
          <a:p>
            <a:pPr marL="0" indent="0">
              <a:buNone/>
              <a:defRPr/>
            </a:pPr>
            <a:r>
              <a:rPr lang="ar-SA" sz="3200" b="1" dirty="0" smtClean="0">
                <a:solidFill>
                  <a:srgbClr val="FFFF00"/>
                </a:solidFill>
                <a:effectLst>
                  <a:innerShdw blurRad="63500" dist="50800" dir="10800000">
                    <a:prstClr val="black">
                      <a:alpha val="50000"/>
                    </a:prstClr>
                  </a:innerShdw>
                </a:effectLst>
              </a:rPr>
              <a:t>كيف </a:t>
            </a:r>
            <a:r>
              <a:rPr lang="ar-SA" sz="3200" b="1" dirty="0" smtClean="0">
                <a:solidFill>
                  <a:schemeClr val="accent5">
                    <a:lumMod val="75000"/>
                  </a:schemeClr>
                </a:solidFill>
                <a:effectLst>
                  <a:innerShdw blurRad="63500" dist="50800" dir="10800000">
                    <a:prstClr val="black">
                      <a:alpha val="50000"/>
                    </a:prstClr>
                  </a:innerShdw>
                </a:effectLst>
              </a:rPr>
              <a:t>أعتصم </a:t>
            </a:r>
            <a:r>
              <a:rPr lang="ar-SA" sz="3200" b="1" dirty="0">
                <a:solidFill>
                  <a:schemeClr val="accent6">
                    <a:lumMod val="75000"/>
                  </a:schemeClr>
                </a:solidFill>
                <a:effectLst>
                  <a:innerShdw blurRad="63500" dist="50800" dir="10800000">
                    <a:prstClr val="black">
                      <a:alpha val="50000"/>
                    </a:prstClr>
                  </a:innerShdw>
                </a:effectLst>
              </a:rPr>
              <a:t>بالله</a:t>
            </a:r>
            <a:r>
              <a:rPr lang="ar-SA" sz="3200" b="1" dirty="0">
                <a:solidFill>
                  <a:schemeClr val="accent5">
                    <a:lumMod val="75000"/>
                  </a:schemeClr>
                </a:solidFill>
                <a:effectLst>
                  <a:innerShdw blurRad="63500" dist="50800" dir="10800000">
                    <a:prstClr val="black">
                      <a:alpha val="50000"/>
                    </a:prstClr>
                  </a:innerShdw>
                </a:effectLst>
              </a:rPr>
              <a:t> ؟ </a:t>
            </a:r>
            <a:r>
              <a:rPr lang="ar-SA" sz="3200" b="1" dirty="0" smtClean="0">
                <a:solidFill>
                  <a:schemeClr val="accent5">
                    <a:lumMod val="75000"/>
                  </a:schemeClr>
                </a:solidFill>
                <a:effectLst>
                  <a:innerShdw blurRad="63500" dist="50800" dir="10800000">
                    <a:prstClr val="black">
                      <a:alpha val="50000"/>
                    </a:prstClr>
                  </a:innerShdw>
                </a:effectLst>
              </a:rPr>
              <a:t>             </a:t>
            </a:r>
            <a:r>
              <a:rPr lang="ar-SA" sz="3200" b="1" dirty="0" smtClean="0">
                <a:solidFill>
                  <a:srgbClr val="FFFF00"/>
                </a:solidFill>
                <a:effectLst>
                  <a:innerShdw blurRad="63500" dist="50800" dir="10800000">
                    <a:prstClr val="black">
                      <a:alpha val="50000"/>
                    </a:prstClr>
                  </a:innerShdw>
                </a:effectLst>
              </a:rPr>
              <a:t>كيف </a:t>
            </a:r>
            <a:r>
              <a:rPr lang="ar-SA" sz="3200" b="1" dirty="0" smtClean="0">
                <a:solidFill>
                  <a:schemeClr val="accent5">
                    <a:lumMod val="75000"/>
                  </a:schemeClr>
                </a:solidFill>
                <a:effectLst>
                  <a:innerShdw blurRad="63500" dist="50800" dir="10800000">
                    <a:prstClr val="black">
                      <a:alpha val="50000"/>
                    </a:prstClr>
                  </a:innerShdw>
                </a:effectLst>
              </a:rPr>
              <a:t>أكون </a:t>
            </a:r>
            <a:r>
              <a:rPr lang="ar-SA" sz="3200" b="1" dirty="0">
                <a:solidFill>
                  <a:schemeClr val="accent5">
                    <a:lumMod val="75000"/>
                  </a:schemeClr>
                </a:solidFill>
                <a:effectLst>
                  <a:innerShdw blurRad="63500" dist="50800" dir="10800000">
                    <a:prstClr val="black">
                      <a:alpha val="50000"/>
                    </a:prstClr>
                  </a:innerShdw>
                </a:effectLst>
              </a:rPr>
              <a:t>من </a:t>
            </a:r>
            <a:r>
              <a:rPr lang="ar-SA" sz="3200" b="1" dirty="0">
                <a:solidFill>
                  <a:schemeClr val="accent6">
                    <a:lumMod val="75000"/>
                  </a:schemeClr>
                </a:solidFill>
                <a:effectLst>
                  <a:innerShdw blurRad="63500" dist="50800" dir="10800000">
                    <a:prstClr val="black">
                      <a:alpha val="50000"/>
                    </a:prstClr>
                  </a:innerShdw>
                </a:effectLst>
              </a:rPr>
              <a:t>المحسنين</a:t>
            </a:r>
            <a:r>
              <a:rPr lang="ar-SA" sz="3200" b="1" dirty="0">
                <a:solidFill>
                  <a:schemeClr val="accent5">
                    <a:lumMod val="75000"/>
                  </a:schemeClr>
                </a:solidFill>
                <a:effectLst>
                  <a:innerShdw blurRad="63500" dist="50800" dir="10800000">
                    <a:prstClr val="black">
                      <a:alpha val="50000"/>
                    </a:prstClr>
                  </a:innerShdw>
                </a:effectLst>
              </a:rPr>
              <a:t>؟ </a:t>
            </a:r>
            <a:endParaRPr lang="ar-SA" sz="3200" b="1" dirty="0" smtClean="0">
              <a:solidFill>
                <a:schemeClr val="accent5">
                  <a:lumMod val="75000"/>
                </a:schemeClr>
              </a:solidFill>
              <a:effectLst>
                <a:innerShdw blurRad="63500" dist="50800" dir="10800000">
                  <a:prstClr val="black">
                    <a:alpha val="50000"/>
                  </a:prstClr>
                </a:innerShdw>
              </a:effectLst>
            </a:endParaRPr>
          </a:p>
          <a:p>
            <a:pPr marL="0" indent="0">
              <a:buNone/>
              <a:defRPr/>
            </a:pPr>
            <a:r>
              <a:rPr lang="ar-SA" sz="3200" b="1" dirty="0" smtClean="0">
                <a:solidFill>
                  <a:schemeClr val="accent6">
                    <a:lumMod val="75000"/>
                  </a:schemeClr>
                </a:solidFill>
                <a:effectLst>
                  <a:innerShdw blurRad="63500" dist="50800" dir="10800000">
                    <a:prstClr val="black">
                      <a:alpha val="50000"/>
                    </a:prstClr>
                  </a:innerShdw>
                </a:effectLst>
              </a:rPr>
              <a:t>(المتقين ،</a:t>
            </a:r>
            <a:r>
              <a:rPr lang="ar-SA" sz="3200" b="1" dirty="0" smtClean="0">
                <a:solidFill>
                  <a:schemeClr val="accent5">
                    <a:lumMod val="75000"/>
                  </a:schemeClr>
                </a:solidFill>
                <a:effectLst>
                  <a:innerShdw blurRad="63500" dist="50800" dir="10800000">
                    <a:prstClr val="black">
                      <a:alpha val="50000"/>
                    </a:prstClr>
                  </a:innerShdw>
                </a:effectLst>
              </a:rPr>
              <a:t>، </a:t>
            </a:r>
            <a:r>
              <a:rPr lang="ar-SA" sz="3200" b="1" dirty="0" smtClean="0">
                <a:solidFill>
                  <a:schemeClr val="accent6">
                    <a:lumMod val="75000"/>
                  </a:schemeClr>
                </a:solidFill>
                <a:effectLst>
                  <a:innerShdw blurRad="63500" dist="50800" dir="10800000">
                    <a:prstClr val="black">
                      <a:alpha val="50000"/>
                    </a:prstClr>
                  </a:innerShdw>
                </a:effectLst>
              </a:rPr>
              <a:t>الصابرين</a:t>
            </a:r>
            <a:r>
              <a:rPr lang="ar-SA" sz="3200" b="1" dirty="0" smtClean="0">
                <a:solidFill>
                  <a:schemeClr val="accent5">
                    <a:lumMod val="75000"/>
                  </a:schemeClr>
                </a:solidFill>
                <a:effectLst>
                  <a:innerShdw blurRad="63500" dist="50800" dir="10800000">
                    <a:prstClr val="black">
                      <a:alpha val="50000"/>
                    </a:prstClr>
                  </a:innerShdw>
                </a:effectLst>
              </a:rPr>
              <a:t> </a:t>
            </a:r>
            <a:r>
              <a:rPr lang="ar-SA" sz="3200" b="1" dirty="0" smtClean="0">
                <a:solidFill>
                  <a:schemeClr val="accent6">
                    <a:lumMod val="75000"/>
                  </a:schemeClr>
                </a:solidFill>
                <a:effectLst>
                  <a:innerShdw blurRad="63500" dist="50800" dir="10800000">
                    <a:prstClr val="black">
                      <a:alpha val="50000"/>
                    </a:prstClr>
                  </a:innerShdw>
                </a:effectLst>
              </a:rPr>
              <a:t>المخلصين ، المتبتلين ، المنيبين، )</a:t>
            </a:r>
          </a:p>
          <a:p>
            <a:pPr marL="0" indent="0">
              <a:buNone/>
              <a:defRPr/>
            </a:pPr>
            <a:endParaRPr lang="ar-SA" sz="3200" b="1" dirty="0" smtClean="0">
              <a:solidFill>
                <a:schemeClr val="accent6">
                  <a:lumMod val="75000"/>
                </a:schemeClr>
              </a:solidFill>
              <a:effectLst>
                <a:innerShdw blurRad="63500" dist="50800" dir="10800000">
                  <a:prstClr val="black">
                    <a:alpha val="50000"/>
                  </a:prstClr>
                </a:innerShdw>
              </a:effectLst>
            </a:endParaRPr>
          </a:p>
          <a:p>
            <a:pPr algn="ctr">
              <a:lnSpc>
                <a:spcPct val="80000"/>
              </a:lnSpc>
              <a:buNone/>
              <a:defRPr/>
            </a:pPr>
            <a:r>
              <a:rPr lang="ar-SA" sz="3200" b="1" dirty="0" smtClean="0">
                <a:solidFill>
                  <a:schemeClr val="bg1"/>
                </a:solidFill>
              </a:rPr>
              <a:t>شخص الواقع وارسم المأمول من خلال خبراتك </a:t>
            </a:r>
            <a:r>
              <a:rPr lang="ar-SA" sz="3200" b="1" dirty="0" smtClean="0">
                <a:solidFill>
                  <a:srgbClr val="C00000"/>
                </a:solidFill>
              </a:rPr>
              <a:t>كم نسبة الطلاب،</a:t>
            </a:r>
          </a:p>
          <a:p>
            <a:pPr algn="ctr">
              <a:lnSpc>
                <a:spcPct val="80000"/>
              </a:lnSpc>
              <a:buNone/>
              <a:defRPr/>
            </a:pPr>
            <a:r>
              <a:rPr lang="ar-SA" sz="3200" b="1" dirty="0" smtClean="0">
                <a:solidFill>
                  <a:srgbClr val="C00000"/>
                </a:solidFill>
              </a:rPr>
              <a:t> الذين يجيدون </a:t>
            </a:r>
            <a:r>
              <a:rPr lang="ar-SA" sz="3200" b="1" dirty="0" smtClean="0">
                <a:solidFill>
                  <a:schemeClr val="bg1"/>
                </a:solidFill>
              </a:rPr>
              <a:t>تطبيق هذه القيمة؟</a:t>
            </a:r>
          </a:p>
          <a:p>
            <a:pPr marL="0" indent="0">
              <a:buNone/>
              <a:defRPr/>
            </a:pPr>
            <a:endParaRPr lang="ar-SA" sz="3200" b="1" dirty="0">
              <a:solidFill>
                <a:schemeClr val="accent5">
                  <a:lumMod val="75000"/>
                </a:schemeClr>
              </a:solidFill>
              <a:effectLst>
                <a:innerShdw blurRad="63500" dist="50800" dir="10800000">
                  <a:prstClr val="black">
                    <a:alpha val="50000"/>
                  </a:prstClr>
                </a:innerShdw>
              </a:effectLst>
            </a:endParaRPr>
          </a:p>
          <a:p>
            <a:pPr marL="0" indent="0" eaLnBrk="1" hangingPunct="1">
              <a:lnSpc>
                <a:spcPct val="90000"/>
              </a:lnSpc>
              <a:buNone/>
              <a:defRPr/>
            </a:pPr>
            <a:r>
              <a:rPr lang="ar-SA" sz="3200" b="1" dirty="0">
                <a:solidFill>
                  <a:schemeClr val="accent5">
                    <a:lumMod val="75000"/>
                  </a:schemeClr>
                </a:solidFill>
                <a:effectLst>
                  <a:innerShdw blurRad="63500" dist="50800" dir="10800000">
                    <a:prstClr val="black">
                      <a:alpha val="50000"/>
                    </a:prstClr>
                  </a:innerShdw>
                </a:effectLst>
              </a:rPr>
              <a:t>				</a:t>
            </a:r>
          </a:p>
        </p:txBody>
      </p:sp>
    </p:spTree>
    <p:extLst>
      <p:ext uri="{BB962C8B-B14F-4D97-AF65-F5344CB8AC3E}">
        <p14:creationId xmlns:p14="http://schemas.microsoft.com/office/powerpoint/2010/main" xmlns="" val="296087300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GB"/>
          </a:p>
        </p:txBody>
      </p:sp>
      <p:sp>
        <p:nvSpPr>
          <p:cNvPr id="3" name="Subtitle 2"/>
          <p:cNvSpPr>
            <a:spLocks noGrp="1"/>
          </p:cNvSpPr>
          <p:nvPr>
            <p:ph type="subTitle" idx="1"/>
          </p:nvPr>
        </p:nvSpPr>
        <p:spPr/>
        <p:txBody>
          <a:bodyPr/>
          <a:lstStyle/>
          <a:p>
            <a:endParaRPr lang="en-GB"/>
          </a:p>
        </p:txBody>
      </p:sp>
      <p:pic>
        <p:nvPicPr>
          <p:cNvPr id="7" name="الدكتور علي الصلابي أبكى الحاضرين - YouTube.wmv">
            <a:hlinkClick r:id="" action="ppaction://media"/>
          </p:cNvPr>
          <p:cNvPicPr>
            <a:picLocks noRot="1" noChangeAspect="1"/>
          </p:cNvPicPr>
          <p:nvPr>
            <a:videoFile r:link="rId1"/>
          </p:nvPr>
        </p:nvPicPr>
        <p:blipFill>
          <a:blip r:embed="rId3" cstate="print"/>
          <a:stretch>
            <a:fillRect/>
          </a:stretch>
        </p:blipFill>
        <p:spPr>
          <a:xfrm>
            <a:off x="239349" y="416539"/>
            <a:ext cx="11617291" cy="6192688"/>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388217" fill="hold"/>
                                        <p:tgtEl>
                                          <p:spTgt spid="7"/>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7" fill="hold" display="0">
                  <p:stCondLst>
                    <p:cond delay="indefinite"/>
                  </p:stCondLst>
                  <p:endCondLst>
                    <p:cond evt="onNext" delay="0">
                      <p:tgtEl>
                        <p:sldTgt/>
                      </p:tgtEl>
                    </p:cond>
                    <p:cond evt="onPrev" delay="0">
                      <p:tgtEl>
                        <p:sldTgt/>
                      </p:tgtEl>
                    </p:cond>
                  </p:endCondLst>
                </p:cTn>
                <p:tgtEl>
                  <p:spTgt spid="7"/>
                </p:tgtEl>
              </p:cMediaNode>
            </p:video>
            <p:seq concurrent="1" nextAc="seek">
              <p:cTn id="8" restart="whenNotActive" fill="hold" evtFilter="cancelBubble" nodeType="interactiveSeq">
                <p:stCondLst>
                  <p:cond evt="onClick" delay="0">
                    <p:tgtEl>
                      <p:spTgt spid="7"/>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7"/>
                                        </p:tgtEl>
                                      </p:cBhvr>
                                    </p:cmd>
                                  </p:childTnLst>
                                </p:cTn>
                              </p:par>
                            </p:childTnLst>
                          </p:cTn>
                        </p:par>
                      </p:childTnLst>
                    </p:cTn>
                  </p:par>
                </p:childTnLst>
              </p:cTn>
              <p:nextCondLst>
                <p:cond evt="onClick" delay="0">
                  <p:tgtEl>
                    <p:spTgt spid="7"/>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عنصر نائب للتذييل 4"/>
          <p:cNvSpPr>
            <a:spLocks noGrp="1"/>
          </p:cNvSpPr>
          <p:nvPr>
            <p:ph type="ftr" sz="quarter" idx="11"/>
          </p:nvPr>
        </p:nvSpPr>
        <p:spPr/>
        <p:txBody>
          <a:bodyPr/>
          <a:lstStyle/>
          <a:p>
            <a:pPr>
              <a:defRPr/>
            </a:pPr>
            <a:r>
              <a:rPr lang="ar-SA"/>
              <a:t>سلسلة دورات الماهر بالقرآن (1) في جزء عم </a:t>
            </a:r>
            <a:endParaRPr lang="en-US"/>
          </a:p>
        </p:txBody>
      </p:sp>
      <p:sp>
        <p:nvSpPr>
          <p:cNvPr id="5" name="عنصر نائب لرقم الشريحة 5"/>
          <p:cNvSpPr>
            <a:spLocks noGrp="1"/>
          </p:cNvSpPr>
          <p:nvPr>
            <p:ph type="sldNum" sz="quarter" idx="12"/>
          </p:nvPr>
        </p:nvSpPr>
        <p:spPr/>
        <p:txBody>
          <a:bodyPr/>
          <a:lstStyle/>
          <a:p>
            <a:pPr>
              <a:defRPr/>
            </a:pPr>
            <a:fld id="{617E55A6-B061-4C8B-AEBF-597E3F6A5740}" type="slidenum">
              <a:rPr lang="ar-SA"/>
              <a:pPr>
                <a:defRPr/>
              </a:pPr>
              <a:t>29</a:t>
            </a:fld>
            <a:endParaRPr lang="en-US"/>
          </a:p>
        </p:txBody>
      </p:sp>
      <p:sp>
        <p:nvSpPr>
          <p:cNvPr id="976898" name="Rectangle 2"/>
          <p:cNvSpPr>
            <a:spLocks noGrp="1" noChangeArrowheads="1"/>
          </p:cNvSpPr>
          <p:nvPr>
            <p:ph type="title"/>
          </p:nvPr>
        </p:nvSpPr>
        <p:spPr>
          <a:xfrm>
            <a:off x="609600" y="277812"/>
            <a:ext cx="10972800" cy="1537339"/>
          </a:xfrm>
        </p:spPr>
        <p:txBody>
          <a:bodyPr>
            <a:normAutofit/>
          </a:bodyPr>
          <a:lstStyle/>
          <a:p>
            <a:pPr algn="ctr"/>
            <a:r>
              <a:rPr lang="ar-SA" sz="5400" b="1" dirty="0" smtClean="0">
                <a:solidFill>
                  <a:srgbClr val="FFFF00"/>
                </a:solidFill>
                <a:cs typeface="AGA Furat Regular" pitchFamily="2" charset="-78"/>
              </a:rPr>
              <a:t>مسابقة  </a:t>
            </a:r>
            <a:endParaRPr lang="ar-SA" b="1" dirty="0"/>
          </a:p>
        </p:txBody>
      </p:sp>
      <p:sp>
        <p:nvSpPr>
          <p:cNvPr id="71685" name="Rectangle 3"/>
          <p:cNvSpPr>
            <a:spLocks noGrp="1" noChangeArrowheads="1"/>
          </p:cNvSpPr>
          <p:nvPr>
            <p:ph type="body" idx="1"/>
          </p:nvPr>
        </p:nvSpPr>
        <p:spPr>
          <a:xfrm>
            <a:off x="400051" y="2060811"/>
            <a:ext cx="10013191" cy="4325701"/>
          </a:xfrm>
        </p:spPr>
        <p:txBody>
          <a:bodyPr>
            <a:noAutofit/>
          </a:bodyPr>
          <a:lstStyle/>
          <a:p>
            <a:pPr marL="742950" indent="-742950">
              <a:buNone/>
            </a:pPr>
            <a:endParaRPr lang="ar-SA" b="1" dirty="0" smtClean="0">
              <a:solidFill>
                <a:srgbClr val="C00000"/>
              </a:solidFill>
            </a:endParaRPr>
          </a:p>
          <a:p>
            <a:pPr marL="742950" indent="-742950" algn="ctr">
              <a:buNone/>
            </a:pPr>
            <a:r>
              <a:rPr lang="ar-SA" sz="3200" b="1" dirty="0" smtClean="0">
                <a:solidFill>
                  <a:srgbClr val="C00000"/>
                </a:solidFill>
              </a:rPr>
              <a:t>فكر في الإجابة فيما يأتي</a:t>
            </a:r>
          </a:p>
          <a:p>
            <a:pPr marL="742950" indent="-742950">
              <a:buFont typeface="+mj-lt"/>
              <a:buAutoNum type="arabicPeriod"/>
            </a:pPr>
            <a:r>
              <a:rPr lang="ar-SA" sz="2800" b="1" dirty="0" smtClean="0">
                <a:solidFill>
                  <a:srgbClr val="9900FF"/>
                </a:solidFill>
              </a:rPr>
              <a:t>لماذا</a:t>
            </a:r>
            <a:r>
              <a:rPr lang="ar-SA" sz="2800" b="1" dirty="0" smtClean="0">
                <a:solidFill>
                  <a:srgbClr val="0033CC"/>
                </a:solidFill>
              </a:rPr>
              <a:t> كان المستعاذ </a:t>
            </a:r>
            <a:r>
              <a:rPr lang="ar-SA" sz="2800" b="1" dirty="0" err="1" smtClean="0">
                <a:solidFill>
                  <a:srgbClr val="0033CC"/>
                </a:solidFill>
              </a:rPr>
              <a:t>به</a:t>
            </a:r>
            <a:r>
              <a:rPr lang="ar-SA" sz="2800" b="1" dirty="0" smtClean="0">
                <a:solidFill>
                  <a:srgbClr val="0033CC"/>
                </a:solidFill>
              </a:rPr>
              <a:t> في سورة الفلق </a:t>
            </a:r>
            <a:r>
              <a:rPr lang="ar-SA" sz="2800" b="1" dirty="0" smtClean="0">
                <a:solidFill>
                  <a:srgbClr val="9900FF"/>
                </a:solidFill>
              </a:rPr>
              <a:t>واحد</a:t>
            </a:r>
            <a:r>
              <a:rPr lang="ar-SA" sz="2800" b="1" dirty="0" smtClean="0">
                <a:solidFill>
                  <a:srgbClr val="0033CC"/>
                </a:solidFill>
              </a:rPr>
              <a:t>، والمستعاذ منه </a:t>
            </a:r>
            <a:r>
              <a:rPr lang="ar-SA" sz="2800" b="1" dirty="0" smtClean="0">
                <a:solidFill>
                  <a:srgbClr val="9900FF"/>
                </a:solidFill>
              </a:rPr>
              <a:t>أربعة</a:t>
            </a:r>
            <a:r>
              <a:rPr lang="ar-SA" sz="2800" b="1" dirty="0" smtClean="0">
                <a:solidFill>
                  <a:srgbClr val="0033CC"/>
                </a:solidFill>
              </a:rPr>
              <a:t>  وفي المقابل</a:t>
            </a:r>
          </a:p>
          <a:p>
            <a:pPr marL="742950" indent="-742950">
              <a:buNone/>
            </a:pPr>
            <a:r>
              <a:rPr lang="ar-SA" sz="2800" b="1" dirty="0" smtClean="0">
                <a:solidFill>
                  <a:srgbClr val="9900FF"/>
                </a:solidFill>
              </a:rPr>
              <a:t>       لماذا</a:t>
            </a:r>
            <a:r>
              <a:rPr lang="ar-SA" sz="2800" b="1" dirty="0" smtClean="0">
                <a:solidFill>
                  <a:srgbClr val="0033CC"/>
                </a:solidFill>
              </a:rPr>
              <a:t> كان المستعاذ </a:t>
            </a:r>
            <a:r>
              <a:rPr lang="ar-SA" sz="2800" b="1" dirty="0" err="1" smtClean="0">
                <a:solidFill>
                  <a:srgbClr val="0033CC"/>
                </a:solidFill>
              </a:rPr>
              <a:t>به</a:t>
            </a:r>
            <a:r>
              <a:rPr lang="ar-SA" sz="2800" b="1" dirty="0" smtClean="0">
                <a:solidFill>
                  <a:srgbClr val="0033CC"/>
                </a:solidFill>
              </a:rPr>
              <a:t> في سورة الناس </a:t>
            </a:r>
            <a:r>
              <a:rPr lang="ar-SA" sz="2800" b="1" dirty="0" smtClean="0">
                <a:solidFill>
                  <a:srgbClr val="9900FF"/>
                </a:solidFill>
              </a:rPr>
              <a:t>ثلاث،</a:t>
            </a:r>
            <a:r>
              <a:rPr lang="ar-SA" sz="2800" b="1" dirty="0" smtClean="0">
                <a:solidFill>
                  <a:srgbClr val="0033CC"/>
                </a:solidFill>
              </a:rPr>
              <a:t> والمستعاذ منه  </a:t>
            </a:r>
            <a:r>
              <a:rPr lang="ar-SA" sz="2800" b="1" dirty="0" smtClean="0">
                <a:solidFill>
                  <a:srgbClr val="9900FF"/>
                </a:solidFill>
              </a:rPr>
              <a:t>واحد</a:t>
            </a:r>
            <a:r>
              <a:rPr lang="ar-SA" sz="2800" b="1" dirty="0" smtClean="0">
                <a:solidFill>
                  <a:srgbClr val="0033CC"/>
                </a:solidFill>
              </a:rPr>
              <a:t>.</a:t>
            </a:r>
          </a:p>
          <a:p>
            <a:pPr marL="742950" indent="-742950">
              <a:buNone/>
            </a:pPr>
            <a:r>
              <a:rPr lang="ar-SA" sz="2800" b="1" dirty="0" smtClean="0">
                <a:solidFill>
                  <a:srgbClr val="0033CC"/>
                </a:solidFill>
              </a:rPr>
              <a:t>2-    أسرار ترتيب السور تدل على عظمة القرآن وأنه كلام الله </a:t>
            </a:r>
          </a:p>
          <a:p>
            <a:pPr marL="742950" indent="-742950">
              <a:buNone/>
            </a:pPr>
            <a:r>
              <a:rPr lang="ar-SA" sz="2800" b="1" dirty="0" smtClean="0">
                <a:solidFill>
                  <a:srgbClr val="0033CC"/>
                </a:solidFill>
              </a:rPr>
              <a:t>	ما وجه التناسب بين سورة النبأ وما قبلها.</a:t>
            </a:r>
          </a:p>
          <a:p>
            <a:pPr marL="742950" indent="-742950">
              <a:buNone/>
            </a:pPr>
            <a:r>
              <a:rPr lang="ar-SA" sz="2800" b="1" dirty="0" smtClean="0">
                <a:solidFill>
                  <a:srgbClr val="0033CC"/>
                </a:solidFill>
              </a:rPr>
              <a:t>3-  ما وجه التناسب بين سورة </a:t>
            </a:r>
            <a:r>
              <a:rPr lang="ar-SA" sz="2800" b="1" dirty="0" smtClean="0">
                <a:solidFill>
                  <a:srgbClr val="9900FF"/>
                </a:solidFill>
              </a:rPr>
              <a:t>الإخلاص</a:t>
            </a:r>
            <a:r>
              <a:rPr lang="ar-SA" sz="2800" b="1" dirty="0" smtClean="0">
                <a:solidFill>
                  <a:srgbClr val="0033CC"/>
                </a:solidFill>
              </a:rPr>
              <a:t> </a:t>
            </a:r>
            <a:r>
              <a:rPr lang="ar-SA" sz="2800" b="1" dirty="0" smtClean="0">
                <a:solidFill>
                  <a:srgbClr val="9900FF"/>
                </a:solidFill>
              </a:rPr>
              <a:t>والفلق</a:t>
            </a:r>
            <a:r>
              <a:rPr lang="ar-SA" sz="2800" b="1" dirty="0" smtClean="0">
                <a:solidFill>
                  <a:srgbClr val="0033CC"/>
                </a:solidFill>
              </a:rPr>
              <a:t> بعدها.</a:t>
            </a:r>
          </a:p>
          <a:p>
            <a:pPr marL="742950" indent="-742950">
              <a:buNone/>
            </a:pPr>
            <a:r>
              <a:rPr lang="ar-SA" sz="2800" b="1" dirty="0" smtClean="0">
                <a:solidFill>
                  <a:srgbClr val="0033CC"/>
                </a:solidFill>
              </a:rPr>
              <a:t>4- ما وجه التناسب بين </a:t>
            </a:r>
            <a:r>
              <a:rPr lang="ar-SA" sz="2800" b="1" dirty="0" smtClean="0">
                <a:solidFill>
                  <a:srgbClr val="9900FF"/>
                </a:solidFill>
              </a:rPr>
              <a:t>القسم وجوابه </a:t>
            </a:r>
            <a:r>
              <a:rPr lang="ar-SA" sz="2800" b="1" dirty="0" smtClean="0">
                <a:solidFill>
                  <a:srgbClr val="0033CC"/>
                </a:solidFill>
              </a:rPr>
              <a:t>في قوله فلا أقسم بالشفق.</a:t>
            </a:r>
          </a:p>
          <a:p>
            <a:pPr marL="742950" indent="-742950">
              <a:buNone/>
            </a:pPr>
            <a:r>
              <a:rPr lang="ar-SA" sz="2800" b="1" dirty="0" smtClean="0">
                <a:solidFill>
                  <a:srgbClr val="0033CC"/>
                </a:solidFill>
              </a:rPr>
              <a:t>5- </a:t>
            </a:r>
            <a:r>
              <a:rPr lang="ar-SA" sz="2800" b="1" dirty="0" err="1" smtClean="0">
                <a:solidFill>
                  <a:srgbClr val="0033CC"/>
                </a:solidFill>
              </a:rPr>
              <a:t>مالرابط</a:t>
            </a:r>
            <a:r>
              <a:rPr lang="ar-SA" sz="2800" b="1" dirty="0" smtClean="0">
                <a:solidFill>
                  <a:srgbClr val="0033CC"/>
                </a:solidFill>
              </a:rPr>
              <a:t> في سورة عبس بين أول </a:t>
            </a:r>
            <a:r>
              <a:rPr lang="ar-SA" sz="2800" b="1" smtClean="0">
                <a:solidFill>
                  <a:srgbClr val="0033CC"/>
                </a:solidFill>
              </a:rPr>
              <a:t>السورة وأخرها.</a:t>
            </a:r>
            <a:endParaRPr lang="ar-SA" sz="2800" b="1" dirty="0" smtClean="0">
              <a:solidFill>
                <a:srgbClr val="0033CC"/>
              </a:solidFill>
            </a:endParaRPr>
          </a:p>
          <a:p>
            <a:pPr marL="742950" indent="-742950">
              <a:buNone/>
            </a:pPr>
            <a:endParaRPr lang="ar-SA" sz="2800" b="1" dirty="0" smtClean="0">
              <a:solidFill>
                <a:srgbClr val="0033CC"/>
              </a:solidFill>
            </a:endParaRPr>
          </a:p>
          <a:p>
            <a:pPr marL="742950" indent="-742950">
              <a:buNone/>
            </a:pPr>
            <a:r>
              <a:rPr lang="ar-SA" sz="2800" b="1" dirty="0" smtClean="0">
                <a:solidFill>
                  <a:srgbClr val="0033CC"/>
                </a:solidFill>
              </a:rPr>
              <a:t> </a:t>
            </a:r>
          </a:p>
          <a:p>
            <a:pPr marL="742950" indent="-742950">
              <a:buFont typeface="+mj-lt"/>
              <a:buAutoNum type="arabicPeriod"/>
            </a:pPr>
            <a:endParaRPr lang="ar-SA" sz="2800" b="1" dirty="0" smtClean="0">
              <a:solidFill>
                <a:srgbClr val="0033CC"/>
              </a:solidFill>
            </a:endParaRPr>
          </a:p>
          <a:p>
            <a:pPr marL="742950" indent="-742950">
              <a:buFont typeface="+mj-lt"/>
              <a:buAutoNum type="arabicPeriod"/>
            </a:pPr>
            <a:endParaRPr lang="ar-SA" sz="2800" b="1" dirty="0" smtClean="0">
              <a:solidFill>
                <a:srgbClr val="0033CC"/>
              </a:solidFill>
            </a:endParaRPr>
          </a:p>
          <a:p>
            <a:pPr marL="609600" indent="-609600">
              <a:lnSpc>
                <a:spcPct val="80000"/>
              </a:lnSpc>
              <a:buNone/>
            </a:pPr>
            <a:endParaRPr lang="ar-EG" b="1" dirty="0" smtClean="0">
              <a:solidFill>
                <a:srgbClr val="C00000"/>
              </a:solidFill>
              <a:sym typeface="AGA Arabesque" pitchFamily="2" charset="2"/>
            </a:endParaRPr>
          </a:p>
        </p:txBody>
      </p:sp>
      <p:sp>
        <p:nvSpPr>
          <p:cNvPr id="6" name="مستطيل مستدير الزوايا 5"/>
          <p:cNvSpPr/>
          <p:nvPr/>
        </p:nvSpPr>
        <p:spPr>
          <a:xfrm>
            <a:off x="249382" y="4607626"/>
            <a:ext cx="2030680" cy="200693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4400" b="1" dirty="0" smtClean="0">
                <a:solidFill>
                  <a:srgbClr val="FFFF00"/>
                </a:solidFill>
              </a:rPr>
              <a:t>مسابقة </a:t>
            </a:r>
            <a:endParaRPr lang="ar-SA" sz="6000" b="1" dirty="0">
              <a:solidFill>
                <a:srgbClr val="FFFF00"/>
              </a:solidFill>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80321" y="925506"/>
            <a:ext cx="9613861" cy="1080938"/>
          </a:xfrm>
        </p:spPr>
        <p:txBody>
          <a:bodyPr>
            <a:noAutofit/>
          </a:bodyPr>
          <a:lstStyle/>
          <a:p>
            <a:pPr algn="ctr">
              <a:defRPr/>
            </a:pPr>
            <a:r>
              <a:rPr lang="ar-SA" b="1" dirty="0"/>
              <a:t>محتويات حقائب</a:t>
            </a:r>
            <a:br>
              <a:rPr lang="ar-SA" b="1" dirty="0"/>
            </a:br>
            <a:r>
              <a:rPr lang="ar-SA" b="1" dirty="0"/>
              <a:t>برنامج خطوات التميز في تعليم القرآن الكريم </a:t>
            </a:r>
            <a:br>
              <a:rPr lang="ar-SA" b="1" dirty="0"/>
            </a:br>
            <a:endParaRPr lang="ar-SA" dirty="0"/>
          </a:p>
        </p:txBody>
      </p:sp>
      <p:sp>
        <p:nvSpPr>
          <p:cNvPr id="14" name="شكل بيضاوي 13"/>
          <p:cNvSpPr/>
          <p:nvPr/>
        </p:nvSpPr>
        <p:spPr>
          <a:xfrm>
            <a:off x="8468557" y="3121892"/>
            <a:ext cx="1825625" cy="1679575"/>
          </a:xfrm>
          <a:prstGeom prst="ellipse">
            <a:avLst/>
          </a:prstGeom>
        </p:spPr>
        <p:style>
          <a:lnRef idx="1">
            <a:schemeClr val="accent3"/>
          </a:lnRef>
          <a:fillRef idx="2">
            <a:schemeClr val="accent3"/>
          </a:fillRef>
          <a:effectRef idx="1">
            <a:schemeClr val="accent3"/>
          </a:effectRef>
          <a:fontRef idx="minor">
            <a:schemeClr val="dk1"/>
          </a:fontRef>
        </p:style>
        <p:txBody>
          <a:bodyPr rtlCol="1" anchor="ctr"/>
          <a:lstStyle/>
          <a:p>
            <a:pPr algn="ctr">
              <a:defRPr/>
            </a:pPr>
            <a:r>
              <a:rPr lang="ar-SA" sz="3200" b="1" dirty="0">
                <a:solidFill>
                  <a:schemeClr val="bg2">
                    <a:lumMod val="50000"/>
                  </a:schemeClr>
                </a:solidFill>
              </a:rPr>
              <a:t>التربية الإيمانية </a:t>
            </a:r>
          </a:p>
        </p:txBody>
      </p:sp>
      <p:sp>
        <p:nvSpPr>
          <p:cNvPr id="16" name="شكل بيضاوي 15"/>
          <p:cNvSpPr/>
          <p:nvPr/>
        </p:nvSpPr>
        <p:spPr>
          <a:xfrm>
            <a:off x="4815095" y="3030611"/>
            <a:ext cx="1862138" cy="1935162"/>
          </a:xfrm>
          <a:prstGeom prst="ellipse">
            <a:avLst/>
          </a:prstGeom>
        </p:spPr>
        <p:style>
          <a:lnRef idx="1">
            <a:schemeClr val="accent3"/>
          </a:lnRef>
          <a:fillRef idx="2">
            <a:schemeClr val="accent3"/>
          </a:fillRef>
          <a:effectRef idx="1">
            <a:schemeClr val="accent3"/>
          </a:effectRef>
          <a:fontRef idx="minor">
            <a:schemeClr val="dk1"/>
          </a:fontRef>
        </p:style>
        <p:txBody>
          <a:bodyPr rtlCol="1" anchor="ctr"/>
          <a:lstStyle/>
          <a:p>
            <a:pPr algn="ctr">
              <a:defRPr/>
            </a:pPr>
            <a:r>
              <a:rPr lang="ar-SA" sz="3200" b="1" dirty="0">
                <a:solidFill>
                  <a:schemeClr val="bg2">
                    <a:lumMod val="50000"/>
                  </a:schemeClr>
                </a:solidFill>
              </a:rPr>
              <a:t>التربية الأدائية</a:t>
            </a:r>
          </a:p>
        </p:txBody>
      </p:sp>
      <p:sp>
        <p:nvSpPr>
          <p:cNvPr id="18" name="شكل بيضاوي 17"/>
          <p:cNvSpPr/>
          <p:nvPr/>
        </p:nvSpPr>
        <p:spPr>
          <a:xfrm>
            <a:off x="1313094" y="3030611"/>
            <a:ext cx="1825625" cy="1862138"/>
          </a:xfrm>
          <a:prstGeom prst="ellipse">
            <a:avLst/>
          </a:prstGeom>
        </p:spPr>
        <p:style>
          <a:lnRef idx="1">
            <a:schemeClr val="accent3"/>
          </a:lnRef>
          <a:fillRef idx="2">
            <a:schemeClr val="accent3"/>
          </a:fillRef>
          <a:effectRef idx="1">
            <a:schemeClr val="accent3"/>
          </a:effectRef>
          <a:fontRef idx="minor">
            <a:schemeClr val="dk1"/>
          </a:fontRef>
        </p:style>
        <p:txBody>
          <a:bodyPr rtlCol="1" anchor="ctr"/>
          <a:lstStyle/>
          <a:p>
            <a:pPr algn="ctr">
              <a:defRPr/>
            </a:pPr>
            <a:r>
              <a:rPr lang="ar-SA" sz="3200" b="1" dirty="0">
                <a:solidFill>
                  <a:schemeClr val="bg2">
                    <a:lumMod val="50000"/>
                  </a:schemeClr>
                </a:solidFill>
              </a:rPr>
              <a:t>التربية </a:t>
            </a:r>
            <a:r>
              <a:rPr lang="ar-SA" sz="3200" b="1" dirty="0" err="1">
                <a:solidFill>
                  <a:schemeClr val="bg2">
                    <a:lumMod val="50000"/>
                  </a:schemeClr>
                </a:solidFill>
              </a:rPr>
              <a:t>التدبرية</a:t>
            </a:r>
            <a:endParaRPr lang="ar-SA" sz="3200" b="1" dirty="0">
              <a:solidFill>
                <a:schemeClr val="bg2">
                  <a:lumMod val="50000"/>
                </a:schemeClr>
              </a:solidFill>
            </a:endParaRPr>
          </a:p>
        </p:txBody>
      </p:sp>
      <p:sp>
        <p:nvSpPr>
          <p:cNvPr id="8" name="عنصر نائب لرقم الشريحة 5"/>
          <p:cNvSpPr>
            <a:spLocks noGrp="1"/>
          </p:cNvSpPr>
          <p:nvPr>
            <p:ph type="sldNum" sz="quarter" idx="12"/>
          </p:nvPr>
        </p:nvSpPr>
        <p:spPr>
          <a:xfrm>
            <a:off x="10729455" y="753227"/>
            <a:ext cx="1154151" cy="1090789"/>
          </a:xfrm>
        </p:spPr>
        <p:txBody>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fld id="{E1983357-F9A8-4C12-B0FF-63FA4A828908}" type="slidenum">
              <a:rPr lang="ar-SA" altLang="ar-SA"/>
              <a:pPr eaLnBrk="1" hangingPunct="1"/>
              <a:t>3</a:t>
            </a:fld>
            <a:endParaRPr lang="en-US" altLang="ar-SA" dirty="0"/>
          </a:p>
        </p:txBody>
      </p:sp>
    </p:spTree>
    <p:extLst>
      <p:ext uri="{BB962C8B-B14F-4D97-AF65-F5344CB8AC3E}">
        <p14:creationId xmlns:p14="http://schemas.microsoft.com/office/powerpoint/2010/main" xmlns="" val="333821191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عنصر نائب للتذييل 4"/>
          <p:cNvSpPr>
            <a:spLocks noGrp="1"/>
          </p:cNvSpPr>
          <p:nvPr>
            <p:ph type="ftr" sz="quarter" idx="11"/>
          </p:nvPr>
        </p:nvSpPr>
        <p:spPr/>
        <p:txBody>
          <a:bodyPr/>
          <a:lstStyle/>
          <a:p>
            <a:pPr>
              <a:defRPr/>
            </a:pPr>
            <a:r>
              <a:rPr lang="ar-SA"/>
              <a:t>سلسلة دورات الماهر بالقرآن (1) في جزء عم </a:t>
            </a:r>
            <a:endParaRPr lang="en-US"/>
          </a:p>
        </p:txBody>
      </p:sp>
      <p:sp>
        <p:nvSpPr>
          <p:cNvPr id="5" name="عنصر نائب لرقم الشريحة 5"/>
          <p:cNvSpPr>
            <a:spLocks noGrp="1"/>
          </p:cNvSpPr>
          <p:nvPr>
            <p:ph type="sldNum" sz="quarter" idx="12"/>
          </p:nvPr>
        </p:nvSpPr>
        <p:spPr/>
        <p:txBody>
          <a:bodyPr/>
          <a:lstStyle/>
          <a:p>
            <a:pPr>
              <a:defRPr/>
            </a:pPr>
            <a:fld id="{3392BE05-D108-4037-9C46-B20D16543FB3}" type="slidenum">
              <a:rPr lang="ar-SA"/>
              <a:pPr>
                <a:defRPr/>
              </a:pPr>
              <a:t>30</a:t>
            </a:fld>
            <a:endParaRPr lang="en-US"/>
          </a:p>
        </p:txBody>
      </p:sp>
      <p:sp>
        <p:nvSpPr>
          <p:cNvPr id="392194" name="Rectangle 2"/>
          <p:cNvSpPr>
            <a:spLocks noGrp="1" noChangeArrowheads="1"/>
          </p:cNvSpPr>
          <p:nvPr>
            <p:ph type="title"/>
          </p:nvPr>
        </p:nvSpPr>
        <p:spPr/>
        <p:txBody>
          <a:bodyPr/>
          <a:lstStyle/>
          <a:p>
            <a:pPr eaLnBrk="1" hangingPunct="1">
              <a:defRPr/>
            </a:pPr>
            <a:r>
              <a:rPr lang="ar-EG" sz="3200" smtClean="0">
                <a:solidFill>
                  <a:srgbClr val="0000FF"/>
                </a:solidFill>
                <a:cs typeface="AL-Battar" pitchFamily="2" charset="-78"/>
              </a:rPr>
              <a:t> </a:t>
            </a:r>
            <a:r>
              <a:rPr lang="ar-SA" sz="3200" smtClean="0">
                <a:solidFill>
                  <a:schemeClr val="tx1"/>
                </a:solidFill>
                <a:effectLst>
                  <a:outerShdw blurRad="38100" dist="38100" dir="2700000" algn="tl">
                    <a:srgbClr val="FFFFFF"/>
                  </a:outerShdw>
                </a:effectLst>
                <a:cs typeface="AL-Battar" pitchFamily="2" charset="-78"/>
              </a:rPr>
              <a:t> </a:t>
            </a:r>
            <a:endParaRPr lang="en-US" sz="3200" smtClean="0">
              <a:solidFill>
                <a:schemeClr val="tx1"/>
              </a:solidFill>
              <a:effectLst>
                <a:outerShdw blurRad="38100" dist="38100" dir="2700000" algn="tl">
                  <a:srgbClr val="FFFFFF"/>
                </a:outerShdw>
              </a:effectLst>
              <a:cs typeface="AL-Battar" pitchFamily="2" charset="-78"/>
            </a:endParaRPr>
          </a:p>
        </p:txBody>
      </p:sp>
      <p:sp>
        <p:nvSpPr>
          <p:cNvPr id="392195" name="Rectangle 3"/>
          <p:cNvSpPr>
            <a:spLocks noGrp="1" noChangeArrowheads="1"/>
          </p:cNvSpPr>
          <p:nvPr>
            <p:ph type="body" idx="1"/>
          </p:nvPr>
        </p:nvSpPr>
        <p:spPr>
          <a:xfrm>
            <a:off x="1219200" y="1304925"/>
            <a:ext cx="10363200" cy="4826000"/>
          </a:xfrm>
        </p:spPr>
        <p:txBody>
          <a:bodyPr/>
          <a:lstStyle/>
          <a:p>
            <a:pPr eaLnBrk="1" hangingPunct="1">
              <a:buFont typeface="Wingdings" pitchFamily="2" charset="2"/>
              <a:buNone/>
              <a:defRPr/>
            </a:pPr>
            <a:endParaRPr lang="ar-SA" b="1" dirty="0" smtClean="0">
              <a:solidFill>
                <a:srgbClr val="339933"/>
              </a:solidFill>
              <a:effectLst>
                <a:outerShdw blurRad="38100" dist="38100" dir="2700000" algn="tl">
                  <a:srgbClr val="000000"/>
                </a:outerShdw>
              </a:effectLst>
              <a:cs typeface="Al-Homam" pitchFamily="2" charset="-78"/>
            </a:endParaRPr>
          </a:p>
          <a:p>
            <a:pPr algn="ctr" eaLnBrk="1" hangingPunct="1">
              <a:buFont typeface="Wingdings" pitchFamily="2" charset="2"/>
              <a:buNone/>
              <a:defRPr/>
            </a:pPr>
            <a:endParaRPr lang="ar-EG" b="1" dirty="0" smtClean="0">
              <a:solidFill>
                <a:srgbClr val="339933"/>
              </a:solidFill>
              <a:effectLst>
                <a:outerShdw blurRad="38100" dist="38100" dir="2700000" algn="tl">
                  <a:srgbClr val="000000"/>
                </a:outerShdw>
              </a:effectLst>
              <a:cs typeface="Al-Homam" pitchFamily="2" charset="-78"/>
            </a:endParaRPr>
          </a:p>
          <a:p>
            <a:pPr algn="ctr" eaLnBrk="1" hangingPunct="1">
              <a:buFont typeface="Wingdings" pitchFamily="2" charset="2"/>
              <a:buNone/>
              <a:defRPr/>
            </a:pPr>
            <a:endParaRPr lang="ar-EG" b="1" dirty="0" smtClean="0">
              <a:solidFill>
                <a:srgbClr val="339933"/>
              </a:solidFill>
              <a:effectLst>
                <a:outerShdw blurRad="38100" dist="38100" dir="2700000" algn="tl">
                  <a:srgbClr val="000000"/>
                </a:outerShdw>
              </a:effectLst>
              <a:cs typeface="Al-Homam" pitchFamily="2" charset="-78"/>
            </a:endParaRPr>
          </a:p>
          <a:p>
            <a:pPr algn="ctr" eaLnBrk="1" hangingPunct="1">
              <a:buFont typeface="Wingdings" pitchFamily="2" charset="2"/>
              <a:buNone/>
              <a:defRPr/>
            </a:pPr>
            <a:r>
              <a:rPr lang="ar-SA" b="1" dirty="0" smtClean="0">
                <a:solidFill>
                  <a:srgbClr val="F5154A"/>
                </a:solidFill>
                <a:effectLst>
                  <a:outerShdw blurRad="38100" dist="38100" dir="2700000" algn="tl">
                    <a:srgbClr val="000000"/>
                  </a:outerShdw>
                </a:effectLst>
                <a:cs typeface="Al-Homam" pitchFamily="2" charset="-78"/>
              </a:rPr>
              <a:t> </a:t>
            </a:r>
            <a:endParaRPr lang="ar-EG" b="1" dirty="0" smtClean="0">
              <a:solidFill>
                <a:srgbClr val="339933"/>
              </a:solidFill>
              <a:effectLst>
                <a:outerShdw blurRad="38100" dist="38100" dir="2700000" algn="tl">
                  <a:srgbClr val="000000"/>
                </a:outerShdw>
              </a:effectLst>
              <a:cs typeface="Al-Homam" pitchFamily="2" charset="-78"/>
            </a:endParaRPr>
          </a:p>
          <a:p>
            <a:pPr eaLnBrk="1" hangingPunct="1">
              <a:defRPr/>
            </a:pPr>
            <a:endParaRPr lang="en-US" sz="2000" b="1" dirty="0" smtClean="0">
              <a:solidFill>
                <a:srgbClr val="FF3300"/>
              </a:solidFill>
              <a:effectLst>
                <a:outerShdw blurRad="38100" dist="38100" dir="2700000" algn="tl">
                  <a:srgbClr val="000000"/>
                </a:outerShdw>
              </a:effectLst>
            </a:endParaRPr>
          </a:p>
        </p:txBody>
      </p:sp>
      <p:sp>
        <p:nvSpPr>
          <p:cNvPr id="6" name="شكل بيضاوي 5"/>
          <p:cNvSpPr/>
          <p:nvPr/>
        </p:nvSpPr>
        <p:spPr>
          <a:xfrm>
            <a:off x="1189978" y="1926136"/>
            <a:ext cx="9590616" cy="44545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ar-SA" sz="5400" b="1" dirty="0" smtClean="0">
                <a:solidFill>
                  <a:srgbClr val="9900FF"/>
                </a:solidFill>
              </a:rPr>
              <a:t>ثانيا : </a:t>
            </a:r>
          </a:p>
          <a:p>
            <a:pPr algn="ctr">
              <a:defRPr/>
            </a:pPr>
            <a:r>
              <a:rPr lang="ar-SA" sz="5400" b="1" dirty="0" smtClean="0">
                <a:solidFill>
                  <a:srgbClr val="0070C0"/>
                </a:solidFill>
              </a:rPr>
              <a:t>القراءة المؤثرة</a:t>
            </a:r>
          </a:p>
          <a:p>
            <a:pPr algn="ctr">
              <a:defRPr/>
            </a:pPr>
            <a:r>
              <a:rPr lang="ar-SA" sz="6600" b="1" dirty="0" smtClean="0">
                <a:solidFill>
                  <a:srgbClr val="FFFF00"/>
                </a:solidFill>
              </a:rPr>
              <a:t>اقرأه </a:t>
            </a:r>
            <a:r>
              <a:rPr lang="ar-SA" sz="6600" b="1" dirty="0">
                <a:solidFill>
                  <a:srgbClr val="FFFF00"/>
                </a:solidFill>
              </a:rPr>
              <a:t>غضا </a:t>
            </a:r>
            <a:r>
              <a:rPr lang="ar-SA" sz="6600" b="1" dirty="0" smtClean="0">
                <a:solidFill>
                  <a:srgbClr val="FFFF00"/>
                </a:solidFill>
              </a:rPr>
              <a:t>طريا</a:t>
            </a:r>
          </a:p>
        </p:txBody>
      </p:sp>
      <p:pic>
        <p:nvPicPr>
          <p:cNvPr id="7" name="Picture 6" descr="C:\Documents and Settings\My Documents\My Pictures\مصحف.PNG"/>
          <p:cNvPicPr>
            <a:picLocks noChangeAspect="1" noChangeArrowheads="1"/>
          </p:cNvPicPr>
          <p:nvPr/>
        </p:nvPicPr>
        <p:blipFill>
          <a:blip r:embed="rId2"/>
          <a:srcRect/>
          <a:stretch>
            <a:fillRect/>
          </a:stretch>
        </p:blipFill>
        <p:spPr bwMode="auto">
          <a:xfrm>
            <a:off x="0" y="179389"/>
            <a:ext cx="3175000" cy="2592387"/>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Oval 2"/>
          <p:cNvSpPr>
            <a:spLocks noChangeArrowheads="1"/>
          </p:cNvSpPr>
          <p:nvPr/>
        </p:nvSpPr>
        <p:spPr bwMode="auto">
          <a:xfrm>
            <a:off x="1" y="6742114"/>
            <a:ext cx="192617" cy="115887"/>
          </a:xfrm>
          <a:prstGeom prst="ellipse">
            <a:avLst/>
          </a:prstGeom>
          <a:solidFill>
            <a:schemeClr val="accent2"/>
          </a:solidFill>
          <a:ln w="9525">
            <a:noFill/>
            <a:round/>
            <a:headEnd/>
            <a:tailEnd/>
          </a:ln>
        </p:spPr>
        <p:txBody>
          <a:bodyPr wrap="none" anchor="ctr"/>
          <a:lstStyle/>
          <a:p>
            <a:endParaRPr lang="ar-SA"/>
          </a:p>
        </p:txBody>
      </p:sp>
      <p:sp>
        <p:nvSpPr>
          <p:cNvPr id="49155" name="AutoShape 3">
            <a:hlinkClick r:id="" action="ppaction://noaction" highlightClick="1"/>
          </p:cNvPr>
          <p:cNvSpPr>
            <a:spLocks noChangeArrowheads="1"/>
          </p:cNvSpPr>
          <p:nvPr/>
        </p:nvSpPr>
        <p:spPr bwMode="auto">
          <a:xfrm>
            <a:off x="11713634" y="6569076"/>
            <a:ext cx="478367" cy="288925"/>
          </a:xfrm>
          <a:prstGeom prst="actionButtonReturn">
            <a:avLst/>
          </a:prstGeom>
          <a:solidFill>
            <a:schemeClr val="bg1">
              <a:alpha val="39999"/>
            </a:schemeClr>
          </a:solidFill>
          <a:ln w="9525">
            <a:noFill/>
            <a:miter lim="800000"/>
            <a:headEnd/>
            <a:tailEnd/>
          </a:ln>
        </p:spPr>
        <p:txBody>
          <a:bodyPr wrap="none" anchor="ctr"/>
          <a:lstStyle/>
          <a:p>
            <a:endParaRPr lang="ar-SA"/>
          </a:p>
        </p:txBody>
      </p:sp>
      <p:sp>
        <p:nvSpPr>
          <p:cNvPr id="49156" name="Rectangle 4"/>
          <p:cNvSpPr>
            <a:spLocks noChangeArrowheads="1"/>
          </p:cNvSpPr>
          <p:nvPr/>
        </p:nvSpPr>
        <p:spPr bwMode="auto">
          <a:xfrm>
            <a:off x="1338524" y="822444"/>
            <a:ext cx="7709942" cy="907941"/>
          </a:xfrm>
          <a:prstGeom prst="rect">
            <a:avLst/>
          </a:prstGeom>
          <a:noFill/>
          <a:ln w="9525">
            <a:noFill/>
            <a:miter lim="800000"/>
            <a:headEnd/>
            <a:tailEnd/>
          </a:ln>
        </p:spPr>
        <p:txBody>
          <a:bodyPr wrap="square" bIns="0" anchor="ctr">
            <a:spAutoFit/>
          </a:bodyPr>
          <a:lstStyle/>
          <a:p>
            <a:pPr indent="457200" algn="ctr"/>
            <a:r>
              <a:rPr lang="ar-SA" sz="2800" b="1" dirty="0" smtClean="0">
                <a:solidFill>
                  <a:srgbClr val="FFFF00"/>
                </a:solidFill>
              </a:rPr>
              <a:t>لوحدة الأولى</a:t>
            </a:r>
            <a:r>
              <a:rPr lang="en-US" sz="2800" b="1" dirty="0" smtClean="0">
                <a:solidFill>
                  <a:srgbClr val="FFFF00"/>
                </a:solidFill>
              </a:rPr>
              <a:t> </a:t>
            </a:r>
            <a:r>
              <a:rPr lang="ar-SA" sz="2800" b="1" dirty="0" smtClean="0">
                <a:solidFill>
                  <a:srgbClr val="FFFF00"/>
                </a:solidFill>
              </a:rPr>
              <a:t>الجلسة </a:t>
            </a:r>
            <a:r>
              <a:rPr lang="ar-SA" sz="2800" b="1" dirty="0">
                <a:solidFill>
                  <a:srgbClr val="FFFF00"/>
                </a:solidFill>
              </a:rPr>
              <a:t>الثانية</a:t>
            </a:r>
            <a:endParaRPr lang="en-US" sz="2800" b="1" dirty="0">
              <a:solidFill>
                <a:srgbClr val="FFFF00"/>
              </a:solidFill>
            </a:endParaRPr>
          </a:p>
          <a:p>
            <a:pPr indent="457200" algn="ctr"/>
            <a:r>
              <a:rPr lang="ar-SA" sz="2800" b="1" dirty="0">
                <a:solidFill>
                  <a:srgbClr val="FFFF00"/>
                </a:solidFill>
              </a:rPr>
              <a:t>موضوع الجلسة</a:t>
            </a:r>
            <a:r>
              <a:rPr lang="en-US" sz="2800" b="1" dirty="0">
                <a:solidFill>
                  <a:srgbClr val="FFFF00"/>
                </a:solidFill>
              </a:rPr>
              <a:t> :   </a:t>
            </a:r>
            <a:r>
              <a:rPr lang="ar-SA" sz="2800" b="1" dirty="0">
                <a:solidFill>
                  <a:srgbClr val="FFFF00"/>
                </a:solidFill>
              </a:rPr>
              <a:t> مناهج الوحدة الموضوعية</a:t>
            </a:r>
          </a:p>
        </p:txBody>
      </p:sp>
      <p:sp>
        <p:nvSpPr>
          <p:cNvPr id="49157" name="Rectangle 5"/>
          <p:cNvSpPr>
            <a:spLocks noChangeArrowheads="1"/>
          </p:cNvSpPr>
          <p:nvPr/>
        </p:nvSpPr>
        <p:spPr bwMode="auto">
          <a:xfrm>
            <a:off x="0" y="1819275"/>
            <a:ext cx="184731" cy="369332"/>
          </a:xfrm>
          <a:prstGeom prst="rect">
            <a:avLst/>
          </a:prstGeom>
          <a:noFill/>
          <a:ln w="9525">
            <a:noFill/>
            <a:miter lim="800000"/>
            <a:headEnd/>
            <a:tailEnd/>
          </a:ln>
        </p:spPr>
        <p:txBody>
          <a:bodyPr wrap="none" anchor="ctr">
            <a:spAutoFit/>
          </a:bodyPr>
          <a:lstStyle/>
          <a:p>
            <a:endParaRPr lang="ar-SA"/>
          </a:p>
        </p:txBody>
      </p:sp>
      <p:graphicFrame>
        <p:nvGraphicFramePr>
          <p:cNvPr id="40041" name="Group 105"/>
          <p:cNvGraphicFramePr>
            <a:graphicFrameLocks noGrp="1"/>
          </p:cNvGraphicFramePr>
          <p:nvPr/>
        </p:nvGraphicFramePr>
        <p:xfrm>
          <a:off x="545910" y="2005251"/>
          <a:ext cx="10176934" cy="3840480"/>
        </p:xfrm>
        <a:graphic>
          <a:graphicData uri="http://schemas.openxmlformats.org/drawingml/2006/table">
            <a:tbl>
              <a:tblPr rtl="1"/>
              <a:tblGrid>
                <a:gridCol w="8100483"/>
                <a:gridCol w="2076451"/>
              </a:tblGrid>
              <a:tr h="396875">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3600" b="1" i="0" u="none" strike="noStrike" cap="none" normalizeH="0" baseline="0" dirty="0" smtClean="0">
                          <a:ln>
                            <a:noFill/>
                          </a:ln>
                          <a:solidFill>
                            <a:schemeClr val="bg1"/>
                          </a:solidFill>
                          <a:effectLst/>
                          <a:latin typeface="Times New Roman" pitchFamily="18" charset="0"/>
                          <a:ea typeface="Times New Roman" pitchFamily="18" charset="0"/>
                          <a:cs typeface="AL-Mohanad" pitchFamily="2" charset="-78"/>
                        </a:rPr>
                        <a:t>الإجراءات التدريبية</a:t>
                      </a:r>
                      <a:endParaRPr kumimoji="0" lang="ar-SA" sz="3200" b="1" i="0" u="none" strike="noStrike" cap="none" normalizeH="0" baseline="0" dirty="0" smtClean="0">
                        <a:ln>
                          <a:noFill/>
                        </a:ln>
                        <a:solidFill>
                          <a:schemeClr val="bg1"/>
                        </a:solidFill>
                        <a:effectLst/>
                        <a:latin typeface="Arial" pitchFamily="34" charset="0"/>
                        <a:ea typeface="Times New Roman" pitchFamily="18" charset="0"/>
                        <a:cs typeface="AL-Mohanad" pitchFamily="2" charset="-78"/>
                      </a:endParaRPr>
                    </a:p>
                  </a:txBody>
                  <a:tcPr marL="121920" marR="12192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336699"/>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3600" b="1" i="0" u="none" strike="noStrike" cap="none" normalizeH="0" baseline="0" smtClean="0">
                          <a:ln>
                            <a:noFill/>
                          </a:ln>
                          <a:solidFill>
                            <a:schemeClr val="bg1"/>
                          </a:solidFill>
                          <a:effectLst/>
                          <a:latin typeface="Times New Roman" pitchFamily="18" charset="0"/>
                          <a:ea typeface="Times New Roman" pitchFamily="18" charset="0"/>
                          <a:cs typeface="AL-Mohanad" pitchFamily="2" charset="-78"/>
                        </a:rPr>
                        <a:t>الوقت</a:t>
                      </a:r>
                      <a:r>
                        <a:rPr kumimoji="0" lang="en-US" sz="3600" b="1" i="0" u="none" strike="noStrike" cap="none" normalizeH="0" baseline="0" smtClean="0">
                          <a:ln>
                            <a:noFill/>
                          </a:ln>
                          <a:solidFill>
                            <a:schemeClr val="bg1"/>
                          </a:solidFill>
                          <a:effectLst/>
                          <a:latin typeface="Times New Roman" pitchFamily="18" charset="0"/>
                          <a:ea typeface="Times New Roman" pitchFamily="18" charset="0"/>
                          <a:cs typeface="AL-Mohanad" pitchFamily="2" charset="-78"/>
                        </a:rPr>
                        <a:t>  </a:t>
                      </a:r>
                      <a:endParaRPr kumimoji="0" lang="en-US" sz="3200" b="1" i="0" u="none" strike="noStrike" cap="none" normalizeH="0" baseline="0" smtClean="0">
                        <a:ln>
                          <a:noFill/>
                        </a:ln>
                        <a:solidFill>
                          <a:schemeClr val="bg1"/>
                        </a:solidFill>
                        <a:effectLst/>
                        <a:latin typeface="Arial" pitchFamily="34" charset="0"/>
                        <a:cs typeface="AL-Mohanad" pitchFamily="2" charset="-78"/>
                      </a:endParaRPr>
                    </a:p>
                  </a:txBody>
                  <a:tcPr marL="121920" marR="12192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336699"/>
                    </a:solidFill>
                  </a:tcPr>
                </a:tc>
              </a:tr>
              <a:tr h="350838">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2900" b="1" i="0" u="none" strike="noStrike" cap="none" normalizeH="0" baseline="0" dirty="0" smtClean="0">
                          <a:ln>
                            <a:noFill/>
                          </a:ln>
                          <a:solidFill>
                            <a:schemeClr val="tx1"/>
                          </a:solidFill>
                          <a:effectLst/>
                          <a:latin typeface="Times New Roman" pitchFamily="18" charset="0"/>
                          <a:ea typeface="Times New Roman" pitchFamily="18" charset="0"/>
                          <a:cs typeface="AL-Mohanad" pitchFamily="2" charset="-78"/>
                        </a:rPr>
                        <a:t>النشاط ( 1/2/1)    جماعي</a:t>
                      </a:r>
                      <a:endParaRPr kumimoji="0" lang="ar-SA" sz="3200" b="1" i="0" u="none" strike="noStrike" cap="none" normalizeH="0" baseline="0" dirty="0" smtClean="0">
                        <a:ln>
                          <a:noFill/>
                        </a:ln>
                        <a:solidFill>
                          <a:schemeClr val="tx1"/>
                        </a:solidFill>
                        <a:effectLst/>
                        <a:latin typeface="Arial" pitchFamily="34" charset="0"/>
                        <a:ea typeface="Times New Roman" pitchFamily="18" charset="0"/>
                        <a:cs typeface="AL-Mohanad" pitchFamily="2" charset="-78"/>
                      </a:endParaRPr>
                    </a:p>
                  </a:txBody>
                  <a:tcPr marL="121920" marR="12192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900" b="1" i="0" u="none" strike="noStrike" cap="none" normalizeH="0" baseline="0" smtClean="0">
                          <a:ln>
                            <a:noFill/>
                          </a:ln>
                          <a:solidFill>
                            <a:schemeClr val="tx1"/>
                          </a:solidFill>
                          <a:effectLst/>
                          <a:latin typeface="Times New Roman" pitchFamily="18" charset="0"/>
                          <a:ea typeface="Times New Roman" pitchFamily="18" charset="0"/>
                          <a:cs typeface="AL-Mohanad" pitchFamily="2" charset="-78"/>
                        </a:rPr>
                        <a:t>20</a:t>
                      </a:r>
                      <a:r>
                        <a:rPr kumimoji="0" lang="en-US" sz="2900" b="1" i="0" u="none" strike="noStrike" cap="none" normalizeH="0" baseline="0" smtClean="0">
                          <a:ln>
                            <a:noFill/>
                          </a:ln>
                          <a:solidFill>
                            <a:schemeClr val="tx1"/>
                          </a:solidFill>
                          <a:effectLst/>
                          <a:latin typeface="Times New Roman" pitchFamily="18" charset="0"/>
                          <a:ea typeface="Times New Roman" pitchFamily="18" charset="0"/>
                          <a:cs typeface="AL-Mohanad" pitchFamily="2" charset="-78"/>
                        </a:rPr>
                        <a:t> </a:t>
                      </a:r>
                      <a:r>
                        <a:rPr kumimoji="0" lang="ar-SA" sz="2900" b="1" i="0" u="none" strike="noStrike" cap="none" normalizeH="0" baseline="0" smtClean="0">
                          <a:ln>
                            <a:noFill/>
                          </a:ln>
                          <a:solidFill>
                            <a:schemeClr val="tx1"/>
                          </a:solidFill>
                          <a:effectLst/>
                          <a:latin typeface="Times New Roman" pitchFamily="18" charset="0"/>
                          <a:ea typeface="Times New Roman" pitchFamily="18" charset="0"/>
                          <a:cs typeface="AL-Mohanad" pitchFamily="2" charset="-78"/>
                        </a:rPr>
                        <a:t>دقيقة</a:t>
                      </a:r>
                      <a:endParaRPr kumimoji="0" lang="ar-SA" sz="3200" b="1" i="0" u="none" strike="noStrike" cap="none" normalizeH="0" baseline="0" smtClean="0">
                        <a:ln>
                          <a:noFill/>
                        </a:ln>
                        <a:solidFill>
                          <a:schemeClr val="tx1"/>
                        </a:solidFill>
                        <a:effectLst/>
                        <a:latin typeface="Arial" pitchFamily="34" charset="0"/>
                        <a:cs typeface="AL-Mohanad" pitchFamily="2" charset="-78"/>
                      </a:endParaRPr>
                    </a:p>
                  </a:txBody>
                  <a:tcPr marL="121920" marR="12192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folHlink"/>
                    </a:solidFill>
                  </a:tcPr>
                </a:tc>
              </a:tr>
              <a:tr h="350838">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2900" b="1" i="0" u="none" strike="noStrike" cap="none" normalizeH="0" baseline="0" dirty="0" smtClean="0">
                          <a:ln>
                            <a:noFill/>
                          </a:ln>
                          <a:solidFill>
                            <a:schemeClr val="tx1"/>
                          </a:solidFill>
                          <a:effectLst/>
                          <a:latin typeface="Times New Roman" pitchFamily="18" charset="0"/>
                          <a:ea typeface="Times New Roman" pitchFamily="18" charset="0"/>
                          <a:cs typeface="AL-Mohanad" pitchFamily="2" charset="-78"/>
                        </a:rPr>
                        <a:t>عرض المادة العلمية للنشاط ( 1/1/1)</a:t>
                      </a:r>
                      <a:endParaRPr kumimoji="0" lang="ar-SA" sz="3200" b="1" i="0" u="none" strike="noStrike" cap="none" normalizeH="0" baseline="0" dirty="0" smtClean="0">
                        <a:ln>
                          <a:noFill/>
                        </a:ln>
                        <a:solidFill>
                          <a:schemeClr val="tx1"/>
                        </a:solidFill>
                        <a:effectLst/>
                        <a:latin typeface="Arial" pitchFamily="34" charset="0"/>
                        <a:ea typeface="Times New Roman" pitchFamily="18" charset="0"/>
                        <a:cs typeface="AL-Mohanad" pitchFamily="2" charset="-78"/>
                      </a:endParaRPr>
                    </a:p>
                  </a:txBody>
                  <a:tcPr marL="121920" marR="12192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900" b="1" i="0" u="none" strike="noStrike" cap="none" normalizeH="0" baseline="0" smtClean="0">
                          <a:ln>
                            <a:noFill/>
                          </a:ln>
                          <a:solidFill>
                            <a:schemeClr val="tx1"/>
                          </a:solidFill>
                          <a:effectLst/>
                          <a:latin typeface="Times New Roman" pitchFamily="18" charset="0"/>
                          <a:ea typeface="Times New Roman" pitchFamily="18" charset="0"/>
                          <a:cs typeface="AL-Mohanad" pitchFamily="2" charset="-78"/>
                        </a:rPr>
                        <a:t>20</a:t>
                      </a:r>
                      <a:r>
                        <a:rPr kumimoji="0" lang="en-US" sz="2900" b="1" i="0" u="none" strike="noStrike" cap="none" normalizeH="0" baseline="0" smtClean="0">
                          <a:ln>
                            <a:noFill/>
                          </a:ln>
                          <a:solidFill>
                            <a:schemeClr val="tx1"/>
                          </a:solidFill>
                          <a:effectLst/>
                          <a:latin typeface="Times New Roman" pitchFamily="18" charset="0"/>
                          <a:ea typeface="Times New Roman" pitchFamily="18" charset="0"/>
                          <a:cs typeface="AL-Mohanad" pitchFamily="2" charset="-78"/>
                        </a:rPr>
                        <a:t> </a:t>
                      </a:r>
                      <a:r>
                        <a:rPr kumimoji="0" lang="ar-SA" sz="2900" b="1" i="0" u="none" strike="noStrike" cap="none" normalizeH="0" baseline="0" smtClean="0">
                          <a:ln>
                            <a:noFill/>
                          </a:ln>
                          <a:solidFill>
                            <a:schemeClr val="tx1"/>
                          </a:solidFill>
                          <a:effectLst/>
                          <a:latin typeface="Times New Roman" pitchFamily="18" charset="0"/>
                          <a:ea typeface="Times New Roman" pitchFamily="18" charset="0"/>
                          <a:cs typeface="AL-Mohanad" pitchFamily="2" charset="-78"/>
                        </a:rPr>
                        <a:t>دقيقة</a:t>
                      </a:r>
                      <a:endParaRPr kumimoji="0" lang="ar-SA" sz="3200" b="1" i="0" u="none" strike="noStrike" cap="none" normalizeH="0" baseline="0" smtClean="0">
                        <a:ln>
                          <a:noFill/>
                        </a:ln>
                        <a:solidFill>
                          <a:schemeClr val="tx1"/>
                        </a:solidFill>
                        <a:effectLst/>
                        <a:latin typeface="Arial" pitchFamily="34" charset="0"/>
                        <a:cs typeface="AL-Mohanad" pitchFamily="2" charset="-78"/>
                      </a:endParaRPr>
                    </a:p>
                  </a:txBody>
                  <a:tcPr marL="121920" marR="12192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r>
              <a:tr h="350838">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2900" b="1" i="0" u="none" strike="noStrike" cap="none" normalizeH="0" baseline="0" dirty="0" smtClean="0">
                          <a:ln>
                            <a:noFill/>
                          </a:ln>
                          <a:solidFill>
                            <a:schemeClr val="tx1"/>
                          </a:solidFill>
                          <a:effectLst/>
                          <a:latin typeface="Times New Roman" pitchFamily="18" charset="0"/>
                          <a:ea typeface="Times New Roman" pitchFamily="18" charset="0"/>
                          <a:cs typeface="AL-Mohanad" pitchFamily="2" charset="-78"/>
                        </a:rPr>
                        <a:t>النشاط ( 1/2/2)     فردي</a:t>
                      </a:r>
                      <a:endParaRPr kumimoji="0" lang="ar-SA" sz="3200" b="1" i="0" u="none" strike="noStrike" cap="none" normalizeH="0" baseline="0" dirty="0" smtClean="0">
                        <a:ln>
                          <a:noFill/>
                        </a:ln>
                        <a:solidFill>
                          <a:schemeClr val="tx1"/>
                        </a:solidFill>
                        <a:effectLst/>
                        <a:latin typeface="Arial" pitchFamily="34" charset="0"/>
                        <a:ea typeface="Times New Roman" pitchFamily="18" charset="0"/>
                        <a:cs typeface="AL-Mohanad" pitchFamily="2" charset="-78"/>
                      </a:endParaRPr>
                    </a:p>
                  </a:txBody>
                  <a:tcPr marL="121920" marR="12192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hlink"/>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900" b="1" i="0" u="none" strike="noStrike" cap="none" normalizeH="0" baseline="0" smtClean="0">
                          <a:ln>
                            <a:noFill/>
                          </a:ln>
                          <a:solidFill>
                            <a:schemeClr val="tx1"/>
                          </a:solidFill>
                          <a:effectLst/>
                          <a:latin typeface="Times New Roman" pitchFamily="18" charset="0"/>
                          <a:ea typeface="Times New Roman" pitchFamily="18" charset="0"/>
                          <a:cs typeface="AL-Mohanad" pitchFamily="2" charset="-78"/>
                        </a:rPr>
                        <a:t>25</a:t>
                      </a:r>
                      <a:r>
                        <a:rPr kumimoji="0" lang="en-US" sz="2900" b="1" i="0" u="none" strike="noStrike" cap="none" normalizeH="0" baseline="0" smtClean="0">
                          <a:ln>
                            <a:noFill/>
                          </a:ln>
                          <a:solidFill>
                            <a:schemeClr val="tx1"/>
                          </a:solidFill>
                          <a:effectLst/>
                          <a:latin typeface="Times New Roman" pitchFamily="18" charset="0"/>
                          <a:ea typeface="Times New Roman" pitchFamily="18" charset="0"/>
                          <a:cs typeface="AL-Mohanad" pitchFamily="2" charset="-78"/>
                        </a:rPr>
                        <a:t> </a:t>
                      </a:r>
                      <a:r>
                        <a:rPr kumimoji="0" lang="ar-SA" sz="2900" b="1" i="0" u="none" strike="noStrike" cap="none" normalizeH="0" baseline="0" smtClean="0">
                          <a:ln>
                            <a:noFill/>
                          </a:ln>
                          <a:solidFill>
                            <a:schemeClr val="tx1"/>
                          </a:solidFill>
                          <a:effectLst/>
                          <a:latin typeface="Times New Roman" pitchFamily="18" charset="0"/>
                          <a:ea typeface="Times New Roman" pitchFamily="18" charset="0"/>
                          <a:cs typeface="AL-Mohanad" pitchFamily="2" charset="-78"/>
                        </a:rPr>
                        <a:t>دقيقة</a:t>
                      </a:r>
                      <a:endParaRPr kumimoji="0" lang="ar-SA" sz="3200" b="1" i="0" u="none" strike="noStrike" cap="none" normalizeH="0" baseline="0" smtClean="0">
                        <a:ln>
                          <a:noFill/>
                        </a:ln>
                        <a:solidFill>
                          <a:schemeClr val="tx1"/>
                        </a:solidFill>
                        <a:effectLst/>
                        <a:latin typeface="Arial" pitchFamily="34" charset="0"/>
                        <a:cs typeface="AL-Mohanad" pitchFamily="2" charset="-78"/>
                      </a:endParaRPr>
                    </a:p>
                  </a:txBody>
                  <a:tcPr marL="121920" marR="12192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hlink"/>
                    </a:solidFill>
                  </a:tcPr>
                </a:tc>
              </a:tr>
              <a:tr h="500063">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2900" b="1" i="0" u="none" strike="noStrike" cap="none" normalizeH="0" baseline="0" dirty="0" smtClean="0">
                          <a:ln>
                            <a:noFill/>
                          </a:ln>
                          <a:solidFill>
                            <a:schemeClr val="tx1"/>
                          </a:solidFill>
                          <a:effectLst/>
                          <a:latin typeface="Times New Roman" pitchFamily="18" charset="0"/>
                          <a:ea typeface="Times New Roman" pitchFamily="18" charset="0"/>
                          <a:cs typeface="AL-Mohanad" pitchFamily="2" charset="-78"/>
                        </a:rPr>
                        <a:t>عرض المادة العلمية للنشاط ( 1/1/2)</a:t>
                      </a:r>
                      <a:endParaRPr kumimoji="0" lang="ar-SA" sz="3200" b="1" i="0" u="none" strike="noStrike" cap="none" normalizeH="0" baseline="0" dirty="0" smtClean="0">
                        <a:ln>
                          <a:noFill/>
                        </a:ln>
                        <a:solidFill>
                          <a:schemeClr val="tx1"/>
                        </a:solidFill>
                        <a:effectLst/>
                        <a:latin typeface="Arial" pitchFamily="34" charset="0"/>
                        <a:ea typeface="Times New Roman" pitchFamily="18" charset="0"/>
                        <a:cs typeface="AL-Mohanad" pitchFamily="2" charset="-78"/>
                      </a:endParaRPr>
                    </a:p>
                  </a:txBody>
                  <a:tcPr marL="121920" marR="12192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6CCFF"/>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900" b="1" i="0" u="none" strike="noStrike" cap="none" normalizeH="0" baseline="0" smtClean="0">
                          <a:ln>
                            <a:noFill/>
                          </a:ln>
                          <a:solidFill>
                            <a:schemeClr val="tx1"/>
                          </a:solidFill>
                          <a:effectLst/>
                          <a:latin typeface="Times New Roman" pitchFamily="18" charset="0"/>
                          <a:ea typeface="Times New Roman" pitchFamily="18" charset="0"/>
                          <a:cs typeface="AL-Mohanad" pitchFamily="2" charset="-78"/>
                        </a:rPr>
                        <a:t>25</a:t>
                      </a:r>
                      <a:r>
                        <a:rPr kumimoji="0" lang="en-US" sz="2900" b="1" i="0" u="none" strike="noStrike" cap="none" normalizeH="0" baseline="0" smtClean="0">
                          <a:ln>
                            <a:noFill/>
                          </a:ln>
                          <a:solidFill>
                            <a:schemeClr val="tx1"/>
                          </a:solidFill>
                          <a:effectLst/>
                          <a:latin typeface="Times New Roman" pitchFamily="18" charset="0"/>
                          <a:ea typeface="Times New Roman" pitchFamily="18" charset="0"/>
                          <a:cs typeface="AL-Mohanad" pitchFamily="2" charset="-78"/>
                        </a:rPr>
                        <a:t> </a:t>
                      </a:r>
                      <a:r>
                        <a:rPr kumimoji="0" lang="ar-SA" sz="2900" b="1" i="0" u="none" strike="noStrike" cap="none" normalizeH="0" baseline="0" smtClean="0">
                          <a:ln>
                            <a:noFill/>
                          </a:ln>
                          <a:solidFill>
                            <a:schemeClr val="tx1"/>
                          </a:solidFill>
                          <a:effectLst/>
                          <a:latin typeface="Times New Roman" pitchFamily="18" charset="0"/>
                          <a:ea typeface="Times New Roman" pitchFamily="18" charset="0"/>
                          <a:cs typeface="AL-Mohanad" pitchFamily="2" charset="-78"/>
                        </a:rPr>
                        <a:t>دقيقة</a:t>
                      </a:r>
                      <a:endParaRPr kumimoji="0" lang="ar-SA" sz="3200" b="1" i="0" u="none" strike="noStrike" cap="none" normalizeH="0" baseline="0" smtClean="0">
                        <a:ln>
                          <a:noFill/>
                        </a:ln>
                        <a:solidFill>
                          <a:schemeClr val="tx1"/>
                        </a:solidFill>
                        <a:effectLst/>
                        <a:latin typeface="Arial" pitchFamily="34" charset="0"/>
                        <a:cs typeface="AL-Mohanad" pitchFamily="2" charset="-78"/>
                      </a:endParaRPr>
                    </a:p>
                  </a:txBody>
                  <a:tcPr marL="121920" marR="12192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6CCFF"/>
                    </a:solidFill>
                  </a:tcPr>
                </a:tc>
              </a:tr>
              <a:tr h="350838">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2900" b="1" i="0" u="none" strike="noStrike" cap="none" normalizeH="0" baseline="0" dirty="0" smtClean="0">
                          <a:ln>
                            <a:noFill/>
                          </a:ln>
                          <a:solidFill>
                            <a:srgbClr val="9900FF"/>
                          </a:solidFill>
                          <a:effectLst/>
                          <a:latin typeface="Times New Roman" pitchFamily="18" charset="0"/>
                          <a:ea typeface="Times New Roman" pitchFamily="18" charset="0"/>
                          <a:cs typeface="AL-Mohanad" pitchFamily="2" charset="-78"/>
                        </a:rPr>
                        <a:t>النشاط ( 1/3/3)     جماعي</a:t>
                      </a:r>
                      <a:endParaRPr kumimoji="0" lang="ar-SA" sz="3200" b="1" i="0" u="none" strike="noStrike" cap="none" normalizeH="0" baseline="0" dirty="0" smtClean="0">
                        <a:ln>
                          <a:noFill/>
                        </a:ln>
                        <a:solidFill>
                          <a:srgbClr val="9900FF"/>
                        </a:solidFill>
                        <a:effectLst/>
                        <a:latin typeface="Arial" pitchFamily="34" charset="0"/>
                        <a:ea typeface="Times New Roman" pitchFamily="18" charset="0"/>
                        <a:cs typeface="AL-Mohanad" pitchFamily="2" charset="-78"/>
                      </a:endParaRPr>
                    </a:p>
                  </a:txBody>
                  <a:tcPr marL="121920" marR="12192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BBE0E3"/>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900" b="1" i="0" u="none" strike="noStrike" cap="none" normalizeH="0" baseline="0" dirty="0" smtClean="0">
                          <a:ln>
                            <a:noFill/>
                          </a:ln>
                          <a:solidFill>
                            <a:srgbClr val="9900FF"/>
                          </a:solidFill>
                          <a:effectLst/>
                          <a:latin typeface="Times New Roman" pitchFamily="18" charset="0"/>
                          <a:ea typeface="Times New Roman" pitchFamily="18" charset="0"/>
                          <a:cs typeface="AL-Mohanad" pitchFamily="2" charset="-78"/>
                        </a:rPr>
                        <a:t>25</a:t>
                      </a:r>
                      <a:r>
                        <a:rPr kumimoji="0" lang="en-US" sz="2900" b="1" i="0" u="none" strike="noStrike" cap="none" normalizeH="0" baseline="0" dirty="0" smtClean="0">
                          <a:ln>
                            <a:noFill/>
                          </a:ln>
                          <a:solidFill>
                            <a:srgbClr val="9900FF"/>
                          </a:solidFill>
                          <a:effectLst/>
                          <a:latin typeface="Times New Roman" pitchFamily="18" charset="0"/>
                          <a:ea typeface="Times New Roman" pitchFamily="18" charset="0"/>
                          <a:cs typeface="AL-Mohanad" pitchFamily="2" charset="-78"/>
                        </a:rPr>
                        <a:t> </a:t>
                      </a:r>
                      <a:r>
                        <a:rPr kumimoji="0" lang="ar-SA" sz="2900" b="1" i="0" u="none" strike="noStrike" cap="none" normalizeH="0" baseline="0" dirty="0" smtClean="0">
                          <a:ln>
                            <a:noFill/>
                          </a:ln>
                          <a:solidFill>
                            <a:srgbClr val="9900FF"/>
                          </a:solidFill>
                          <a:effectLst/>
                          <a:latin typeface="Times New Roman" pitchFamily="18" charset="0"/>
                          <a:ea typeface="Times New Roman" pitchFamily="18" charset="0"/>
                          <a:cs typeface="AL-Mohanad" pitchFamily="2" charset="-78"/>
                        </a:rPr>
                        <a:t>دقيقة</a:t>
                      </a:r>
                      <a:endParaRPr kumimoji="0" lang="ar-SA" sz="3200" b="1" i="0" u="none" strike="noStrike" cap="none" normalizeH="0" baseline="0" dirty="0" smtClean="0">
                        <a:ln>
                          <a:noFill/>
                        </a:ln>
                        <a:solidFill>
                          <a:srgbClr val="9900FF"/>
                        </a:solidFill>
                        <a:effectLst/>
                        <a:latin typeface="Arial" pitchFamily="34" charset="0"/>
                        <a:cs typeface="AL-Mohanad" pitchFamily="2" charset="-78"/>
                      </a:endParaRPr>
                    </a:p>
                  </a:txBody>
                  <a:tcPr marL="121920" marR="12192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BBE0E3"/>
                    </a:solidFill>
                  </a:tcPr>
                </a:tc>
              </a:tr>
              <a:tr h="350838">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2900" b="1" i="0" u="none" strike="noStrike" cap="none" normalizeH="0" baseline="0" dirty="0" smtClean="0">
                          <a:ln>
                            <a:noFill/>
                          </a:ln>
                          <a:solidFill>
                            <a:srgbClr val="9900FF"/>
                          </a:solidFill>
                          <a:effectLst/>
                          <a:latin typeface="Times New Roman" pitchFamily="18" charset="0"/>
                          <a:ea typeface="Times New Roman" pitchFamily="18" charset="0"/>
                          <a:cs typeface="AL-Mohanad" pitchFamily="2" charset="-78"/>
                        </a:rPr>
                        <a:t>عرض المادة العلمية للنشاط ( 1/1/3 )</a:t>
                      </a:r>
                      <a:endParaRPr kumimoji="0" lang="ar-SA" sz="3200" b="1" i="0" u="none" strike="noStrike" cap="none" normalizeH="0" baseline="0" dirty="0" smtClean="0">
                        <a:ln>
                          <a:noFill/>
                        </a:ln>
                        <a:solidFill>
                          <a:srgbClr val="9900FF"/>
                        </a:solidFill>
                        <a:effectLst/>
                        <a:latin typeface="Arial" pitchFamily="34" charset="0"/>
                        <a:ea typeface="Times New Roman" pitchFamily="18" charset="0"/>
                        <a:cs typeface="AL-Mohanad" pitchFamily="2" charset="-78"/>
                      </a:endParaRPr>
                    </a:p>
                  </a:txBody>
                  <a:tcPr marL="121920" marR="12192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900" b="1" i="0" u="none" strike="noStrike" cap="none" normalizeH="0" baseline="0" dirty="0" smtClean="0">
                          <a:ln>
                            <a:noFill/>
                          </a:ln>
                          <a:solidFill>
                            <a:srgbClr val="9900FF"/>
                          </a:solidFill>
                          <a:effectLst/>
                          <a:latin typeface="Times New Roman" pitchFamily="18" charset="0"/>
                          <a:ea typeface="Times New Roman" pitchFamily="18" charset="0"/>
                          <a:cs typeface="AL-Mohanad" pitchFamily="2" charset="-78"/>
                        </a:rPr>
                        <a:t>25</a:t>
                      </a:r>
                      <a:r>
                        <a:rPr kumimoji="0" lang="en-US" sz="2900" b="1" i="0" u="none" strike="noStrike" cap="none" normalizeH="0" baseline="0" dirty="0" smtClean="0">
                          <a:ln>
                            <a:noFill/>
                          </a:ln>
                          <a:solidFill>
                            <a:srgbClr val="9900FF"/>
                          </a:solidFill>
                          <a:effectLst/>
                          <a:latin typeface="Times New Roman" pitchFamily="18" charset="0"/>
                          <a:ea typeface="Times New Roman" pitchFamily="18" charset="0"/>
                          <a:cs typeface="AL-Mohanad" pitchFamily="2" charset="-78"/>
                        </a:rPr>
                        <a:t> </a:t>
                      </a:r>
                      <a:r>
                        <a:rPr kumimoji="0" lang="ar-SA" sz="2900" b="1" i="0" u="none" strike="noStrike" cap="none" normalizeH="0" baseline="0" dirty="0" smtClean="0">
                          <a:ln>
                            <a:noFill/>
                          </a:ln>
                          <a:solidFill>
                            <a:srgbClr val="9900FF"/>
                          </a:solidFill>
                          <a:effectLst/>
                          <a:latin typeface="Times New Roman" pitchFamily="18" charset="0"/>
                          <a:ea typeface="Times New Roman" pitchFamily="18" charset="0"/>
                          <a:cs typeface="AL-Mohanad" pitchFamily="2" charset="-78"/>
                        </a:rPr>
                        <a:t>دقيقة</a:t>
                      </a:r>
                      <a:endParaRPr kumimoji="0" lang="ar-SA" sz="3200" b="1" i="0" u="none" strike="noStrike" cap="none" normalizeH="0" baseline="0" dirty="0" smtClean="0">
                        <a:ln>
                          <a:noFill/>
                        </a:ln>
                        <a:solidFill>
                          <a:srgbClr val="9900FF"/>
                        </a:solidFill>
                        <a:effectLst/>
                        <a:latin typeface="Arial" pitchFamily="34" charset="0"/>
                        <a:cs typeface="AL-Mohanad" pitchFamily="2" charset="-78"/>
                      </a:endParaRPr>
                    </a:p>
                  </a:txBody>
                  <a:tcPr marL="121920" marR="12192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r>
            </a:tbl>
          </a:graphicData>
        </a:graphic>
      </p:graphicFrame>
      <p:sp>
        <p:nvSpPr>
          <p:cNvPr id="49184" name="Rectangle 92"/>
          <p:cNvSpPr>
            <a:spLocks noChangeArrowheads="1"/>
          </p:cNvSpPr>
          <p:nvPr/>
        </p:nvSpPr>
        <p:spPr bwMode="auto">
          <a:xfrm>
            <a:off x="1007535" y="5789613"/>
            <a:ext cx="9160048" cy="519112"/>
          </a:xfrm>
          <a:prstGeom prst="rect">
            <a:avLst/>
          </a:prstGeom>
          <a:solidFill>
            <a:schemeClr val="tx2"/>
          </a:solidFill>
          <a:ln w="9525">
            <a:noFill/>
            <a:miter lim="800000"/>
            <a:headEnd/>
            <a:tailEnd/>
          </a:ln>
        </p:spPr>
        <p:txBody>
          <a:bodyPr wrap="square" anchor="ctr">
            <a:spAutoFit/>
          </a:bodyPr>
          <a:lstStyle/>
          <a:p>
            <a:pPr indent="457200"/>
            <a:r>
              <a:rPr lang="ar-SA" sz="2800" b="1">
                <a:solidFill>
                  <a:schemeClr val="bg1"/>
                </a:solidFill>
                <a:ea typeface="Times New Roman" pitchFamily="18" charset="0"/>
                <a:cs typeface="AL-Mohanad" pitchFamily="2" charset="-78"/>
              </a:rPr>
              <a:t>الوسائل</a:t>
            </a:r>
            <a:r>
              <a:rPr lang="en-US" sz="2800" b="1">
                <a:solidFill>
                  <a:schemeClr val="bg1"/>
                </a:solidFill>
                <a:ea typeface="Times New Roman" pitchFamily="18" charset="0"/>
                <a:cs typeface="AL-Mohanad" pitchFamily="2" charset="-78"/>
              </a:rPr>
              <a:t> :  </a:t>
            </a:r>
            <a:r>
              <a:rPr lang="ar-SA" sz="2800" b="1">
                <a:solidFill>
                  <a:schemeClr val="bg1"/>
                </a:solidFill>
                <a:ea typeface="Times New Roman" pitchFamily="18" charset="0"/>
                <a:cs typeface="AL-Mohanad" pitchFamily="2" charset="-78"/>
              </a:rPr>
              <a:t>جهاز العرض العلوي</a:t>
            </a:r>
            <a:r>
              <a:rPr lang="ar-SA" sz="2400" b="1">
                <a:solidFill>
                  <a:schemeClr val="bg1"/>
                </a:solidFill>
                <a:ea typeface="Times New Roman" pitchFamily="18" charset="0"/>
                <a:cs typeface="AL-Mohanad" pitchFamily="2" charset="-78"/>
              </a:rPr>
              <a:t> </a:t>
            </a:r>
            <a:r>
              <a:rPr lang="en-US" sz="1200" b="1">
                <a:solidFill>
                  <a:schemeClr val="bg1"/>
                </a:solidFill>
                <a:ea typeface="Times New Roman" pitchFamily="18" charset="0"/>
                <a:cs typeface="AL-Mohanad" pitchFamily="2" charset="-78"/>
              </a:rPr>
              <a:t>–</a:t>
            </a:r>
            <a:r>
              <a:rPr lang="en-US" sz="2400" b="1">
                <a:solidFill>
                  <a:schemeClr val="bg1"/>
                </a:solidFill>
                <a:ea typeface="Times New Roman" pitchFamily="18" charset="0"/>
                <a:cs typeface="AL-Mohanad" pitchFamily="2" charset="-78"/>
              </a:rPr>
              <a:t> </a:t>
            </a:r>
            <a:r>
              <a:rPr lang="ar-SA" sz="2800" b="1">
                <a:solidFill>
                  <a:schemeClr val="bg1"/>
                </a:solidFill>
                <a:ea typeface="Times New Roman" pitchFamily="18" charset="0"/>
                <a:cs typeface="AL-Mohanad" pitchFamily="2" charset="-78"/>
              </a:rPr>
              <a:t> أقلام ملونة ثابتة</a:t>
            </a:r>
            <a:endParaRPr lang="en-US" sz="2400" b="1">
              <a:solidFill>
                <a:schemeClr val="bg1"/>
              </a:solidFill>
              <a:cs typeface="AL-Mohanad" pitchFamily="2" charset="-78"/>
            </a:endParaRPr>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عنصر نائب لرقم الشريحة 5"/>
          <p:cNvSpPr>
            <a:spLocks noGrp="1"/>
          </p:cNvSpPr>
          <p:nvPr>
            <p:ph type="sldNum" sz="quarter" idx="12"/>
          </p:nvPr>
        </p:nvSpPr>
        <p:spPr/>
        <p:txBody>
          <a:bodyPr/>
          <a:lstStyle/>
          <a:p>
            <a:pPr>
              <a:defRPr/>
            </a:pPr>
            <a:fld id="{E9B849AB-944E-416F-833B-4A7EBD64DE0D}" type="slidenum">
              <a:rPr lang="ar-SA"/>
              <a:pPr>
                <a:defRPr/>
              </a:pPr>
              <a:t>32</a:t>
            </a:fld>
            <a:endParaRPr lang="en-US"/>
          </a:p>
        </p:txBody>
      </p:sp>
      <p:sp>
        <p:nvSpPr>
          <p:cNvPr id="1582082" name="Rectangle 2"/>
          <p:cNvSpPr>
            <a:spLocks noGrp="1" noChangeArrowheads="1"/>
          </p:cNvSpPr>
          <p:nvPr>
            <p:ph type="body" idx="1"/>
          </p:nvPr>
        </p:nvSpPr>
        <p:spPr>
          <a:xfrm>
            <a:off x="527052" y="1165225"/>
            <a:ext cx="11281833" cy="5075238"/>
          </a:xfrm>
        </p:spPr>
        <p:txBody>
          <a:bodyPr/>
          <a:lstStyle/>
          <a:p>
            <a:pPr algn="ctr" eaLnBrk="1" hangingPunct="1">
              <a:lnSpc>
                <a:spcPct val="90000"/>
              </a:lnSpc>
              <a:buFont typeface="Wingdings" pitchFamily="2" charset="2"/>
              <a:buNone/>
              <a:defRPr/>
            </a:pPr>
            <a:endParaRPr lang="ar-SA" sz="4800" dirty="0" smtClean="0">
              <a:solidFill>
                <a:srgbClr val="0000FF"/>
              </a:solidFill>
              <a:effectLst>
                <a:outerShdw blurRad="38100" dist="38100" dir="2700000" algn="tl">
                  <a:srgbClr val="000000"/>
                </a:outerShdw>
              </a:effectLst>
              <a:sym typeface="AGA Arabesque" pitchFamily="2" charset="2"/>
            </a:endParaRPr>
          </a:p>
          <a:p>
            <a:pPr marL="914400" indent="-914400" eaLnBrk="1" hangingPunct="1">
              <a:lnSpc>
                <a:spcPct val="90000"/>
              </a:lnSpc>
              <a:buFont typeface="+mj-lt"/>
              <a:buAutoNum type="arabicPeriod"/>
              <a:defRPr/>
            </a:pPr>
            <a:endParaRPr lang="ar-SA" sz="4400" dirty="0" smtClean="0">
              <a:solidFill>
                <a:srgbClr val="9900FF"/>
              </a:solidFill>
              <a:effectLst>
                <a:outerShdw blurRad="38100" dist="38100" dir="2700000" algn="tl">
                  <a:srgbClr val="000000"/>
                </a:outerShdw>
              </a:effectLst>
              <a:sym typeface="AGA Arabesque" pitchFamily="2" charset="2"/>
            </a:endParaRPr>
          </a:p>
          <a:p>
            <a:pPr marL="914400" indent="-914400" eaLnBrk="1" hangingPunct="1">
              <a:lnSpc>
                <a:spcPct val="90000"/>
              </a:lnSpc>
              <a:buFont typeface="+mj-lt"/>
              <a:buAutoNum type="arabicPeriod"/>
              <a:defRPr/>
            </a:pPr>
            <a:endParaRPr lang="ar-SA" sz="4400" b="1" dirty="0" smtClean="0">
              <a:solidFill>
                <a:srgbClr val="0000FF"/>
              </a:solidFill>
            </a:endParaRPr>
          </a:p>
          <a:p>
            <a:pPr marL="4457700" lvl="8" indent="-914400">
              <a:lnSpc>
                <a:spcPct val="90000"/>
              </a:lnSpc>
              <a:buFont typeface="+mj-lt"/>
              <a:buAutoNum type="arabicPeriod"/>
              <a:defRPr/>
            </a:pPr>
            <a:r>
              <a:rPr lang="ar-SA" b="1" dirty="0" smtClean="0">
                <a:solidFill>
                  <a:srgbClr val="0000FF"/>
                </a:solidFill>
              </a:rPr>
              <a:t> </a:t>
            </a:r>
          </a:p>
        </p:txBody>
      </p:sp>
      <p:sp>
        <p:nvSpPr>
          <p:cNvPr id="7" name="مستطيل 6"/>
          <p:cNvSpPr/>
          <p:nvPr/>
        </p:nvSpPr>
        <p:spPr>
          <a:xfrm>
            <a:off x="1119116" y="3133535"/>
            <a:ext cx="9335070" cy="701731"/>
          </a:xfrm>
          <a:prstGeom prst="rect">
            <a:avLst/>
          </a:prstGeom>
        </p:spPr>
        <p:txBody>
          <a:bodyPr wrap="square">
            <a:spAutoFit/>
          </a:bodyPr>
          <a:lstStyle/>
          <a:p>
            <a:pPr marL="914400" indent="-914400" algn="ctr">
              <a:lnSpc>
                <a:spcPct val="90000"/>
              </a:lnSpc>
              <a:defRPr/>
            </a:pPr>
            <a:r>
              <a:rPr lang="ar-SA" sz="4400" dirty="0" smtClean="0">
                <a:solidFill>
                  <a:srgbClr val="9900FF"/>
                </a:solidFill>
                <a:effectLst>
                  <a:outerShdw blurRad="38100" dist="38100" dir="2700000" algn="tl">
                    <a:srgbClr val="000000"/>
                  </a:outerShdw>
                </a:effectLst>
                <a:sym typeface="AGA Arabesque" pitchFamily="2" charset="2"/>
              </a:rPr>
              <a:t>ما صفة قراءة النبي صلى الله عليه وسلم ؟</a:t>
            </a:r>
          </a:p>
        </p:txBody>
      </p:sp>
      <p:sp>
        <p:nvSpPr>
          <p:cNvPr id="9" name="عنوان 8"/>
          <p:cNvSpPr>
            <a:spLocks noGrp="1"/>
          </p:cNvSpPr>
          <p:nvPr>
            <p:ph type="title"/>
          </p:nvPr>
        </p:nvSpPr>
        <p:spPr/>
        <p:txBody>
          <a:bodyPr/>
          <a:lstStyle/>
          <a:p>
            <a:pPr algn="ctr"/>
            <a:r>
              <a:rPr lang="ar-SA" b="1" dirty="0" smtClean="0">
                <a:solidFill>
                  <a:srgbClr val="FFFF00"/>
                </a:solidFill>
                <a:cs typeface="AGA Furat Regular" pitchFamily="2" charset="-78"/>
              </a:rPr>
              <a:t>نشاط (1)</a:t>
            </a:r>
            <a:endParaRPr lang="ar-SA" dirty="0"/>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عنصر نائب لرقم الشريحة 5"/>
          <p:cNvSpPr>
            <a:spLocks noGrp="1"/>
          </p:cNvSpPr>
          <p:nvPr>
            <p:ph type="sldNum" sz="quarter" idx="12"/>
          </p:nvPr>
        </p:nvSpPr>
        <p:spPr/>
        <p:txBody>
          <a:bodyPr/>
          <a:lstStyle/>
          <a:p>
            <a:pPr>
              <a:defRPr/>
            </a:pPr>
            <a:fld id="{54DFE91E-849C-47D0-ADA5-99943CC160F7}" type="slidenum">
              <a:rPr lang="ar-SA"/>
              <a:pPr>
                <a:defRPr/>
              </a:pPr>
              <a:t>33</a:t>
            </a:fld>
            <a:endParaRPr lang="en-US"/>
          </a:p>
        </p:txBody>
      </p:sp>
      <p:sp>
        <p:nvSpPr>
          <p:cNvPr id="1526786" name="Rectangle 2"/>
          <p:cNvSpPr>
            <a:spLocks noGrp="1" noChangeArrowheads="1"/>
          </p:cNvSpPr>
          <p:nvPr>
            <p:ph type="body" idx="1"/>
          </p:nvPr>
        </p:nvSpPr>
        <p:spPr>
          <a:xfrm>
            <a:off x="1610435" y="1341439"/>
            <a:ext cx="8775511" cy="4530725"/>
          </a:xfrm>
        </p:spPr>
        <p:txBody>
          <a:bodyPr>
            <a:normAutofit/>
          </a:bodyPr>
          <a:lstStyle/>
          <a:p>
            <a:pPr algn="ctr" eaLnBrk="1" hangingPunct="1">
              <a:lnSpc>
                <a:spcPct val="90000"/>
              </a:lnSpc>
              <a:buFont typeface="Wingdings" pitchFamily="2" charset="2"/>
              <a:buNone/>
              <a:defRPr/>
            </a:pPr>
            <a:endParaRPr lang="ar-SA" sz="2000" dirty="0" smtClean="0">
              <a:cs typeface="mohammad bold art 1" pitchFamily="2" charset="-78"/>
              <a:sym typeface="AGA Arabesque" pitchFamily="2" charset="2"/>
            </a:endParaRPr>
          </a:p>
          <a:p>
            <a:pPr algn="ctr" eaLnBrk="1" hangingPunct="1">
              <a:lnSpc>
                <a:spcPct val="90000"/>
              </a:lnSpc>
              <a:buFont typeface="Wingdings" pitchFamily="2" charset="2"/>
              <a:buNone/>
              <a:defRPr/>
            </a:pPr>
            <a:endParaRPr lang="ar-SA" sz="2000" dirty="0" smtClean="0">
              <a:cs typeface="mohammad bold art 1" pitchFamily="2" charset="-78"/>
              <a:sym typeface="AGA Arabesque" pitchFamily="2" charset="2"/>
            </a:endParaRPr>
          </a:p>
          <a:p>
            <a:pPr algn="ctr" eaLnBrk="1" hangingPunct="1">
              <a:lnSpc>
                <a:spcPct val="90000"/>
              </a:lnSpc>
              <a:buFont typeface="Wingdings" pitchFamily="2" charset="2"/>
              <a:buNone/>
              <a:defRPr/>
            </a:pPr>
            <a:endParaRPr lang="ar-SA" sz="3600" dirty="0" smtClean="0">
              <a:cs typeface="mohammad bold art 1" pitchFamily="2" charset="-78"/>
              <a:sym typeface="AGA Arabesque" pitchFamily="2" charset="2"/>
            </a:endParaRPr>
          </a:p>
          <a:p>
            <a:pPr algn="ctr" eaLnBrk="1" hangingPunct="1">
              <a:lnSpc>
                <a:spcPct val="90000"/>
              </a:lnSpc>
              <a:buFont typeface="Wingdings" pitchFamily="2" charset="2"/>
              <a:buNone/>
              <a:defRPr/>
            </a:pPr>
            <a:r>
              <a:rPr lang="ar-SA" sz="3600" dirty="0" smtClean="0">
                <a:cs typeface="mohammad bold art 1" pitchFamily="2" charset="-78"/>
                <a:sym typeface="AGA Arabesque" pitchFamily="2" charset="2"/>
              </a:rPr>
              <a:t>   </a:t>
            </a:r>
            <a:r>
              <a:rPr lang="ar-SA" sz="3600" dirty="0" smtClean="0">
                <a:solidFill>
                  <a:srgbClr val="0000FF"/>
                </a:solidFill>
                <a:effectLst>
                  <a:outerShdw blurRad="38100" dist="38100" dir="2700000" algn="tl">
                    <a:srgbClr val="000000"/>
                  </a:outerShdw>
                </a:effectLst>
                <a:cs typeface="mohammad bold art 1" pitchFamily="2" charset="-78"/>
                <a:sym typeface="AGA Arabesque" pitchFamily="2" charset="2"/>
              </a:rPr>
              <a:t>قال </a:t>
            </a:r>
            <a:r>
              <a:rPr lang="en-US" sz="3600" dirty="0" smtClean="0">
                <a:solidFill>
                  <a:srgbClr val="0000FF"/>
                </a:solidFill>
                <a:effectLst>
                  <a:outerShdw blurRad="38100" dist="38100" dir="2700000" algn="tl">
                    <a:srgbClr val="000000"/>
                  </a:outerShdw>
                </a:effectLst>
                <a:cs typeface="mohammad bold art 1" pitchFamily="2" charset="-78"/>
                <a:sym typeface="AGA Arabesque" pitchFamily="2" charset="2"/>
              </a:rPr>
              <a:t></a:t>
            </a:r>
            <a:r>
              <a:rPr lang="ar-SA" sz="3600" dirty="0" smtClean="0">
                <a:cs typeface="mohammad bold art 1" pitchFamily="2" charset="-78"/>
              </a:rPr>
              <a:t> " مَنْ </a:t>
            </a:r>
            <a:r>
              <a:rPr lang="ar-SA" sz="3600" dirty="0" smtClean="0">
                <a:solidFill>
                  <a:schemeClr val="hlink"/>
                </a:solidFill>
                <a:effectLst>
                  <a:outerShdw blurRad="38100" dist="38100" dir="2700000" algn="tl">
                    <a:srgbClr val="000000"/>
                  </a:outerShdw>
                </a:effectLst>
                <a:cs typeface="mohammad bold art 1" pitchFamily="2" charset="-78"/>
              </a:rPr>
              <a:t>أَحَبَّ أَنْ يَقْرَأَ القُرْءان</a:t>
            </a:r>
            <a:r>
              <a:rPr lang="ar-SA" sz="3600" dirty="0" smtClean="0">
                <a:cs typeface="mohammad bold art 1" pitchFamily="2" charset="-78"/>
              </a:rPr>
              <a:t> </a:t>
            </a:r>
            <a:r>
              <a:rPr lang="ar-SA" sz="3600" dirty="0" smtClean="0">
                <a:solidFill>
                  <a:srgbClr val="008000"/>
                </a:solidFill>
                <a:effectLst>
                  <a:outerShdw blurRad="38100" dist="38100" dir="2700000" algn="tl">
                    <a:srgbClr val="000000"/>
                  </a:outerShdw>
                </a:effectLst>
                <a:cs typeface="mohammad bold art 1" pitchFamily="2" charset="-78"/>
              </a:rPr>
              <a:t>غَضًّا كَمَا أُنْزِلَ</a:t>
            </a:r>
            <a:r>
              <a:rPr lang="ar-SA" sz="3600" dirty="0" smtClean="0">
                <a:cs typeface="mohammad bold art 1" pitchFamily="2" charset="-78"/>
              </a:rPr>
              <a:t> </a:t>
            </a:r>
            <a:r>
              <a:rPr lang="ar-SA" sz="3600" dirty="0" smtClean="0">
                <a:solidFill>
                  <a:srgbClr val="FF0000"/>
                </a:solidFill>
                <a:cs typeface="mohammad bold art 1" pitchFamily="2" charset="-78"/>
              </a:rPr>
              <a:t>فَلْيَقْرَأْهُ عَلَى قِرَاءةِ ابن أُمِّ عَبْدٍ</a:t>
            </a:r>
            <a:r>
              <a:rPr lang="ar-SA" sz="3600" dirty="0" smtClean="0">
                <a:cs typeface="mohammad bold art 1" pitchFamily="2" charset="-78"/>
              </a:rPr>
              <a:t>" </a:t>
            </a:r>
            <a:r>
              <a:rPr lang="ar-SA" sz="2000" dirty="0" smtClean="0">
                <a:cs typeface="mohammad bold art 1" pitchFamily="2" charset="-78"/>
              </a:rPr>
              <a:t>ابن ماجه/ 135</a:t>
            </a:r>
            <a:r>
              <a:rPr lang="ar-SA" sz="3600" dirty="0" smtClean="0">
                <a:cs typeface="mohammad bold art 1" pitchFamily="2" charset="-78"/>
              </a:rPr>
              <a:t> </a:t>
            </a:r>
          </a:p>
          <a:p>
            <a:pPr algn="ctr" eaLnBrk="1" hangingPunct="1">
              <a:lnSpc>
                <a:spcPct val="90000"/>
              </a:lnSpc>
              <a:buFont typeface="Wingdings" pitchFamily="2" charset="2"/>
              <a:buNone/>
              <a:defRPr/>
            </a:pPr>
            <a:r>
              <a:rPr lang="ar-SA" sz="2800" dirty="0" smtClean="0">
                <a:cs typeface="mohammad bold art 1" pitchFamily="2" charset="-78"/>
              </a:rPr>
              <a:t> </a:t>
            </a:r>
            <a:r>
              <a:rPr lang="ar-SA" sz="3200" dirty="0" smtClean="0">
                <a:cs typeface="mohammad bold art 1" pitchFamily="2" charset="-78"/>
              </a:rPr>
              <a:t>يعني عبد الله بن مسعود</a:t>
            </a:r>
            <a:r>
              <a:rPr lang="ar-SA" sz="1800" dirty="0" smtClean="0">
                <a:cs typeface="mohammad bold art 1" pitchFamily="2" charset="-78"/>
              </a:rPr>
              <a:t> </a:t>
            </a:r>
            <a:r>
              <a:rPr lang="ar-SA" sz="1600" dirty="0" smtClean="0">
                <a:cs typeface="mohammad bold art 1" pitchFamily="2" charset="-78"/>
              </a:rPr>
              <a:t>رضي الله عنه</a:t>
            </a:r>
            <a:endParaRPr lang="ar-SA" sz="1600" dirty="0" smtClean="0">
              <a:solidFill>
                <a:schemeClr val="folHlink"/>
              </a:solidFill>
              <a:effectLst>
                <a:outerShdw blurRad="38100" dist="38100" dir="2700000" algn="tl">
                  <a:srgbClr val="000000"/>
                </a:outerShdw>
              </a:effectLst>
              <a:cs typeface="mohammad bold art 1" pitchFamily="2" charset="-78"/>
            </a:endParaRPr>
          </a:p>
          <a:p>
            <a:pPr eaLnBrk="1" hangingPunct="1">
              <a:lnSpc>
                <a:spcPct val="90000"/>
              </a:lnSpc>
              <a:buFont typeface="Wingdings" pitchFamily="2" charset="2"/>
              <a:buNone/>
              <a:defRPr/>
            </a:pPr>
            <a:endParaRPr lang="ar-SA" sz="300" dirty="0" smtClean="0">
              <a:solidFill>
                <a:schemeClr val="folHlink"/>
              </a:solidFill>
              <a:effectLst>
                <a:outerShdw blurRad="38100" dist="38100" dir="2700000" algn="tl">
                  <a:srgbClr val="000000"/>
                </a:outerShdw>
              </a:effectLst>
              <a:cs typeface="mohammad bold art 1" pitchFamily="2" charset="-78"/>
            </a:endParaRPr>
          </a:p>
          <a:p>
            <a:pPr eaLnBrk="1" hangingPunct="1">
              <a:lnSpc>
                <a:spcPct val="90000"/>
              </a:lnSpc>
              <a:buFont typeface="Wingdings" pitchFamily="2" charset="2"/>
              <a:buNone/>
              <a:defRPr/>
            </a:pPr>
            <a:r>
              <a:rPr lang="ar-SA" sz="3600" dirty="0" smtClean="0">
                <a:solidFill>
                  <a:schemeClr val="folHlink"/>
                </a:solidFill>
                <a:effectLst>
                  <a:outerShdw blurRad="38100" dist="38100" dir="2700000" algn="tl">
                    <a:srgbClr val="000000"/>
                  </a:outerShdw>
                </a:effectLst>
                <a:cs typeface="mohammad bold art 1" pitchFamily="2" charset="-78"/>
              </a:rPr>
              <a:t>	</a:t>
            </a:r>
            <a:endParaRPr lang="ar-SA" sz="3600" dirty="0" smtClean="0">
              <a:cs typeface="mohammad bold art 1" pitchFamily="2" charset="-78"/>
              <a:hlinkClick r:id="" action="ppaction://noaction"/>
            </a:endParaRPr>
          </a:p>
        </p:txBody>
      </p:sp>
      <p:sp>
        <p:nvSpPr>
          <p:cNvPr id="7" name="عنوان 6"/>
          <p:cNvSpPr>
            <a:spLocks noGrp="1"/>
          </p:cNvSpPr>
          <p:nvPr>
            <p:ph type="title"/>
          </p:nvPr>
        </p:nvSpPr>
        <p:spPr/>
        <p:txBody>
          <a:bodyPr/>
          <a:lstStyle/>
          <a:p>
            <a:pPr algn="ctr"/>
            <a:r>
              <a:rPr lang="ar-SA" b="1" dirty="0" smtClean="0">
                <a:solidFill>
                  <a:srgbClr val="FFFF00"/>
                </a:solidFill>
                <a:cs typeface="AGA Furat Regular" pitchFamily="2" charset="-78"/>
              </a:rPr>
              <a:t>نشاط (1)</a:t>
            </a:r>
            <a:endParaRPr lang="ar-SA" dirty="0"/>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عنصر نائب لرقم الشريحة 5"/>
          <p:cNvSpPr>
            <a:spLocks noGrp="1"/>
          </p:cNvSpPr>
          <p:nvPr>
            <p:ph type="sldNum" sz="quarter" idx="12"/>
          </p:nvPr>
        </p:nvSpPr>
        <p:spPr/>
        <p:txBody>
          <a:bodyPr/>
          <a:lstStyle/>
          <a:p>
            <a:pPr>
              <a:defRPr/>
            </a:pPr>
            <a:fld id="{6EA76608-1C7E-48A9-B295-4BB98606B1AA}" type="slidenum">
              <a:rPr lang="ar-SA"/>
              <a:pPr>
                <a:defRPr/>
              </a:pPr>
              <a:t>34</a:t>
            </a:fld>
            <a:endParaRPr lang="en-US"/>
          </a:p>
        </p:txBody>
      </p:sp>
      <p:sp>
        <p:nvSpPr>
          <p:cNvPr id="1582082" name="Rectangle 2"/>
          <p:cNvSpPr>
            <a:spLocks noGrp="1" noChangeArrowheads="1"/>
          </p:cNvSpPr>
          <p:nvPr>
            <p:ph type="body" idx="1"/>
          </p:nvPr>
        </p:nvSpPr>
        <p:spPr>
          <a:xfrm>
            <a:off x="527052" y="1165225"/>
            <a:ext cx="11281833" cy="5075238"/>
          </a:xfrm>
        </p:spPr>
        <p:txBody>
          <a:bodyPr/>
          <a:lstStyle/>
          <a:p>
            <a:pPr algn="ctr" eaLnBrk="1" hangingPunct="1">
              <a:lnSpc>
                <a:spcPct val="90000"/>
              </a:lnSpc>
              <a:buFont typeface="Wingdings" pitchFamily="2" charset="2"/>
              <a:buNone/>
              <a:defRPr/>
            </a:pPr>
            <a:endParaRPr lang="ar-SA" sz="4800" dirty="0" smtClean="0">
              <a:solidFill>
                <a:srgbClr val="0000FF"/>
              </a:solidFill>
              <a:effectLst>
                <a:outerShdw blurRad="38100" dist="38100" dir="2700000" algn="tl">
                  <a:srgbClr val="000000"/>
                </a:outerShdw>
              </a:effectLst>
              <a:sym typeface="AGA Arabesque" pitchFamily="2" charset="2"/>
            </a:endParaRPr>
          </a:p>
          <a:p>
            <a:pPr marL="914400" indent="-914400" eaLnBrk="1" hangingPunct="1">
              <a:lnSpc>
                <a:spcPct val="90000"/>
              </a:lnSpc>
              <a:buFont typeface="+mj-lt"/>
              <a:buAutoNum type="arabicPeriod"/>
              <a:defRPr/>
            </a:pPr>
            <a:endParaRPr lang="ar-SA" sz="4400" dirty="0" smtClean="0">
              <a:solidFill>
                <a:srgbClr val="0000FF"/>
              </a:solidFill>
              <a:effectLst>
                <a:outerShdw blurRad="38100" dist="38100" dir="2700000" algn="tl">
                  <a:srgbClr val="000000"/>
                </a:outerShdw>
              </a:effectLst>
              <a:sym typeface="AGA Arabesque" pitchFamily="2" charset="2"/>
            </a:endParaRPr>
          </a:p>
          <a:p>
            <a:pPr marL="914400" indent="-914400" algn="ctr" eaLnBrk="1" hangingPunct="1">
              <a:lnSpc>
                <a:spcPct val="90000"/>
              </a:lnSpc>
              <a:buFont typeface="Wingdings" pitchFamily="2" charset="2"/>
              <a:buNone/>
              <a:defRPr/>
            </a:pPr>
            <a:endParaRPr lang="ar-SA" sz="4400" b="1" dirty="0" smtClean="0">
              <a:solidFill>
                <a:srgbClr val="0000FF"/>
              </a:solidFill>
            </a:endParaRPr>
          </a:p>
          <a:p>
            <a:pPr marL="914400" indent="-914400" algn="ctr" eaLnBrk="1" hangingPunct="1">
              <a:lnSpc>
                <a:spcPct val="90000"/>
              </a:lnSpc>
              <a:buFont typeface="Wingdings" pitchFamily="2" charset="2"/>
              <a:buNone/>
              <a:defRPr/>
            </a:pPr>
            <a:r>
              <a:rPr lang="ar-SA" sz="4400" b="1" dirty="0" smtClean="0">
                <a:solidFill>
                  <a:srgbClr val="0000FF"/>
                </a:solidFill>
              </a:rPr>
              <a:t>ما معنى غضا طريا؟</a:t>
            </a:r>
          </a:p>
        </p:txBody>
      </p:sp>
      <p:sp>
        <p:nvSpPr>
          <p:cNvPr id="7" name="عنوان 6"/>
          <p:cNvSpPr>
            <a:spLocks noGrp="1"/>
          </p:cNvSpPr>
          <p:nvPr>
            <p:ph type="title"/>
          </p:nvPr>
        </p:nvSpPr>
        <p:spPr/>
        <p:txBody>
          <a:bodyPr/>
          <a:lstStyle/>
          <a:p>
            <a:pPr algn="ctr"/>
            <a:r>
              <a:rPr lang="ar-SA" b="1" dirty="0" smtClean="0">
                <a:solidFill>
                  <a:srgbClr val="FFFF00"/>
                </a:solidFill>
                <a:cs typeface="AGA Furat Regular" pitchFamily="2" charset="-78"/>
              </a:rPr>
              <a:t>نشاط (2)</a:t>
            </a:r>
            <a:endParaRPr lang="ar-SA" dirty="0"/>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عنصر نائب لرقم الشريحة 5"/>
          <p:cNvSpPr>
            <a:spLocks noGrp="1"/>
          </p:cNvSpPr>
          <p:nvPr>
            <p:ph type="sldNum" sz="quarter" idx="12"/>
          </p:nvPr>
        </p:nvSpPr>
        <p:spPr/>
        <p:txBody>
          <a:bodyPr/>
          <a:lstStyle/>
          <a:p>
            <a:pPr>
              <a:defRPr/>
            </a:pPr>
            <a:fld id="{A5764C7E-E560-40D8-A8F5-054BE3A09D43}" type="slidenum">
              <a:rPr lang="ar-SA"/>
              <a:pPr>
                <a:defRPr/>
              </a:pPr>
              <a:t>35</a:t>
            </a:fld>
            <a:endParaRPr lang="en-US"/>
          </a:p>
        </p:txBody>
      </p:sp>
      <p:sp>
        <p:nvSpPr>
          <p:cNvPr id="1582082" name="Rectangle 2"/>
          <p:cNvSpPr>
            <a:spLocks noGrp="1" noChangeArrowheads="1"/>
          </p:cNvSpPr>
          <p:nvPr>
            <p:ph type="body" idx="1"/>
          </p:nvPr>
        </p:nvSpPr>
        <p:spPr>
          <a:xfrm>
            <a:off x="527052" y="1165225"/>
            <a:ext cx="11281833" cy="5075238"/>
          </a:xfrm>
        </p:spPr>
        <p:txBody>
          <a:bodyPr>
            <a:normAutofit/>
          </a:bodyPr>
          <a:lstStyle/>
          <a:p>
            <a:pPr algn="ctr" eaLnBrk="1" hangingPunct="1">
              <a:lnSpc>
                <a:spcPct val="90000"/>
              </a:lnSpc>
              <a:buFont typeface="Wingdings" pitchFamily="2" charset="2"/>
              <a:buNone/>
              <a:defRPr/>
            </a:pPr>
            <a:endParaRPr lang="ar-SA" sz="3200" dirty="0" smtClean="0">
              <a:solidFill>
                <a:srgbClr val="0000FF"/>
              </a:solidFill>
              <a:effectLst>
                <a:outerShdw blurRad="38100" dist="38100" dir="2700000" algn="tl">
                  <a:srgbClr val="000000"/>
                </a:outerShdw>
              </a:effectLst>
              <a:sym typeface="AGA Arabesque" pitchFamily="2" charset="2"/>
            </a:endParaRPr>
          </a:p>
          <a:p>
            <a:pPr marL="914400" indent="-914400" algn="ctr" eaLnBrk="1" hangingPunct="1">
              <a:lnSpc>
                <a:spcPct val="90000"/>
              </a:lnSpc>
              <a:buFont typeface="Wingdings" pitchFamily="2" charset="2"/>
              <a:buNone/>
              <a:defRPr/>
            </a:pPr>
            <a:endParaRPr lang="ar-SA" sz="3200" b="1" dirty="0" smtClean="0">
              <a:solidFill>
                <a:srgbClr val="0000FF"/>
              </a:solidFill>
            </a:endParaRPr>
          </a:p>
          <a:p>
            <a:pPr marL="914400" indent="-914400" algn="ctr" eaLnBrk="1" hangingPunct="1">
              <a:lnSpc>
                <a:spcPct val="90000"/>
              </a:lnSpc>
              <a:buFont typeface="Wingdings" pitchFamily="2" charset="2"/>
              <a:buNone/>
              <a:defRPr/>
            </a:pPr>
            <a:endParaRPr lang="ar-SA" sz="3200" b="1" dirty="0" smtClean="0">
              <a:solidFill>
                <a:srgbClr val="0000FF"/>
              </a:solidFill>
            </a:endParaRPr>
          </a:p>
          <a:p>
            <a:pPr marL="914400" indent="-914400" algn="ctr" eaLnBrk="1" hangingPunct="1">
              <a:lnSpc>
                <a:spcPct val="90000"/>
              </a:lnSpc>
              <a:buFont typeface="Wingdings" pitchFamily="2" charset="2"/>
              <a:buNone/>
              <a:defRPr/>
            </a:pPr>
            <a:r>
              <a:rPr lang="ar-SA" sz="3200" b="1" dirty="0" smtClean="0">
                <a:solidFill>
                  <a:srgbClr val="0000FF"/>
                </a:solidFill>
              </a:rPr>
              <a:t> </a:t>
            </a:r>
            <a:r>
              <a:rPr lang="ar-SA" sz="3200" b="1" dirty="0" smtClean="0">
                <a:solidFill>
                  <a:srgbClr val="9900CC"/>
                </a:solidFill>
              </a:rPr>
              <a:t>معنى (</a:t>
            </a:r>
            <a:r>
              <a:rPr lang="ar-SA" sz="3200" b="1" dirty="0" smtClean="0">
                <a:solidFill>
                  <a:srgbClr val="C00000"/>
                </a:solidFill>
              </a:rPr>
              <a:t>غضا</a:t>
            </a:r>
            <a:r>
              <a:rPr lang="ar-SA" sz="3200" b="1" dirty="0" smtClean="0">
                <a:solidFill>
                  <a:srgbClr val="9900CC"/>
                </a:solidFill>
              </a:rPr>
              <a:t>): </a:t>
            </a:r>
            <a:r>
              <a:rPr lang="ar-SA" sz="3200" b="1" dirty="0" err="1" smtClean="0">
                <a:solidFill>
                  <a:srgbClr val="9900CC"/>
                </a:solidFill>
              </a:rPr>
              <a:t>الغَضِيضُ</a:t>
            </a:r>
            <a:r>
              <a:rPr lang="ar-SA" sz="3200" b="1" dirty="0" smtClean="0">
                <a:solidFill>
                  <a:srgbClr val="9900CC"/>
                </a:solidFill>
              </a:rPr>
              <a:t>: الطَّرِيُّ " من كُلِّ شَيْءٍ .</a:t>
            </a:r>
          </a:p>
          <a:p>
            <a:pPr marL="914400" indent="-914400" algn="ctr" eaLnBrk="1" hangingPunct="1">
              <a:lnSpc>
                <a:spcPct val="90000"/>
              </a:lnSpc>
              <a:buFont typeface="Wingdings" pitchFamily="2" charset="2"/>
              <a:buNone/>
              <a:defRPr/>
            </a:pPr>
            <a:r>
              <a:rPr lang="ar-SA" sz="3200" b="1" dirty="0" err="1" smtClean="0">
                <a:solidFill>
                  <a:srgbClr val="C00000"/>
                </a:solidFill>
              </a:rPr>
              <a:t>الغَضِيضُ</a:t>
            </a:r>
            <a:r>
              <a:rPr lang="ar-SA" sz="3200" b="1" dirty="0" smtClean="0">
                <a:solidFill>
                  <a:srgbClr val="9900CC"/>
                </a:solidFill>
              </a:rPr>
              <a:t>: " الطَّلْعُ النَّاعِمُ " حِينَ يَبْدُو  </a:t>
            </a:r>
          </a:p>
          <a:p>
            <a:pPr marL="914400" indent="-914400" algn="ctr" eaLnBrk="1" hangingPunct="1">
              <a:lnSpc>
                <a:spcPct val="90000"/>
              </a:lnSpc>
              <a:buFont typeface="Wingdings" pitchFamily="2" charset="2"/>
              <a:buNone/>
              <a:defRPr/>
            </a:pPr>
            <a:endParaRPr lang="ar-SA" sz="3200" b="1" dirty="0" smtClean="0">
              <a:solidFill>
                <a:srgbClr val="C00000"/>
              </a:solidFill>
            </a:endParaRPr>
          </a:p>
          <a:p>
            <a:pPr marL="914400" indent="-914400" algn="ctr" eaLnBrk="1" hangingPunct="1">
              <a:lnSpc>
                <a:spcPct val="90000"/>
              </a:lnSpc>
              <a:buFont typeface="Wingdings" pitchFamily="2" charset="2"/>
              <a:buNone/>
              <a:defRPr/>
            </a:pPr>
            <a:r>
              <a:rPr lang="ar-SA" sz="3200" b="1" dirty="0" smtClean="0">
                <a:solidFill>
                  <a:srgbClr val="C00000"/>
                </a:solidFill>
              </a:rPr>
              <a:t>وهذا يعني أن تكون القراءة </a:t>
            </a:r>
          </a:p>
          <a:p>
            <a:pPr marL="914400" indent="-914400" algn="ctr" eaLnBrk="1" hangingPunct="1">
              <a:lnSpc>
                <a:spcPct val="90000"/>
              </a:lnSpc>
              <a:buFont typeface="Wingdings" pitchFamily="2" charset="2"/>
              <a:buNone/>
              <a:defRPr/>
            </a:pPr>
            <a:r>
              <a:rPr lang="ar-SA" sz="3200" b="1" dirty="0" smtClean="0">
                <a:solidFill>
                  <a:srgbClr val="008000"/>
                </a:solidFill>
              </a:rPr>
              <a:t>سهلة حلوة عذبة مؤثرة</a:t>
            </a:r>
          </a:p>
        </p:txBody>
      </p:sp>
      <p:sp>
        <p:nvSpPr>
          <p:cNvPr id="5" name="عنوان 4"/>
          <p:cNvSpPr>
            <a:spLocks noGrp="1"/>
          </p:cNvSpPr>
          <p:nvPr>
            <p:ph type="title"/>
          </p:nvPr>
        </p:nvSpPr>
        <p:spPr/>
        <p:txBody>
          <a:bodyPr/>
          <a:lstStyle/>
          <a:p>
            <a:pPr algn="ctr"/>
            <a:r>
              <a:rPr lang="ar-SA" b="1" dirty="0" smtClean="0">
                <a:solidFill>
                  <a:srgbClr val="FFFF00"/>
                </a:solidFill>
                <a:cs typeface="AGA Furat Regular" pitchFamily="2" charset="-78"/>
              </a:rPr>
              <a:t>كيفية قراءة القرآن غضا طريا (2)</a:t>
            </a:r>
            <a:endParaRPr lang="ar-SA" dirty="0"/>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عنصر نائب لرقم الشريحة 5"/>
          <p:cNvSpPr>
            <a:spLocks noGrp="1"/>
          </p:cNvSpPr>
          <p:nvPr>
            <p:ph type="sldNum" sz="quarter" idx="12"/>
          </p:nvPr>
        </p:nvSpPr>
        <p:spPr/>
        <p:txBody>
          <a:bodyPr/>
          <a:lstStyle/>
          <a:p>
            <a:pPr>
              <a:defRPr/>
            </a:pPr>
            <a:fld id="{271EB91D-8943-4216-87CD-FF212E8E4369}" type="slidenum">
              <a:rPr lang="ar-SA"/>
              <a:pPr>
                <a:defRPr/>
              </a:pPr>
              <a:t>36</a:t>
            </a:fld>
            <a:endParaRPr lang="en-US"/>
          </a:p>
        </p:txBody>
      </p:sp>
      <p:sp>
        <p:nvSpPr>
          <p:cNvPr id="1526786" name="Rectangle 2"/>
          <p:cNvSpPr>
            <a:spLocks noGrp="1" noChangeArrowheads="1"/>
          </p:cNvSpPr>
          <p:nvPr>
            <p:ph type="body" idx="1"/>
          </p:nvPr>
        </p:nvSpPr>
        <p:spPr>
          <a:xfrm>
            <a:off x="527053" y="1238251"/>
            <a:ext cx="9995372" cy="4633913"/>
          </a:xfrm>
        </p:spPr>
        <p:txBody>
          <a:bodyPr>
            <a:noAutofit/>
          </a:bodyPr>
          <a:lstStyle/>
          <a:p>
            <a:pPr eaLnBrk="1" hangingPunct="1">
              <a:lnSpc>
                <a:spcPct val="90000"/>
              </a:lnSpc>
              <a:buFont typeface="Wingdings" pitchFamily="2" charset="2"/>
              <a:buNone/>
              <a:defRPr/>
            </a:pPr>
            <a:endParaRPr lang="ar-SA" sz="2000" dirty="0" smtClean="0">
              <a:solidFill>
                <a:schemeClr val="folHlink"/>
              </a:solidFill>
              <a:effectLst>
                <a:outerShdw blurRad="38100" dist="38100" dir="2700000" algn="tl">
                  <a:srgbClr val="000000"/>
                </a:outerShdw>
              </a:effectLst>
              <a:cs typeface="mohammad bold art 1" pitchFamily="2" charset="-78"/>
            </a:endParaRPr>
          </a:p>
          <a:p>
            <a:pPr eaLnBrk="1" hangingPunct="1">
              <a:lnSpc>
                <a:spcPct val="90000"/>
              </a:lnSpc>
              <a:buFont typeface="Wingdings" pitchFamily="2" charset="2"/>
              <a:buNone/>
              <a:defRPr/>
            </a:pPr>
            <a:endParaRPr lang="ar-SA" sz="2000" dirty="0" smtClean="0">
              <a:solidFill>
                <a:schemeClr val="folHlink"/>
              </a:solidFill>
              <a:effectLst>
                <a:outerShdw blurRad="38100" dist="38100" dir="2700000" algn="tl">
                  <a:srgbClr val="000000"/>
                </a:outerShdw>
              </a:effectLst>
              <a:cs typeface="mohammad bold art 1" pitchFamily="2" charset="-78"/>
            </a:endParaRPr>
          </a:p>
          <a:p>
            <a:pPr eaLnBrk="1" hangingPunct="1">
              <a:lnSpc>
                <a:spcPct val="90000"/>
              </a:lnSpc>
              <a:buFont typeface="Wingdings" pitchFamily="2" charset="2"/>
              <a:buNone/>
              <a:defRPr/>
            </a:pPr>
            <a:endParaRPr lang="ar-SA" sz="1400" dirty="0" smtClean="0">
              <a:solidFill>
                <a:schemeClr val="folHlink"/>
              </a:solidFill>
              <a:effectLst>
                <a:outerShdw blurRad="38100" dist="38100" dir="2700000" algn="tl">
                  <a:srgbClr val="000000"/>
                </a:outerShdw>
              </a:effectLst>
              <a:cs typeface="mohammad bold art 1" pitchFamily="2" charset="-78"/>
            </a:endParaRPr>
          </a:p>
          <a:p>
            <a:pPr eaLnBrk="1" hangingPunct="1">
              <a:lnSpc>
                <a:spcPct val="90000"/>
              </a:lnSpc>
              <a:buFont typeface="Wingdings" pitchFamily="2" charset="2"/>
              <a:buNone/>
              <a:defRPr/>
            </a:pPr>
            <a:endParaRPr lang="ar-SA" sz="1600" dirty="0" smtClean="0">
              <a:solidFill>
                <a:schemeClr val="folHlink"/>
              </a:solidFill>
              <a:effectLst>
                <a:outerShdw blurRad="38100" dist="38100" dir="2700000" algn="tl">
                  <a:srgbClr val="000000"/>
                </a:outerShdw>
              </a:effectLst>
              <a:cs typeface="mohammad bold art 1" pitchFamily="2" charset="-78"/>
            </a:endParaRPr>
          </a:p>
          <a:p>
            <a:pPr eaLnBrk="1" hangingPunct="1">
              <a:lnSpc>
                <a:spcPct val="90000"/>
              </a:lnSpc>
              <a:buFont typeface="Wingdings" pitchFamily="2" charset="2"/>
              <a:buNone/>
              <a:defRPr/>
            </a:pPr>
            <a:r>
              <a:rPr lang="ar-SA" dirty="0" smtClean="0">
                <a:solidFill>
                  <a:schemeClr val="folHlink"/>
                </a:solidFill>
                <a:effectLst>
                  <a:outerShdw blurRad="38100" dist="38100" dir="2700000" algn="tl">
                    <a:srgbClr val="000000"/>
                  </a:outerShdw>
                </a:effectLst>
                <a:cs typeface="mohammad bold art 1" pitchFamily="2" charset="-78"/>
              </a:rPr>
              <a:t>	</a:t>
            </a:r>
            <a:r>
              <a:rPr lang="ar-SA" sz="3200" b="1" dirty="0" smtClean="0">
                <a:solidFill>
                  <a:srgbClr val="7030A0"/>
                </a:solidFill>
              </a:rPr>
              <a:t>قال أبو عمرو الداني رَحِمَهُ اللهُ: ليسَ التجويدُ </a:t>
            </a:r>
            <a:r>
              <a:rPr lang="ar-SA" sz="3200" b="1" dirty="0" err="1" smtClean="0">
                <a:solidFill>
                  <a:srgbClr val="7030A0"/>
                </a:solidFill>
              </a:rPr>
              <a:t>بتمــضيغ</a:t>
            </a:r>
            <a:r>
              <a:rPr lang="ar-SA" sz="3200" b="1" dirty="0" smtClean="0">
                <a:solidFill>
                  <a:srgbClr val="7030A0"/>
                </a:solidFill>
              </a:rPr>
              <a:t> اللِّــــسَان، ولا </a:t>
            </a:r>
            <a:r>
              <a:rPr lang="ar-SA" sz="3200" b="1" dirty="0" smtClean="0">
                <a:solidFill>
                  <a:srgbClr val="C00000"/>
                </a:solidFill>
              </a:rPr>
              <a:t>بتقعيرِ الفَمِ </a:t>
            </a:r>
            <a:r>
              <a:rPr lang="ar-SA" sz="3200" b="1" dirty="0" smtClean="0">
                <a:solidFill>
                  <a:srgbClr val="7030A0"/>
                </a:solidFill>
              </a:rPr>
              <a:t>ولا </a:t>
            </a:r>
            <a:r>
              <a:rPr lang="ar-SA" sz="3200" b="1" dirty="0" smtClean="0">
                <a:solidFill>
                  <a:srgbClr val="C00000"/>
                </a:solidFill>
              </a:rPr>
              <a:t>بتعويج</a:t>
            </a:r>
            <a:r>
              <a:rPr lang="ar-SA" sz="3200" b="1" dirty="0" smtClean="0">
                <a:solidFill>
                  <a:srgbClr val="7030A0"/>
                </a:solidFill>
              </a:rPr>
              <a:t> الفكّ، ولا </a:t>
            </a:r>
            <a:r>
              <a:rPr lang="ar-SA" sz="3200" b="1" dirty="0" err="1" smtClean="0">
                <a:solidFill>
                  <a:srgbClr val="7030A0"/>
                </a:solidFill>
              </a:rPr>
              <a:t>بترعيد</a:t>
            </a:r>
            <a:r>
              <a:rPr lang="ar-SA" sz="3200" b="1" dirty="0" smtClean="0">
                <a:solidFill>
                  <a:srgbClr val="7030A0"/>
                </a:solidFill>
              </a:rPr>
              <a:t> الصوتِ، ولا بتمطيط المشدد، ولا بتقطيع المَدِّ ولا </a:t>
            </a:r>
            <a:r>
              <a:rPr lang="ar-SA" sz="3200" b="1" dirty="0" err="1" smtClean="0">
                <a:solidFill>
                  <a:srgbClr val="7030A0"/>
                </a:solidFill>
              </a:rPr>
              <a:t>بتطنــين</a:t>
            </a:r>
            <a:r>
              <a:rPr lang="ar-SA" sz="3200" b="1" dirty="0" smtClean="0">
                <a:solidFill>
                  <a:srgbClr val="7030A0"/>
                </a:solidFill>
              </a:rPr>
              <a:t> </a:t>
            </a:r>
            <a:r>
              <a:rPr lang="ar-SA" sz="3200" b="1" dirty="0" err="1" smtClean="0">
                <a:solidFill>
                  <a:srgbClr val="7030A0"/>
                </a:solidFill>
              </a:rPr>
              <a:t>الغُنَّــات</a:t>
            </a:r>
            <a:r>
              <a:rPr lang="ar-SA" sz="3200" b="1" dirty="0" smtClean="0">
                <a:solidFill>
                  <a:srgbClr val="7030A0"/>
                </a:solidFill>
              </a:rPr>
              <a:t> ولا </a:t>
            </a:r>
            <a:r>
              <a:rPr lang="ar-SA" sz="3200" b="1" dirty="0" err="1" smtClean="0">
                <a:solidFill>
                  <a:srgbClr val="FF0000"/>
                </a:solidFill>
              </a:rPr>
              <a:t>بحصرَمة</a:t>
            </a:r>
            <a:r>
              <a:rPr lang="ar-SA" sz="3200" b="1" dirty="0" smtClean="0">
                <a:solidFill>
                  <a:srgbClr val="7030A0"/>
                </a:solidFill>
              </a:rPr>
              <a:t> الرَّاءات، </a:t>
            </a:r>
            <a:r>
              <a:rPr lang="ar-SA" sz="3200" b="1" dirty="0" smtClean="0">
                <a:solidFill>
                  <a:srgbClr val="C00000"/>
                </a:solidFill>
              </a:rPr>
              <a:t>قِراءةً تنفر </a:t>
            </a:r>
            <a:r>
              <a:rPr lang="ar-SA" sz="3200" b="1" dirty="0" smtClean="0">
                <a:solidFill>
                  <a:srgbClr val="7030A0"/>
                </a:solidFill>
              </a:rPr>
              <a:t>منها الطِباعُ، </a:t>
            </a:r>
            <a:r>
              <a:rPr lang="ar-SA" sz="3200" b="1" dirty="0" smtClean="0">
                <a:solidFill>
                  <a:srgbClr val="C00000"/>
                </a:solidFill>
              </a:rPr>
              <a:t>وتمُــــجُّها</a:t>
            </a:r>
            <a:r>
              <a:rPr lang="ar-SA" sz="3200" b="1" dirty="0" smtClean="0">
                <a:solidFill>
                  <a:srgbClr val="7030A0"/>
                </a:solidFill>
              </a:rPr>
              <a:t> القلوبُ والأسماعُ، بل القراءة السهلةُ، العذبةُ، الحلوة اللطيفة، التي لا </a:t>
            </a:r>
            <a:r>
              <a:rPr lang="ar-SA" sz="3200" b="1" dirty="0" smtClean="0">
                <a:solidFill>
                  <a:srgbClr val="C00000"/>
                </a:solidFill>
              </a:rPr>
              <a:t>مَضْغَ</a:t>
            </a:r>
            <a:r>
              <a:rPr lang="ar-SA" sz="3200" b="1" dirty="0" smtClean="0">
                <a:solidFill>
                  <a:srgbClr val="7030A0"/>
                </a:solidFill>
              </a:rPr>
              <a:t> فيها، ولا </a:t>
            </a:r>
            <a:r>
              <a:rPr lang="ar-SA" sz="3200" b="1" dirty="0" err="1" smtClean="0">
                <a:solidFill>
                  <a:srgbClr val="7030A0"/>
                </a:solidFill>
              </a:rPr>
              <a:t>لَوكَ</a:t>
            </a:r>
            <a:r>
              <a:rPr lang="ar-SA" sz="3200" b="1" dirty="0" smtClean="0">
                <a:solidFill>
                  <a:srgbClr val="7030A0"/>
                </a:solidFill>
              </a:rPr>
              <a:t> ولا </a:t>
            </a:r>
            <a:r>
              <a:rPr lang="ar-SA" sz="3200" b="1" dirty="0" smtClean="0">
                <a:solidFill>
                  <a:srgbClr val="C00000"/>
                </a:solidFill>
              </a:rPr>
              <a:t>تعَسُّفَ</a:t>
            </a:r>
            <a:r>
              <a:rPr lang="ar-SA" sz="3200" b="1" dirty="0" smtClean="0">
                <a:solidFill>
                  <a:srgbClr val="7030A0"/>
                </a:solidFill>
              </a:rPr>
              <a:t>، ولا </a:t>
            </a:r>
            <a:r>
              <a:rPr lang="ar-SA" sz="3200" b="1" dirty="0" smtClean="0">
                <a:solidFill>
                  <a:srgbClr val="C00000"/>
                </a:solidFill>
              </a:rPr>
              <a:t>تكلُّف</a:t>
            </a:r>
            <a:r>
              <a:rPr lang="ar-SA" sz="3200" b="1" dirty="0" smtClean="0">
                <a:solidFill>
                  <a:srgbClr val="7030A0"/>
                </a:solidFill>
              </a:rPr>
              <a:t>، ولا تصنُّعَ، ولا تنطُّعَ، ولا تخرج عن طباعِ العرب، وكلامِ الفصحاء بوجْهٍ من وجوه القراءاتِ والأداء. </a:t>
            </a:r>
            <a:r>
              <a:rPr lang="ar-SA" sz="3200" b="1" dirty="0" err="1" smtClean="0">
                <a:solidFill>
                  <a:srgbClr val="7030A0"/>
                </a:solidFill>
              </a:rPr>
              <a:t>اهـ</a:t>
            </a:r>
            <a:r>
              <a:rPr lang="ar-SA" sz="3200" b="1" dirty="0" smtClean="0">
                <a:solidFill>
                  <a:srgbClr val="7030A0"/>
                </a:solidFill>
              </a:rPr>
              <a:t> </a:t>
            </a:r>
            <a:r>
              <a:rPr lang="ar-SA" sz="3200" b="1" dirty="0" smtClean="0">
                <a:solidFill>
                  <a:schemeClr val="accent5">
                    <a:lumMod val="50000"/>
                  </a:schemeClr>
                </a:solidFill>
              </a:rPr>
              <a:t>النشر: </a:t>
            </a:r>
            <a:r>
              <a:rPr lang="ar-SA" sz="3200" b="1" dirty="0" err="1" smtClean="0">
                <a:solidFill>
                  <a:schemeClr val="accent5">
                    <a:lumMod val="50000"/>
                  </a:schemeClr>
                </a:solidFill>
              </a:rPr>
              <a:t>ج</a:t>
            </a:r>
            <a:r>
              <a:rPr lang="ar-SA" sz="3200" b="1" dirty="0" smtClean="0">
                <a:solidFill>
                  <a:schemeClr val="accent5">
                    <a:lumMod val="50000"/>
                  </a:schemeClr>
                </a:solidFill>
              </a:rPr>
              <a:t>/1/ 211</a:t>
            </a:r>
            <a:endParaRPr lang="ar-SA" b="1" dirty="0" smtClean="0">
              <a:solidFill>
                <a:schemeClr val="accent5">
                  <a:lumMod val="50000"/>
                </a:schemeClr>
              </a:solidFill>
            </a:endParaRPr>
          </a:p>
        </p:txBody>
      </p:sp>
      <p:sp>
        <p:nvSpPr>
          <p:cNvPr id="55302" name="Oval 7"/>
          <p:cNvSpPr>
            <a:spLocks noChangeArrowheads="1"/>
          </p:cNvSpPr>
          <p:nvPr/>
        </p:nvSpPr>
        <p:spPr bwMode="auto">
          <a:xfrm>
            <a:off x="9745134" y="441325"/>
            <a:ext cx="1246717" cy="719138"/>
          </a:xfrm>
          <a:prstGeom prst="ellipse">
            <a:avLst/>
          </a:prstGeom>
          <a:solidFill>
            <a:srgbClr val="99CC00"/>
          </a:solidFill>
          <a:ln w="9525">
            <a:solidFill>
              <a:schemeClr val="tx1"/>
            </a:solidFill>
            <a:round/>
            <a:headEnd/>
            <a:tailEnd/>
          </a:ln>
        </p:spPr>
        <p:txBody>
          <a:bodyPr wrap="none" anchor="ctr"/>
          <a:lstStyle/>
          <a:p>
            <a:pPr algn="ctr"/>
            <a:r>
              <a:rPr lang="ar-SA" sz="6600">
                <a:cs typeface="mohammad bold art 1" pitchFamily="2" charset="-78"/>
              </a:rPr>
              <a:t>1</a:t>
            </a:r>
            <a:endParaRPr lang="en-US" sz="6600">
              <a:cs typeface="mohammad bold art 1" pitchFamily="2" charset="-78"/>
            </a:endParaRPr>
          </a:p>
        </p:txBody>
      </p:sp>
      <p:sp>
        <p:nvSpPr>
          <p:cNvPr id="7" name="عنوان 6"/>
          <p:cNvSpPr>
            <a:spLocks noGrp="1"/>
          </p:cNvSpPr>
          <p:nvPr>
            <p:ph type="title"/>
          </p:nvPr>
        </p:nvSpPr>
        <p:spPr/>
        <p:txBody>
          <a:bodyPr>
            <a:normAutofit/>
          </a:bodyPr>
          <a:lstStyle/>
          <a:p>
            <a:pPr algn="ctr"/>
            <a:r>
              <a:rPr lang="ar-SA" sz="4800" b="1" dirty="0" smtClean="0">
                <a:solidFill>
                  <a:srgbClr val="FFFF00"/>
                </a:solidFill>
                <a:cs typeface="Hesham Bold" pitchFamily="2" charset="-78"/>
              </a:rPr>
              <a:t>اقرأه غضًا طريًا</a:t>
            </a:r>
            <a:endParaRPr lang="ar-SA" sz="4800" b="1" dirty="0">
              <a:solidFill>
                <a:srgbClr val="FFFF00"/>
              </a:solidFill>
            </a:endParaRPr>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عنصر نائب لرقم الشريحة 5"/>
          <p:cNvSpPr>
            <a:spLocks noGrp="1"/>
          </p:cNvSpPr>
          <p:nvPr>
            <p:ph type="sldNum" sz="quarter" idx="12"/>
          </p:nvPr>
        </p:nvSpPr>
        <p:spPr/>
        <p:txBody>
          <a:bodyPr/>
          <a:lstStyle/>
          <a:p>
            <a:pPr>
              <a:defRPr/>
            </a:pPr>
            <a:fld id="{A5C372DA-1434-444E-AD65-B14D27A67D0A}" type="slidenum">
              <a:rPr lang="ar-SA"/>
              <a:pPr>
                <a:defRPr/>
              </a:pPr>
              <a:t>37</a:t>
            </a:fld>
            <a:endParaRPr lang="en-US"/>
          </a:p>
        </p:txBody>
      </p:sp>
      <p:sp>
        <p:nvSpPr>
          <p:cNvPr id="1582082" name="Rectangle 2"/>
          <p:cNvSpPr>
            <a:spLocks noGrp="1" noChangeArrowheads="1"/>
          </p:cNvSpPr>
          <p:nvPr>
            <p:ph type="body" idx="1"/>
          </p:nvPr>
        </p:nvSpPr>
        <p:spPr>
          <a:xfrm>
            <a:off x="527052" y="1165225"/>
            <a:ext cx="11281833" cy="5075238"/>
          </a:xfrm>
        </p:spPr>
        <p:txBody>
          <a:bodyPr/>
          <a:lstStyle/>
          <a:p>
            <a:pPr algn="ctr" eaLnBrk="1" hangingPunct="1">
              <a:lnSpc>
                <a:spcPct val="90000"/>
              </a:lnSpc>
              <a:buFont typeface="Wingdings" pitchFamily="2" charset="2"/>
              <a:buNone/>
              <a:defRPr/>
            </a:pPr>
            <a:endParaRPr lang="ar-SA" sz="4800" dirty="0" smtClean="0">
              <a:solidFill>
                <a:srgbClr val="0000FF"/>
              </a:solidFill>
              <a:effectLst>
                <a:outerShdw blurRad="38100" dist="38100" dir="2700000" algn="tl">
                  <a:srgbClr val="000000"/>
                </a:outerShdw>
              </a:effectLst>
              <a:sym typeface="AGA Arabesque" pitchFamily="2" charset="2"/>
            </a:endParaRPr>
          </a:p>
          <a:p>
            <a:pPr marL="914400" indent="-914400" eaLnBrk="1" hangingPunct="1">
              <a:lnSpc>
                <a:spcPct val="90000"/>
              </a:lnSpc>
              <a:buFont typeface="+mj-lt"/>
              <a:buAutoNum type="arabicPeriod"/>
              <a:defRPr/>
            </a:pPr>
            <a:endParaRPr lang="ar-SA" sz="4400" dirty="0" smtClean="0">
              <a:solidFill>
                <a:srgbClr val="0000FF"/>
              </a:solidFill>
              <a:effectLst>
                <a:outerShdw blurRad="38100" dist="38100" dir="2700000" algn="tl">
                  <a:srgbClr val="000000"/>
                </a:outerShdw>
              </a:effectLst>
              <a:sym typeface="AGA Arabesque" pitchFamily="2" charset="2"/>
            </a:endParaRPr>
          </a:p>
          <a:p>
            <a:pPr marL="914400" indent="-914400" eaLnBrk="1" hangingPunct="1">
              <a:lnSpc>
                <a:spcPct val="90000"/>
              </a:lnSpc>
              <a:buFont typeface="+mj-lt"/>
              <a:buAutoNum type="arabicPeriod"/>
              <a:defRPr/>
            </a:pPr>
            <a:endParaRPr lang="ar-SA" sz="4400" b="1" dirty="0" smtClean="0">
              <a:solidFill>
                <a:srgbClr val="0000FF"/>
              </a:solidFill>
            </a:endParaRPr>
          </a:p>
          <a:p>
            <a:pPr marL="914400" indent="-914400" algn="ctr" eaLnBrk="1" hangingPunct="1">
              <a:lnSpc>
                <a:spcPct val="90000"/>
              </a:lnSpc>
              <a:buNone/>
              <a:defRPr/>
            </a:pPr>
            <a:r>
              <a:rPr lang="ar-SA" sz="4400" b="1" dirty="0" smtClean="0">
                <a:solidFill>
                  <a:srgbClr val="0000FF"/>
                </a:solidFill>
              </a:rPr>
              <a:t>ما أدلة تحسين الأداء ؟</a:t>
            </a:r>
          </a:p>
        </p:txBody>
      </p:sp>
      <p:sp>
        <p:nvSpPr>
          <p:cNvPr id="7" name="عنوان 6"/>
          <p:cNvSpPr>
            <a:spLocks noGrp="1"/>
          </p:cNvSpPr>
          <p:nvPr>
            <p:ph type="title"/>
          </p:nvPr>
        </p:nvSpPr>
        <p:spPr/>
        <p:txBody>
          <a:bodyPr/>
          <a:lstStyle/>
          <a:p>
            <a:pPr algn="ctr"/>
            <a:r>
              <a:rPr lang="ar-SA" b="1" dirty="0" smtClean="0">
                <a:solidFill>
                  <a:srgbClr val="FFFF00"/>
                </a:solidFill>
                <a:cs typeface="AGA Furat Regular" pitchFamily="2" charset="-78"/>
              </a:rPr>
              <a:t>نشاط (3)</a:t>
            </a:r>
            <a:endParaRPr lang="ar-SA" dirty="0"/>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رقم الشريحة 5"/>
          <p:cNvSpPr>
            <a:spLocks noGrp="1"/>
          </p:cNvSpPr>
          <p:nvPr>
            <p:ph type="sldNum" sz="quarter" idx="12"/>
          </p:nvPr>
        </p:nvSpPr>
        <p:spPr/>
        <p:txBody>
          <a:bodyPr/>
          <a:lstStyle/>
          <a:p>
            <a:pPr>
              <a:defRPr/>
            </a:pPr>
            <a:fld id="{D197B259-AD37-45F6-8F35-D63D3CC1B9FB}" type="slidenum">
              <a:rPr lang="ar-SA"/>
              <a:pPr>
                <a:defRPr/>
              </a:pPr>
              <a:t>38</a:t>
            </a:fld>
            <a:endParaRPr lang="en-US"/>
          </a:p>
        </p:txBody>
      </p:sp>
      <p:sp>
        <p:nvSpPr>
          <p:cNvPr id="1482755" name="Rectangle 3"/>
          <p:cNvSpPr>
            <a:spLocks noGrp="1" noChangeArrowheads="1"/>
          </p:cNvSpPr>
          <p:nvPr>
            <p:ph type="body" idx="1"/>
          </p:nvPr>
        </p:nvSpPr>
        <p:spPr>
          <a:xfrm>
            <a:off x="497418" y="361951"/>
            <a:ext cx="9943119" cy="6207125"/>
          </a:xfrm>
        </p:spPr>
        <p:txBody>
          <a:bodyPr>
            <a:noAutofit/>
          </a:bodyPr>
          <a:lstStyle/>
          <a:p>
            <a:pPr algn="ctr" eaLnBrk="1" hangingPunct="1">
              <a:lnSpc>
                <a:spcPct val="80000"/>
              </a:lnSpc>
              <a:defRPr/>
            </a:pPr>
            <a:endParaRPr lang="ar-SA" sz="3200" b="1" dirty="0" smtClean="0">
              <a:solidFill>
                <a:srgbClr val="C00000"/>
              </a:solidFill>
            </a:endParaRPr>
          </a:p>
          <a:p>
            <a:pPr algn="ctr" eaLnBrk="1" hangingPunct="1">
              <a:lnSpc>
                <a:spcPct val="80000"/>
              </a:lnSpc>
              <a:defRPr/>
            </a:pPr>
            <a:r>
              <a:rPr lang="ar-SA" sz="3200" b="1" dirty="0" smtClean="0">
                <a:solidFill>
                  <a:srgbClr val="FFFF00"/>
                </a:solidFill>
              </a:rPr>
              <a:t>أدلة تحسين الأداء (3)</a:t>
            </a:r>
          </a:p>
          <a:p>
            <a:pPr algn="ctr" eaLnBrk="1" hangingPunct="1">
              <a:lnSpc>
                <a:spcPct val="80000"/>
              </a:lnSpc>
              <a:buFont typeface="Wingdings" pitchFamily="2" charset="2"/>
              <a:buNone/>
              <a:defRPr/>
            </a:pPr>
            <a:endParaRPr lang="ar-SA" sz="3200" b="1" dirty="0" smtClean="0">
              <a:solidFill>
                <a:srgbClr val="C00000"/>
              </a:solidFill>
            </a:endParaRPr>
          </a:p>
          <a:p>
            <a:pPr eaLnBrk="1" hangingPunct="1">
              <a:lnSpc>
                <a:spcPct val="80000"/>
              </a:lnSpc>
              <a:defRPr/>
            </a:pPr>
            <a:endParaRPr lang="ar-SA" sz="3200" b="1" dirty="0" smtClean="0">
              <a:solidFill>
                <a:srgbClr val="C00000"/>
              </a:solidFill>
            </a:endParaRPr>
          </a:p>
          <a:p>
            <a:pPr eaLnBrk="1" hangingPunct="1">
              <a:lnSpc>
                <a:spcPct val="80000"/>
              </a:lnSpc>
              <a:buNone/>
              <a:defRPr/>
            </a:pPr>
            <a:r>
              <a:rPr lang="ar-SA" sz="3200" b="1" dirty="0" smtClean="0">
                <a:solidFill>
                  <a:srgbClr val="C00000"/>
                </a:solidFill>
              </a:rPr>
              <a:t>عن أبي عثمان </a:t>
            </a:r>
            <a:r>
              <a:rPr lang="ar-SA" sz="3200" b="1" dirty="0" err="1" smtClean="0">
                <a:solidFill>
                  <a:srgbClr val="C00000"/>
                </a:solidFill>
              </a:rPr>
              <a:t>النهدي</a:t>
            </a:r>
            <a:r>
              <a:rPr lang="ar-SA" sz="3200" b="1" dirty="0" smtClean="0">
                <a:solidFill>
                  <a:srgbClr val="C00000"/>
                </a:solidFill>
              </a:rPr>
              <a:t> قال: صلى بنا ابن مسعود المغرب </a:t>
            </a:r>
            <a:r>
              <a:rPr lang="ar-SA" sz="3200" b="1" dirty="0" err="1" smtClean="0">
                <a:solidFill>
                  <a:srgbClr val="C00000"/>
                </a:solidFill>
              </a:rPr>
              <a:t>بـ</a:t>
            </a:r>
            <a:r>
              <a:rPr lang="ar-SA" sz="3200" b="1" dirty="0" smtClean="0">
                <a:solidFill>
                  <a:srgbClr val="C00000"/>
                </a:solidFill>
              </a:rPr>
              <a:t> </a:t>
            </a:r>
            <a:r>
              <a:rPr lang="en-US" sz="3200" b="1" dirty="0" smtClean="0">
                <a:solidFill>
                  <a:srgbClr val="C00000"/>
                </a:solidFill>
                <a:sym typeface="AGA Arabesque" pitchFamily="2" charset="2"/>
              </a:rPr>
              <a:t></a:t>
            </a:r>
            <a:r>
              <a:rPr lang="en-US" sz="3200" b="1" dirty="0" smtClean="0">
                <a:solidFill>
                  <a:srgbClr val="C00000"/>
                </a:solidFill>
              </a:rPr>
              <a:t> </a:t>
            </a:r>
            <a:r>
              <a:rPr lang="ar-SA" sz="3200" b="1" dirty="0" smtClean="0">
                <a:solidFill>
                  <a:srgbClr val="C00000"/>
                </a:solidFill>
              </a:rPr>
              <a:t>قُلْ هُوْ الله أَحَدٌ </a:t>
            </a:r>
            <a:r>
              <a:rPr lang="en-US" sz="3200" b="1" dirty="0" smtClean="0">
                <a:solidFill>
                  <a:srgbClr val="C00000"/>
                </a:solidFill>
                <a:sym typeface="AGA Arabesque" pitchFamily="2" charset="2"/>
              </a:rPr>
              <a:t></a:t>
            </a:r>
            <a:r>
              <a:rPr lang="ar-SA" sz="3200" b="1" dirty="0" smtClean="0">
                <a:solidFill>
                  <a:srgbClr val="C00000"/>
                </a:solidFill>
              </a:rPr>
              <a:t> </a:t>
            </a:r>
            <a:r>
              <a:rPr lang="ar-SA" sz="3200" b="1" dirty="0" err="1" smtClean="0">
                <a:solidFill>
                  <a:srgbClr val="0000FF"/>
                </a:solidFill>
              </a:rPr>
              <a:t>ووالله</a:t>
            </a:r>
            <a:r>
              <a:rPr lang="ar-SA" sz="3200" b="1" dirty="0" smtClean="0">
                <a:solidFill>
                  <a:srgbClr val="0000FF"/>
                </a:solidFill>
              </a:rPr>
              <a:t> لوددت أنه قرأ بسورة البقرة من حسن صوته وترتيله </a:t>
            </a:r>
            <a:r>
              <a:rPr lang="ar-SA" sz="3200" b="1" dirty="0" smtClean="0">
                <a:solidFill>
                  <a:srgbClr val="C00000"/>
                </a:solidFill>
              </a:rPr>
              <a:t>.</a:t>
            </a:r>
          </a:p>
          <a:p>
            <a:pPr eaLnBrk="1" hangingPunct="1">
              <a:lnSpc>
                <a:spcPct val="80000"/>
              </a:lnSpc>
              <a:buNone/>
              <a:defRPr/>
            </a:pPr>
            <a:endParaRPr lang="ar-SA" sz="3200" b="1" dirty="0" smtClean="0">
              <a:solidFill>
                <a:srgbClr val="C00000"/>
              </a:solidFill>
            </a:endParaRPr>
          </a:p>
          <a:p>
            <a:pPr eaLnBrk="1" hangingPunct="1">
              <a:lnSpc>
                <a:spcPct val="80000"/>
              </a:lnSpc>
              <a:buNone/>
              <a:defRPr/>
            </a:pPr>
            <a:r>
              <a:rPr lang="ar-SA" sz="3200" b="1" dirty="0" smtClean="0">
                <a:solidFill>
                  <a:srgbClr val="C00000"/>
                </a:solidFill>
              </a:rPr>
              <a:t>قَالَ ابْنُ الجزري: وهذه سنة الله تبارك وتعالى فيمن يقرأ القُرْءان مجوداً مصححًا كما أنزل </a:t>
            </a:r>
            <a:r>
              <a:rPr lang="ar-SA" sz="3200" b="1" dirty="0" err="1" smtClean="0">
                <a:solidFill>
                  <a:srgbClr val="0000FF"/>
                </a:solidFill>
              </a:rPr>
              <a:t>تلتذ</a:t>
            </a:r>
            <a:r>
              <a:rPr lang="ar-SA" sz="3200" b="1" dirty="0" smtClean="0">
                <a:solidFill>
                  <a:srgbClr val="0000FF"/>
                </a:solidFill>
              </a:rPr>
              <a:t> الأسماع بتلاوته</a:t>
            </a:r>
            <a:r>
              <a:rPr lang="ar-SA" sz="3200" b="1" dirty="0" smtClean="0">
                <a:solidFill>
                  <a:srgbClr val="C00000"/>
                </a:solidFill>
              </a:rPr>
              <a:t>، </a:t>
            </a:r>
            <a:r>
              <a:rPr lang="ar-SA" sz="3200" b="1" dirty="0" smtClean="0">
                <a:solidFill>
                  <a:srgbClr val="0000FF"/>
                </a:solidFill>
              </a:rPr>
              <a:t>وتخشع القلوب </a:t>
            </a:r>
            <a:r>
              <a:rPr lang="ar-SA" sz="3200" b="1" dirty="0" smtClean="0">
                <a:solidFill>
                  <a:srgbClr val="C00000"/>
                </a:solidFill>
              </a:rPr>
              <a:t>عند قراءته  ..</a:t>
            </a:r>
            <a:endParaRPr lang="en-US" sz="3200" b="1" dirty="0" smtClean="0">
              <a:solidFill>
                <a:srgbClr val="C00000"/>
              </a:solidFill>
            </a:endParaRPr>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عنصر نائب لرقم الشريحة 5"/>
          <p:cNvSpPr>
            <a:spLocks noGrp="1"/>
          </p:cNvSpPr>
          <p:nvPr>
            <p:ph type="sldNum" sz="quarter" idx="12"/>
          </p:nvPr>
        </p:nvSpPr>
        <p:spPr/>
        <p:txBody>
          <a:bodyPr/>
          <a:lstStyle/>
          <a:p>
            <a:pPr>
              <a:defRPr/>
            </a:pPr>
            <a:fld id="{0723761B-7929-4118-86DD-DC6EA8F686BE}" type="slidenum">
              <a:rPr lang="ar-SA"/>
              <a:pPr>
                <a:defRPr/>
              </a:pPr>
              <a:t>39</a:t>
            </a:fld>
            <a:endParaRPr lang="en-US"/>
          </a:p>
        </p:txBody>
      </p:sp>
      <p:sp>
        <p:nvSpPr>
          <p:cNvPr id="1582082" name="Rectangle 2"/>
          <p:cNvSpPr>
            <a:spLocks noGrp="1" noChangeArrowheads="1"/>
          </p:cNvSpPr>
          <p:nvPr>
            <p:ph type="body" idx="1"/>
          </p:nvPr>
        </p:nvSpPr>
        <p:spPr>
          <a:xfrm>
            <a:off x="527052" y="2784143"/>
            <a:ext cx="11281833" cy="3456320"/>
          </a:xfrm>
        </p:spPr>
        <p:txBody>
          <a:bodyPr>
            <a:normAutofit/>
          </a:bodyPr>
          <a:lstStyle/>
          <a:p>
            <a:pPr algn="ctr" eaLnBrk="1" hangingPunct="1">
              <a:lnSpc>
                <a:spcPct val="90000"/>
              </a:lnSpc>
              <a:buFont typeface="Wingdings" pitchFamily="2" charset="2"/>
              <a:buNone/>
              <a:defRPr/>
            </a:pPr>
            <a:endParaRPr lang="ar-SA" sz="4000" dirty="0" smtClean="0">
              <a:solidFill>
                <a:srgbClr val="9900FF"/>
              </a:solidFill>
              <a:effectLst>
                <a:outerShdw blurRad="38100" dist="38100" dir="2700000" algn="tl">
                  <a:srgbClr val="000000"/>
                </a:outerShdw>
              </a:effectLst>
              <a:sym typeface="AGA Arabesque" pitchFamily="2" charset="2"/>
            </a:endParaRPr>
          </a:p>
          <a:p>
            <a:pPr algn="ctr" eaLnBrk="1" hangingPunct="1">
              <a:lnSpc>
                <a:spcPct val="90000"/>
              </a:lnSpc>
              <a:buFont typeface="Wingdings" pitchFamily="2" charset="2"/>
              <a:buNone/>
              <a:defRPr/>
            </a:pPr>
            <a:r>
              <a:rPr lang="ar-SA" sz="4000" dirty="0" smtClean="0">
                <a:solidFill>
                  <a:srgbClr val="9900FF"/>
                </a:solidFill>
                <a:effectLst>
                  <a:outerShdw blurRad="38100" dist="38100" dir="2700000" algn="tl">
                    <a:srgbClr val="000000"/>
                  </a:outerShdw>
                </a:effectLst>
                <a:sym typeface="AGA Arabesque" pitchFamily="2" charset="2"/>
              </a:rPr>
              <a:t>كيف تقرأه غضا طريا </a:t>
            </a:r>
          </a:p>
          <a:p>
            <a:pPr algn="ctr" eaLnBrk="1" hangingPunct="1">
              <a:lnSpc>
                <a:spcPct val="90000"/>
              </a:lnSpc>
              <a:buFont typeface="Wingdings" pitchFamily="2" charset="2"/>
              <a:buNone/>
              <a:defRPr/>
            </a:pPr>
            <a:r>
              <a:rPr lang="ar-SA" sz="4000" dirty="0" smtClean="0">
                <a:solidFill>
                  <a:srgbClr val="C00000"/>
                </a:solidFill>
                <a:effectLst>
                  <a:outerShdw blurRad="38100" dist="38100" dir="2700000" algn="tl">
                    <a:srgbClr val="000000"/>
                  </a:outerShdw>
                </a:effectLst>
                <a:sym typeface="AGA Arabesque" pitchFamily="2" charset="2"/>
              </a:rPr>
              <a:t>ما الذي ينبغي عليك فعله حتى تحقق هذه القيمة؟</a:t>
            </a:r>
          </a:p>
          <a:p>
            <a:pPr algn="ctr" eaLnBrk="1" hangingPunct="1">
              <a:lnSpc>
                <a:spcPct val="90000"/>
              </a:lnSpc>
              <a:buFont typeface="Wingdings" pitchFamily="2" charset="2"/>
              <a:buNone/>
              <a:defRPr/>
            </a:pPr>
            <a:r>
              <a:rPr lang="ar-SA" sz="4000" dirty="0" smtClean="0">
                <a:solidFill>
                  <a:srgbClr val="9900FF"/>
                </a:solidFill>
                <a:effectLst>
                  <a:outerShdw blurRad="38100" dist="38100" dir="2700000" algn="tl">
                    <a:srgbClr val="000000"/>
                  </a:outerShdw>
                </a:effectLst>
                <a:sym typeface="AGA Arabesque" pitchFamily="2" charset="2"/>
              </a:rPr>
              <a:t>اضرب أمثلة؟</a:t>
            </a:r>
            <a:endParaRPr lang="ar-SA" sz="3600" b="1" dirty="0" smtClean="0">
              <a:solidFill>
                <a:srgbClr val="9900FF"/>
              </a:solidFill>
            </a:endParaRPr>
          </a:p>
        </p:txBody>
      </p:sp>
      <p:sp>
        <p:nvSpPr>
          <p:cNvPr id="56325" name="Oval 5"/>
          <p:cNvSpPr>
            <a:spLocks noChangeArrowheads="1"/>
          </p:cNvSpPr>
          <p:nvPr/>
        </p:nvSpPr>
        <p:spPr bwMode="auto">
          <a:xfrm>
            <a:off x="478367" y="6273801"/>
            <a:ext cx="2400300" cy="396875"/>
          </a:xfrm>
          <a:prstGeom prst="ellipse">
            <a:avLst/>
          </a:prstGeom>
          <a:solidFill>
            <a:schemeClr val="accent1"/>
          </a:solidFill>
          <a:ln w="9525">
            <a:solidFill>
              <a:schemeClr val="tx1"/>
            </a:solidFill>
            <a:round/>
            <a:headEnd/>
            <a:tailEnd/>
          </a:ln>
        </p:spPr>
        <p:txBody>
          <a:bodyPr wrap="none" anchor="ctr"/>
          <a:lstStyle/>
          <a:p>
            <a:pPr algn="ctr"/>
            <a:r>
              <a:rPr lang="ar-SA">
                <a:solidFill>
                  <a:srgbClr val="6600CC"/>
                </a:solidFill>
              </a:rPr>
              <a:t>أ/ جمال القرش</a:t>
            </a:r>
            <a:endParaRPr lang="en-US">
              <a:solidFill>
                <a:srgbClr val="6600CC"/>
              </a:solidFill>
            </a:endParaRPr>
          </a:p>
        </p:txBody>
      </p:sp>
      <p:sp>
        <p:nvSpPr>
          <p:cNvPr id="56326" name="Rectangle 6"/>
          <p:cNvSpPr>
            <a:spLocks noChangeArrowheads="1"/>
          </p:cNvSpPr>
          <p:nvPr/>
        </p:nvSpPr>
        <p:spPr bwMode="auto">
          <a:xfrm>
            <a:off x="4222751" y="6345239"/>
            <a:ext cx="4078816" cy="333375"/>
          </a:xfrm>
          <a:prstGeom prst="rect">
            <a:avLst/>
          </a:prstGeom>
          <a:solidFill>
            <a:schemeClr val="accent1">
              <a:alpha val="38039"/>
            </a:schemeClr>
          </a:solidFill>
          <a:ln w="9525">
            <a:solidFill>
              <a:schemeClr val="tx1"/>
            </a:solidFill>
            <a:miter lim="800000"/>
            <a:headEnd/>
            <a:tailEnd/>
          </a:ln>
        </p:spPr>
        <p:txBody>
          <a:bodyPr wrap="none" anchor="ctr"/>
          <a:lstStyle/>
          <a:p>
            <a:pPr algn="ctr"/>
            <a:r>
              <a:rPr lang="ar-SA" altLang="en-US" sz="2000" b="1">
                <a:solidFill>
                  <a:srgbClr val="6600CC"/>
                </a:solidFill>
              </a:rPr>
              <a:t>جوال  نفائس القرآن</a:t>
            </a:r>
            <a:r>
              <a:rPr lang="ar-SA" altLang="en-US" sz="2000" b="1">
                <a:solidFill>
                  <a:srgbClr val="00CC00"/>
                </a:solidFill>
              </a:rPr>
              <a:t>  </a:t>
            </a:r>
            <a:r>
              <a:rPr lang="ar-SA" altLang="en-US" sz="2000" b="1">
                <a:solidFill>
                  <a:srgbClr val="CC3300"/>
                </a:solidFill>
              </a:rPr>
              <a:t>800253</a:t>
            </a:r>
            <a:endParaRPr lang="en-US" sz="2000" b="1">
              <a:solidFill>
                <a:srgbClr val="CC3300"/>
              </a:solidFill>
            </a:endParaRPr>
          </a:p>
        </p:txBody>
      </p:sp>
      <p:sp>
        <p:nvSpPr>
          <p:cNvPr id="7" name="عنوان 6"/>
          <p:cNvSpPr>
            <a:spLocks noGrp="1"/>
          </p:cNvSpPr>
          <p:nvPr>
            <p:ph type="title"/>
          </p:nvPr>
        </p:nvSpPr>
        <p:spPr/>
        <p:txBody>
          <a:bodyPr/>
          <a:lstStyle/>
          <a:p>
            <a:pPr algn="ctr"/>
            <a:r>
              <a:rPr lang="ar-SA" b="1" dirty="0" smtClean="0">
                <a:solidFill>
                  <a:srgbClr val="FFFF00"/>
                </a:solidFill>
                <a:cs typeface="AGA Furat Regular" pitchFamily="2" charset="-78"/>
              </a:rPr>
              <a:t>نشاط (4)</a:t>
            </a:r>
            <a:endParaRPr lang="ar-SA" dirty="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786338" y="925506"/>
            <a:ext cx="9613861" cy="1080938"/>
          </a:xfrm>
        </p:spPr>
        <p:txBody>
          <a:bodyPr>
            <a:normAutofit/>
          </a:bodyPr>
          <a:lstStyle/>
          <a:p>
            <a:pPr indent="323850" algn="r">
              <a:defRPr/>
            </a:pPr>
            <a:r>
              <a:rPr lang="ar-SA" b="1" dirty="0">
                <a:cs typeface="AL-Mohanad" pitchFamily="2" charset="-78"/>
              </a:rPr>
              <a:t>الأهداف التفصيلية للبرنامج</a:t>
            </a:r>
            <a:r>
              <a:rPr lang="en-US" b="1" dirty="0">
                <a:cs typeface="AL-Mohanad" pitchFamily="2" charset="-78"/>
              </a:rPr>
              <a:t> </a:t>
            </a:r>
            <a:br>
              <a:rPr lang="en-US" b="1" dirty="0">
                <a:cs typeface="AL-Mohanad" pitchFamily="2" charset="-78"/>
              </a:rPr>
            </a:br>
            <a:r>
              <a:rPr lang="en-US" b="1" dirty="0">
                <a:cs typeface="AL-Mohanad" pitchFamily="2" charset="-78"/>
              </a:rPr>
              <a:t> </a:t>
            </a:r>
            <a:r>
              <a:rPr lang="ar-SA" b="1" dirty="0">
                <a:cs typeface="AL-Mohanad" pitchFamily="2" charset="-78"/>
              </a:rPr>
              <a:t>يتوقع من المعلم أن يكتسب الخبرات التالية :</a:t>
            </a:r>
            <a:endParaRPr lang="ar-SA" dirty="0"/>
          </a:p>
        </p:txBody>
      </p:sp>
      <p:sp>
        <p:nvSpPr>
          <p:cNvPr id="3" name="عنصر نائب للمحتوى 2"/>
          <p:cNvSpPr>
            <a:spLocks noGrp="1"/>
          </p:cNvSpPr>
          <p:nvPr>
            <p:ph idx="1"/>
          </p:nvPr>
        </p:nvSpPr>
        <p:spPr>
          <a:xfrm>
            <a:off x="786338" y="2006444"/>
            <a:ext cx="9708790" cy="4271526"/>
          </a:xfrm>
        </p:spPr>
        <p:txBody>
          <a:bodyPr>
            <a:noAutofit/>
          </a:bodyPr>
          <a:lstStyle/>
          <a:p>
            <a:pPr indent="323850">
              <a:buFont typeface="Times New Roman" pitchFamily="18" charset="0"/>
              <a:buAutoNum type="arabicPeriod"/>
              <a:defRPr/>
            </a:pPr>
            <a:endParaRPr lang="ar-SA" sz="2800" b="1" dirty="0" smtClean="0">
              <a:solidFill>
                <a:schemeClr val="accent5">
                  <a:lumMod val="50000"/>
                </a:schemeClr>
              </a:solidFill>
            </a:endParaRPr>
          </a:p>
          <a:p>
            <a:pPr indent="323850">
              <a:buFont typeface="Times New Roman" pitchFamily="18" charset="0"/>
              <a:buAutoNum type="arabicPeriod"/>
              <a:defRPr/>
            </a:pPr>
            <a:r>
              <a:rPr lang="ar-SA" sz="2800" b="1" dirty="0" smtClean="0">
                <a:solidFill>
                  <a:schemeClr val="accent5">
                    <a:lumMod val="50000"/>
                  </a:schemeClr>
                </a:solidFill>
              </a:rPr>
              <a:t>التربية </a:t>
            </a:r>
            <a:r>
              <a:rPr lang="ar-SA" sz="2800" b="1" dirty="0">
                <a:solidFill>
                  <a:schemeClr val="accent5">
                    <a:lumMod val="50000"/>
                  </a:schemeClr>
                </a:solidFill>
              </a:rPr>
              <a:t>الإيمانية  </a:t>
            </a:r>
            <a:endParaRPr lang="en-US" sz="2800" b="1" dirty="0">
              <a:solidFill>
                <a:schemeClr val="accent5">
                  <a:lumMod val="50000"/>
                </a:schemeClr>
              </a:solidFill>
            </a:endParaRPr>
          </a:p>
          <a:p>
            <a:pPr indent="323850">
              <a:buFont typeface="Times New Roman" pitchFamily="18" charset="0"/>
              <a:buAutoNum type="arabicPeriod"/>
              <a:defRPr/>
            </a:pPr>
            <a:r>
              <a:rPr lang="ar-SA" sz="2800" b="1" dirty="0">
                <a:solidFill>
                  <a:schemeClr val="accent5">
                    <a:lumMod val="50000"/>
                  </a:schemeClr>
                </a:solidFill>
              </a:rPr>
              <a:t>القراءة الأدائية المؤثرة  </a:t>
            </a:r>
          </a:p>
          <a:p>
            <a:pPr indent="323850">
              <a:buFont typeface="Times New Roman" pitchFamily="18" charset="0"/>
              <a:buAutoNum type="arabicPeriod"/>
              <a:defRPr/>
            </a:pPr>
            <a:r>
              <a:rPr lang="ar-SA" sz="2800" b="1" dirty="0">
                <a:solidFill>
                  <a:schemeClr val="accent5">
                    <a:lumMod val="50000"/>
                  </a:schemeClr>
                </a:solidFill>
              </a:rPr>
              <a:t>أسالـيب تحســـــين الأداء</a:t>
            </a:r>
          </a:p>
          <a:p>
            <a:pPr indent="323850">
              <a:buFont typeface="Times New Roman" pitchFamily="18" charset="0"/>
              <a:buAutoNum type="arabicPeriod"/>
              <a:defRPr/>
            </a:pPr>
            <a:r>
              <a:rPr lang="ar-SA" sz="2800" b="1" dirty="0">
                <a:solidFill>
                  <a:schemeClr val="accent5">
                    <a:lumMod val="50000"/>
                  </a:schemeClr>
                </a:solidFill>
              </a:rPr>
              <a:t>معرفة أسباب التكــلف وعلاجـه</a:t>
            </a:r>
          </a:p>
          <a:p>
            <a:pPr indent="323850">
              <a:buFont typeface="Times New Roman" pitchFamily="18" charset="0"/>
              <a:buAutoNum type="arabicPeriod"/>
              <a:defRPr/>
            </a:pPr>
            <a:r>
              <a:rPr lang="ar-SA" sz="2800" b="1" dirty="0">
                <a:solidFill>
                  <a:schemeClr val="accent5">
                    <a:lumMod val="50000"/>
                  </a:schemeClr>
                </a:solidFill>
              </a:rPr>
              <a:t>طريقة معرفة اسم السورة ودلالتها</a:t>
            </a:r>
          </a:p>
          <a:p>
            <a:pPr indent="323850">
              <a:buFont typeface="Times New Roman" pitchFamily="18" charset="0"/>
              <a:buAutoNum type="arabicPeriod"/>
              <a:defRPr/>
            </a:pPr>
            <a:r>
              <a:rPr lang="ar-SA" sz="2800" b="1" dirty="0">
                <a:solidFill>
                  <a:schemeClr val="accent5">
                    <a:lumMod val="50000"/>
                  </a:schemeClr>
                </a:solidFill>
              </a:rPr>
              <a:t>طريقة تدريس التفسير اللفظي للسور</a:t>
            </a:r>
          </a:p>
          <a:p>
            <a:pPr indent="323850">
              <a:buFont typeface="Times New Roman" pitchFamily="18" charset="0"/>
              <a:buAutoNum type="arabicPeriod"/>
              <a:defRPr/>
            </a:pPr>
            <a:r>
              <a:rPr lang="ar-SA" sz="2800" b="1" dirty="0">
                <a:solidFill>
                  <a:schemeClr val="accent5">
                    <a:lumMod val="50000"/>
                  </a:schemeClr>
                </a:solidFill>
              </a:rPr>
              <a:t>طريقة معرفة الوحدة الموضوعية للسـور</a:t>
            </a:r>
          </a:p>
          <a:p>
            <a:pPr indent="323850">
              <a:buFont typeface="Times New Roman" pitchFamily="18" charset="0"/>
              <a:buAutoNum type="arabicPeriod"/>
              <a:defRPr/>
            </a:pPr>
            <a:r>
              <a:rPr lang="ar-SA" sz="2800" b="1" dirty="0">
                <a:solidFill>
                  <a:schemeClr val="accent5">
                    <a:lumMod val="50000"/>
                  </a:schemeClr>
                </a:solidFill>
              </a:rPr>
              <a:t>بعض الأساليب النبوية في تعليم القرآن الكريم </a:t>
            </a:r>
            <a:endParaRPr lang="en-US" sz="2800" b="1" dirty="0">
              <a:solidFill>
                <a:schemeClr val="accent5">
                  <a:lumMod val="50000"/>
                </a:schemeClr>
              </a:solidFill>
            </a:endParaRPr>
          </a:p>
          <a:p>
            <a:endParaRPr lang="ar-SA" sz="2800" b="1" dirty="0">
              <a:solidFill>
                <a:schemeClr val="accent5">
                  <a:lumMod val="50000"/>
                </a:schemeClr>
              </a:solidFill>
            </a:endParaRPr>
          </a:p>
        </p:txBody>
      </p:sp>
      <p:sp>
        <p:nvSpPr>
          <p:cNvPr id="4" name="عنصر نائب لرقم الشريحة 5"/>
          <p:cNvSpPr>
            <a:spLocks noGrp="1"/>
          </p:cNvSpPr>
          <p:nvPr>
            <p:ph type="sldNum" sz="quarter" idx="12"/>
          </p:nvPr>
        </p:nvSpPr>
        <p:spPr>
          <a:xfrm>
            <a:off x="10729455" y="753227"/>
            <a:ext cx="1154151" cy="1090789"/>
          </a:xfrm>
        </p:spPr>
        <p:txBody>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fld id="{E1983357-F9A8-4C12-B0FF-63FA4A828908}" type="slidenum">
              <a:rPr lang="ar-SA" altLang="ar-SA"/>
              <a:pPr eaLnBrk="1" hangingPunct="1"/>
              <a:t>4</a:t>
            </a:fld>
            <a:endParaRPr lang="en-US" altLang="ar-SA" dirty="0"/>
          </a:p>
        </p:txBody>
      </p:sp>
    </p:spTree>
    <p:extLst>
      <p:ext uri="{BB962C8B-B14F-4D97-AF65-F5344CB8AC3E}">
        <p14:creationId xmlns:p14="http://schemas.microsoft.com/office/powerpoint/2010/main" xmlns="" val="225421931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عنصر نائب لرقم الشريحة 5"/>
          <p:cNvSpPr>
            <a:spLocks noGrp="1"/>
          </p:cNvSpPr>
          <p:nvPr>
            <p:ph type="sldNum" sz="quarter" idx="12"/>
          </p:nvPr>
        </p:nvSpPr>
        <p:spPr/>
        <p:txBody>
          <a:bodyPr/>
          <a:lstStyle/>
          <a:p>
            <a:pPr>
              <a:defRPr/>
            </a:pPr>
            <a:fld id="{0723761B-7929-4118-86DD-DC6EA8F686BE}" type="slidenum">
              <a:rPr lang="ar-SA"/>
              <a:pPr>
                <a:defRPr/>
              </a:pPr>
              <a:t>40</a:t>
            </a:fld>
            <a:endParaRPr lang="en-US"/>
          </a:p>
        </p:txBody>
      </p:sp>
      <p:sp>
        <p:nvSpPr>
          <p:cNvPr id="1582082" name="Rectangle 2"/>
          <p:cNvSpPr>
            <a:spLocks noGrp="1" noChangeArrowheads="1"/>
          </p:cNvSpPr>
          <p:nvPr>
            <p:ph type="body" idx="1"/>
          </p:nvPr>
        </p:nvSpPr>
        <p:spPr>
          <a:xfrm>
            <a:off x="527053" y="1165225"/>
            <a:ext cx="9872542" cy="5075238"/>
          </a:xfrm>
        </p:spPr>
        <p:txBody>
          <a:bodyPr>
            <a:normAutofit fontScale="92500" lnSpcReduction="10000"/>
          </a:bodyPr>
          <a:lstStyle/>
          <a:p>
            <a:pPr algn="ctr" eaLnBrk="1" hangingPunct="1">
              <a:lnSpc>
                <a:spcPct val="90000"/>
              </a:lnSpc>
              <a:buFont typeface="Wingdings" pitchFamily="2" charset="2"/>
              <a:buNone/>
              <a:defRPr/>
            </a:pPr>
            <a:endParaRPr lang="ar-SA" sz="3600" dirty="0" smtClean="0">
              <a:solidFill>
                <a:srgbClr val="C00000"/>
              </a:solidFill>
              <a:effectLst>
                <a:outerShdw blurRad="38100" dist="38100" dir="2700000" algn="tl">
                  <a:srgbClr val="000000"/>
                </a:outerShdw>
              </a:effectLst>
              <a:sym typeface="AGA Arabesque" pitchFamily="2" charset="2"/>
            </a:endParaRPr>
          </a:p>
          <a:p>
            <a:pPr algn="ctr" eaLnBrk="1" hangingPunct="1">
              <a:lnSpc>
                <a:spcPct val="90000"/>
              </a:lnSpc>
              <a:buFont typeface="Wingdings" pitchFamily="2" charset="2"/>
              <a:buNone/>
              <a:defRPr/>
            </a:pPr>
            <a:endParaRPr lang="ar-SA" sz="3200" dirty="0" smtClean="0">
              <a:solidFill>
                <a:srgbClr val="C00000"/>
              </a:solidFill>
              <a:effectLst>
                <a:outerShdw blurRad="38100" dist="38100" dir="2700000" algn="tl">
                  <a:srgbClr val="000000"/>
                </a:outerShdw>
              </a:effectLst>
              <a:sym typeface="AGA Arabesque" pitchFamily="2" charset="2"/>
            </a:endParaRPr>
          </a:p>
          <a:p>
            <a:pPr marL="914400" indent="-914400" eaLnBrk="1" hangingPunct="1">
              <a:lnSpc>
                <a:spcPct val="90000"/>
              </a:lnSpc>
              <a:buFont typeface="+mj-lt"/>
              <a:buAutoNum type="arabicPeriod"/>
              <a:defRPr/>
            </a:pPr>
            <a:endParaRPr lang="ar-SA" sz="2200" b="1" dirty="0" smtClean="0">
              <a:solidFill>
                <a:srgbClr val="C00000"/>
              </a:solidFill>
            </a:endParaRPr>
          </a:p>
          <a:p>
            <a:pPr marL="914400" indent="-914400" eaLnBrk="1" hangingPunct="1">
              <a:lnSpc>
                <a:spcPct val="90000"/>
              </a:lnSpc>
              <a:buFont typeface="+mj-lt"/>
              <a:buAutoNum type="arabicPeriod"/>
              <a:defRPr/>
            </a:pPr>
            <a:r>
              <a:rPr lang="ar-SA" sz="3600" b="1" dirty="0" smtClean="0">
                <a:solidFill>
                  <a:srgbClr val="C00000"/>
                </a:solidFill>
              </a:rPr>
              <a:t>مراعيا، لحروفه</a:t>
            </a:r>
          </a:p>
          <a:p>
            <a:pPr marL="914400" indent="-914400" eaLnBrk="1" hangingPunct="1">
              <a:lnSpc>
                <a:spcPct val="90000"/>
              </a:lnSpc>
              <a:buFont typeface="+mj-lt"/>
              <a:buAutoNum type="arabicPeriod"/>
              <a:defRPr/>
            </a:pPr>
            <a:r>
              <a:rPr lang="ar-SA" sz="3600" b="1" dirty="0" smtClean="0">
                <a:solidFill>
                  <a:srgbClr val="C00000"/>
                </a:solidFill>
              </a:rPr>
              <a:t>مراعيا لحركاته</a:t>
            </a:r>
          </a:p>
          <a:p>
            <a:pPr marL="914400" indent="-914400" eaLnBrk="1" hangingPunct="1">
              <a:lnSpc>
                <a:spcPct val="90000"/>
              </a:lnSpc>
              <a:buFont typeface="+mj-lt"/>
              <a:buAutoNum type="arabicPeriod"/>
              <a:defRPr/>
            </a:pPr>
            <a:r>
              <a:rPr lang="ar-SA" sz="3600" b="1" dirty="0" smtClean="0">
                <a:solidFill>
                  <a:srgbClr val="C00000"/>
                </a:solidFill>
              </a:rPr>
              <a:t>مراعيا تجويده</a:t>
            </a:r>
          </a:p>
          <a:p>
            <a:pPr marL="914400" indent="-914400" eaLnBrk="1" hangingPunct="1">
              <a:lnSpc>
                <a:spcPct val="90000"/>
              </a:lnSpc>
              <a:buFont typeface="+mj-lt"/>
              <a:buAutoNum type="arabicPeriod"/>
              <a:defRPr/>
            </a:pPr>
            <a:r>
              <a:rPr lang="ar-SA" sz="3600" b="1" dirty="0" smtClean="0">
                <a:solidFill>
                  <a:srgbClr val="C00000"/>
                </a:solidFill>
              </a:rPr>
              <a:t>بعيدة عن التكلف</a:t>
            </a:r>
          </a:p>
          <a:p>
            <a:pPr marL="914400" indent="-914400" eaLnBrk="1" hangingPunct="1">
              <a:lnSpc>
                <a:spcPct val="90000"/>
              </a:lnSpc>
              <a:buFont typeface="+mj-lt"/>
              <a:buAutoNum type="arabicPeriod"/>
              <a:defRPr/>
            </a:pPr>
            <a:r>
              <a:rPr lang="ar-SA" sz="3600" b="1" dirty="0" smtClean="0">
                <a:solidFill>
                  <a:srgbClr val="C00000"/>
                </a:solidFill>
              </a:rPr>
              <a:t>بطلاقة وسهولة</a:t>
            </a:r>
          </a:p>
          <a:p>
            <a:pPr marL="914400" indent="-914400" eaLnBrk="1" hangingPunct="1">
              <a:lnSpc>
                <a:spcPct val="90000"/>
              </a:lnSpc>
              <a:buFont typeface="+mj-lt"/>
              <a:buAutoNum type="arabicPeriod"/>
              <a:defRPr/>
            </a:pPr>
            <a:r>
              <a:rPr lang="ar-SA" sz="3600" b="1" dirty="0" smtClean="0">
                <a:solidFill>
                  <a:srgbClr val="C00000"/>
                </a:solidFill>
              </a:rPr>
              <a:t>بحسن صوت</a:t>
            </a:r>
          </a:p>
          <a:p>
            <a:pPr marL="914400" indent="-914400">
              <a:buFont typeface="+mj-lt"/>
              <a:buAutoNum type="arabicPeriod"/>
              <a:defRPr/>
            </a:pPr>
            <a:r>
              <a:rPr lang="ar-SA" sz="3600" b="1" dirty="0" smtClean="0">
                <a:solidFill>
                  <a:srgbClr val="C00000"/>
                </a:solidFill>
              </a:rPr>
              <a:t>قراءة مؤثرة</a:t>
            </a:r>
          </a:p>
          <a:p>
            <a:pPr marL="914400" indent="-914400" eaLnBrk="1" hangingPunct="1">
              <a:lnSpc>
                <a:spcPct val="90000"/>
              </a:lnSpc>
              <a:buFont typeface="+mj-lt"/>
              <a:buAutoNum type="arabicPeriod"/>
              <a:defRPr/>
            </a:pPr>
            <a:endParaRPr lang="ar-SA" sz="3600" b="1" dirty="0" smtClean="0">
              <a:solidFill>
                <a:srgbClr val="C00000"/>
              </a:solidFill>
            </a:endParaRPr>
          </a:p>
        </p:txBody>
      </p:sp>
      <p:sp>
        <p:nvSpPr>
          <p:cNvPr id="7" name="عنوان 6"/>
          <p:cNvSpPr>
            <a:spLocks noGrp="1"/>
          </p:cNvSpPr>
          <p:nvPr>
            <p:ph type="title"/>
          </p:nvPr>
        </p:nvSpPr>
        <p:spPr/>
        <p:txBody>
          <a:bodyPr/>
          <a:lstStyle/>
          <a:p>
            <a:pPr algn="ctr"/>
            <a:r>
              <a:rPr lang="ar-SA" dirty="0" smtClean="0"/>
              <a:t>كيف تقرأه عضا طريا (4)</a:t>
            </a:r>
            <a:endParaRPr lang="ar-SA" dirty="0"/>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عنصر نائب لرقم الشريحة 3"/>
          <p:cNvSpPr>
            <a:spLocks noGrp="1"/>
          </p:cNvSpPr>
          <p:nvPr>
            <p:ph type="sldNum" sz="quarter" idx="12"/>
          </p:nvPr>
        </p:nvSpPr>
        <p:spPr/>
        <p:txBody>
          <a:bodyPr/>
          <a:lstStyle/>
          <a:p>
            <a:pPr>
              <a:defRPr/>
            </a:pPr>
            <a:fld id="{D551FBC8-51CE-4DAA-963F-29E574457A33}" type="slidenum">
              <a:rPr lang="ar-SA"/>
              <a:pPr>
                <a:defRPr/>
              </a:pPr>
              <a:t>41</a:t>
            </a:fld>
            <a:endParaRPr lang="en-US"/>
          </a:p>
        </p:txBody>
      </p:sp>
      <p:sp>
        <p:nvSpPr>
          <p:cNvPr id="57347" name="Rectangle 3"/>
          <p:cNvSpPr>
            <a:spLocks noChangeArrowheads="1"/>
          </p:cNvSpPr>
          <p:nvPr/>
        </p:nvSpPr>
        <p:spPr bwMode="auto">
          <a:xfrm>
            <a:off x="1488018" y="563563"/>
            <a:ext cx="8928100" cy="5788380"/>
          </a:xfrm>
          <a:prstGeom prst="rect">
            <a:avLst/>
          </a:prstGeom>
          <a:noFill/>
          <a:ln w="12700" cap="sq">
            <a:noFill/>
            <a:miter lim="800000"/>
            <a:headEnd/>
            <a:tailEnd/>
          </a:ln>
        </p:spPr>
        <p:txBody>
          <a:bodyPr lIns="90000" tIns="46800" rIns="90000" bIns="46800" anchor="ctr">
            <a:spAutoFit/>
          </a:bodyPr>
          <a:lstStyle/>
          <a:p>
            <a:pPr algn="ctr">
              <a:tabLst>
                <a:tab pos="685800" algn="l"/>
              </a:tabLst>
            </a:pPr>
            <a:endParaRPr lang="ar-SA" altLang="en-US" sz="3200" u="sng" dirty="0">
              <a:solidFill>
                <a:srgbClr val="FF0000"/>
              </a:solidFill>
              <a:ea typeface="Times New Roman" pitchFamily="18" charset="0"/>
              <a:cs typeface="AL-Hosam" pitchFamily="2" charset="-78"/>
            </a:endParaRPr>
          </a:p>
          <a:p>
            <a:pPr algn="ctr">
              <a:tabLst>
                <a:tab pos="685800" algn="l"/>
              </a:tabLst>
            </a:pPr>
            <a:r>
              <a:rPr lang="ar-SA" sz="4000" b="1" dirty="0" smtClean="0">
                <a:solidFill>
                  <a:srgbClr val="0000FF"/>
                </a:solidFill>
                <a:ea typeface="Times New Roman" pitchFamily="18" charset="0"/>
                <a:cs typeface="AL-Hosam" pitchFamily="2" charset="-78"/>
              </a:rPr>
              <a:t>مراعيا </a:t>
            </a:r>
            <a:r>
              <a:rPr lang="ar-SA" sz="4000" b="1" dirty="0">
                <a:solidFill>
                  <a:srgbClr val="0000FF"/>
                </a:solidFill>
                <a:ea typeface="Times New Roman" pitchFamily="18" charset="0"/>
                <a:cs typeface="AL-Hosam" pitchFamily="2" charset="-78"/>
              </a:rPr>
              <a:t>حروفه </a:t>
            </a:r>
            <a:endParaRPr lang="ar-SA" sz="4000" b="1" dirty="0" smtClean="0">
              <a:solidFill>
                <a:srgbClr val="0000FF"/>
              </a:solidFill>
              <a:ea typeface="Times New Roman" pitchFamily="18" charset="0"/>
              <a:cs typeface="AL-Hosam" pitchFamily="2" charset="-78"/>
            </a:endParaRPr>
          </a:p>
          <a:p>
            <a:pPr algn="ctr">
              <a:tabLst>
                <a:tab pos="685800" algn="l"/>
              </a:tabLst>
            </a:pPr>
            <a:r>
              <a:rPr lang="ar-SA" sz="3200" b="1" dirty="0" smtClean="0">
                <a:solidFill>
                  <a:schemeClr val="accent5">
                    <a:lumMod val="50000"/>
                  </a:schemeClr>
                </a:solidFill>
                <a:ea typeface="Times New Roman" pitchFamily="18" charset="0"/>
                <a:cs typeface="AL-Hosam" pitchFamily="2" charset="-78"/>
              </a:rPr>
              <a:t>من خلال إخراج كل حرف من مخرجه </a:t>
            </a:r>
            <a:r>
              <a:rPr lang="en-US" sz="3200" b="1" dirty="0" smtClean="0">
                <a:solidFill>
                  <a:schemeClr val="accent5">
                    <a:lumMod val="50000"/>
                  </a:schemeClr>
                </a:solidFill>
                <a:ea typeface="Times New Roman" pitchFamily="18" charset="0"/>
                <a:cs typeface="AL-Hosam" pitchFamily="2" charset="-78"/>
              </a:rPr>
              <a:t> </a:t>
            </a:r>
            <a:endParaRPr lang="ar-SA" sz="3200" b="1" dirty="0">
              <a:solidFill>
                <a:schemeClr val="accent5">
                  <a:lumMod val="50000"/>
                </a:schemeClr>
              </a:solidFill>
              <a:ea typeface="Times New Roman" pitchFamily="18" charset="0"/>
              <a:cs typeface="AL-Hosam" pitchFamily="2" charset="-78"/>
            </a:endParaRPr>
          </a:p>
          <a:p>
            <a:pPr algn="ctr">
              <a:tabLst>
                <a:tab pos="685800" algn="l"/>
              </a:tabLst>
            </a:pPr>
            <a:endParaRPr lang="ar-SA" altLang="en-US" sz="3200" u="sng" dirty="0">
              <a:solidFill>
                <a:srgbClr val="FF0000"/>
              </a:solidFill>
              <a:ea typeface="Times New Roman" pitchFamily="18" charset="0"/>
              <a:cs typeface="AL-Hosam" pitchFamily="2" charset="-78"/>
            </a:endParaRPr>
          </a:p>
          <a:p>
            <a:pPr algn="ctr">
              <a:tabLst>
                <a:tab pos="685800" algn="l"/>
              </a:tabLst>
            </a:pPr>
            <a:r>
              <a:rPr lang="ar-SA" altLang="en-US" sz="3200" u="sng" dirty="0">
                <a:solidFill>
                  <a:srgbClr val="FF0000"/>
                </a:solidFill>
                <a:ea typeface="Times New Roman" pitchFamily="18" charset="0"/>
                <a:cs typeface="AL-Hosam" pitchFamily="2" charset="-78"/>
              </a:rPr>
              <a:t>مهارة التميز بين الحروف</a:t>
            </a:r>
          </a:p>
          <a:p>
            <a:pPr algn="ctr">
              <a:tabLst>
                <a:tab pos="685800" algn="l"/>
              </a:tabLst>
            </a:pPr>
            <a:endParaRPr lang="ar-SA" altLang="en-US" sz="600" dirty="0">
              <a:solidFill>
                <a:srgbClr val="FF0000"/>
              </a:solidFill>
              <a:ea typeface="Times New Roman" pitchFamily="18" charset="0"/>
              <a:cs typeface="AL-Hosam" pitchFamily="2" charset="-78"/>
            </a:endParaRPr>
          </a:p>
          <a:p>
            <a:pPr algn="ctr">
              <a:tabLst>
                <a:tab pos="685800" algn="l"/>
              </a:tabLst>
            </a:pPr>
            <a:endParaRPr lang="ar-SA" altLang="en-US" sz="3200" dirty="0">
              <a:solidFill>
                <a:srgbClr val="FFFFFF"/>
              </a:solidFill>
              <a:ea typeface="Times New Roman" pitchFamily="18" charset="0"/>
              <a:cs typeface="AL-Hosam" pitchFamily="2" charset="-78"/>
            </a:endParaRPr>
          </a:p>
          <a:p>
            <a:pPr algn="ctr">
              <a:tabLst>
                <a:tab pos="685800" algn="l"/>
              </a:tabLst>
            </a:pPr>
            <a:r>
              <a:rPr lang="ar-SA" altLang="en-US" sz="4800" dirty="0" err="1">
                <a:ea typeface="Times New Roman" pitchFamily="18" charset="0"/>
                <a:cs typeface="AL-Hosam" pitchFamily="2" charset="-78"/>
              </a:rPr>
              <a:t>مح</a:t>
            </a:r>
            <a:r>
              <a:rPr lang="ar-SA" altLang="en-US" sz="4800" dirty="0" err="1">
                <a:solidFill>
                  <a:srgbClr val="FF0000"/>
                </a:solidFill>
                <a:ea typeface="Times New Roman" pitchFamily="18" charset="0"/>
                <a:cs typeface="AL-Hosam" pitchFamily="2" charset="-78"/>
              </a:rPr>
              <a:t>ذُ</a:t>
            </a:r>
            <a:r>
              <a:rPr lang="ar-EG" altLang="en-US" sz="4800" dirty="0">
                <a:ea typeface="Times New Roman" pitchFamily="18" charset="0"/>
                <a:cs typeface="AL-Hosam" pitchFamily="2" charset="-78"/>
              </a:rPr>
              <a:t>ور</a:t>
            </a:r>
            <a:r>
              <a:rPr lang="ar-SA" altLang="en-US" sz="4800" dirty="0" err="1">
                <a:ea typeface="Times New Roman" pitchFamily="18" charset="0"/>
                <a:cs typeface="AL-Hosam" pitchFamily="2" charset="-78"/>
              </a:rPr>
              <a:t>ًا</a:t>
            </a:r>
            <a:r>
              <a:rPr lang="ar-EG" altLang="en-US" sz="4800" dirty="0">
                <a:ea typeface="Times New Roman" pitchFamily="18" charset="0"/>
                <a:cs typeface="AL-Hosam" pitchFamily="2" charset="-78"/>
              </a:rPr>
              <a:t> </a:t>
            </a:r>
            <a:r>
              <a:rPr lang="ar-SA" altLang="en-US" sz="6000" dirty="0">
                <a:ea typeface="Times New Roman" pitchFamily="18" charset="0"/>
                <a:cs typeface="AL-Hosam" pitchFamily="2" charset="-78"/>
              </a:rPr>
              <a:t>–</a:t>
            </a:r>
            <a:r>
              <a:rPr lang="ar-SA" altLang="en-US" sz="1400" dirty="0">
                <a:ea typeface="Times New Roman" pitchFamily="18" charset="0"/>
                <a:cs typeface="AL-Hosam" pitchFamily="2" charset="-78"/>
              </a:rPr>
              <a:t> </a:t>
            </a:r>
            <a:r>
              <a:rPr lang="ar-SA" altLang="en-US" sz="4800" dirty="0" err="1">
                <a:ea typeface="Times New Roman" pitchFamily="18" charset="0"/>
                <a:cs typeface="AL-Hosam" pitchFamily="2" charset="-78"/>
              </a:rPr>
              <a:t>مح</a:t>
            </a:r>
            <a:r>
              <a:rPr lang="ar-SA" altLang="en-US" sz="4800" dirty="0" err="1">
                <a:solidFill>
                  <a:srgbClr val="FF0000"/>
                </a:solidFill>
                <a:ea typeface="Times New Roman" pitchFamily="18" charset="0"/>
                <a:cs typeface="AL-Hosam" pitchFamily="2" charset="-78"/>
              </a:rPr>
              <a:t>ظُ</a:t>
            </a:r>
            <a:r>
              <a:rPr lang="ar-EG" altLang="en-US" sz="4800" dirty="0">
                <a:ea typeface="Times New Roman" pitchFamily="18" charset="0"/>
                <a:cs typeface="AL-Hosam" pitchFamily="2" charset="-78"/>
              </a:rPr>
              <a:t>ورً</a:t>
            </a:r>
            <a:r>
              <a:rPr lang="ar-SA" altLang="en-US" sz="4800" dirty="0">
                <a:ea typeface="Times New Roman" pitchFamily="18" charset="0"/>
                <a:cs typeface="AL-Hosam" pitchFamily="2" charset="-78"/>
              </a:rPr>
              <a:t>ا</a:t>
            </a:r>
            <a:r>
              <a:rPr lang="ar-SA" altLang="en-US" sz="4800" dirty="0">
                <a:solidFill>
                  <a:srgbClr val="FFFFFF"/>
                </a:solidFill>
                <a:ea typeface="Times New Roman" pitchFamily="18" charset="0"/>
                <a:cs typeface="AL-Hosam" pitchFamily="2" charset="-78"/>
              </a:rPr>
              <a:t> </a:t>
            </a:r>
          </a:p>
          <a:p>
            <a:pPr algn="ctr">
              <a:tabLst>
                <a:tab pos="685800" algn="l"/>
              </a:tabLst>
            </a:pPr>
            <a:endParaRPr lang="ar-SA" altLang="en-US" sz="400" dirty="0">
              <a:solidFill>
                <a:srgbClr val="FFFFFF"/>
              </a:solidFill>
              <a:ea typeface="Times New Roman" pitchFamily="18" charset="0"/>
              <a:cs typeface="AL-Hosam" pitchFamily="2" charset="-78"/>
            </a:endParaRPr>
          </a:p>
          <a:p>
            <a:pPr algn="ctr">
              <a:tabLst>
                <a:tab pos="685800" algn="l"/>
              </a:tabLst>
            </a:pPr>
            <a:r>
              <a:rPr lang="ar-SA" altLang="en-US" sz="3200" dirty="0">
                <a:solidFill>
                  <a:srgbClr val="FFFFFF"/>
                </a:solidFill>
                <a:ea typeface="Times New Roman" pitchFamily="18" charset="0"/>
                <a:cs typeface="AL-Hosam" pitchFamily="2" charset="-78"/>
              </a:rPr>
              <a:t> </a:t>
            </a:r>
            <a:r>
              <a:rPr lang="ar-SA" altLang="en-US" sz="6000" dirty="0" err="1">
                <a:ea typeface="Times New Roman" pitchFamily="18" charset="0"/>
                <a:cs typeface="AL-Hosam" pitchFamily="2" charset="-78"/>
              </a:rPr>
              <a:t>مر</a:t>
            </a:r>
            <a:r>
              <a:rPr lang="ar-SA" altLang="en-US" sz="6000" dirty="0" err="1">
                <a:solidFill>
                  <a:srgbClr val="FF0000"/>
                </a:solidFill>
                <a:ea typeface="Times New Roman" pitchFamily="18" charset="0"/>
                <a:cs typeface="AL-Hosam" pitchFamily="2" charset="-78"/>
              </a:rPr>
              <a:t>كُ</a:t>
            </a:r>
            <a:r>
              <a:rPr lang="ar-SA" altLang="en-US" sz="6000" dirty="0" err="1">
                <a:ea typeface="Times New Roman" pitchFamily="18" charset="0"/>
                <a:cs typeface="AL-Hosam" pitchFamily="2" charset="-78"/>
              </a:rPr>
              <a:t>وم</a:t>
            </a:r>
            <a:r>
              <a:rPr lang="ar-SA" altLang="en-US" sz="6000" dirty="0">
                <a:ea typeface="Times New Roman" pitchFamily="18" charset="0"/>
                <a:cs typeface="AL-Hosam" pitchFamily="2" charset="-78"/>
              </a:rPr>
              <a:t> – مر</a:t>
            </a:r>
            <a:r>
              <a:rPr lang="ar-SA" altLang="en-US" sz="6000" dirty="0">
                <a:solidFill>
                  <a:srgbClr val="FF0000"/>
                </a:solidFill>
                <a:ea typeface="Times New Roman" pitchFamily="18" charset="0"/>
                <a:cs typeface="AL-Hosam" pitchFamily="2" charset="-78"/>
              </a:rPr>
              <a:t>قُ</a:t>
            </a:r>
            <a:r>
              <a:rPr lang="ar-SA" altLang="en-US" sz="6000" dirty="0">
                <a:ea typeface="Times New Roman" pitchFamily="18" charset="0"/>
                <a:cs typeface="AL-Hosam" pitchFamily="2" charset="-78"/>
              </a:rPr>
              <a:t>وم  </a:t>
            </a:r>
            <a:endParaRPr lang="ar-SA" altLang="en-US" sz="4800" dirty="0">
              <a:ea typeface="Times New Roman" pitchFamily="18" charset="0"/>
              <a:cs typeface="AL-Hosam" pitchFamily="2" charset="-78"/>
            </a:endParaRPr>
          </a:p>
          <a:p>
            <a:pPr algn="ctr">
              <a:tabLst>
                <a:tab pos="685800" algn="l"/>
              </a:tabLst>
            </a:pPr>
            <a:endParaRPr lang="ar-SA" altLang="en-US" sz="2000" dirty="0">
              <a:ea typeface="Times New Roman" pitchFamily="18" charset="0"/>
              <a:cs typeface="AL-Hosam" pitchFamily="2" charset="-78"/>
            </a:endParaRPr>
          </a:p>
          <a:p>
            <a:pPr algn="ctr">
              <a:tabLst>
                <a:tab pos="685800" algn="l"/>
              </a:tabLst>
            </a:pPr>
            <a:endParaRPr lang="en-US" altLang="en-US" sz="2000" dirty="0">
              <a:ea typeface="Times New Roman" pitchFamily="18" charset="0"/>
              <a:cs typeface="AL-Hosam" pitchFamily="2" charset="-78"/>
            </a:endParaRPr>
          </a:p>
        </p:txBody>
      </p:sp>
      <p:sp>
        <p:nvSpPr>
          <p:cNvPr id="57348" name="مستطيل 3"/>
          <p:cNvSpPr>
            <a:spLocks noChangeArrowheads="1"/>
          </p:cNvSpPr>
          <p:nvPr/>
        </p:nvSpPr>
        <p:spPr bwMode="auto">
          <a:xfrm>
            <a:off x="4343401" y="252413"/>
            <a:ext cx="5289551" cy="584200"/>
          </a:xfrm>
          <a:prstGeom prst="rect">
            <a:avLst/>
          </a:prstGeom>
          <a:noFill/>
          <a:ln w="9525">
            <a:noFill/>
            <a:miter lim="800000"/>
            <a:headEnd/>
            <a:tailEnd/>
          </a:ln>
        </p:spPr>
        <p:txBody>
          <a:bodyPr>
            <a:spAutoFit/>
          </a:bodyPr>
          <a:lstStyle/>
          <a:p>
            <a:pPr algn="ctr"/>
            <a:r>
              <a:rPr lang="ar-SA" sz="3200" b="1">
                <a:ea typeface="Times New Roman" pitchFamily="18" charset="0"/>
                <a:cs typeface="AL-Mohanad" pitchFamily="2" charset="-78"/>
              </a:rPr>
              <a:t>النشاط ( 1/2/3)     فردي</a:t>
            </a:r>
            <a:endParaRPr lang="ar-SA" sz="3200" b="1">
              <a:latin typeface="Arial" pitchFamily="34" charset="0"/>
              <a:ea typeface="Times New Roman" pitchFamily="18" charset="0"/>
              <a:cs typeface="AL-Mohanad" pitchFamily="2" charset="-78"/>
            </a:endParaRPr>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 name="عنصر نائب لرقم الشريحة 3"/>
          <p:cNvSpPr>
            <a:spLocks noGrp="1"/>
          </p:cNvSpPr>
          <p:nvPr>
            <p:ph type="sldNum" sz="quarter" idx="12"/>
          </p:nvPr>
        </p:nvSpPr>
        <p:spPr/>
        <p:txBody>
          <a:bodyPr/>
          <a:lstStyle/>
          <a:p>
            <a:pPr>
              <a:defRPr/>
            </a:pPr>
            <a:fld id="{0452076D-7A38-4F8D-8E46-A8CACBEAA32E}" type="slidenum">
              <a:rPr lang="ar-SA"/>
              <a:pPr>
                <a:defRPr/>
              </a:pPr>
              <a:t>42</a:t>
            </a:fld>
            <a:endParaRPr lang="en-US"/>
          </a:p>
        </p:txBody>
      </p:sp>
      <p:graphicFrame>
        <p:nvGraphicFramePr>
          <p:cNvPr id="1521666" name="Group 2"/>
          <p:cNvGraphicFramePr>
            <a:graphicFrameLocks noGrp="1"/>
          </p:cNvGraphicFramePr>
          <p:nvPr/>
        </p:nvGraphicFramePr>
        <p:xfrm>
          <a:off x="504967" y="1196976"/>
          <a:ext cx="9457899" cy="3661626"/>
        </p:xfrm>
        <a:graphic>
          <a:graphicData uri="http://schemas.openxmlformats.org/drawingml/2006/table">
            <a:tbl>
              <a:tblPr rtl="1"/>
              <a:tblGrid>
                <a:gridCol w="1735981"/>
                <a:gridCol w="1708885"/>
                <a:gridCol w="3206822"/>
                <a:gridCol w="2806211"/>
              </a:tblGrid>
              <a:tr h="610271">
                <a:tc>
                  <a:txBody>
                    <a:bodyPr/>
                    <a:lstStyle/>
                    <a:p>
                      <a:pPr marL="0" marR="0" lvl="0" indent="0" algn="ctr" defTabSz="914400" rtl="1" eaLnBrk="1" fontAlgn="base" latinLnBrk="0" hangingPunct="1">
                        <a:lnSpc>
                          <a:spcPct val="100000"/>
                        </a:lnSpc>
                        <a:spcBef>
                          <a:spcPct val="0"/>
                        </a:spcBef>
                        <a:spcAft>
                          <a:spcPct val="0"/>
                        </a:spcAft>
                        <a:buClr>
                          <a:schemeClr val="hlink"/>
                        </a:buClr>
                        <a:buSzPct val="60000"/>
                        <a:buFont typeface="Wingdings" pitchFamily="2" charset="2"/>
                        <a:buNone/>
                        <a:tabLst/>
                      </a:pPr>
                      <a:r>
                        <a:rPr kumimoji="0" lang="ar-SA" altLang="en-US" sz="2800" b="0" i="0" u="none" strike="noStrike" cap="none" normalizeH="0" baseline="0" dirty="0" smtClean="0">
                          <a:ln>
                            <a:noFill/>
                          </a:ln>
                          <a:solidFill>
                            <a:srgbClr val="6600CC"/>
                          </a:solidFill>
                          <a:effectLst>
                            <a:outerShdw blurRad="38100" dist="38100" dir="2700000" algn="tl">
                              <a:srgbClr val="000000"/>
                            </a:outerShdw>
                          </a:effectLst>
                          <a:latin typeface="Times New Roman" pitchFamily="18" charset="0"/>
                          <a:ea typeface="Times New Roman" pitchFamily="18" charset="0"/>
                          <a:cs typeface="AL-Hosam" pitchFamily="2" charset="-78"/>
                        </a:rPr>
                        <a:t>تحويل</a:t>
                      </a:r>
                    </a:p>
                  </a:txBody>
                  <a:tcPr marL="120000" marR="120000" marT="46800" marB="46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
                          <a:schemeClr val="hlink"/>
                        </a:buClr>
                        <a:buSzPct val="60000"/>
                        <a:buFont typeface="Wingdings" pitchFamily="2" charset="2"/>
                        <a:buNone/>
                        <a:tabLst/>
                      </a:pPr>
                      <a:r>
                        <a:rPr kumimoji="0" lang="ar-SA" altLang="en-US" sz="2800" b="0" i="0" u="none" strike="noStrike" cap="none" normalizeH="0" baseline="0" smtClean="0">
                          <a:ln>
                            <a:noFill/>
                          </a:ln>
                          <a:solidFill>
                            <a:srgbClr val="6600CC"/>
                          </a:solidFill>
                          <a:effectLst>
                            <a:outerShdw blurRad="38100" dist="38100" dir="2700000" algn="tl">
                              <a:srgbClr val="000000"/>
                            </a:outerShdw>
                          </a:effectLst>
                          <a:latin typeface="Times New Roman" pitchFamily="18" charset="0"/>
                          <a:ea typeface="Times New Roman" pitchFamily="18" charset="0"/>
                          <a:cs typeface="AL-Hosam" pitchFamily="2" charset="-78"/>
                        </a:rPr>
                        <a:t>إلى</a:t>
                      </a:r>
                    </a:p>
                  </a:txBody>
                  <a:tcPr marL="120000" marR="120000" marT="46800" marB="46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
                          <a:schemeClr val="hlink"/>
                        </a:buClr>
                        <a:buSzPct val="60000"/>
                        <a:buFont typeface="Wingdings" pitchFamily="2" charset="2"/>
                        <a:buNone/>
                        <a:tabLst/>
                      </a:pPr>
                      <a:r>
                        <a:rPr kumimoji="0" lang="ar-SA" altLang="en-US" sz="2800" b="0" i="0" u="none" strike="noStrike" cap="none" normalizeH="0" baseline="0" smtClean="0">
                          <a:ln>
                            <a:noFill/>
                          </a:ln>
                          <a:solidFill>
                            <a:srgbClr val="6600CC"/>
                          </a:solidFill>
                          <a:effectLst>
                            <a:outerShdw blurRad="38100" dist="38100" dir="2700000" algn="tl">
                              <a:srgbClr val="000000"/>
                            </a:outerShdw>
                          </a:effectLst>
                          <a:latin typeface="Times New Roman" pitchFamily="18" charset="0"/>
                          <a:ea typeface="Times New Roman" pitchFamily="18" charset="0"/>
                          <a:cs typeface="AL-Hosam" pitchFamily="2" charset="-78"/>
                        </a:rPr>
                        <a:t>التباس كلمة</a:t>
                      </a:r>
                    </a:p>
                  </a:txBody>
                  <a:tcPr marL="120000" marR="120000" marT="46800" marB="46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
                          <a:schemeClr val="hlink"/>
                        </a:buClr>
                        <a:buSzPct val="60000"/>
                        <a:buFont typeface="Wingdings" pitchFamily="2" charset="2"/>
                        <a:buNone/>
                        <a:tabLst/>
                      </a:pPr>
                      <a:r>
                        <a:rPr kumimoji="0" lang="ar-SA" altLang="en-US" sz="2800" b="0" i="0" u="none" strike="noStrike" cap="none" normalizeH="0" baseline="0" smtClean="0">
                          <a:ln>
                            <a:noFill/>
                          </a:ln>
                          <a:solidFill>
                            <a:srgbClr val="6600CC"/>
                          </a:solidFill>
                          <a:effectLst>
                            <a:outerShdw blurRad="38100" dist="38100" dir="2700000" algn="tl">
                              <a:srgbClr val="000000"/>
                            </a:outerShdw>
                          </a:effectLst>
                          <a:latin typeface="Times New Roman" pitchFamily="18" charset="0"/>
                          <a:ea typeface="Times New Roman" pitchFamily="18" charset="0"/>
                          <a:cs typeface="AL-Hosam" pitchFamily="2" charset="-78"/>
                        </a:rPr>
                        <a:t>بكلمة</a:t>
                      </a:r>
                    </a:p>
                  </a:txBody>
                  <a:tcPr marL="120000" marR="120000" marT="46800" marB="46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10271">
                <a:tc>
                  <a:txBody>
                    <a:bodyPr/>
                    <a:lstStyle/>
                    <a:p>
                      <a:pPr marL="0" marR="0" lvl="0" indent="0" algn="ctr" defTabSz="914400" rtl="1" eaLnBrk="1" fontAlgn="base" latinLnBrk="0" hangingPunct="1">
                        <a:lnSpc>
                          <a:spcPct val="100000"/>
                        </a:lnSpc>
                        <a:spcBef>
                          <a:spcPct val="0"/>
                        </a:spcBef>
                        <a:spcAft>
                          <a:spcPct val="0"/>
                        </a:spcAft>
                        <a:buClr>
                          <a:schemeClr val="hlink"/>
                        </a:buClr>
                        <a:buSzPct val="60000"/>
                        <a:buFont typeface="Wingdings" pitchFamily="2" charset="2"/>
                        <a:buNone/>
                        <a:tabLst/>
                      </a:pPr>
                      <a:r>
                        <a:rPr kumimoji="0" lang="ar-SA" altLang="en-US" sz="2800" b="0" i="0" u="none" strike="noStrike" cap="none" normalizeH="0" baseline="0" dirty="0" smtClean="0">
                          <a:ln>
                            <a:noFill/>
                          </a:ln>
                          <a:solidFill>
                            <a:srgbClr val="008000"/>
                          </a:solidFill>
                          <a:effectLst>
                            <a:outerShdw blurRad="38100" dist="38100" dir="2700000" algn="tl">
                              <a:srgbClr val="000000"/>
                            </a:outerShdw>
                          </a:effectLst>
                          <a:latin typeface="Times New Roman" pitchFamily="18" charset="0"/>
                          <a:ea typeface="Times New Roman" pitchFamily="18" charset="0"/>
                          <a:cs typeface="AL-Hosam" pitchFamily="2" charset="-78"/>
                        </a:rPr>
                        <a:t>السين</a:t>
                      </a:r>
                    </a:p>
                  </a:txBody>
                  <a:tcPr marL="120000" marR="120000" marT="46800" marB="46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
                          <a:schemeClr val="hlink"/>
                        </a:buClr>
                        <a:buSzPct val="60000"/>
                        <a:buFont typeface="Wingdings" pitchFamily="2" charset="2"/>
                        <a:buNone/>
                        <a:tabLst/>
                      </a:pPr>
                      <a:r>
                        <a:rPr kumimoji="0" lang="ar-SA" altLang="en-US" sz="2800" b="0" i="0" u="none" strike="noStrike" cap="none" normalizeH="0" baseline="0" smtClean="0">
                          <a:ln>
                            <a:noFill/>
                          </a:ln>
                          <a:solidFill>
                            <a:srgbClr val="0000FF"/>
                          </a:solidFill>
                          <a:effectLst>
                            <a:outerShdw blurRad="38100" dist="38100" dir="2700000" algn="tl">
                              <a:srgbClr val="000000"/>
                            </a:outerShdw>
                          </a:effectLst>
                          <a:latin typeface="Times New Roman" pitchFamily="18" charset="0"/>
                          <a:ea typeface="Times New Roman" pitchFamily="18" charset="0"/>
                          <a:cs typeface="AL-Hosam" pitchFamily="2" charset="-78"/>
                        </a:rPr>
                        <a:t>زاي</a:t>
                      </a:r>
                    </a:p>
                  </a:txBody>
                  <a:tcPr marL="120000" marR="120000" marT="46800" marB="46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
                          <a:schemeClr val="hlink"/>
                        </a:buClr>
                        <a:buSzPct val="60000"/>
                        <a:buFont typeface="Wingdings" pitchFamily="2" charset="2"/>
                        <a:buNone/>
                        <a:tabLst/>
                      </a:pPr>
                      <a:r>
                        <a:rPr kumimoji="0" lang="ar-SA" altLang="en-US" sz="2800" b="0" i="0" u="none" strike="noStrike" cap="none" normalizeH="0" baseline="0" smtClean="0">
                          <a:ln>
                            <a:noFill/>
                          </a:ln>
                          <a:solidFill>
                            <a:srgbClr val="FF0000"/>
                          </a:solidFill>
                          <a:effectLst>
                            <a:outerShdw blurRad="38100" dist="38100" dir="2700000" algn="tl">
                              <a:srgbClr val="000000"/>
                            </a:outerShdw>
                          </a:effectLst>
                          <a:latin typeface="Times New Roman" pitchFamily="18" charset="0"/>
                          <a:ea typeface="Times New Roman" pitchFamily="18" charset="0"/>
                          <a:cs typeface="AdvertisingBold" pitchFamily="2" charset="-78"/>
                        </a:rPr>
                        <a:t>رِجْ</a:t>
                      </a:r>
                      <a:r>
                        <a:rPr kumimoji="0" lang="ar-SA" altLang="en-US" sz="2800" b="0" i="0" u="none" strike="noStrike" cap="none" normalizeH="0" baseline="0" smtClean="0">
                          <a:ln>
                            <a:noFill/>
                          </a:ln>
                          <a:solidFill>
                            <a:srgbClr val="008000"/>
                          </a:solidFill>
                          <a:effectLst>
                            <a:outerShdw blurRad="38100" dist="38100" dir="2700000" algn="tl">
                              <a:srgbClr val="000000"/>
                            </a:outerShdw>
                          </a:effectLst>
                          <a:latin typeface="Times New Roman" pitchFamily="18" charset="0"/>
                          <a:ea typeface="Times New Roman" pitchFamily="18" charset="0"/>
                          <a:cs typeface="AdvertisingBold" pitchFamily="2" charset="-78"/>
                        </a:rPr>
                        <a:t>سٌ</a:t>
                      </a:r>
                      <a:r>
                        <a:rPr kumimoji="0" lang="ar-SA" altLang="en-US" sz="2800" b="0" i="0" u="none" strike="noStrike" cap="none" normalizeH="0" baseline="0" smtClean="0">
                          <a:ln>
                            <a:noFill/>
                          </a:ln>
                          <a:solidFill>
                            <a:srgbClr val="FF0000"/>
                          </a:solidFill>
                          <a:effectLst>
                            <a:outerShdw blurRad="38100" dist="38100" dir="2700000" algn="tl">
                              <a:srgbClr val="000000"/>
                            </a:outerShdw>
                          </a:effectLst>
                          <a:latin typeface="Times New Roman" pitchFamily="18" charset="0"/>
                          <a:ea typeface="Times New Roman" pitchFamily="18" charset="0"/>
                          <a:cs typeface="AdvertisingBold" pitchFamily="2" charset="-78"/>
                        </a:rPr>
                        <a:t>  [1</a:t>
                      </a:r>
                      <a:r>
                        <a:rPr kumimoji="0" lang="en-US" altLang="en-US" sz="2800" b="0" i="0" u="none" strike="noStrike" cap="none" normalizeH="0" baseline="0" smtClean="0">
                          <a:ln>
                            <a:noFill/>
                          </a:ln>
                          <a:solidFill>
                            <a:srgbClr val="FF0000"/>
                          </a:solidFill>
                          <a:effectLst>
                            <a:outerShdw blurRad="38100" dist="38100" dir="2700000" algn="tl">
                              <a:srgbClr val="000000"/>
                            </a:outerShdw>
                          </a:effectLst>
                          <a:latin typeface="Times New Roman" pitchFamily="18" charset="0"/>
                          <a:ea typeface="Times New Roman" pitchFamily="18" charset="0"/>
                          <a:cs typeface="AdvertisingBold" pitchFamily="2" charset="-78"/>
                        </a:rPr>
                        <a:t>[</a:t>
                      </a:r>
                    </a:p>
                  </a:txBody>
                  <a:tcPr marL="120000" marR="120000" marT="46800" marB="46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
                          <a:schemeClr val="hlink"/>
                        </a:buClr>
                        <a:buSzPct val="60000"/>
                        <a:buFont typeface="Wingdings" pitchFamily="2" charset="2"/>
                        <a:buNone/>
                        <a:tabLst/>
                      </a:pPr>
                      <a:r>
                        <a:rPr kumimoji="0" lang="ar-SA" altLang="en-US" sz="2800" b="0" i="0" u="none" strike="noStrike" cap="none" normalizeH="0" baseline="0" smtClean="0">
                          <a:ln>
                            <a:noFill/>
                          </a:ln>
                          <a:solidFill>
                            <a:srgbClr val="FF0000"/>
                          </a:solidFill>
                          <a:effectLst>
                            <a:outerShdw blurRad="38100" dist="38100" dir="2700000" algn="tl">
                              <a:srgbClr val="000000"/>
                            </a:outerShdw>
                          </a:effectLst>
                          <a:latin typeface="Times New Roman" pitchFamily="18" charset="0"/>
                          <a:ea typeface="Times New Roman" pitchFamily="18" charset="0"/>
                          <a:cs typeface="AdvertisingBold" pitchFamily="2" charset="-78"/>
                        </a:rPr>
                        <a:t>رِجْ</a:t>
                      </a:r>
                      <a:r>
                        <a:rPr kumimoji="0" lang="ar-SA" altLang="en-US" sz="2800" b="0" i="0" u="none" strike="noStrike" cap="none" normalizeH="0" baseline="0" smtClean="0">
                          <a:ln>
                            <a:noFill/>
                          </a:ln>
                          <a:solidFill>
                            <a:srgbClr val="0000FF"/>
                          </a:solidFill>
                          <a:effectLst>
                            <a:outerShdw blurRad="38100" dist="38100" dir="2700000" algn="tl">
                              <a:srgbClr val="000000"/>
                            </a:outerShdw>
                          </a:effectLst>
                          <a:latin typeface="Times New Roman" pitchFamily="18" charset="0"/>
                          <a:ea typeface="Times New Roman" pitchFamily="18" charset="0"/>
                          <a:cs typeface="AdvertisingBold" pitchFamily="2" charset="-78"/>
                        </a:rPr>
                        <a:t>زَ</a:t>
                      </a:r>
                      <a:r>
                        <a:rPr kumimoji="0" lang="ar-SA" altLang="en-US" sz="2800" b="0" i="0" u="none" strike="noStrike" cap="none" normalizeH="0" baseline="0" smtClean="0">
                          <a:ln>
                            <a:noFill/>
                          </a:ln>
                          <a:solidFill>
                            <a:srgbClr val="FF0000"/>
                          </a:solidFill>
                          <a:effectLst>
                            <a:outerShdw blurRad="38100" dist="38100" dir="2700000" algn="tl">
                              <a:srgbClr val="000000"/>
                            </a:outerShdw>
                          </a:effectLst>
                          <a:latin typeface="Times New Roman" pitchFamily="18" charset="0"/>
                          <a:ea typeface="Times New Roman" pitchFamily="18" charset="0"/>
                          <a:cs typeface="AdvertisingBold" pitchFamily="2" charset="-78"/>
                        </a:rPr>
                        <a:t> [2</a:t>
                      </a:r>
                      <a:r>
                        <a:rPr kumimoji="0" lang="en-US" altLang="en-US" sz="2800" b="0" i="0" u="none" strike="noStrike" cap="none" normalizeH="0" baseline="0" smtClean="0">
                          <a:ln>
                            <a:noFill/>
                          </a:ln>
                          <a:solidFill>
                            <a:srgbClr val="FF0000"/>
                          </a:solidFill>
                          <a:effectLst>
                            <a:outerShdw blurRad="38100" dist="38100" dir="2700000" algn="tl">
                              <a:srgbClr val="000000"/>
                            </a:outerShdw>
                          </a:effectLst>
                          <a:latin typeface="Times New Roman" pitchFamily="18" charset="0"/>
                          <a:ea typeface="Times New Roman" pitchFamily="18" charset="0"/>
                          <a:cs typeface="AdvertisingBold" pitchFamily="2" charset="-78"/>
                        </a:rPr>
                        <a:t>[</a:t>
                      </a:r>
                    </a:p>
                  </a:txBody>
                  <a:tcPr marL="120000" marR="120000" marT="46800" marB="46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10271">
                <a:tc>
                  <a:txBody>
                    <a:bodyPr/>
                    <a:lstStyle/>
                    <a:p>
                      <a:pPr marL="0" marR="0" lvl="0" indent="0" algn="ctr" defTabSz="914400" rtl="1" eaLnBrk="1" fontAlgn="base" latinLnBrk="0" hangingPunct="1">
                        <a:lnSpc>
                          <a:spcPct val="100000"/>
                        </a:lnSpc>
                        <a:spcBef>
                          <a:spcPct val="0"/>
                        </a:spcBef>
                        <a:spcAft>
                          <a:spcPct val="0"/>
                        </a:spcAft>
                        <a:buClr>
                          <a:schemeClr val="hlink"/>
                        </a:buClr>
                        <a:buSzPct val="60000"/>
                        <a:buFont typeface="Wingdings" pitchFamily="2" charset="2"/>
                        <a:buNone/>
                        <a:tabLst/>
                      </a:pPr>
                      <a:r>
                        <a:rPr kumimoji="0" lang="ar-SA" altLang="en-US" sz="2800" b="0" i="0" u="none" strike="noStrike" cap="none" normalizeH="0" baseline="0" dirty="0" smtClean="0">
                          <a:ln>
                            <a:noFill/>
                          </a:ln>
                          <a:solidFill>
                            <a:srgbClr val="008000"/>
                          </a:solidFill>
                          <a:effectLst>
                            <a:outerShdw blurRad="38100" dist="38100" dir="2700000" algn="tl">
                              <a:srgbClr val="000000"/>
                            </a:outerShdw>
                          </a:effectLst>
                          <a:latin typeface="Times New Roman" pitchFamily="18" charset="0"/>
                          <a:ea typeface="Times New Roman" pitchFamily="18" charset="0"/>
                          <a:cs typeface="AL-Hosam" pitchFamily="2" charset="-78"/>
                        </a:rPr>
                        <a:t>الذال</a:t>
                      </a:r>
                    </a:p>
                  </a:txBody>
                  <a:tcPr marL="120000" marR="120000" marT="46800" marB="46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
                          <a:schemeClr val="hlink"/>
                        </a:buClr>
                        <a:buSzPct val="60000"/>
                        <a:buFont typeface="Wingdings" pitchFamily="2" charset="2"/>
                        <a:buNone/>
                        <a:tabLst/>
                      </a:pPr>
                      <a:r>
                        <a:rPr kumimoji="0" lang="ar-SA" altLang="en-US" sz="2800" b="0" i="0" u="none" strike="noStrike" cap="none" normalizeH="0" baseline="0" smtClean="0">
                          <a:ln>
                            <a:noFill/>
                          </a:ln>
                          <a:solidFill>
                            <a:srgbClr val="0000FF"/>
                          </a:solidFill>
                          <a:effectLst>
                            <a:outerShdw blurRad="38100" dist="38100" dir="2700000" algn="tl">
                              <a:srgbClr val="000000"/>
                            </a:outerShdw>
                          </a:effectLst>
                          <a:latin typeface="Times New Roman" pitchFamily="18" charset="0"/>
                          <a:ea typeface="Times New Roman" pitchFamily="18" charset="0"/>
                          <a:cs typeface="AL-Hosam" pitchFamily="2" charset="-78"/>
                        </a:rPr>
                        <a:t>ظاء</a:t>
                      </a:r>
                    </a:p>
                  </a:txBody>
                  <a:tcPr marL="120000" marR="120000" marT="46800" marB="46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
                          <a:schemeClr val="hlink"/>
                        </a:buClr>
                        <a:buSzPct val="60000"/>
                        <a:buFont typeface="Wingdings" pitchFamily="2" charset="2"/>
                        <a:buNone/>
                        <a:tabLst/>
                      </a:pPr>
                      <a:r>
                        <a:rPr kumimoji="0" lang="ar-SA" altLang="en-US" sz="2800" b="0" i="0" u="none" strike="noStrike" cap="none" normalizeH="0" baseline="0" smtClean="0">
                          <a:ln>
                            <a:noFill/>
                          </a:ln>
                          <a:solidFill>
                            <a:srgbClr val="FF0000"/>
                          </a:solidFill>
                          <a:effectLst>
                            <a:outerShdw blurRad="38100" dist="38100" dir="2700000" algn="tl">
                              <a:srgbClr val="000000"/>
                            </a:outerShdw>
                          </a:effectLst>
                          <a:latin typeface="Times New Roman" pitchFamily="18" charset="0"/>
                          <a:ea typeface="Times New Roman" pitchFamily="18" charset="0"/>
                          <a:cs typeface="AdvertisingBold" pitchFamily="2" charset="-78"/>
                        </a:rPr>
                        <a:t>الْمُنْ</a:t>
                      </a:r>
                      <a:r>
                        <a:rPr kumimoji="0" lang="ar-SA" altLang="en-US" sz="2800" b="0" i="0" u="none" strike="noStrike" cap="none" normalizeH="0" baseline="0" smtClean="0">
                          <a:ln>
                            <a:noFill/>
                          </a:ln>
                          <a:solidFill>
                            <a:srgbClr val="008000"/>
                          </a:solidFill>
                          <a:effectLst>
                            <a:outerShdw blurRad="38100" dist="38100" dir="2700000" algn="tl">
                              <a:srgbClr val="000000"/>
                            </a:outerShdw>
                          </a:effectLst>
                          <a:latin typeface="Times New Roman" pitchFamily="18" charset="0"/>
                          <a:ea typeface="Times New Roman" pitchFamily="18" charset="0"/>
                          <a:cs typeface="AdvertisingBold" pitchFamily="2" charset="-78"/>
                        </a:rPr>
                        <a:t>ذَ</a:t>
                      </a:r>
                      <a:r>
                        <a:rPr kumimoji="0" lang="ar-SA" altLang="en-US" sz="2800" b="0" i="0" u="none" strike="noStrike" cap="none" normalizeH="0" baseline="0" smtClean="0">
                          <a:ln>
                            <a:noFill/>
                          </a:ln>
                          <a:solidFill>
                            <a:srgbClr val="FF0000"/>
                          </a:solidFill>
                          <a:effectLst>
                            <a:outerShdw blurRad="38100" dist="38100" dir="2700000" algn="tl">
                              <a:srgbClr val="000000"/>
                            </a:outerShdw>
                          </a:effectLst>
                          <a:latin typeface="Times New Roman" pitchFamily="18" charset="0"/>
                          <a:ea typeface="Times New Roman" pitchFamily="18" charset="0"/>
                          <a:cs typeface="AdvertisingBold" pitchFamily="2" charset="-78"/>
                        </a:rPr>
                        <a:t>رِينَ [3</a:t>
                      </a:r>
                      <a:r>
                        <a:rPr kumimoji="0" lang="en-US" altLang="en-US" sz="2800" b="0" i="0" u="none" strike="noStrike" cap="none" normalizeH="0" baseline="0" smtClean="0">
                          <a:ln>
                            <a:noFill/>
                          </a:ln>
                          <a:solidFill>
                            <a:srgbClr val="FF0000"/>
                          </a:solidFill>
                          <a:effectLst>
                            <a:outerShdw blurRad="38100" dist="38100" dir="2700000" algn="tl">
                              <a:srgbClr val="000000"/>
                            </a:outerShdw>
                          </a:effectLst>
                          <a:latin typeface="Times New Roman" pitchFamily="18" charset="0"/>
                          <a:ea typeface="Times New Roman" pitchFamily="18" charset="0"/>
                          <a:cs typeface="AdvertisingBold" pitchFamily="2" charset="-78"/>
                        </a:rPr>
                        <a:t>[</a:t>
                      </a:r>
                    </a:p>
                  </a:txBody>
                  <a:tcPr marL="120000" marR="120000" marT="46800" marB="46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
                          <a:schemeClr val="hlink"/>
                        </a:buClr>
                        <a:buSzPct val="60000"/>
                        <a:buFont typeface="Wingdings" pitchFamily="2" charset="2"/>
                        <a:buNone/>
                        <a:tabLst/>
                      </a:pPr>
                      <a:r>
                        <a:rPr kumimoji="0" lang="ar-SA" altLang="en-US" sz="2800" b="0" i="0" u="none" strike="noStrike" cap="none" normalizeH="0" baseline="0" smtClean="0">
                          <a:ln>
                            <a:noFill/>
                          </a:ln>
                          <a:solidFill>
                            <a:srgbClr val="FF0000"/>
                          </a:solidFill>
                          <a:effectLst>
                            <a:outerShdw blurRad="38100" dist="38100" dir="2700000" algn="tl">
                              <a:srgbClr val="000000"/>
                            </a:outerShdw>
                          </a:effectLst>
                          <a:latin typeface="Times New Roman" pitchFamily="18" charset="0"/>
                          <a:ea typeface="Times New Roman" pitchFamily="18" charset="0"/>
                          <a:cs typeface="AdvertisingBold" pitchFamily="2" charset="-78"/>
                        </a:rPr>
                        <a:t>الْمُنْ</a:t>
                      </a:r>
                      <a:r>
                        <a:rPr kumimoji="0" lang="ar-SA" altLang="en-US" sz="2800" b="0" i="0" u="none" strike="noStrike" cap="none" normalizeH="0" baseline="0" smtClean="0">
                          <a:ln>
                            <a:noFill/>
                          </a:ln>
                          <a:solidFill>
                            <a:srgbClr val="0000FF"/>
                          </a:solidFill>
                          <a:effectLst>
                            <a:outerShdw blurRad="38100" dist="38100" dir="2700000" algn="tl">
                              <a:srgbClr val="000000"/>
                            </a:outerShdw>
                          </a:effectLst>
                          <a:latin typeface="Times New Roman" pitchFamily="18" charset="0"/>
                          <a:ea typeface="Times New Roman" pitchFamily="18" charset="0"/>
                          <a:cs typeface="AdvertisingBold" pitchFamily="2" charset="-78"/>
                        </a:rPr>
                        <a:t>ظَ</a:t>
                      </a:r>
                      <a:r>
                        <a:rPr kumimoji="0" lang="ar-SA" altLang="en-US" sz="2800" b="0" i="0" u="none" strike="noStrike" cap="none" normalizeH="0" baseline="0" smtClean="0">
                          <a:ln>
                            <a:noFill/>
                          </a:ln>
                          <a:solidFill>
                            <a:srgbClr val="FF0000"/>
                          </a:solidFill>
                          <a:effectLst>
                            <a:outerShdw blurRad="38100" dist="38100" dir="2700000" algn="tl">
                              <a:srgbClr val="000000"/>
                            </a:outerShdw>
                          </a:effectLst>
                          <a:latin typeface="Times New Roman" pitchFamily="18" charset="0"/>
                          <a:ea typeface="Times New Roman" pitchFamily="18" charset="0"/>
                          <a:cs typeface="AdvertisingBold" pitchFamily="2" charset="-78"/>
                        </a:rPr>
                        <a:t>رِينَ [4</a:t>
                      </a:r>
                      <a:r>
                        <a:rPr kumimoji="0" lang="en-US" altLang="en-US" sz="2800" b="0" i="0" u="none" strike="noStrike" cap="none" normalizeH="0" baseline="0" smtClean="0">
                          <a:ln>
                            <a:noFill/>
                          </a:ln>
                          <a:solidFill>
                            <a:srgbClr val="FF0000"/>
                          </a:solidFill>
                          <a:effectLst>
                            <a:outerShdw blurRad="38100" dist="38100" dir="2700000" algn="tl">
                              <a:srgbClr val="000000"/>
                            </a:outerShdw>
                          </a:effectLst>
                          <a:latin typeface="Times New Roman" pitchFamily="18" charset="0"/>
                          <a:ea typeface="Times New Roman" pitchFamily="18" charset="0"/>
                          <a:cs typeface="AdvertisingBold" pitchFamily="2" charset="-78"/>
                        </a:rPr>
                        <a:t>[</a:t>
                      </a:r>
                    </a:p>
                  </a:txBody>
                  <a:tcPr marL="120000" marR="120000" marT="46800" marB="46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10271">
                <a:tc>
                  <a:txBody>
                    <a:bodyPr/>
                    <a:lstStyle/>
                    <a:p>
                      <a:pPr marL="0" marR="0" lvl="0" indent="0" algn="ctr" defTabSz="914400" rtl="1" eaLnBrk="1" fontAlgn="base" latinLnBrk="0" hangingPunct="1">
                        <a:lnSpc>
                          <a:spcPct val="100000"/>
                        </a:lnSpc>
                        <a:spcBef>
                          <a:spcPct val="0"/>
                        </a:spcBef>
                        <a:spcAft>
                          <a:spcPct val="0"/>
                        </a:spcAft>
                        <a:buClr>
                          <a:schemeClr val="hlink"/>
                        </a:buClr>
                        <a:buSzPct val="60000"/>
                        <a:buFont typeface="Wingdings" pitchFamily="2" charset="2"/>
                        <a:buNone/>
                        <a:tabLst/>
                      </a:pPr>
                      <a:r>
                        <a:rPr kumimoji="0" lang="ar-SA" altLang="en-US" sz="2800" b="0" i="0" u="none" strike="noStrike" cap="none" normalizeH="0" baseline="0" smtClean="0">
                          <a:ln>
                            <a:noFill/>
                          </a:ln>
                          <a:solidFill>
                            <a:srgbClr val="008000"/>
                          </a:solidFill>
                          <a:effectLst>
                            <a:outerShdw blurRad="38100" dist="38100" dir="2700000" algn="tl">
                              <a:srgbClr val="000000"/>
                            </a:outerShdw>
                          </a:effectLst>
                          <a:latin typeface="Times New Roman" pitchFamily="18" charset="0"/>
                          <a:ea typeface="Times New Roman" pitchFamily="18" charset="0"/>
                          <a:cs typeface="AL-Hosam" pitchFamily="2" charset="-78"/>
                        </a:rPr>
                        <a:t>الضاد</a:t>
                      </a:r>
                    </a:p>
                  </a:txBody>
                  <a:tcPr marL="120000" marR="120000" marT="46800" marB="46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
                          <a:schemeClr val="hlink"/>
                        </a:buClr>
                        <a:buSzPct val="60000"/>
                        <a:buFont typeface="Wingdings" pitchFamily="2" charset="2"/>
                        <a:buNone/>
                        <a:tabLst/>
                      </a:pPr>
                      <a:r>
                        <a:rPr kumimoji="0" lang="ar-SA" altLang="en-US" sz="2800" b="0" i="0" u="none" strike="noStrike" cap="none" normalizeH="0" baseline="0" smtClean="0">
                          <a:ln>
                            <a:noFill/>
                          </a:ln>
                          <a:solidFill>
                            <a:srgbClr val="0000FF"/>
                          </a:solidFill>
                          <a:effectLst>
                            <a:outerShdw blurRad="38100" dist="38100" dir="2700000" algn="tl">
                              <a:srgbClr val="000000"/>
                            </a:outerShdw>
                          </a:effectLst>
                          <a:latin typeface="Times New Roman" pitchFamily="18" charset="0"/>
                          <a:ea typeface="Times New Roman" pitchFamily="18" charset="0"/>
                          <a:cs typeface="AL-Hosam" pitchFamily="2" charset="-78"/>
                        </a:rPr>
                        <a:t>ظاء</a:t>
                      </a:r>
                    </a:p>
                  </a:txBody>
                  <a:tcPr marL="120000" marR="120000" marT="46800" marB="46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
                          <a:schemeClr val="hlink"/>
                        </a:buClr>
                        <a:buSzPct val="60000"/>
                        <a:buFont typeface="Wingdings" pitchFamily="2" charset="2"/>
                        <a:buNone/>
                        <a:tabLst/>
                      </a:pPr>
                      <a:r>
                        <a:rPr kumimoji="0" lang="ar-SA" altLang="en-US" sz="2800" b="0" i="0" u="none" strike="noStrike" cap="none" normalizeH="0" baseline="0" smtClean="0">
                          <a:ln>
                            <a:noFill/>
                          </a:ln>
                          <a:solidFill>
                            <a:srgbClr val="FF0000"/>
                          </a:solidFill>
                          <a:effectLst>
                            <a:outerShdw blurRad="38100" dist="38100" dir="2700000" algn="tl">
                              <a:srgbClr val="000000"/>
                            </a:outerShdw>
                          </a:effectLst>
                          <a:latin typeface="Times New Roman" pitchFamily="18" charset="0"/>
                          <a:ea typeface="Times New Roman" pitchFamily="18" charset="0"/>
                          <a:cs typeface="AdvertisingBold" pitchFamily="2" charset="-78"/>
                        </a:rPr>
                        <a:t>نَا</a:t>
                      </a:r>
                      <a:r>
                        <a:rPr kumimoji="0" lang="ar-SA" altLang="en-US" sz="2800" b="0" i="0" u="none" strike="noStrike" cap="none" normalizeH="0" baseline="0" smtClean="0">
                          <a:ln>
                            <a:noFill/>
                          </a:ln>
                          <a:solidFill>
                            <a:srgbClr val="008000"/>
                          </a:solidFill>
                          <a:effectLst>
                            <a:outerShdw blurRad="38100" dist="38100" dir="2700000" algn="tl">
                              <a:srgbClr val="000000"/>
                            </a:outerShdw>
                          </a:effectLst>
                          <a:latin typeface="Times New Roman" pitchFamily="18" charset="0"/>
                          <a:ea typeface="Times New Roman" pitchFamily="18" charset="0"/>
                          <a:cs typeface="AdvertisingBold" pitchFamily="2" charset="-78"/>
                        </a:rPr>
                        <a:t>ض</a:t>
                      </a:r>
                      <a:r>
                        <a:rPr kumimoji="0" lang="ar-SA" altLang="en-US" sz="2800" b="0" i="0" u="none" strike="noStrike" cap="none" normalizeH="0" baseline="0" smtClean="0">
                          <a:ln>
                            <a:noFill/>
                          </a:ln>
                          <a:solidFill>
                            <a:srgbClr val="FF0000"/>
                          </a:solidFill>
                          <a:effectLst>
                            <a:outerShdw blurRad="38100" dist="38100" dir="2700000" algn="tl">
                              <a:srgbClr val="000000"/>
                            </a:outerShdw>
                          </a:effectLst>
                          <a:latin typeface="Times New Roman" pitchFamily="18" charset="0"/>
                          <a:ea typeface="Times New Roman" pitchFamily="18" charset="0"/>
                          <a:cs typeface="AdvertisingBold" pitchFamily="2" charset="-78"/>
                        </a:rPr>
                        <a:t>ِرَةٌ [5</a:t>
                      </a:r>
                      <a:r>
                        <a:rPr kumimoji="0" lang="en-US" altLang="en-US" sz="2800" b="0" i="0" u="none" strike="noStrike" cap="none" normalizeH="0" baseline="0" smtClean="0">
                          <a:ln>
                            <a:noFill/>
                          </a:ln>
                          <a:solidFill>
                            <a:srgbClr val="FF0000"/>
                          </a:solidFill>
                          <a:effectLst>
                            <a:outerShdw blurRad="38100" dist="38100" dir="2700000" algn="tl">
                              <a:srgbClr val="000000"/>
                            </a:outerShdw>
                          </a:effectLst>
                          <a:latin typeface="Times New Roman" pitchFamily="18" charset="0"/>
                          <a:ea typeface="Times New Roman" pitchFamily="18" charset="0"/>
                          <a:cs typeface="AdvertisingBold" pitchFamily="2" charset="-78"/>
                        </a:rPr>
                        <a:t>[</a:t>
                      </a:r>
                      <a:r>
                        <a:rPr kumimoji="0" lang="ar-SA" altLang="en-US" sz="2800" b="0" i="0" u="none" strike="noStrike" cap="none" normalizeH="0" baseline="0" smtClean="0">
                          <a:ln>
                            <a:noFill/>
                          </a:ln>
                          <a:solidFill>
                            <a:srgbClr val="FF0000"/>
                          </a:solidFill>
                          <a:effectLst>
                            <a:outerShdw blurRad="38100" dist="38100" dir="2700000" algn="tl">
                              <a:srgbClr val="000000"/>
                            </a:outerShdw>
                          </a:effectLst>
                          <a:latin typeface="Times New Roman" pitchFamily="18" charset="0"/>
                          <a:ea typeface="Times New Roman" pitchFamily="18" charset="0"/>
                          <a:cs typeface="AdvertisingBold" pitchFamily="2" charset="-78"/>
                        </a:rPr>
                        <a:t> </a:t>
                      </a:r>
                      <a:endParaRPr kumimoji="0" lang="en-US" altLang="en-US" sz="2800" b="0" i="0" u="none" strike="noStrike" cap="none" normalizeH="0" baseline="0" smtClean="0">
                        <a:ln>
                          <a:noFill/>
                        </a:ln>
                        <a:solidFill>
                          <a:srgbClr val="FF0000"/>
                        </a:solidFill>
                        <a:effectLst>
                          <a:outerShdw blurRad="38100" dist="38100" dir="2700000" algn="tl">
                            <a:srgbClr val="000000"/>
                          </a:outerShdw>
                        </a:effectLst>
                        <a:latin typeface="Times New Roman" pitchFamily="18" charset="0"/>
                        <a:ea typeface="Times New Roman" pitchFamily="18" charset="0"/>
                        <a:cs typeface="AdvertisingBold" pitchFamily="2" charset="-78"/>
                      </a:endParaRPr>
                    </a:p>
                  </a:txBody>
                  <a:tcPr marL="120000" marR="120000" marT="46800" marB="46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
                          <a:schemeClr val="hlink"/>
                        </a:buClr>
                        <a:buSzPct val="60000"/>
                        <a:buFont typeface="Wingdings" pitchFamily="2" charset="2"/>
                        <a:buNone/>
                        <a:tabLst/>
                      </a:pPr>
                      <a:r>
                        <a:rPr kumimoji="0" lang="ar-SA" altLang="en-US" sz="2800" b="0" i="0" u="none" strike="noStrike" cap="none" normalizeH="0" baseline="0" smtClean="0">
                          <a:ln>
                            <a:noFill/>
                          </a:ln>
                          <a:solidFill>
                            <a:srgbClr val="FF0000"/>
                          </a:solidFill>
                          <a:effectLst>
                            <a:outerShdw blurRad="38100" dist="38100" dir="2700000" algn="tl">
                              <a:srgbClr val="000000"/>
                            </a:outerShdw>
                          </a:effectLst>
                          <a:latin typeface="Times New Roman" pitchFamily="18" charset="0"/>
                          <a:ea typeface="Times New Roman" pitchFamily="18" charset="0"/>
                          <a:cs typeface="AdvertisingBold" pitchFamily="2" charset="-78"/>
                        </a:rPr>
                        <a:t>نَا</a:t>
                      </a:r>
                      <a:r>
                        <a:rPr kumimoji="0" lang="ar-SA" altLang="en-US" sz="2800" b="0" i="0" u="none" strike="noStrike" cap="none" normalizeH="0" baseline="0" smtClean="0">
                          <a:ln>
                            <a:noFill/>
                          </a:ln>
                          <a:solidFill>
                            <a:srgbClr val="0000FF"/>
                          </a:solidFill>
                          <a:effectLst>
                            <a:outerShdw blurRad="38100" dist="38100" dir="2700000" algn="tl">
                              <a:srgbClr val="000000"/>
                            </a:outerShdw>
                          </a:effectLst>
                          <a:latin typeface="Times New Roman" pitchFamily="18" charset="0"/>
                          <a:ea typeface="Times New Roman" pitchFamily="18" charset="0"/>
                          <a:cs typeface="AdvertisingBold" pitchFamily="2" charset="-78"/>
                        </a:rPr>
                        <a:t>ظِ</a:t>
                      </a:r>
                      <a:r>
                        <a:rPr kumimoji="0" lang="ar-SA" altLang="en-US" sz="2800" b="0" i="0" u="none" strike="noStrike" cap="none" normalizeH="0" baseline="0" smtClean="0">
                          <a:ln>
                            <a:noFill/>
                          </a:ln>
                          <a:solidFill>
                            <a:srgbClr val="FF0000"/>
                          </a:solidFill>
                          <a:effectLst>
                            <a:outerShdw blurRad="38100" dist="38100" dir="2700000" algn="tl">
                              <a:srgbClr val="000000"/>
                            </a:outerShdw>
                          </a:effectLst>
                          <a:latin typeface="Times New Roman" pitchFamily="18" charset="0"/>
                          <a:ea typeface="Times New Roman" pitchFamily="18" charset="0"/>
                          <a:cs typeface="AdvertisingBold" pitchFamily="2" charset="-78"/>
                        </a:rPr>
                        <a:t>رَةٌ [6</a:t>
                      </a:r>
                      <a:r>
                        <a:rPr kumimoji="0" lang="en-US" altLang="en-US" sz="2800" b="0" i="0" u="none" strike="noStrike" cap="none" normalizeH="0" baseline="0" smtClean="0">
                          <a:ln>
                            <a:noFill/>
                          </a:ln>
                          <a:solidFill>
                            <a:srgbClr val="FF0000"/>
                          </a:solidFill>
                          <a:effectLst>
                            <a:outerShdw blurRad="38100" dist="38100" dir="2700000" algn="tl">
                              <a:srgbClr val="000000"/>
                            </a:outerShdw>
                          </a:effectLst>
                          <a:latin typeface="Times New Roman" pitchFamily="18" charset="0"/>
                          <a:ea typeface="Times New Roman" pitchFamily="18" charset="0"/>
                          <a:cs typeface="AdvertisingBold" pitchFamily="2" charset="-78"/>
                        </a:rPr>
                        <a:t>[</a:t>
                      </a:r>
                    </a:p>
                  </a:txBody>
                  <a:tcPr marL="120000" marR="120000" marT="46800" marB="46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10271">
                <a:tc>
                  <a:txBody>
                    <a:bodyPr/>
                    <a:lstStyle/>
                    <a:p>
                      <a:pPr marL="0" marR="0" lvl="0" indent="0" algn="ctr" defTabSz="914400" rtl="1" eaLnBrk="1" fontAlgn="base" latinLnBrk="0" hangingPunct="1">
                        <a:lnSpc>
                          <a:spcPct val="100000"/>
                        </a:lnSpc>
                        <a:spcBef>
                          <a:spcPct val="0"/>
                        </a:spcBef>
                        <a:spcAft>
                          <a:spcPct val="0"/>
                        </a:spcAft>
                        <a:buClr>
                          <a:schemeClr val="hlink"/>
                        </a:buClr>
                        <a:buSzPct val="60000"/>
                        <a:buFont typeface="Wingdings" pitchFamily="2" charset="2"/>
                        <a:buNone/>
                        <a:tabLst/>
                      </a:pPr>
                      <a:r>
                        <a:rPr kumimoji="0" lang="ar-SA" altLang="en-US" sz="2800" b="0" i="0" u="none" strike="noStrike" cap="none" normalizeH="0" baseline="0" smtClean="0">
                          <a:ln>
                            <a:noFill/>
                          </a:ln>
                          <a:solidFill>
                            <a:srgbClr val="008000"/>
                          </a:solidFill>
                          <a:effectLst>
                            <a:outerShdw blurRad="38100" dist="38100" dir="2700000" algn="tl">
                              <a:srgbClr val="000000"/>
                            </a:outerShdw>
                          </a:effectLst>
                          <a:latin typeface="Times New Roman" pitchFamily="18" charset="0"/>
                          <a:ea typeface="Times New Roman" pitchFamily="18" charset="0"/>
                          <a:cs typeface="AL-Hosam" pitchFamily="2" charset="-78"/>
                        </a:rPr>
                        <a:t>التاء</a:t>
                      </a:r>
                    </a:p>
                  </a:txBody>
                  <a:tcPr marL="120000" marR="120000" marT="46800" marB="46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
                          <a:schemeClr val="hlink"/>
                        </a:buClr>
                        <a:buSzPct val="60000"/>
                        <a:buFont typeface="Wingdings" pitchFamily="2" charset="2"/>
                        <a:buNone/>
                        <a:tabLst/>
                      </a:pPr>
                      <a:r>
                        <a:rPr kumimoji="0" lang="ar-SA" altLang="en-US" sz="2800" b="0" i="0" u="none" strike="noStrike" cap="none" normalizeH="0" baseline="0" smtClean="0">
                          <a:ln>
                            <a:noFill/>
                          </a:ln>
                          <a:solidFill>
                            <a:srgbClr val="0000FF"/>
                          </a:solidFill>
                          <a:effectLst>
                            <a:outerShdw blurRad="38100" dist="38100" dir="2700000" algn="tl">
                              <a:srgbClr val="000000"/>
                            </a:outerShdw>
                          </a:effectLst>
                          <a:latin typeface="Times New Roman" pitchFamily="18" charset="0"/>
                          <a:ea typeface="Times New Roman" pitchFamily="18" charset="0"/>
                          <a:cs typeface="AL-Hosam" pitchFamily="2" charset="-78"/>
                        </a:rPr>
                        <a:t>طاء</a:t>
                      </a:r>
                    </a:p>
                  </a:txBody>
                  <a:tcPr marL="120000" marR="120000" marT="46800" marB="46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
                          <a:schemeClr val="hlink"/>
                        </a:buClr>
                        <a:buSzPct val="60000"/>
                        <a:buFont typeface="Wingdings" pitchFamily="2" charset="2"/>
                        <a:buNone/>
                        <a:tabLst/>
                      </a:pPr>
                      <a:r>
                        <a:rPr kumimoji="0" lang="ar-SA" altLang="en-US" sz="2800" b="0" i="0" u="none" strike="noStrike" cap="none" normalizeH="0" baseline="0" smtClean="0">
                          <a:ln>
                            <a:noFill/>
                          </a:ln>
                          <a:solidFill>
                            <a:srgbClr val="FF0000"/>
                          </a:solidFill>
                          <a:effectLst>
                            <a:outerShdw blurRad="38100" dist="38100" dir="2700000" algn="tl">
                              <a:srgbClr val="000000"/>
                            </a:outerShdw>
                          </a:effectLst>
                          <a:latin typeface="Times New Roman" pitchFamily="18" charset="0"/>
                          <a:ea typeface="Times New Roman" pitchFamily="18" charset="0"/>
                          <a:cs typeface="AdvertisingBold" pitchFamily="2" charset="-78"/>
                        </a:rPr>
                        <a:t>يَقْنُ</a:t>
                      </a:r>
                      <a:r>
                        <a:rPr kumimoji="0" lang="ar-SA" altLang="en-US" sz="2800" b="0" i="0" u="none" strike="noStrike" cap="none" normalizeH="0" baseline="0" smtClean="0">
                          <a:ln>
                            <a:noFill/>
                          </a:ln>
                          <a:solidFill>
                            <a:srgbClr val="008000"/>
                          </a:solidFill>
                          <a:effectLst>
                            <a:outerShdw blurRad="38100" dist="38100" dir="2700000" algn="tl">
                              <a:srgbClr val="000000"/>
                            </a:outerShdw>
                          </a:effectLst>
                          <a:latin typeface="Times New Roman" pitchFamily="18" charset="0"/>
                          <a:ea typeface="Times New Roman" pitchFamily="18" charset="0"/>
                          <a:cs typeface="AdvertisingBold" pitchFamily="2" charset="-78"/>
                        </a:rPr>
                        <a:t>تْ </a:t>
                      </a:r>
                      <a:r>
                        <a:rPr kumimoji="0" lang="ar-SA" altLang="en-US" sz="2800" b="0" i="0" u="none" strike="noStrike" cap="none" normalizeH="0" baseline="0" smtClean="0">
                          <a:ln>
                            <a:noFill/>
                          </a:ln>
                          <a:solidFill>
                            <a:srgbClr val="FF0000"/>
                          </a:solidFill>
                          <a:effectLst>
                            <a:outerShdw blurRad="38100" dist="38100" dir="2700000" algn="tl">
                              <a:srgbClr val="000000"/>
                            </a:outerShdw>
                          </a:effectLst>
                          <a:latin typeface="Times New Roman" pitchFamily="18" charset="0"/>
                          <a:ea typeface="Times New Roman" pitchFamily="18" charset="0"/>
                          <a:cs typeface="AdvertisingBold" pitchFamily="2" charset="-78"/>
                        </a:rPr>
                        <a:t>[7</a:t>
                      </a:r>
                      <a:r>
                        <a:rPr kumimoji="0" lang="en-US" altLang="en-US" sz="2800" b="0" i="0" u="none" strike="noStrike" cap="none" normalizeH="0" baseline="0" smtClean="0">
                          <a:ln>
                            <a:noFill/>
                          </a:ln>
                          <a:solidFill>
                            <a:srgbClr val="FF0000"/>
                          </a:solidFill>
                          <a:effectLst>
                            <a:outerShdw blurRad="38100" dist="38100" dir="2700000" algn="tl">
                              <a:srgbClr val="000000"/>
                            </a:outerShdw>
                          </a:effectLst>
                          <a:latin typeface="Times New Roman" pitchFamily="18" charset="0"/>
                          <a:ea typeface="Times New Roman" pitchFamily="18" charset="0"/>
                          <a:cs typeface="AdvertisingBold" pitchFamily="2" charset="-78"/>
                        </a:rPr>
                        <a:t>[</a:t>
                      </a:r>
                    </a:p>
                  </a:txBody>
                  <a:tcPr marL="120000" marR="120000" marT="46800" marB="46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
                          <a:schemeClr val="hlink"/>
                        </a:buClr>
                        <a:buSzPct val="60000"/>
                        <a:buFont typeface="Wingdings" pitchFamily="2" charset="2"/>
                        <a:buNone/>
                        <a:tabLst/>
                      </a:pPr>
                      <a:r>
                        <a:rPr kumimoji="0" lang="ar-SA" altLang="en-US" sz="2800" b="0" i="0" u="none" strike="noStrike" cap="none" normalizeH="0" baseline="0" smtClean="0">
                          <a:ln>
                            <a:noFill/>
                          </a:ln>
                          <a:solidFill>
                            <a:srgbClr val="FF0000"/>
                          </a:solidFill>
                          <a:effectLst>
                            <a:outerShdw blurRad="38100" dist="38100" dir="2700000" algn="tl">
                              <a:srgbClr val="000000"/>
                            </a:outerShdw>
                          </a:effectLst>
                          <a:latin typeface="Times New Roman" pitchFamily="18" charset="0"/>
                          <a:ea typeface="Times New Roman" pitchFamily="18" charset="0"/>
                          <a:cs typeface="AdvertisingBold" pitchFamily="2" charset="-78"/>
                        </a:rPr>
                        <a:t>يَقْنَ</a:t>
                      </a:r>
                      <a:r>
                        <a:rPr kumimoji="0" lang="ar-SA" altLang="en-US" sz="2800" b="0" i="0" u="none" strike="noStrike" cap="none" normalizeH="0" baseline="0" smtClean="0">
                          <a:ln>
                            <a:noFill/>
                          </a:ln>
                          <a:solidFill>
                            <a:srgbClr val="0000FF"/>
                          </a:solidFill>
                          <a:effectLst>
                            <a:outerShdw blurRad="38100" dist="38100" dir="2700000" algn="tl">
                              <a:srgbClr val="000000"/>
                            </a:outerShdw>
                          </a:effectLst>
                          <a:latin typeface="Times New Roman" pitchFamily="18" charset="0"/>
                          <a:ea typeface="Times New Roman" pitchFamily="18" charset="0"/>
                          <a:cs typeface="AdvertisingBold" pitchFamily="2" charset="-78"/>
                        </a:rPr>
                        <a:t>طُ</a:t>
                      </a:r>
                      <a:r>
                        <a:rPr kumimoji="0" lang="ar-SA" altLang="en-US" sz="2800" b="0" i="0" u="none" strike="noStrike" cap="none" normalizeH="0" baseline="0" smtClean="0">
                          <a:ln>
                            <a:noFill/>
                          </a:ln>
                          <a:solidFill>
                            <a:srgbClr val="FF0000"/>
                          </a:solidFill>
                          <a:effectLst>
                            <a:outerShdw blurRad="38100" dist="38100" dir="2700000" algn="tl">
                              <a:srgbClr val="000000"/>
                            </a:outerShdw>
                          </a:effectLst>
                          <a:latin typeface="Times New Roman" pitchFamily="18" charset="0"/>
                          <a:ea typeface="Times New Roman" pitchFamily="18" charset="0"/>
                          <a:cs typeface="AdvertisingBold" pitchFamily="2" charset="-78"/>
                        </a:rPr>
                        <a:t> [8</a:t>
                      </a:r>
                      <a:r>
                        <a:rPr kumimoji="0" lang="en-US" altLang="en-US" sz="2800" b="0" i="0" u="none" strike="noStrike" cap="none" normalizeH="0" baseline="0" smtClean="0">
                          <a:ln>
                            <a:noFill/>
                          </a:ln>
                          <a:solidFill>
                            <a:srgbClr val="FF0000"/>
                          </a:solidFill>
                          <a:effectLst>
                            <a:outerShdw blurRad="38100" dist="38100" dir="2700000" algn="tl">
                              <a:srgbClr val="000000"/>
                            </a:outerShdw>
                          </a:effectLst>
                          <a:latin typeface="Times New Roman" pitchFamily="18" charset="0"/>
                          <a:ea typeface="Times New Roman" pitchFamily="18" charset="0"/>
                          <a:cs typeface="AdvertisingBold" pitchFamily="2" charset="-78"/>
                        </a:rPr>
                        <a:t>[</a:t>
                      </a:r>
                    </a:p>
                  </a:txBody>
                  <a:tcPr marL="120000" marR="120000" marT="46800" marB="46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10271">
                <a:tc>
                  <a:txBody>
                    <a:bodyPr/>
                    <a:lstStyle/>
                    <a:p>
                      <a:pPr marL="0" marR="0" lvl="0" indent="0" algn="ctr" defTabSz="914400" rtl="1" eaLnBrk="1" fontAlgn="base" latinLnBrk="0" hangingPunct="1">
                        <a:lnSpc>
                          <a:spcPct val="100000"/>
                        </a:lnSpc>
                        <a:spcBef>
                          <a:spcPct val="0"/>
                        </a:spcBef>
                        <a:spcAft>
                          <a:spcPct val="0"/>
                        </a:spcAft>
                        <a:buClr>
                          <a:schemeClr val="hlink"/>
                        </a:buClr>
                        <a:buSzPct val="60000"/>
                        <a:buFont typeface="Wingdings" pitchFamily="2" charset="2"/>
                        <a:buNone/>
                        <a:tabLst/>
                      </a:pPr>
                      <a:r>
                        <a:rPr kumimoji="0" lang="ar-SA" altLang="en-US" sz="2800" b="0" i="0" u="none" strike="noStrike" cap="none" normalizeH="0" baseline="0" smtClean="0">
                          <a:ln>
                            <a:noFill/>
                          </a:ln>
                          <a:solidFill>
                            <a:srgbClr val="008000"/>
                          </a:solidFill>
                          <a:effectLst>
                            <a:outerShdw blurRad="38100" dist="38100" dir="2700000" algn="tl">
                              <a:srgbClr val="000000"/>
                            </a:outerShdw>
                          </a:effectLst>
                          <a:latin typeface="Times New Roman" pitchFamily="18" charset="0"/>
                          <a:ea typeface="Times New Roman" pitchFamily="18" charset="0"/>
                          <a:cs typeface="AL-Hosam" pitchFamily="2" charset="-78"/>
                        </a:rPr>
                        <a:t>الكاف</a:t>
                      </a:r>
                    </a:p>
                  </a:txBody>
                  <a:tcPr marL="120000" marR="120000" marT="46800" marB="46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
                          <a:schemeClr val="hlink"/>
                        </a:buClr>
                        <a:buSzPct val="60000"/>
                        <a:buFont typeface="Wingdings" pitchFamily="2" charset="2"/>
                        <a:buNone/>
                        <a:tabLst/>
                      </a:pPr>
                      <a:r>
                        <a:rPr kumimoji="0" lang="ar-SA" altLang="en-US" sz="2800" b="0" i="0" u="none" strike="noStrike" cap="none" normalizeH="0" baseline="0" smtClean="0">
                          <a:ln>
                            <a:noFill/>
                          </a:ln>
                          <a:solidFill>
                            <a:srgbClr val="0000FF"/>
                          </a:solidFill>
                          <a:effectLst>
                            <a:outerShdw blurRad="38100" dist="38100" dir="2700000" algn="tl">
                              <a:srgbClr val="000000"/>
                            </a:outerShdw>
                          </a:effectLst>
                          <a:latin typeface="Times New Roman" pitchFamily="18" charset="0"/>
                          <a:ea typeface="Times New Roman" pitchFamily="18" charset="0"/>
                          <a:cs typeface="AL-Hosam" pitchFamily="2" charset="-78"/>
                        </a:rPr>
                        <a:t>قاف</a:t>
                      </a:r>
                    </a:p>
                  </a:txBody>
                  <a:tcPr marL="120000" marR="120000" marT="46800" marB="46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
                          <a:schemeClr val="hlink"/>
                        </a:buClr>
                        <a:buSzPct val="60000"/>
                        <a:buFont typeface="Wingdings" pitchFamily="2" charset="2"/>
                        <a:buNone/>
                        <a:tabLst/>
                      </a:pPr>
                      <a:r>
                        <a:rPr kumimoji="0" lang="ar-SA" altLang="en-US" sz="2800" b="0" i="0" u="none" strike="noStrike" cap="none" normalizeH="0" baseline="0" smtClean="0">
                          <a:ln>
                            <a:noFill/>
                          </a:ln>
                          <a:solidFill>
                            <a:srgbClr val="FF0000"/>
                          </a:solidFill>
                          <a:effectLst>
                            <a:outerShdw blurRad="38100" dist="38100" dir="2700000" algn="tl">
                              <a:srgbClr val="000000"/>
                            </a:outerShdw>
                          </a:effectLst>
                          <a:latin typeface="Times New Roman" pitchFamily="18" charset="0"/>
                          <a:ea typeface="Times New Roman" pitchFamily="18" charset="0"/>
                          <a:cs typeface="AdvertisingBold" pitchFamily="2" charset="-78"/>
                        </a:rPr>
                        <a:t>مَرْ</a:t>
                      </a:r>
                      <a:r>
                        <a:rPr kumimoji="0" lang="ar-SA" altLang="en-US" sz="2800" b="0" i="0" u="none" strike="noStrike" cap="none" normalizeH="0" baseline="0" smtClean="0">
                          <a:ln>
                            <a:noFill/>
                          </a:ln>
                          <a:solidFill>
                            <a:srgbClr val="008000"/>
                          </a:solidFill>
                          <a:effectLst>
                            <a:outerShdw blurRad="38100" dist="38100" dir="2700000" algn="tl">
                              <a:srgbClr val="000000"/>
                            </a:outerShdw>
                          </a:effectLst>
                          <a:latin typeface="Times New Roman" pitchFamily="18" charset="0"/>
                          <a:ea typeface="Times New Roman" pitchFamily="18" charset="0"/>
                          <a:cs typeface="AdvertisingBold" pitchFamily="2" charset="-78"/>
                        </a:rPr>
                        <a:t>كُ</a:t>
                      </a:r>
                      <a:r>
                        <a:rPr kumimoji="0" lang="ar-SA" altLang="en-US" sz="2800" b="0" i="0" u="none" strike="noStrike" cap="none" normalizeH="0" baseline="0" smtClean="0">
                          <a:ln>
                            <a:noFill/>
                          </a:ln>
                          <a:solidFill>
                            <a:srgbClr val="FF0000"/>
                          </a:solidFill>
                          <a:effectLst>
                            <a:outerShdw blurRad="38100" dist="38100" dir="2700000" algn="tl">
                              <a:srgbClr val="000000"/>
                            </a:outerShdw>
                          </a:effectLst>
                          <a:latin typeface="Times New Roman" pitchFamily="18" charset="0"/>
                          <a:ea typeface="Times New Roman" pitchFamily="18" charset="0"/>
                          <a:cs typeface="AdvertisingBold" pitchFamily="2" charset="-78"/>
                        </a:rPr>
                        <a:t>ومٌ [9</a:t>
                      </a:r>
                      <a:r>
                        <a:rPr kumimoji="0" lang="en-US" altLang="en-US" sz="2800" b="0" i="0" u="none" strike="noStrike" cap="none" normalizeH="0" baseline="0" smtClean="0">
                          <a:ln>
                            <a:noFill/>
                          </a:ln>
                          <a:solidFill>
                            <a:srgbClr val="FF0000"/>
                          </a:solidFill>
                          <a:effectLst>
                            <a:outerShdw blurRad="38100" dist="38100" dir="2700000" algn="tl">
                              <a:srgbClr val="000000"/>
                            </a:outerShdw>
                          </a:effectLst>
                          <a:latin typeface="Times New Roman" pitchFamily="18" charset="0"/>
                          <a:ea typeface="Times New Roman" pitchFamily="18" charset="0"/>
                          <a:cs typeface="AdvertisingBold" pitchFamily="2" charset="-78"/>
                        </a:rPr>
                        <a:t>[</a:t>
                      </a:r>
                    </a:p>
                  </a:txBody>
                  <a:tcPr marL="120000" marR="120000" marT="46800" marB="46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
                          <a:schemeClr val="hlink"/>
                        </a:buClr>
                        <a:buSzPct val="60000"/>
                        <a:buFont typeface="Wingdings" pitchFamily="2" charset="2"/>
                        <a:buNone/>
                        <a:tabLst/>
                      </a:pPr>
                      <a:r>
                        <a:rPr kumimoji="0" lang="ar-SA" altLang="en-US" sz="2800" b="0" i="0" u="none" strike="noStrike" cap="none" normalizeH="0" baseline="0" dirty="0" smtClean="0">
                          <a:ln>
                            <a:noFill/>
                          </a:ln>
                          <a:solidFill>
                            <a:srgbClr val="FF0000"/>
                          </a:solidFill>
                          <a:effectLst>
                            <a:outerShdw blurRad="38100" dist="38100" dir="2700000" algn="tl">
                              <a:srgbClr val="000000"/>
                            </a:outerShdw>
                          </a:effectLst>
                          <a:latin typeface="Times New Roman" pitchFamily="18" charset="0"/>
                          <a:ea typeface="Times New Roman" pitchFamily="18" charset="0"/>
                          <a:cs typeface="AdvertisingBold" pitchFamily="2" charset="-78"/>
                        </a:rPr>
                        <a:t>مَرْ</a:t>
                      </a:r>
                      <a:r>
                        <a:rPr kumimoji="0" lang="ar-SA" altLang="en-US" sz="2800" b="0" i="0" u="none" strike="noStrike" cap="none" normalizeH="0" baseline="0" dirty="0" smtClean="0">
                          <a:ln>
                            <a:noFill/>
                          </a:ln>
                          <a:solidFill>
                            <a:srgbClr val="0000FF"/>
                          </a:solidFill>
                          <a:effectLst>
                            <a:outerShdw blurRad="38100" dist="38100" dir="2700000" algn="tl">
                              <a:srgbClr val="000000"/>
                            </a:outerShdw>
                          </a:effectLst>
                          <a:latin typeface="Times New Roman" pitchFamily="18" charset="0"/>
                          <a:ea typeface="Times New Roman" pitchFamily="18" charset="0"/>
                          <a:cs typeface="AdvertisingBold" pitchFamily="2" charset="-78"/>
                        </a:rPr>
                        <a:t>قُ</a:t>
                      </a:r>
                      <a:r>
                        <a:rPr kumimoji="0" lang="ar-SA" altLang="en-US" sz="2800" b="0" i="0" u="none" strike="noStrike" cap="none" normalizeH="0" baseline="0" dirty="0" smtClean="0">
                          <a:ln>
                            <a:noFill/>
                          </a:ln>
                          <a:solidFill>
                            <a:srgbClr val="FF0000"/>
                          </a:solidFill>
                          <a:effectLst>
                            <a:outerShdw blurRad="38100" dist="38100" dir="2700000" algn="tl">
                              <a:srgbClr val="000000"/>
                            </a:outerShdw>
                          </a:effectLst>
                          <a:latin typeface="Times New Roman" pitchFamily="18" charset="0"/>
                          <a:ea typeface="Times New Roman" pitchFamily="18" charset="0"/>
                          <a:cs typeface="AdvertisingBold" pitchFamily="2" charset="-78"/>
                        </a:rPr>
                        <a:t>ومٌ [10</a:t>
                      </a:r>
                      <a:r>
                        <a:rPr kumimoji="0" lang="en-US" altLang="en-US" sz="2800" b="0" i="0" u="none" strike="noStrike" cap="none" normalizeH="0" baseline="0" dirty="0" smtClean="0">
                          <a:ln>
                            <a:noFill/>
                          </a:ln>
                          <a:solidFill>
                            <a:srgbClr val="FF0000"/>
                          </a:solidFill>
                          <a:effectLst>
                            <a:outerShdw blurRad="38100" dist="38100" dir="2700000" algn="tl">
                              <a:srgbClr val="000000"/>
                            </a:outerShdw>
                          </a:effectLst>
                          <a:latin typeface="Times New Roman" pitchFamily="18" charset="0"/>
                          <a:ea typeface="Times New Roman" pitchFamily="18" charset="0"/>
                          <a:cs typeface="AdvertisingBold" pitchFamily="2" charset="-78"/>
                        </a:rPr>
                        <a:t>[</a:t>
                      </a:r>
                    </a:p>
                  </a:txBody>
                  <a:tcPr marL="120000" marR="120000" marT="46800" marB="46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58408" name="Rectangle 159"/>
          <p:cNvSpPr>
            <a:spLocks noChangeArrowheads="1"/>
          </p:cNvSpPr>
          <p:nvPr/>
        </p:nvSpPr>
        <p:spPr bwMode="auto">
          <a:xfrm>
            <a:off x="1847851" y="3367089"/>
            <a:ext cx="181822" cy="679290"/>
          </a:xfrm>
          <a:prstGeom prst="rect">
            <a:avLst/>
          </a:prstGeom>
          <a:noFill/>
          <a:ln w="12700" cap="sq">
            <a:noFill/>
            <a:miter lim="800000"/>
            <a:headEnd/>
            <a:tailEnd/>
          </a:ln>
        </p:spPr>
        <p:txBody>
          <a:bodyPr wrap="none" lIns="90000" tIns="46800" rIns="90000" bIns="46800" anchor="ctr">
            <a:spAutoFit/>
          </a:bodyPr>
          <a:lstStyle/>
          <a:p>
            <a:pPr algn="l" rtl="0"/>
            <a:r>
              <a:rPr lang="en-US" altLang="en-US" sz="1400">
                <a:cs typeface="Times New Roman" pitchFamily="18" charset="0"/>
              </a:rPr>
              <a:t/>
            </a:r>
            <a:br>
              <a:rPr lang="en-US" altLang="en-US" sz="1400">
                <a:cs typeface="Times New Roman" pitchFamily="18" charset="0"/>
              </a:rPr>
            </a:br>
            <a:endParaRPr lang="en-US" altLang="en-US" sz="2400">
              <a:cs typeface="Times New Roman" pitchFamily="18" charset="0"/>
            </a:endParaRPr>
          </a:p>
        </p:txBody>
      </p:sp>
      <p:sp>
        <p:nvSpPr>
          <p:cNvPr id="58409" name="Rectangle 161"/>
          <p:cNvSpPr>
            <a:spLocks noChangeArrowheads="1"/>
          </p:cNvSpPr>
          <p:nvPr/>
        </p:nvSpPr>
        <p:spPr bwMode="auto">
          <a:xfrm>
            <a:off x="334435" y="4418014"/>
            <a:ext cx="9710318" cy="1079399"/>
          </a:xfrm>
          <a:prstGeom prst="rect">
            <a:avLst/>
          </a:prstGeom>
          <a:noFill/>
          <a:ln w="12700" cap="sq">
            <a:noFill/>
            <a:miter lim="800000"/>
            <a:headEnd/>
            <a:tailEnd/>
          </a:ln>
        </p:spPr>
        <p:txBody>
          <a:bodyPr wrap="square" lIns="90000" tIns="46800" rIns="90000" bIns="46800" anchor="ctr">
            <a:spAutoFit/>
          </a:bodyPr>
          <a:lstStyle/>
          <a:p>
            <a:pPr algn="r"/>
            <a:endParaRPr lang="en-US" altLang="en-US" sz="2000" dirty="0" smtClean="0">
              <a:ea typeface="Times New Roman" pitchFamily="18" charset="0"/>
              <a:cs typeface="Traditional Arabic" pitchFamily="2" charset="-78"/>
            </a:endParaRPr>
          </a:p>
          <a:p>
            <a:pPr algn="r"/>
            <a:endParaRPr lang="en-US" altLang="en-US" sz="2000" dirty="0" smtClean="0">
              <a:ea typeface="Times New Roman" pitchFamily="18" charset="0"/>
              <a:cs typeface="Traditional Arabic" pitchFamily="2" charset="-78"/>
            </a:endParaRPr>
          </a:p>
          <a:p>
            <a:pPr algn="r"/>
            <a:r>
              <a:rPr lang="en-US" altLang="en-US" sz="2400" dirty="0" smtClean="0">
                <a:ea typeface="Times New Roman" pitchFamily="18" charset="0"/>
                <a:cs typeface="Traditional Arabic" pitchFamily="2" charset="-78"/>
              </a:rPr>
              <a:t>   </a:t>
            </a:r>
            <a:r>
              <a:rPr lang="en-US" altLang="en-US" sz="2400" dirty="0">
                <a:ea typeface="Times New Roman" pitchFamily="18" charset="0"/>
                <a:cs typeface="Traditional Arabic" pitchFamily="2" charset="-78"/>
              </a:rPr>
              <a:t>[</a:t>
            </a:r>
            <a:r>
              <a:rPr lang="en-US" altLang="en-US" sz="2400" dirty="0">
                <a:solidFill>
                  <a:schemeClr val="hlink"/>
                </a:solidFill>
                <a:ea typeface="Times New Roman" pitchFamily="18" charset="0"/>
                <a:cs typeface="Traditional Arabic" pitchFamily="2" charset="-78"/>
              </a:rPr>
              <a:t>1</a:t>
            </a:r>
            <a:r>
              <a:rPr lang="en-US" altLang="en-US" sz="2400" dirty="0">
                <a:ea typeface="Times New Roman" pitchFamily="18" charset="0"/>
                <a:cs typeface="AdvertisingBold" pitchFamily="2" charset="-78"/>
              </a:rPr>
              <a:t>]  </a:t>
            </a:r>
            <a:r>
              <a:rPr lang="ar-SA" altLang="en-US" sz="2400" b="1" dirty="0">
                <a:solidFill>
                  <a:srgbClr val="FF3300"/>
                </a:solidFill>
                <a:ea typeface="Times New Roman" pitchFamily="18" charset="0"/>
                <a:cs typeface="AdvertisingBold" pitchFamily="2" charset="-78"/>
              </a:rPr>
              <a:t>رِجْسٌ</a:t>
            </a:r>
            <a:r>
              <a:rPr lang="ar-SA" altLang="en-US" sz="2400" b="1" dirty="0">
                <a:ea typeface="Times New Roman" pitchFamily="18" charset="0"/>
                <a:cs typeface="AdvertisingBold" pitchFamily="2" charset="-78"/>
              </a:rPr>
              <a:t> : </a:t>
            </a:r>
            <a:r>
              <a:rPr lang="ar-SA" altLang="en-US" b="1" dirty="0">
                <a:ea typeface="Times New Roman" pitchFamily="18" charset="0"/>
                <a:cs typeface="AdvertisingBold" pitchFamily="2" charset="-78"/>
              </a:rPr>
              <a:t>تأتي بمعنى الخبث، والحرام ، والعذاب</a:t>
            </a:r>
            <a:r>
              <a:rPr lang="en-US" altLang="en-US" sz="2400" b="1" dirty="0">
                <a:ea typeface="Times New Roman" pitchFamily="18" charset="0"/>
                <a:cs typeface="AdvertisingBold" pitchFamily="2" charset="-78"/>
              </a:rPr>
              <a:t>  [</a:t>
            </a:r>
            <a:r>
              <a:rPr lang="en-US" altLang="en-US" sz="2400" b="1" dirty="0">
                <a:solidFill>
                  <a:schemeClr val="hlink"/>
                </a:solidFill>
                <a:ea typeface="Times New Roman" pitchFamily="18" charset="0"/>
                <a:cs typeface="AdvertisingBold" pitchFamily="2" charset="-78"/>
              </a:rPr>
              <a:t>2</a:t>
            </a:r>
            <a:r>
              <a:rPr lang="en-US" altLang="en-US" sz="2400" b="1" dirty="0">
                <a:ea typeface="Times New Roman" pitchFamily="18" charset="0"/>
                <a:cs typeface="AdvertisingBold" pitchFamily="2" charset="-78"/>
              </a:rPr>
              <a:t>]  </a:t>
            </a:r>
            <a:r>
              <a:rPr lang="ar-SA" altLang="en-US" sz="2400" b="1" dirty="0">
                <a:solidFill>
                  <a:srgbClr val="6600CC"/>
                </a:solidFill>
                <a:cs typeface="AdvertisingBold" pitchFamily="2" charset="-78"/>
              </a:rPr>
              <a:t>رِجْزَ</a:t>
            </a:r>
            <a:r>
              <a:rPr lang="ar-SA" altLang="en-US" sz="2400" b="1" dirty="0">
                <a:cs typeface="AdvertisingBold" pitchFamily="2" charset="-78"/>
              </a:rPr>
              <a:t> : </a:t>
            </a:r>
            <a:r>
              <a:rPr lang="ar-SA" altLang="en-US" sz="2400" b="1" dirty="0"/>
              <a:t>تأتي بمعنى</a:t>
            </a:r>
            <a:r>
              <a:rPr lang="ar-SA" altLang="en-US" sz="2400" dirty="0"/>
              <a:t> </a:t>
            </a:r>
            <a:r>
              <a:rPr lang="ar-SA" altLang="en-US" b="1" dirty="0">
                <a:cs typeface="AdvertisingBold" pitchFamily="2" charset="-78"/>
              </a:rPr>
              <a:t>الوسوسة والعذاب</a:t>
            </a:r>
            <a:r>
              <a:rPr lang="ar-SA" altLang="en-US" sz="1600" b="1" dirty="0" smtClean="0">
                <a:cs typeface="AdvertisingBold" pitchFamily="2" charset="-78"/>
              </a:rPr>
              <a:t>.</a:t>
            </a:r>
            <a:endParaRPr lang="en-US" altLang="en-US" sz="1600" b="1" dirty="0">
              <a:cs typeface="AdvertisingBold" pitchFamily="2" charset="-78"/>
            </a:endParaRPr>
          </a:p>
        </p:txBody>
      </p:sp>
      <p:sp>
        <p:nvSpPr>
          <p:cNvPr id="58410" name="Oval 41"/>
          <p:cNvSpPr>
            <a:spLocks noChangeArrowheads="1"/>
          </p:cNvSpPr>
          <p:nvPr/>
        </p:nvSpPr>
        <p:spPr bwMode="auto">
          <a:xfrm>
            <a:off x="478367" y="6202363"/>
            <a:ext cx="2400300" cy="539750"/>
          </a:xfrm>
          <a:prstGeom prst="ellipse">
            <a:avLst/>
          </a:prstGeom>
          <a:solidFill>
            <a:schemeClr val="accent1"/>
          </a:solidFill>
          <a:ln w="9525">
            <a:solidFill>
              <a:schemeClr val="tx1"/>
            </a:solidFill>
            <a:round/>
            <a:headEnd/>
            <a:tailEnd/>
          </a:ln>
        </p:spPr>
        <p:txBody>
          <a:bodyPr wrap="none" anchor="ctr"/>
          <a:lstStyle/>
          <a:p>
            <a:pPr algn="ctr"/>
            <a:r>
              <a:rPr lang="ar-SA">
                <a:solidFill>
                  <a:srgbClr val="6600CC"/>
                </a:solidFill>
              </a:rPr>
              <a:t>أ/ جمال القرش</a:t>
            </a:r>
            <a:endParaRPr lang="en-US">
              <a:solidFill>
                <a:srgbClr val="6600CC"/>
              </a:solidFill>
            </a:endParaRPr>
          </a:p>
        </p:txBody>
      </p:sp>
      <p:sp>
        <p:nvSpPr>
          <p:cNvPr id="58411" name="Oval 42"/>
          <p:cNvSpPr>
            <a:spLocks noChangeArrowheads="1"/>
          </p:cNvSpPr>
          <p:nvPr/>
        </p:nvSpPr>
        <p:spPr bwMode="auto">
          <a:xfrm>
            <a:off x="3456517" y="260351"/>
            <a:ext cx="5520267" cy="792163"/>
          </a:xfrm>
          <a:prstGeom prst="ellipse">
            <a:avLst/>
          </a:prstGeom>
          <a:solidFill>
            <a:srgbClr val="99CC00">
              <a:alpha val="32941"/>
            </a:srgbClr>
          </a:solidFill>
          <a:ln w="9525">
            <a:solidFill>
              <a:schemeClr val="tx1"/>
            </a:solidFill>
            <a:round/>
            <a:headEnd/>
            <a:tailEnd/>
          </a:ln>
        </p:spPr>
        <p:txBody>
          <a:bodyPr wrap="none" anchor="ctr"/>
          <a:lstStyle/>
          <a:p>
            <a:pPr algn="ctr"/>
            <a:r>
              <a:rPr lang="ar-SA" altLang="en-US" sz="3600" b="1">
                <a:solidFill>
                  <a:srgbClr val="0000FF"/>
                </a:solidFill>
                <a:cs typeface="Hesham Bold" pitchFamily="2" charset="-78"/>
              </a:rPr>
              <a:t>مهارة التميز بين الحروف</a:t>
            </a:r>
            <a:endParaRPr lang="en-US" sz="3600" b="1">
              <a:solidFill>
                <a:srgbClr val="0000FF"/>
              </a:solidFill>
              <a:cs typeface="Hesham Bold" pitchFamily="2" charset="-78"/>
            </a:endParaRPr>
          </a:p>
        </p:txBody>
      </p:sp>
      <p:sp>
        <p:nvSpPr>
          <p:cNvPr id="58412" name="Rectangle 3"/>
          <p:cNvSpPr>
            <a:spLocks noChangeArrowheads="1"/>
          </p:cNvSpPr>
          <p:nvPr/>
        </p:nvSpPr>
        <p:spPr bwMode="auto">
          <a:xfrm>
            <a:off x="287867" y="541338"/>
            <a:ext cx="3024717" cy="371513"/>
          </a:xfrm>
          <a:prstGeom prst="rect">
            <a:avLst/>
          </a:prstGeom>
          <a:noFill/>
          <a:ln w="12700" cap="sq">
            <a:noFill/>
            <a:miter lim="800000"/>
            <a:headEnd/>
            <a:tailEnd/>
          </a:ln>
        </p:spPr>
        <p:txBody>
          <a:bodyPr lIns="90000" tIns="46800" rIns="90000" bIns="46800" anchor="ctr">
            <a:spAutoFit/>
          </a:bodyPr>
          <a:lstStyle/>
          <a:p>
            <a:pPr algn="ctr">
              <a:tabLst>
                <a:tab pos="1257300" algn="l"/>
                <a:tab pos="1974850" algn="l"/>
                <a:tab pos="3416300" algn="l"/>
                <a:tab pos="4676775" algn="l"/>
              </a:tabLst>
            </a:pPr>
            <a:r>
              <a:rPr lang="ar-SA" altLang="en-US" b="1">
                <a:solidFill>
                  <a:srgbClr val="0000FF"/>
                </a:solidFill>
                <a:ea typeface="Times New Roman" pitchFamily="18" charset="0"/>
                <a:cs typeface="mohammad bold art 1" pitchFamily="2" charset="-78"/>
              </a:rPr>
              <a:t>سلسلة زاد المقرئين (2)</a:t>
            </a:r>
            <a:endParaRPr lang="en-US" altLang="en-US" sz="3200">
              <a:solidFill>
                <a:srgbClr val="0000FF"/>
              </a:solidFill>
              <a:ea typeface="Times New Roman" pitchFamily="18" charset="0"/>
              <a:cs typeface="mohammad bold art 1" pitchFamily="2" charset="-78"/>
            </a:endParaRPr>
          </a:p>
        </p:txBody>
      </p:sp>
      <p:sp>
        <p:nvSpPr>
          <p:cNvPr id="58413" name="Rectangle 44"/>
          <p:cNvSpPr>
            <a:spLocks noChangeArrowheads="1"/>
          </p:cNvSpPr>
          <p:nvPr/>
        </p:nvSpPr>
        <p:spPr bwMode="auto">
          <a:xfrm>
            <a:off x="4222751" y="6345239"/>
            <a:ext cx="4078816" cy="333375"/>
          </a:xfrm>
          <a:prstGeom prst="rect">
            <a:avLst/>
          </a:prstGeom>
          <a:solidFill>
            <a:schemeClr val="accent1">
              <a:alpha val="38039"/>
            </a:schemeClr>
          </a:solidFill>
          <a:ln w="9525">
            <a:solidFill>
              <a:schemeClr val="tx1"/>
            </a:solidFill>
            <a:miter lim="800000"/>
            <a:headEnd/>
            <a:tailEnd/>
          </a:ln>
        </p:spPr>
        <p:txBody>
          <a:bodyPr wrap="none" anchor="ctr"/>
          <a:lstStyle/>
          <a:p>
            <a:pPr algn="ctr"/>
            <a:r>
              <a:rPr lang="ar-SA" altLang="en-US" sz="2000" b="1">
                <a:solidFill>
                  <a:srgbClr val="6600CC"/>
                </a:solidFill>
              </a:rPr>
              <a:t>جوال  نفائس القرآن</a:t>
            </a:r>
            <a:r>
              <a:rPr lang="ar-SA" altLang="en-US" sz="2000" b="1">
                <a:solidFill>
                  <a:srgbClr val="00CC00"/>
                </a:solidFill>
              </a:rPr>
              <a:t>  </a:t>
            </a:r>
            <a:r>
              <a:rPr lang="ar-SA" altLang="en-US" sz="2000" b="1">
                <a:solidFill>
                  <a:srgbClr val="CC3300"/>
                </a:solidFill>
              </a:rPr>
              <a:t>800253</a:t>
            </a:r>
            <a:endParaRPr lang="en-US" sz="2000" b="1">
              <a:solidFill>
                <a:srgbClr val="CC3300"/>
              </a:solidFill>
            </a:endParaRPr>
          </a:p>
        </p:txBody>
      </p:sp>
    </p:spTree>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عنصر نائب لرقم الشريحة 5"/>
          <p:cNvSpPr>
            <a:spLocks noGrp="1"/>
          </p:cNvSpPr>
          <p:nvPr>
            <p:ph type="sldNum" sz="quarter" idx="12"/>
          </p:nvPr>
        </p:nvSpPr>
        <p:spPr/>
        <p:txBody>
          <a:bodyPr/>
          <a:lstStyle/>
          <a:p>
            <a:pPr>
              <a:defRPr/>
            </a:pPr>
            <a:fld id="{B3957C30-DE76-461F-A911-9FA0F5C903F7}" type="slidenum">
              <a:rPr lang="ar-SA"/>
              <a:pPr>
                <a:defRPr/>
              </a:pPr>
              <a:t>43</a:t>
            </a:fld>
            <a:endParaRPr lang="en-US"/>
          </a:p>
        </p:txBody>
      </p:sp>
      <p:sp>
        <p:nvSpPr>
          <p:cNvPr id="1582082" name="Rectangle 2"/>
          <p:cNvSpPr>
            <a:spLocks noGrp="1" noChangeArrowheads="1"/>
          </p:cNvSpPr>
          <p:nvPr>
            <p:ph type="body" idx="1"/>
          </p:nvPr>
        </p:nvSpPr>
        <p:spPr>
          <a:xfrm>
            <a:off x="527052" y="1165225"/>
            <a:ext cx="11281833" cy="5075238"/>
          </a:xfrm>
        </p:spPr>
        <p:txBody>
          <a:bodyPr>
            <a:normAutofit/>
          </a:bodyPr>
          <a:lstStyle/>
          <a:p>
            <a:pPr algn="ctr" eaLnBrk="1" hangingPunct="1">
              <a:lnSpc>
                <a:spcPct val="90000"/>
              </a:lnSpc>
              <a:buFont typeface="Wingdings" pitchFamily="2" charset="2"/>
              <a:buNone/>
              <a:defRPr/>
            </a:pPr>
            <a:endParaRPr lang="ar-SA" sz="4000" dirty="0" smtClean="0">
              <a:solidFill>
                <a:srgbClr val="0000FF"/>
              </a:solidFill>
              <a:effectLst>
                <a:outerShdw blurRad="38100" dist="38100" dir="2700000" algn="tl">
                  <a:srgbClr val="000000"/>
                </a:outerShdw>
              </a:effectLst>
              <a:sym typeface="AGA Arabesque" pitchFamily="2" charset="2"/>
            </a:endParaRPr>
          </a:p>
          <a:p>
            <a:pPr marL="914400" indent="-914400" eaLnBrk="1" hangingPunct="1">
              <a:lnSpc>
                <a:spcPct val="90000"/>
              </a:lnSpc>
              <a:buFont typeface="+mj-lt"/>
              <a:buAutoNum type="arabicPeriod"/>
              <a:defRPr/>
            </a:pPr>
            <a:endParaRPr lang="ar-SA" sz="3600" dirty="0" smtClean="0">
              <a:solidFill>
                <a:srgbClr val="0000FF"/>
              </a:solidFill>
              <a:effectLst>
                <a:outerShdw blurRad="38100" dist="38100" dir="2700000" algn="tl">
                  <a:srgbClr val="000000"/>
                </a:outerShdw>
              </a:effectLst>
              <a:sym typeface="AGA Arabesque" pitchFamily="2" charset="2"/>
            </a:endParaRPr>
          </a:p>
          <a:p>
            <a:pPr marL="914400" indent="-914400" algn="ctr" eaLnBrk="1" hangingPunct="1">
              <a:lnSpc>
                <a:spcPct val="90000"/>
              </a:lnSpc>
              <a:buFont typeface="Wingdings" pitchFamily="2" charset="2"/>
              <a:buNone/>
              <a:defRPr/>
            </a:pPr>
            <a:r>
              <a:rPr lang="ar-SA" sz="3600" b="1" dirty="0" smtClean="0">
                <a:solidFill>
                  <a:srgbClr val="0000FF"/>
                </a:solidFill>
              </a:rPr>
              <a:t>مراعيا التميز بين الحركات</a:t>
            </a:r>
          </a:p>
          <a:p>
            <a:pPr marL="914400" indent="-914400" algn="ctr" eaLnBrk="1" hangingPunct="1">
              <a:lnSpc>
                <a:spcPct val="90000"/>
              </a:lnSpc>
              <a:buFont typeface="Wingdings" pitchFamily="2" charset="2"/>
              <a:buNone/>
              <a:defRPr/>
            </a:pPr>
            <a:r>
              <a:rPr lang="ar-SA" sz="3600" b="1" dirty="0" smtClean="0">
                <a:solidFill>
                  <a:schemeClr val="accent5">
                    <a:lumMod val="50000"/>
                  </a:schemeClr>
                </a:solidFill>
              </a:rPr>
              <a:t>لا </a:t>
            </a:r>
            <a:r>
              <a:rPr lang="ar-SA" sz="3600" b="1" dirty="0" err="1" smtClean="0">
                <a:solidFill>
                  <a:schemeClr val="accent5">
                    <a:lumMod val="50000"/>
                  </a:schemeClr>
                </a:solidFill>
              </a:rPr>
              <a:t>سيما</a:t>
            </a:r>
            <a:r>
              <a:rPr lang="ar-SA" sz="3600" b="1" dirty="0" smtClean="0">
                <a:solidFill>
                  <a:schemeClr val="accent5">
                    <a:lumMod val="50000"/>
                  </a:schemeClr>
                </a:solidFill>
              </a:rPr>
              <a:t> المشكل منها</a:t>
            </a:r>
          </a:p>
          <a:p>
            <a:pPr marL="914400" indent="-914400" algn="ctr" eaLnBrk="1" hangingPunct="1">
              <a:lnSpc>
                <a:spcPct val="90000"/>
              </a:lnSpc>
              <a:buFont typeface="Wingdings" pitchFamily="2" charset="2"/>
              <a:buNone/>
              <a:defRPr/>
            </a:pPr>
            <a:r>
              <a:rPr lang="ar-SA" sz="3600" b="1" dirty="0" smtClean="0">
                <a:solidFill>
                  <a:srgbClr val="C00000"/>
                </a:solidFill>
              </a:rPr>
              <a:t>اذكر بعض الأمثلة</a:t>
            </a:r>
          </a:p>
        </p:txBody>
      </p:sp>
      <p:sp>
        <p:nvSpPr>
          <p:cNvPr id="59396" name="Oval 5"/>
          <p:cNvSpPr>
            <a:spLocks noChangeArrowheads="1"/>
          </p:cNvSpPr>
          <p:nvPr/>
        </p:nvSpPr>
        <p:spPr bwMode="auto">
          <a:xfrm>
            <a:off x="478367" y="6273801"/>
            <a:ext cx="2400300" cy="396875"/>
          </a:xfrm>
          <a:prstGeom prst="ellipse">
            <a:avLst/>
          </a:prstGeom>
          <a:solidFill>
            <a:schemeClr val="accent1"/>
          </a:solidFill>
          <a:ln w="9525">
            <a:solidFill>
              <a:schemeClr val="tx1"/>
            </a:solidFill>
            <a:round/>
            <a:headEnd/>
            <a:tailEnd/>
          </a:ln>
        </p:spPr>
        <p:txBody>
          <a:bodyPr wrap="none" anchor="ctr"/>
          <a:lstStyle/>
          <a:p>
            <a:pPr algn="ctr"/>
            <a:r>
              <a:rPr lang="ar-SA">
                <a:solidFill>
                  <a:srgbClr val="6600CC"/>
                </a:solidFill>
              </a:rPr>
              <a:t>أ/ جمال القرش</a:t>
            </a:r>
            <a:endParaRPr lang="en-US">
              <a:solidFill>
                <a:srgbClr val="6600CC"/>
              </a:solidFill>
            </a:endParaRPr>
          </a:p>
        </p:txBody>
      </p:sp>
      <p:sp>
        <p:nvSpPr>
          <p:cNvPr id="59397" name="Rectangle 6"/>
          <p:cNvSpPr>
            <a:spLocks noChangeArrowheads="1"/>
          </p:cNvSpPr>
          <p:nvPr/>
        </p:nvSpPr>
        <p:spPr bwMode="auto">
          <a:xfrm>
            <a:off x="4222751" y="6345239"/>
            <a:ext cx="4078816" cy="333375"/>
          </a:xfrm>
          <a:prstGeom prst="rect">
            <a:avLst/>
          </a:prstGeom>
          <a:solidFill>
            <a:schemeClr val="accent1">
              <a:alpha val="38039"/>
            </a:schemeClr>
          </a:solidFill>
          <a:ln w="9525">
            <a:solidFill>
              <a:schemeClr val="tx1"/>
            </a:solidFill>
            <a:miter lim="800000"/>
            <a:headEnd/>
            <a:tailEnd/>
          </a:ln>
        </p:spPr>
        <p:txBody>
          <a:bodyPr wrap="none" anchor="ctr"/>
          <a:lstStyle/>
          <a:p>
            <a:pPr algn="ctr"/>
            <a:r>
              <a:rPr lang="ar-SA" altLang="en-US" sz="2000" b="1">
                <a:solidFill>
                  <a:srgbClr val="6600CC"/>
                </a:solidFill>
              </a:rPr>
              <a:t>جوال  نفائس القرآن</a:t>
            </a:r>
            <a:r>
              <a:rPr lang="ar-SA" altLang="en-US" sz="2000" b="1">
                <a:solidFill>
                  <a:srgbClr val="00CC00"/>
                </a:solidFill>
              </a:rPr>
              <a:t>  </a:t>
            </a:r>
            <a:r>
              <a:rPr lang="ar-SA" altLang="en-US" sz="2000" b="1">
                <a:solidFill>
                  <a:srgbClr val="CC3300"/>
                </a:solidFill>
              </a:rPr>
              <a:t>800253</a:t>
            </a:r>
            <a:endParaRPr lang="en-US" sz="2000" b="1">
              <a:solidFill>
                <a:srgbClr val="CC3300"/>
              </a:solidFill>
            </a:endParaRPr>
          </a:p>
        </p:txBody>
      </p:sp>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عنصر نائب لرقم الشريحة 3"/>
          <p:cNvSpPr>
            <a:spLocks noGrp="1"/>
          </p:cNvSpPr>
          <p:nvPr>
            <p:ph type="sldNum" sz="quarter" idx="12"/>
          </p:nvPr>
        </p:nvSpPr>
        <p:spPr/>
        <p:txBody>
          <a:bodyPr/>
          <a:lstStyle/>
          <a:p>
            <a:pPr>
              <a:defRPr/>
            </a:pPr>
            <a:fld id="{3A68C51B-3D4F-4F1E-ACA0-D10B1044220E}" type="slidenum">
              <a:rPr lang="ar-SA"/>
              <a:pPr>
                <a:defRPr/>
              </a:pPr>
              <a:t>44</a:t>
            </a:fld>
            <a:endParaRPr lang="en-US"/>
          </a:p>
        </p:txBody>
      </p:sp>
      <p:sp>
        <p:nvSpPr>
          <p:cNvPr id="60419" name="Rectangle 3"/>
          <p:cNvSpPr>
            <a:spLocks noChangeArrowheads="1"/>
          </p:cNvSpPr>
          <p:nvPr/>
        </p:nvSpPr>
        <p:spPr bwMode="auto">
          <a:xfrm>
            <a:off x="1488018" y="563564"/>
            <a:ext cx="8928100" cy="5019675"/>
          </a:xfrm>
          <a:prstGeom prst="rect">
            <a:avLst/>
          </a:prstGeom>
          <a:noFill/>
          <a:ln w="12700" cap="sq">
            <a:noFill/>
            <a:miter lim="800000"/>
            <a:headEnd/>
            <a:tailEnd/>
          </a:ln>
        </p:spPr>
        <p:txBody>
          <a:bodyPr lIns="90000" tIns="46800" rIns="90000" bIns="46800" anchor="ctr">
            <a:spAutoFit/>
          </a:bodyPr>
          <a:lstStyle/>
          <a:p>
            <a:pPr>
              <a:tabLst>
                <a:tab pos="685800" algn="l"/>
              </a:tabLst>
            </a:pPr>
            <a:r>
              <a:rPr lang="ar-SA" altLang="en-US" sz="3200" u="sng">
                <a:solidFill>
                  <a:srgbClr val="FF0000"/>
                </a:solidFill>
                <a:ea typeface="Times New Roman" pitchFamily="18" charset="0"/>
                <a:cs typeface="AL-Hosam" pitchFamily="2" charset="-78"/>
              </a:rPr>
              <a:t>مهارة التميز بين الحركات</a:t>
            </a:r>
          </a:p>
          <a:p>
            <a:pPr algn="ctr">
              <a:tabLst>
                <a:tab pos="685800" algn="l"/>
              </a:tabLst>
            </a:pPr>
            <a:endParaRPr lang="ar-SA" altLang="en-US" sz="600">
              <a:solidFill>
                <a:srgbClr val="FF0000"/>
              </a:solidFill>
              <a:ea typeface="Times New Roman" pitchFamily="18" charset="0"/>
              <a:cs typeface="AL-Hosam" pitchFamily="2" charset="-78"/>
            </a:endParaRPr>
          </a:p>
          <a:p>
            <a:pPr algn="ctr">
              <a:tabLst>
                <a:tab pos="685800" algn="l"/>
              </a:tabLst>
            </a:pPr>
            <a:endParaRPr lang="ar-SA" altLang="en-US" sz="3200">
              <a:solidFill>
                <a:srgbClr val="FFFFFF"/>
              </a:solidFill>
              <a:ea typeface="Times New Roman" pitchFamily="18" charset="0"/>
              <a:cs typeface="AL-Hosam" pitchFamily="2" charset="-78"/>
            </a:endParaRPr>
          </a:p>
          <a:p>
            <a:pPr algn="ctr">
              <a:tabLst>
                <a:tab pos="685800" algn="l"/>
              </a:tabLst>
            </a:pPr>
            <a:endParaRPr lang="ar-SA" altLang="en-US" sz="6000">
              <a:solidFill>
                <a:srgbClr val="FF0000"/>
              </a:solidFill>
              <a:ea typeface="Times New Roman" pitchFamily="18" charset="0"/>
              <a:cs typeface="AL-Hosam" pitchFamily="2" charset="-78"/>
            </a:endParaRPr>
          </a:p>
          <a:p>
            <a:pPr algn="ctr">
              <a:tabLst>
                <a:tab pos="685800" algn="l"/>
              </a:tabLst>
            </a:pPr>
            <a:r>
              <a:rPr lang="ar-SA" altLang="en-US" sz="6000">
                <a:solidFill>
                  <a:srgbClr val="FF0000"/>
                </a:solidFill>
                <a:ea typeface="Times New Roman" pitchFamily="18" charset="0"/>
                <a:cs typeface="AL-Hosam" pitchFamily="2" charset="-78"/>
              </a:rPr>
              <a:t>لِ</a:t>
            </a:r>
            <a:r>
              <a:rPr lang="ar-SA" altLang="en-US" sz="6000">
                <a:solidFill>
                  <a:srgbClr val="008000"/>
                </a:solidFill>
                <a:ea typeface="Times New Roman" pitchFamily="18" charset="0"/>
                <a:cs typeface="AL-Hosam" pitchFamily="2" charset="-78"/>
              </a:rPr>
              <a:t>بَدا</a:t>
            </a:r>
            <a:r>
              <a:rPr lang="ar-SA" altLang="en-US" sz="7200">
                <a:ea typeface="Times New Roman" pitchFamily="18" charset="0"/>
                <a:cs typeface="AL-Hosam" pitchFamily="2" charset="-78"/>
              </a:rPr>
              <a:t>–</a:t>
            </a:r>
            <a:r>
              <a:rPr lang="ar-SA" altLang="en-US">
                <a:ea typeface="Times New Roman" pitchFamily="18" charset="0"/>
                <a:cs typeface="AL-Hosam" pitchFamily="2" charset="-78"/>
              </a:rPr>
              <a:t> </a:t>
            </a:r>
            <a:r>
              <a:rPr lang="ar-SA" altLang="en-US" sz="6000">
                <a:solidFill>
                  <a:srgbClr val="FF0000"/>
                </a:solidFill>
                <a:ea typeface="Times New Roman" pitchFamily="18" charset="0"/>
                <a:cs typeface="AL-Hosam" pitchFamily="2" charset="-78"/>
              </a:rPr>
              <a:t>لُ</a:t>
            </a:r>
            <a:r>
              <a:rPr lang="ar-SA" altLang="en-US" sz="6000">
                <a:solidFill>
                  <a:srgbClr val="008000"/>
                </a:solidFill>
                <a:ea typeface="Times New Roman" pitchFamily="18" charset="0"/>
                <a:cs typeface="AL-Hosam" pitchFamily="2" charset="-78"/>
              </a:rPr>
              <a:t>بَدًا</a:t>
            </a:r>
          </a:p>
          <a:p>
            <a:pPr algn="ctr">
              <a:tabLst>
                <a:tab pos="685800" algn="l"/>
              </a:tabLst>
            </a:pPr>
            <a:endParaRPr lang="ar-SA" altLang="en-US" sz="600">
              <a:solidFill>
                <a:srgbClr val="FFFFFF"/>
              </a:solidFill>
              <a:ea typeface="Times New Roman" pitchFamily="18" charset="0"/>
              <a:cs typeface="AL-Hosam" pitchFamily="2" charset="-78"/>
            </a:endParaRPr>
          </a:p>
          <a:p>
            <a:pPr algn="ctr">
              <a:tabLst>
                <a:tab pos="685800" algn="l"/>
              </a:tabLst>
            </a:pPr>
            <a:r>
              <a:rPr lang="ar-SA" altLang="en-US" sz="7200">
                <a:solidFill>
                  <a:srgbClr val="FF0000"/>
                </a:solidFill>
                <a:ea typeface="Times New Roman" pitchFamily="18" charset="0"/>
                <a:cs typeface="AL-Hosam" pitchFamily="2" charset="-78"/>
              </a:rPr>
              <a:t>كُ</a:t>
            </a:r>
            <a:r>
              <a:rPr lang="ar-SA" altLang="en-US" sz="7200">
                <a:solidFill>
                  <a:srgbClr val="008000"/>
                </a:solidFill>
                <a:ea typeface="Times New Roman" pitchFamily="18" charset="0"/>
                <a:cs typeface="AL-Hosam" pitchFamily="2" charset="-78"/>
              </a:rPr>
              <a:t>رْها </a:t>
            </a:r>
            <a:r>
              <a:rPr lang="ar-SA" altLang="en-US" sz="7200">
                <a:ea typeface="Times New Roman" pitchFamily="18" charset="0"/>
                <a:cs typeface="AL-Hosam" pitchFamily="2" charset="-78"/>
              </a:rPr>
              <a:t>– </a:t>
            </a:r>
            <a:r>
              <a:rPr lang="ar-SA" altLang="en-US" sz="7200">
                <a:solidFill>
                  <a:srgbClr val="FF0000"/>
                </a:solidFill>
                <a:ea typeface="Times New Roman" pitchFamily="18" charset="0"/>
                <a:cs typeface="AL-Hosam" pitchFamily="2" charset="-78"/>
              </a:rPr>
              <a:t>كَ</a:t>
            </a:r>
            <a:r>
              <a:rPr lang="ar-SA" altLang="en-US" sz="7200">
                <a:solidFill>
                  <a:srgbClr val="008000"/>
                </a:solidFill>
                <a:ea typeface="Times New Roman" pitchFamily="18" charset="0"/>
                <a:cs typeface="AL-Hosam" pitchFamily="2" charset="-78"/>
              </a:rPr>
              <a:t>رْهَا</a:t>
            </a:r>
            <a:r>
              <a:rPr lang="ar-SA" altLang="en-US" sz="7200">
                <a:ea typeface="Times New Roman" pitchFamily="18" charset="0"/>
                <a:cs typeface="AL-Hosam" pitchFamily="2" charset="-78"/>
              </a:rPr>
              <a:t>  </a:t>
            </a:r>
            <a:endParaRPr lang="ar-SA" altLang="en-US" sz="6000">
              <a:ea typeface="Times New Roman" pitchFamily="18" charset="0"/>
              <a:cs typeface="AL-Hosam" pitchFamily="2" charset="-78"/>
            </a:endParaRPr>
          </a:p>
          <a:p>
            <a:pPr algn="ctr">
              <a:tabLst>
                <a:tab pos="685800" algn="l"/>
              </a:tabLst>
            </a:pPr>
            <a:endParaRPr lang="ar-SA" altLang="en-US" sz="2000">
              <a:ea typeface="Times New Roman" pitchFamily="18" charset="0"/>
              <a:cs typeface="AL-Hosam" pitchFamily="2" charset="-78"/>
            </a:endParaRPr>
          </a:p>
          <a:p>
            <a:pPr algn="ctr">
              <a:tabLst>
                <a:tab pos="685800" algn="l"/>
              </a:tabLst>
            </a:pPr>
            <a:endParaRPr lang="en-US" altLang="en-US" sz="2000">
              <a:ea typeface="Times New Roman" pitchFamily="18" charset="0"/>
              <a:cs typeface="AL-Hosam" pitchFamily="2" charset="-78"/>
            </a:endParaRPr>
          </a:p>
        </p:txBody>
      </p:sp>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عنصر نائب للتذييل 4"/>
          <p:cNvSpPr>
            <a:spLocks noGrp="1"/>
          </p:cNvSpPr>
          <p:nvPr>
            <p:ph type="ftr" sz="quarter" idx="11"/>
          </p:nvPr>
        </p:nvSpPr>
        <p:spPr/>
        <p:txBody>
          <a:bodyPr/>
          <a:lstStyle/>
          <a:p>
            <a:pPr>
              <a:defRPr/>
            </a:pPr>
            <a:r>
              <a:rPr lang="ar-SA"/>
              <a:t>سلسلة دورات الماهر بالقرآن (1) في جزء عم </a:t>
            </a:r>
            <a:endParaRPr lang="en-US"/>
          </a:p>
        </p:txBody>
      </p:sp>
      <p:sp>
        <p:nvSpPr>
          <p:cNvPr id="7" name="عنصر نائب لرقم الشريحة 5"/>
          <p:cNvSpPr>
            <a:spLocks noGrp="1"/>
          </p:cNvSpPr>
          <p:nvPr>
            <p:ph type="sldNum" sz="quarter" idx="12"/>
          </p:nvPr>
        </p:nvSpPr>
        <p:spPr/>
        <p:txBody>
          <a:bodyPr/>
          <a:lstStyle/>
          <a:p>
            <a:pPr>
              <a:defRPr/>
            </a:pPr>
            <a:fld id="{78418DE4-AC4B-4C1C-B26F-D9395C2F89D0}" type="slidenum">
              <a:rPr lang="ar-SA"/>
              <a:pPr>
                <a:defRPr/>
              </a:pPr>
              <a:t>45</a:t>
            </a:fld>
            <a:endParaRPr lang="en-US"/>
          </a:p>
        </p:txBody>
      </p:sp>
      <p:sp>
        <p:nvSpPr>
          <p:cNvPr id="1034242" name="Rectangle 2"/>
          <p:cNvSpPr>
            <a:spLocks noGrp="1" noChangeArrowheads="1"/>
          </p:cNvSpPr>
          <p:nvPr>
            <p:ph type="body" idx="1"/>
          </p:nvPr>
        </p:nvSpPr>
        <p:spPr>
          <a:xfrm>
            <a:off x="719667" y="1978925"/>
            <a:ext cx="9734518" cy="4005950"/>
          </a:xfrm>
        </p:spPr>
        <p:txBody>
          <a:bodyPr>
            <a:noAutofit/>
          </a:bodyPr>
          <a:lstStyle/>
          <a:p>
            <a:pPr lvl="1">
              <a:buFont typeface="Wingdings" pitchFamily="2" charset="2"/>
              <a:buNone/>
              <a:defRPr/>
            </a:pPr>
            <a:endParaRPr lang="ar-SA" sz="2400" b="1" dirty="0" smtClean="0"/>
          </a:p>
          <a:p>
            <a:pPr lvl="1">
              <a:buFont typeface="Wingdings" pitchFamily="2" charset="2"/>
              <a:buNone/>
              <a:defRPr/>
            </a:pPr>
            <a:r>
              <a:rPr lang="ar-SA" sz="2800" b="1" dirty="0" smtClean="0">
                <a:solidFill>
                  <a:srgbClr val="FF0000"/>
                </a:solidFill>
              </a:rPr>
              <a:t>1-  </a:t>
            </a:r>
            <a:r>
              <a:rPr lang="ar-SA" sz="2800" b="1" dirty="0">
                <a:solidFill>
                  <a:srgbClr val="FF0000"/>
                </a:solidFill>
              </a:rPr>
              <a:t>رُوح  *  رَوْح </a:t>
            </a:r>
          </a:p>
          <a:p>
            <a:pPr>
              <a:buFont typeface="Wingdings" pitchFamily="2" charset="2"/>
              <a:buNone/>
              <a:defRPr/>
            </a:pPr>
            <a:r>
              <a:rPr lang="ar-SA" sz="2800" b="1" dirty="0"/>
              <a:t>	قَالَ تعالى: </a:t>
            </a:r>
            <a:r>
              <a:rPr lang="en-US" sz="2800" b="1" dirty="0">
                <a:sym typeface="AGA Arabesque" pitchFamily="2" charset="2"/>
              </a:rPr>
              <a:t></a:t>
            </a:r>
            <a:r>
              <a:rPr lang="ar-SA" sz="2800" b="1" dirty="0"/>
              <a:t> إِنَّهُ لا يَيْئَسُ مِنْ </a:t>
            </a:r>
            <a:r>
              <a:rPr lang="ar-SA" sz="2800" b="1" dirty="0">
                <a:solidFill>
                  <a:srgbClr val="FF0000"/>
                </a:solidFill>
              </a:rPr>
              <a:t>رَوْحِ</a:t>
            </a:r>
            <a:r>
              <a:rPr lang="ar-SA" sz="2800" b="1" dirty="0"/>
              <a:t> اللَّهِ إِلا الْقَوْمُ الْكَافِرُونَ</a:t>
            </a:r>
            <a:r>
              <a:rPr lang="en-US" sz="2800" b="1" dirty="0">
                <a:sym typeface="AGA Arabesque" pitchFamily="2" charset="2"/>
              </a:rPr>
              <a:t></a:t>
            </a:r>
            <a:r>
              <a:rPr lang="en-US" sz="2800" b="1" dirty="0"/>
              <a:t> </a:t>
            </a:r>
            <a:r>
              <a:rPr lang="ar-SA" sz="2800" b="1" dirty="0"/>
              <a:t>يوسف: 87.</a:t>
            </a:r>
          </a:p>
          <a:p>
            <a:pPr>
              <a:buFont typeface="Wingdings" pitchFamily="2" charset="2"/>
              <a:buNone/>
              <a:defRPr/>
            </a:pPr>
            <a:r>
              <a:rPr lang="ar-SA" sz="2800" b="1" dirty="0"/>
              <a:t>	قَالَ تعالى: </a:t>
            </a:r>
            <a:r>
              <a:rPr lang="en-US" sz="2800" b="1" dirty="0">
                <a:sym typeface="AGA Arabesque" pitchFamily="2" charset="2"/>
              </a:rPr>
              <a:t></a:t>
            </a:r>
            <a:r>
              <a:rPr lang="ar-SA" sz="2800" b="1" dirty="0"/>
              <a:t> قُلْ نَزَّلَهُ </a:t>
            </a:r>
            <a:r>
              <a:rPr lang="ar-SA" sz="2800" b="1" dirty="0">
                <a:solidFill>
                  <a:srgbClr val="FF0000"/>
                </a:solidFill>
              </a:rPr>
              <a:t>رُوحُ</a:t>
            </a:r>
            <a:r>
              <a:rPr lang="ar-SA" sz="2800" b="1" dirty="0"/>
              <a:t> الْقُدُسِ</a:t>
            </a:r>
            <a:r>
              <a:rPr lang="en-US" sz="2800" b="1" dirty="0">
                <a:sym typeface="AGA Arabesque" pitchFamily="2" charset="2"/>
              </a:rPr>
              <a:t></a:t>
            </a:r>
            <a:r>
              <a:rPr lang="en-US" sz="2800" b="1" dirty="0"/>
              <a:t> </a:t>
            </a:r>
            <a:r>
              <a:rPr lang="ar-SA" sz="2800" b="1" dirty="0"/>
              <a:t>النحل: 102.</a:t>
            </a:r>
            <a:endParaRPr lang="en-US" sz="2800" b="1" dirty="0"/>
          </a:p>
          <a:p>
            <a:pPr>
              <a:buFont typeface="Wingdings" pitchFamily="2" charset="2"/>
              <a:buNone/>
              <a:defRPr/>
            </a:pPr>
            <a:r>
              <a:rPr lang="ar-SA" sz="2800" b="1" dirty="0"/>
              <a:t>	</a:t>
            </a:r>
            <a:r>
              <a:rPr lang="en-US" sz="2800" b="1" dirty="0">
                <a:sym typeface="AGA Arabesque" pitchFamily="2" charset="2"/>
              </a:rPr>
              <a:t></a:t>
            </a:r>
            <a:r>
              <a:rPr lang="en-US" sz="2800" b="1" dirty="0"/>
              <a:t> </a:t>
            </a:r>
            <a:r>
              <a:rPr lang="ar-SA" sz="2800" b="1" dirty="0">
                <a:solidFill>
                  <a:srgbClr val="FFFF00"/>
                </a:solidFill>
              </a:rPr>
              <a:t>رَوْحِ الله</a:t>
            </a:r>
            <a:r>
              <a:rPr lang="en-US" sz="2800" b="1" dirty="0">
                <a:solidFill>
                  <a:srgbClr val="0070C0"/>
                </a:solidFill>
                <a:sym typeface="AGA Arabesque" pitchFamily="2" charset="2"/>
              </a:rPr>
              <a:t></a:t>
            </a:r>
            <a:r>
              <a:rPr lang="ar-SA" sz="2800" b="1" dirty="0"/>
              <a:t>: رحمته		 </a:t>
            </a:r>
            <a:r>
              <a:rPr lang="en-US" sz="2800" b="1" dirty="0">
                <a:sym typeface="AGA Arabesque" pitchFamily="2" charset="2"/>
              </a:rPr>
              <a:t></a:t>
            </a:r>
            <a:r>
              <a:rPr lang="ar-SA" sz="2800" b="1" dirty="0">
                <a:solidFill>
                  <a:srgbClr val="FFFF00"/>
                </a:solidFill>
              </a:rPr>
              <a:t>رُوحُ الْقُدُسِ</a:t>
            </a:r>
            <a:r>
              <a:rPr lang="en-US" sz="2800" b="1" dirty="0">
                <a:sym typeface="AGA Arabesque" pitchFamily="2" charset="2"/>
              </a:rPr>
              <a:t></a:t>
            </a:r>
            <a:r>
              <a:rPr lang="ar-SA" sz="2800" b="1" dirty="0"/>
              <a:t>: جبريل عليه السلام </a:t>
            </a:r>
          </a:p>
          <a:p>
            <a:pPr>
              <a:buFont typeface="Wingdings" pitchFamily="2" charset="2"/>
              <a:buNone/>
              <a:defRPr/>
            </a:pPr>
            <a:r>
              <a:rPr lang="ar-SA" sz="3200" b="1" dirty="0">
                <a:solidFill>
                  <a:srgbClr val="FF0000"/>
                </a:solidFill>
              </a:rPr>
              <a:t>	3- جَنَاحَ  * جُنَاحَ</a:t>
            </a:r>
          </a:p>
          <a:p>
            <a:pPr>
              <a:buFont typeface="Wingdings" pitchFamily="2" charset="2"/>
              <a:buNone/>
              <a:defRPr/>
            </a:pPr>
            <a:r>
              <a:rPr lang="ar-SA" sz="2800" b="1" dirty="0"/>
              <a:t>	قَالَ تعالى: </a:t>
            </a:r>
            <a:r>
              <a:rPr lang="en-US" sz="2800" b="1" dirty="0">
                <a:sym typeface="AGA Arabesque" pitchFamily="2" charset="2"/>
              </a:rPr>
              <a:t></a:t>
            </a:r>
            <a:r>
              <a:rPr lang="ar-SA" sz="2800" b="1" dirty="0"/>
              <a:t> وَاخْفِضْ لَهُمَا </a:t>
            </a:r>
            <a:r>
              <a:rPr lang="ar-SA" sz="2800" b="1" dirty="0">
                <a:solidFill>
                  <a:srgbClr val="FF0000"/>
                </a:solidFill>
              </a:rPr>
              <a:t>جَنَاحَ</a:t>
            </a:r>
            <a:r>
              <a:rPr lang="ar-SA" sz="2800" b="1" dirty="0"/>
              <a:t> الذُّلِّ مِنَ الرَّحْمَةِ</a:t>
            </a:r>
            <a:r>
              <a:rPr lang="en-US" sz="2800" b="1" dirty="0">
                <a:sym typeface="AGA Arabesque" pitchFamily="2" charset="2"/>
              </a:rPr>
              <a:t></a:t>
            </a:r>
            <a:r>
              <a:rPr lang="en-US" sz="2800" b="1" dirty="0"/>
              <a:t> </a:t>
            </a:r>
            <a:r>
              <a:rPr lang="ar-SA" sz="2800" b="1" dirty="0"/>
              <a:t>الإسراء: 24 .</a:t>
            </a:r>
          </a:p>
          <a:p>
            <a:pPr>
              <a:buFont typeface="Wingdings" pitchFamily="2" charset="2"/>
              <a:buNone/>
              <a:defRPr/>
            </a:pPr>
            <a:r>
              <a:rPr lang="ar-SA" sz="2800" b="1" dirty="0"/>
              <a:t>	قَالَ تعالى: </a:t>
            </a:r>
            <a:r>
              <a:rPr lang="en-US" sz="2800" b="1" dirty="0">
                <a:sym typeface="AGA Arabesque" pitchFamily="2" charset="2"/>
              </a:rPr>
              <a:t></a:t>
            </a:r>
            <a:r>
              <a:rPr lang="ar-SA" sz="2800" b="1" dirty="0"/>
              <a:t>فَلا </a:t>
            </a:r>
            <a:r>
              <a:rPr lang="ar-SA" sz="2800" b="1" dirty="0">
                <a:solidFill>
                  <a:srgbClr val="FF0000"/>
                </a:solidFill>
              </a:rPr>
              <a:t>جُنَاحَ</a:t>
            </a:r>
            <a:r>
              <a:rPr lang="ar-SA" sz="2800" b="1" dirty="0"/>
              <a:t> عَلَيْهِ أَنْ يَطَّوَّفَ </a:t>
            </a:r>
            <a:r>
              <a:rPr lang="ar-SA" sz="2800" b="1" dirty="0" err="1"/>
              <a:t>بِهِمَا</a:t>
            </a:r>
            <a:r>
              <a:rPr lang="en-US" sz="2800" b="1" dirty="0">
                <a:sym typeface="AGA Arabesque" pitchFamily="2" charset="2"/>
              </a:rPr>
              <a:t></a:t>
            </a:r>
            <a:r>
              <a:rPr lang="en-US" sz="2800" b="1" dirty="0"/>
              <a:t> </a:t>
            </a:r>
            <a:r>
              <a:rPr lang="ar-SA" sz="2800" b="1" dirty="0"/>
              <a:t>البقرة:158</a:t>
            </a:r>
            <a:r>
              <a:rPr lang="en-US" sz="2800" b="1" dirty="0"/>
              <a:t/>
            </a:r>
            <a:br>
              <a:rPr lang="en-US" sz="2800" b="1" dirty="0"/>
            </a:br>
            <a:r>
              <a:rPr lang="ar-SA" sz="2800" b="1" dirty="0"/>
              <a:t> </a:t>
            </a:r>
            <a:r>
              <a:rPr lang="en-US" sz="2800" b="1" dirty="0">
                <a:sym typeface="AGA Arabesque" pitchFamily="2" charset="2"/>
              </a:rPr>
              <a:t></a:t>
            </a:r>
            <a:r>
              <a:rPr lang="ar-SA" sz="2800" b="1" dirty="0">
                <a:solidFill>
                  <a:srgbClr val="FFFF00"/>
                </a:solidFill>
              </a:rPr>
              <a:t>جَنَاحَ</a:t>
            </a:r>
            <a:r>
              <a:rPr lang="en-US" sz="2800" b="1" dirty="0">
                <a:sym typeface="AGA Arabesque" pitchFamily="2" charset="2"/>
              </a:rPr>
              <a:t></a:t>
            </a:r>
            <a:r>
              <a:rPr lang="ar-SA" sz="2800" b="1" dirty="0"/>
              <a:t>:  الجانب    		</a:t>
            </a:r>
            <a:r>
              <a:rPr lang="en-US" sz="2800" b="1" dirty="0">
                <a:sym typeface="AGA Arabesque" pitchFamily="2" charset="2"/>
              </a:rPr>
              <a:t></a:t>
            </a:r>
            <a:r>
              <a:rPr lang="ar-SA" sz="2800" b="1" dirty="0">
                <a:solidFill>
                  <a:srgbClr val="FFFF00"/>
                </a:solidFill>
              </a:rPr>
              <a:t>لا جُنَاحَ</a:t>
            </a:r>
            <a:r>
              <a:rPr lang="en-US" sz="2800" b="1" dirty="0">
                <a:sym typeface="AGA Arabesque" pitchFamily="2" charset="2"/>
              </a:rPr>
              <a:t></a:t>
            </a:r>
            <a:r>
              <a:rPr lang="ar-SA" sz="2800" b="1" dirty="0"/>
              <a:t>: لا إثم </a:t>
            </a:r>
            <a:endParaRPr lang="en-US" sz="2800" b="1" dirty="0"/>
          </a:p>
        </p:txBody>
      </p:sp>
      <p:sp>
        <p:nvSpPr>
          <p:cNvPr id="61447" name="Oval 5"/>
          <p:cNvSpPr>
            <a:spLocks noChangeArrowheads="1"/>
          </p:cNvSpPr>
          <p:nvPr/>
        </p:nvSpPr>
        <p:spPr bwMode="auto">
          <a:xfrm>
            <a:off x="478367" y="6200776"/>
            <a:ext cx="2400300" cy="396875"/>
          </a:xfrm>
          <a:prstGeom prst="ellipse">
            <a:avLst/>
          </a:prstGeom>
          <a:solidFill>
            <a:schemeClr val="accent1"/>
          </a:solidFill>
          <a:ln w="9525">
            <a:solidFill>
              <a:schemeClr val="tx1"/>
            </a:solidFill>
            <a:round/>
            <a:headEnd/>
            <a:tailEnd/>
          </a:ln>
        </p:spPr>
        <p:txBody>
          <a:bodyPr wrap="none" anchor="ctr"/>
          <a:lstStyle/>
          <a:p>
            <a:pPr algn="ctr"/>
            <a:r>
              <a:rPr lang="ar-SA">
                <a:solidFill>
                  <a:srgbClr val="6600CC"/>
                </a:solidFill>
              </a:rPr>
              <a:t>أ/ جمال القرش</a:t>
            </a:r>
            <a:endParaRPr lang="en-US">
              <a:solidFill>
                <a:srgbClr val="6600CC"/>
              </a:solidFill>
            </a:endParaRPr>
          </a:p>
        </p:txBody>
      </p:sp>
      <p:sp>
        <p:nvSpPr>
          <p:cNvPr id="10" name="مستطيل 9"/>
          <p:cNvSpPr/>
          <p:nvPr/>
        </p:nvSpPr>
        <p:spPr>
          <a:xfrm>
            <a:off x="1501254" y="1033397"/>
            <a:ext cx="8284191" cy="584775"/>
          </a:xfrm>
          <a:prstGeom prst="rect">
            <a:avLst/>
          </a:prstGeom>
        </p:spPr>
        <p:txBody>
          <a:bodyPr wrap="square">
            <a:spAutoFit/>
          </a:bodyPr>
          <a:lstStyle/>
          <a:p>
            <a:pPr algn="ctr"/>
            <a:r>
              <a:rPr lang="ar-SA" altLang="en-US" sz="3200" dirty="0" smtClean="0">
                <a:solidFill>
                  <a:srgbClr val="FFFF00"/>
                </a:solidFill>
                <a:cs typeface="mohammad bold art 1" pitchFamily="2" charset="-78"/>
              </a:rPr>
              <a:t>مهارة التمييز بين الحركات</a:t>
            </a:r>
            <a:endParaRPr lang="ar-SA" sz="3200" dirty="0"/>
          </a:p>
        </p:txBody>
      </p:sp>
    </p:spTree>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عنصر نائب لرقم الشريحة 5"/>
          <p:cNvSpPr>
            <a:spLocks noGrp="1"/>
          </p:cNvSpPr>
          <p:nvPr>
            <p:ph type="sldNum" sz="quarter" idx="12"/>
          </p:nvPr>
        </p:nvSpPr>
        <p:spPr/>
        <p:txBody>
          <a:bodyPr/>
          <a:lstStyle/>
          <a:p>
            <a:pPr>
              <a:defRPr/>
            </a:pPr>
            <a:fld id="{9304BE27-8F9B-411A-A0C3-EDFC00539C1F}" type="slidenum">
              <a:rPr lang="ar-SA"/>
              <a:pPr>
                <a:defRPr/>
              </a:pPr>
              <a:t>46</a:t>
            </a:fld>
            <a:endParaRPr lang="en-US"/>
          </a:p>
        </p:txBody>
      </p:sp>
      <p:sp>
        <p:nvSpPr>
          <p:cNvPr id="1568770" name="Rectangle 2"/>
          <p:cNvSpPr>
            <a:spLocks noGrp="1" noChangeArrowheads="1"/>
          </p:cNvSpPr>
          <p:nvPr>
            <p:ph type="body" idx="1"/>
          </p:nvPr>
        </p:nvSpPr>
        <p:spPr>
          <a:xfrm>
            <a:off x="609600" y="1376364"/>
            <a:ext cx="11006667" cy="4860925"/>
          </a:xfrm>
        </p:spPr>
        <p:txBody>
          <a:bodyPr/>
          <a:lstStyle/>
          <a:p>
            <a:pPr marL="514350" indent="-514350" eaLnBrk="1" hangingPunct="1">
              <a:lnSpc>
                <a:spcPct val="90000"/>
              </a:lnSpc>
              <a:buFont typeface="+mj-lt"/>
              <a:buAutoNum type="arabicPeriod"/>
              <a:defRPr/>
            </a:pPr>
            <a:r>
              <a:rPr lang="ar-SA" sz="4000" b="1" dirty="0" smtClean="0">
                <a:solidFill>
                  <a:srgbClr val="00B050"/>
                </a:solidFill>
                <a:effectLst>
                  <a:outerShdw blurRad="38100" dist="38100" dir="2700000" algn="tl">
                    <a:srgbClr val="000000"/>
                  </a:outerShdw>
                </a:effectLst>
              </a:rPr>
              <a:t> </a:t>
            </a:r>
            <a:endParaRPr lang="en-US" sz="4000" b="1" dirty="0" smtClean="0">
              <a:solidFill>
                <a:srgbClr val="00B050"/>
              </a:solidFill>
              <a:effectLst>
                <a:outerShdw blurRad="38100" dist="38100" dir="2700000" algn="tl">
                  <a:srgbClr val="000000"/>
                </a:outerShdw>
              </a:effectLst>
            </a:endParaRPr>
          </a:p>
        </p:txBody>
      </p:sp>
      <p:sp>
        <p:nvSpPr>
          <p:cNvPr id="65542" name="Rectangle 5"/>
          <p:cNvSpPr>
            <a:spLocks noChangeArrowheads="1"/>
          </p:cNvSpPr>
          <p:nvPr/>
        </p:nvSpPr>
        <p:spPr bwMode="auto">
          <a:xfrm>
            <a:off x="4222751" y="6408739"/>
            <a:ext cx="4078816" cy="333375"/>
          </a:xfrm>
          <a:prstGeom prst="rect">
            <a:avLst/>
          </a:prstGeom>
          <a:solidFill>
            <a:schemeClr val="accent1">
              <a:alpha val="38039"/>
            </a:schemeClr>
          </a:solidFill>
          <a:ln w="9525">
            <a:noFill/>
            <a:miter lim="800000"/>
            <a:headEnd/>
            <a:tailEnd/>
          </a:ln>
        </p:spPr>
        <p:txBody>
          <a:bodyPr wrap="none" anchor="ctr"/>
          <a:lstStyle/>
          <a:p>
            <a:pPr algn="ctr"/>
            <a:r>
              <a:rPr lang="ar-SA" altLang="en-US" sz="2000" b="1">
                <a:solidFill>
                  <a:srgbClr val="6600CC"/>
                </a:solidFill>
              </a:rPr>
              <a:t>جوال  نفائس القرآن</a:t>
            </a:r>
            <a:r>
              <a:rPr lang="ar-SA" altLang="en-US" sz="2000" b="1">
                <a:solidFill>
                  <a:srgbClr val="00CC00"/>
                </a:solidFill>
              </a:rPr>
              <a:t>  </a:t>
            </a:r>
            <a:r>
              <a:rPr lang="ar-SA" altLang="en-US" sz="2000" b="1">
                <a:solidFill>
                  <a:srgbClr val="CC3300"/>
                </a:solidFill>
              </a:rPr>
              <a:t>800253</a:t>
            </a:r>
            <a:endParaRPr lang="en-US" sz="2000" b="1">
              <a:solidFill>
                <a:srgbClr val="CC3300"/>
              </a:solidFill>
            </a:endParaRPr>
          </a:p>
        </p:txBody>
      </p:sp>
      <p:sp>
        <p:nvSpPr>
          <p:cNvPr id="65543" name="Oval 6"/>
          <p:cNvSpPr>
            <a:spLocks noChangeArrowheads="1"/>
          </p:cNvSpPr>
          <p:nvPr/>
        </p:nvSpPr>
        <p:spPr bwMode="auto">
          <a:xfrm>
            <a:off x="478367" y="6381750"/>
            <a:ext cx="2400300" cy="431800"/>
          </a:xfrm>
          <a:prstGeom prst="ellipse">
            <a:avLst/>
          </a:prstGeom>
          <a:solidFill>
            <a:schemeClr val="accent1"/>
          </a:solidFill>
          <a:ln w="9525">
            <a:noFill/>
            <a:round/>
            <a:headEnd/>
            <a:tailEnd/>
          </a:ln>
        </p:spPr>
        <p:txBody>
          <a:bodyPr wrap="none" anchor="ctr"/>
          <a:lstStyle/>
          <a:p>
            <a:pPr algn="ctr"/>
            <a:r>
              <a:rPr lang="ar-SA" b="1">
                <a:solidFill>
                  <a:srgbClr val="6600CC"/>
                </a:solidFill>
              </a:rPr>
              <a:t>أ/ جمال القرش</a:t>
            </a:r>
            <a:endParaRPr lang="en-US" b="1">
              <a:solidFill>
                <a:srgbClr val="6600CC"/>
              </a:solidFill>
            </a:endParaRPr>
          </a:p>
        </p:txBody>
      </p:sp>
      <p:sp>
        <p:nvSpPr>
          <p:cNvPr id="11" name="مستطيل 10"/>
          <p:cNvSpPr/>
          <p:nvPr/>
        </p:nvSpPr>
        <p:spPr>
          <a:xfrm>
            <a:off x="2169994" y="1187355"/>
            <a:ext cx="6414448" cy="646331"/>
          </a:xfrm>
          <a:prstGeom prst="rect">
            <a:avLst/>
          </a:prstGeom>
        </p:spPr>
        <p:txBody>
          <a:bodyPr wrap="square">
            <a:spAutoFit/>
          </a:bodyPr>
          <a:lstStyle/>
          <a:p>
            <a:pPr algn="ctr"/>
            <a:r>
              <a:rPr lang="ar-SA" sz="3600" b="1" dirty="0" smtClean="0">
                <a:solidFill>
                  <a:srgbClr val="FFFF00"/>
                </a:solidFill>
                <a:cs typeface="AGA Furat Regular" pitchFamily="2" charset="-78"/>
              </a:rPr>
              <a:t>نشاط (5)</a:t>
            </a:r>
            <a:endParaRPr lang="ar-SA" sz="3600" b="1" dirty="0"/>
          </a:p>
        </p:txBody>
      </p:sp>
      <p:sp>
        <p:nvSpPr>
          <p:cNvPr id="14" name="مستطيل 13"/>
          <p:cNvSpPr/>
          <p:nvPr/>
        </p:nvSpPr>
        <p:spPr>
          <a:xfrm>
            <a:off x="1023582" y="3105835"/>
            <a:ext cx="9853684" cy="646331"/>
          </a:xfrm>
          <a:prstGeom prst="rect">
            <a:avLst/>
          </a:prstGeom>
        </p:spPr>
        <p:txBody>
          <a:bodyPr wrap="square">
            <a:spAutoFit/>
          </a:bodyPr>
          <a:lstStyle/>
          <a:p>
            <a:pPr algn="ctr"/>
            <a:r>
              <a:rPr lang="ar-SA" sz="3600" b="1" dirty="0" smtClean="0">
                <a:solidFill>
                  <a:srgbClr val="9900FF"/>
                </a:solidFill>
              </a:rPr>
              <a:t>ما معنى التكلف ، وما أسبابه؟</a:t>
            </a:r>
          </a:p>
        </p:txBody>
      </p:sp>
    </p:spTree>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عنصر نائب للتذييل 4"/>
          <p:cNvSpPr>
            <a:spLocks noGrp="1"/>
          </p:cNvSpPr>
          <p:nvPr>
            <p:ph type="ftr" sz="quarter" idx="11"/>
          </p:nvPr>
        </p:nvSpPr>
        <p:spPr/>
        <p:txBody>
          <a:bodyPr/>
          <a:lstStyle/>
          <a:p>
            <a:pPr>
              <a:defRPr/>
            </a:pPr>
            <a:r>
              <a:rPr lang="ar-SA"/>
              <a:t>سلسلة دورات الماهر بالقرآن (1) في جزء عم </a:t>
            </a:r>
            <a:endParaRPr lang="en-US"/>
          </a:p>
        </p:txBody>
      </p:sp>
      <p:sp>
        <p:nvSpPr>
          <p:cNvPr id="5" name="عنصر نائب لرقم الشريحة 5"/>
          <p:cNvSpPr>
            <a:spLocks noGrp="1"/>
          </p:cNvSpPr>
          <p:nvPr>
            <p:ph type="sldNum" sz="quarter" idx="12"/>
          </p:nvPr>
        </p:nvSpPr>
        <p:spPr/>
        <p:txBody>
          <a:bodyPr/>
          <a:lstStyle/>
          <a:p>
            <a:pPr>
              <a:defRPr/>
            </a:pPr>
            <a:fld id="{BB2539C7-E622-45EF-9E41-0391AE68B02A}" type="slidenum">
              <a:rPr lang="ar-SA"/>
              <a:pPr>
                <a:defRPr/>
              </a:pPr>
              <a:t>47</a:t>
            </a:fld>
            <a:endParaRPr lang="en-US"/>
          </a:p>
        </p:txBody>
      </p:sp>
      <p:sp>
        <p:nvSpPr>
          <p:cNvPr id="825346" name="Rectangle 2"/>
          <p:cNvSpPr>
            <a:spLocks noGrp="1" noChangeArrowheads="1"/>
          </p:cNvSpPr>
          <p:nvPr>
            <p:ph type="title"/>
          </p:nvPr>
        </p:nvSpPr>
        <p:spPr>
          <a:xfrm>
            <a:off x="609599" y="277812"/>
            <a:ext cx="11113827" cy="1441805"/>
          </a:xfrm>
        </p:spPr>
        <p:txBody>
          <a:bodyPr>
            <a:normAutofit fontScale="90000"/>
          </a:bodyPr>
          <a:lstStyle/>
          <a:p>
            <a:pPr algn="ctr">
              <a:defRPr/>
            </a:pPr>
            <a:r>
              <a:rPr lang="ar-SA" b="1" dirty="0" smtClean="0">
                <a:solidFill>
                  <a:srgbClr val="FFFF00"/>
                </a:solidFill>
              </a:rPr>
              <a:t/>
            </a:r>
            <a:br>
              <a:rPr lang="ar-SA" b="1" dirty="0" smtClean="0">
                <a:solidFill>
                  <a:srgbClr val="FFFF00"/>
                </a:solidFill>
              </a:rPr>
            </a:br>
            <a:r>
              <a:rPr lang="ar-SA" b="1" dirty="0" smtClean="0">
                <a:solidFill>
                  <a:srgbClr val="FFFF00"/>
                </a:solidFill>
              </a:rPr>
              <a:t/>
            </a:r>
            <a:br>
              <a:rPr lang="ar-SA" b="1" dirty="0" smtClean="0">
                <a:solidFill>
                  <a:srgbClr val="FFFF00"/>
                </a:solidFill>
              </a:rPr>
            </a:br>
            <a:r>
              <a:rPr lang="ar-EG" b="1" dirty="0" smtClean="0">
                <a:solidFill>
                  <a:srgbClr val="FFFF00"/>
                </a:solidFill>
              </a:rPr>
              <a:t> </a:t>
            </a:r>
            <a:r>
              <a:rPr lang="ar-SA" b="1" dirty="0" smtClean="0">
                <a:solidFill>
                  <a:srgbClr val="FFFF00"/>
                </a:solidFill>
              </a:rPr>
              <a:t>معنى التكلف وأسابه (5)</a:t>
            </a:r>
            <a:endParaRPr lang="en-US" b="1" dirty="0">
              <a:solidFill>
                <a:srgbClr val="FFFF00"/>
              </a:solidFill>
            </a:endParaRPr>
          </a:p>
        </p:txBody>
      </p:sp>
      <p:sp>
        <p:nvSpPr>
          <p:cNvPr id="67589" name="Rectangle 3"/>
          <p:cNvSpPr>
            <a:spLocks noGrp="1" noChangeArrowheads="1"/>
          </p:cNvSpPr>
          <p:nvPr>
            <p:ph type="body" idx="1"/>
          </p:nvPr>
        </p:nvSpPr>
        <p:spPr>
          <a:xfrm>
            <a:off x="431801" y="1978925"/>
            <a:ext cx="9967794" cy="4626591"/>
          </a:xfrm>
        </p:spPr>
        <p:txBody>
          <a:bodyPr>
            <a:noAutofit/>
          </a:bodyPr>
          <a:lstStyle/>
          <a:p>
            <a:pPr marL="609600" indent="-609600">
              <a:lnSpc>
                <a:spcPct val="80000"/>
              </a:lnSpc>
              <a:buFont typeface="Wingdings" pitchFamily="2" charset="2"/>
              <a:buAutoNum type="arabicPeriod"/>
            </a:pPr>
            <a:endParaRPr lang="ar-SA" sz="1200" b="1" dirty="0" smtClean="0">
              <a:solidFill>
                <a:srgbClr val="FFFF00"/>
              </a:solidFill>
              <a:effectLst/>
              <a:cs typeface="Times New Roman" pitchFamily="18" charset="0"/>
              <a:sym typeface="AGA Arabesque" pitchFamily="2" charset="2"/>
            </a:endParaRPr>
          </a:p>
          <a:p>
            <a:pPr marL="609600" indent="-609600">
              <a:lnSpc>
                <a:spcPct val="80000"/>
              </a:lnSpc>
              <a:buFont typeface="Wingdings" pitchFamily="2" charset="2"/>
              <a:buAutoNum type="arabicPeriod"/>
            </a:pPr>
            <a:r>
              <a:rPr lang="ar-SA" b="1" dirty="0" smtClean="0">
                <a:solidFill>
                  <a:srgbClr val="FFFF00"/>
                </a:solidFill>
                <a:effectLst/>
                <a:cs typeface="Times New Roman" pitchFamily="18" charset="0"/>
                <a:sym typeface="AGA Arabesque" pitchFamily="2" charset="2"/>
              </a:rPr>
              <a:t>تعريف التكلف</a:t>
            </a:r>
            <a:r>
              <a:rPr lang="ar-SA" b="1" dirty="0" smtClean="0">
                <a:solidFill>
                  <a:srgbClr val="FF0000"/>
                </a:solidFill>
                <a:effectLst/>
                <a:cs typeface="Times New Roman" pitchFamily="18" charset="0"/>
                <a:sym typeface="AGA Arabesque" pitchFamily="2" charset="2"/>
              </a:rPr>
              <a:t> </a:t>
            </a:r>
            <a:r>
              <a:rPr lang="ar-SA" b="1" dirty="0" smtClean="0">
                <a:solidFill>
                  <a:srgbClr val="0000FF"/>
                </a:solidFill>
                <a:effectLst/>
                <a:cs typeface="Times New Roman" pitchFamily="18" charset="0"/>
                <a:sym typeface="AGA Arabesque" pitchFamily="2" charset="2"/>
              </a:rPr>
              <a:t>: </a:t>
            </a:r>
          </a:p>
          <a:p>
            <a:pPr marL="609600" indent="-609600">
              <a:lnSpc>
                <a:spcPct val="80000"/>
              </a:lnSpc>
              <a:buFont typeface="Wingdings" pitchFamily="2" charset="2"/>
              <a:buAutoNum type="arabicPeriod"/>
            </a:pPr>
            <a:r>
              <a:rPr lang="ar-SA" b="1" dirty="0" smtClean="0">
                <a:solidFill>
                  <a:srgbClr val="0000FF"/>
                </a:solidFill>
                <a:effectLst/>
                <a:cs typeface="Times New Roman" pitchFamily="18" charset="0"/>
                <a:sym typeface="AGA Arabesque" pitchFamily="2" charset="2"/>
              </a:rPr>
              <a:t>هو المبالغة في التحقيق والإسراف في الأداء .</a:t>
            </a:r>
          </a:p>
          <a:p>
            <a:pPr marL="609600" indent="-609600">
              <a:lnSpc>
                <a:spcPct val="80000"/>
              </a:lnSpc>
              <a:buFont typeface="Wingdings" pitchFamily="2" charset="2"/>
              <a:buAutoNum type="arabicPeriod"/>
            </a:pPr>
            <a:r>
              <a:rPr lang="ar-SA" b="1" dirty="0" smtClean="0">
                <a:solidFill>
                  <a:srgbClr val="FFFF00"/>
                </a:solidFill>
                <a:effectLst/>
                <a:cs typeface="Times New Roman" pitchFamily="18" charset="0"/>
                <a:sym typeface="AGA Arabesque" pitchFamily="2" charset="2"/>
              </a:rPr>
              <a:t>أسبابه</a:t>
            </a:r>
            <a:r>
              <a:rPr lang="ar-SA" b="1" dirty="0" smtClean="0">
                <a:solidFill>
                  <a:srgbClr val="FF0000"/>
                </a:solidFill>
                <a:effectLst/>
                <a:cs typeface="Times New Roman" pitchFamily="18" charset="0"/>
                <a:sym typeface="AGA Arabesque" pitchFamily="2" charset="2"/>
              </a:rPr>
              <a:t>: </a:t>
            </a:r>
          </a:p>
          <a:p>
            <a:pPr marL="609600" indent="-609600">
              <a:lnSpc>
                <a:spcPct val="80000"/>
              </a:lnSpc>
              <a:buFont typeface="Wingdings" pitchFamily="2" charset="2"/>
              <a:buAutoNum type="arabicPeriod"/>
            </a:pPr>
            <a:r>
              <a:rPr lang="ar-SA" sz="2800" b="1" dirty="0" smtClean="0">
                <a:solidFill>
                  <a:srgbClr val="0000FF"/>
                </a:solidFill>
                <a:effectLst/>
                <a:cs typeface="Times New Roman" pitchFamily="18" charset="0"/>
                <a:sym typeface="AGA Arabesque" pitchFamily="2" charset="2"/>
              </a:rPr>
              <a:t>المبالغة في نطق </a:t>
            </a:r>
            <a:r>
              <a:rPr lang="ar-SA" sz="2800" b="1" dirty="0" smtClean="0">
                <a:solidFill>
                  <a:srgbClr val="C00000"/>
                </a:solidFill>
                <a:effectLst/>
                <a:cs typeface="Times New Roman" pitchFamily="18" charset="0"/>
                <a:sym typeface="AGA Arabesque" pitchFamily="2" charset="2"/>
              </a:rPr>
              <a:t>الحروف والحركات</a:t>
            </a:r>
          </a:p>
          <a:p>
            <a:pPr marL="609600" indent="-609600">
              <a:lnSpc>
                <a:spcPct val="80000"/>
              </a:lnSpc>
              <a:buFont typeface="Wingdings" pitchFamily="2" charset="2"/>
              <a:buAutoNum type="arabicPeriod"/>
            </a:pPr>
            <a:r>
              <a:rPr lang="ar-SA" sz="2800" b="1" dirty="0" smtClean="0">
                <a:solidFill>
                  <a:srgbClr val="0000FF"/>
                </a:solidFill>
                <a:effectLst/>
                <a:cs typeface="Times New Roman" pitchFamily="18" charset="0"/>
                <a:sym typeface="AGA Arabesque" pitchFamily="2" charset="2"/>
              </a:rPr>
              <a:t>المبالغة في رفع </a:t>
            </a:r>
            <a:r>
              <a:rPr lang="ar-SA" sz="2800" b="1" dirty="0" smtClean="0">
                <a:solidFill>
                  <a:srgbClr val="C00000"/>
                </a:solidFill>
                <a:effectLst/>
                <a:cs typeface="Times New Roman" pitchFamily="18" charset="0"/>
                <a:sym typeface="AGA Arabesque" pitchFamily="2" charset="2"/>
              </a:rPr>
              <a:t>الصوت </a:t>
            </a:r>
            <a:r>
              <a:rPr lang="ar-SA" sz="2800" b="1" dirty="0" smtClean="0">
                <a:solidFill>
                  <a:srgbClr val="0000FF"/>
                </a:solidFill>
                <a:effectLst/>
                <a:cs typeface="Times New Roman" pitchFamily="18" charset="0"/>
                <a:sym typeface="AGA Arabesque" pitchFamily="2" charset="2"/>
              </a:rPr>
              <a:t> </a:t>
            </a:r>
          </a:p>
          <a:p>
            <a:pPr marL="609600" indent="-609600">
              <a:lnSpc>
                <a:spcPct val="80000"/>
              </a:lnSpc>
              <a:buFont typeface="Wingdings" pitchFamily="2" charset="2"/>
              <a:buAutoNum type="arabicPeriod"/>
            </a:pPr>
            <a:r>
              <a:rPr lang="ar-SA" sz="2800" b="1" dirty="0" smtClean="0">
                <a:solidFill>
                  <a:srgbClr val="0000FF"/>
                </a:solidFill>
                <a:effectLst/>
                <a:cs typeface="Times New Roman" pitchFamily="18" charset="0"/>
                <a:sym typeface="AGA Arabesque" pitchFamily="2" charset="2"/>
              </a:rPr>
              <a:t>المبالغة في </a:t>
            </a:r>
            <a:r>
              <a:rPr lang="ar-SA" sz="2800" b="1" dirty="0" smtClean="0">
                <a:solidFill>
                  <a:srgbClr val="C00000"/>
                </a:solidFill>
                <a:effectLst/>
                <a:cs typeface="Times New Roman" pitchFamily="18" charset="0"/>
                <a:sym typeface="AGA Arabesque" pitchFamily="2" charset="2"/>
              </a:rPr>
              <a:t>فتح الفم </a:t>
            </a:r>
            <a:r>
              <a:rPr lang="ar-SA" sz="2800" b="1" dirty="0" smtClean="0">
                <a:solidFill>
                  <a:srgbClr val="0000FF"/>
                </a:solidFill>
                <a:effectLst/>
                <a:cs typeface="Times New Roman" pitchFamily="18" charset="0"/>
                <a:sym typeface="AGA Arabesque" pitchFamily="2" charset="2"/>
              </a:rPr>
              <a:t>وغلقه</a:t>
            </a:r>
          </a:p>
          <a:p>
            <a:pPr marL="609600" indent="-609600">
              <a:lnSpc>
                <a:spcPct val="80000"/>
              </a:lnSpc>
              <a:buFont typeface="Wingdings" pitchFamily="2" charset="2"/>
              <a:buAutoNum type="arabicPeriod"/>
            </a:pPr>
            <a:r>
              <a:rPr lang="ar-SA" sz="2800" b="1" dirty="0" smtClean="0">
                <a:solidFill>
                  <a:srgbClr val="0000FF"/>
                </a:solidFill>
                <a:effectLst/>
                <a:cs typeface="Times New Roman" pitchFamily="18" charset="0"/>
                <a:sym typeface="AGA Arabesque" pitchFamily="2" charset="2"/>
              </a:rPr>
              <a:t>تغير </a:t>
            </a:r>
            <a:r>
              <a:rPr lang="ar-SA" sz="2800" b="1" dirty="0" smtClean="0">
                <a:solidFill>
                  <a:srgbClr val="C00000"/>
                </a:solidFill>
                <a:effectLst/>
                <a:cs typeface="Times New Roman" pitchFamily="18" charset="0"/>
                <a:sym typeface="AGA Arabesque" pitchFamily="2" charset="2"/>
              </a:rPr>
              <a:t>ملامح الوجه</a:t>
            </a:r>
            <a:r>
              <a:rPr lang="ar-SA" sz="2800" b="1" dirty="0" smtClean="0">
                <a:solidFill>
                  <a:srgbClr val="0000FF"/>
                </a:solidFill>
                <a:effectLst/>
                <a:cs typeface="Times New Roman" pitchFamily="18" charset="0"/>
                <a:sym typeface="AGA Arabesque" pitchFamily="2" charset="2"/>
              </a:rPr>
              <a:t> </a:t>
            </a:r>
            <a:r>
              <a:rPr lang="ar-SA" sz="2800" b="1" dirty="0" smtClean="0">
                <a:solidFill>
                  <a:srgbClr val="0000FF"/>
                </a:solidFill>
                <a:cs typeface="Times New Roman" pitchFamily="18" charset="0"/>
                <a:sym typeface="AGA Arabesque" pitchFamily="2" charset="2"/>
              </a:rPr>
              <a:t>دون حاجة</a:t>
            </a:r>
          </a:p>
          <a:p>
            <a:pPr>
              <a:buNone/>
              <a:defRPr/>
            </a:pPr>
            <a:r>
              <a:rPr lang="ar-SA" dirty="0" smtClean="0">
                <a:solidFill>
                  <a:schemeClr val="bg1"/>
                </a:solidFill>
                <a:effectLst>
                  <a:outerShdw blurRad="38100" dist="38100" dir="2700000" algn="tl">
                    <a:srgbClr val="000000"/>
                  </a:outerShdw>
                </a:effectLst>
                <a:cs typeface="mohammad bold art 1" pitchFamily="2" charset="-78"/>
              </a:rPr>
              <a:t>		</a:t>
            </a:r>
            <a:r>
              <a:rPr lang="ar-SA" sz="2000" dirty="0" smtClean="0">
                <a:solidFill>
                  <a:schemeClr val="bg1"/>
                </a:solidFill>
                <a:effectLst>
                  <a:outerShdw blurRad="38100" dist="38100" dir="2700000" algn="tl">
                    <a:srgbClr val="000000"/>
                  </a:outerShdw>
                </a:effectLst>
                <a:cs typeface="mohammad bold art 1" pitchFamily="2" charset="-78"/>
              </a:rPr>
              <a:t>قال ابن الجزري رحمه الله : </a:t>
            </a:r>
          </a:p>
          <a:p>
            <a:pPr>
              <a:buNone/>
              <a:defRPr/>
            </a:pPr>
            <a:r>
              <a:rPr lang="ar-SA" dirty="0" smtClean="0">
                <a:cs typeface="mohammad bold art 1" pitchFamily="2" charset="-78"/>
              </a:rPr>
              <a:t>	  مكملا من </a:t>
            </a:r>
            <a:r>
              <a:rPr lang="ar-SA" dirty="0" smtClean="0">
                <a:solidFill>
                  <a:schemeClr val="hlink"/>
                </a:solidFill>
                <a:effectLst>
                  <a:outerShdw blurRad="38100" dist="38100" dir="2700000" algn="tl">
                    <a:srgbClr val="000000"/>
                  </a:outerShdw>
                </a:effectLst>
                <a:cs typeface="mohammad bold art 1" pitchFamily="2" charset="-78"/>
              </a:rPr>
              <a:t>غير ما تكلف</a:t>
            </a:r>
            <a:r>
              <a:rPr lang="ar-SA" dirty="0" smtClean="0">
                <a:cs typeface="mohammad bold art 1" pitchFamily="2" charset="-78"/>
              </a:rPr>
              <a:t> 		</a:t>
            </a:r>
            <a:r>
              <a:rPr lang="ar-SA" dirty="0" smtClean="0">
                <a:solidFill>
                  <a:srgbClr val="FF0000"/>
                </a:solidFill>
                <a:effectLst>
                  <a:outerShdw blurRad="38100" dist="38100" dir="2700000" algn="tl">
                    <a:srgbClr val="000000"/>
                  </a:outerShdw>
                </a:effectLst>
                <a:cs typeface="mohammad bold art 1" pitchFamily="2" charset="-78"/>
              </a:rPr>
              <a:t>باللطف</a:t>
            </a:r>
            <a:r>
              <a:rPr lang="ar-SA" dirty="0" smtClean="0">
                <a:solidFill>
                  <a:srgbClr val="008000"/>
                </a:solidFill>
                <a:effectLst>
                  <a:outerShdw blurRad="38100" dist="38100" dir="2700000" algn="tl">
                    <a:srgbClr val="000000"/>
                  </a:outerShdw>
                </a:effectLst>
                <a:cs typeface="mohammad bold art 1" pitchFamily="2" charset="-78"/>
              </a:rPr>
              <a:t> بالنطق</a:t>
            </a:r>
            <a:r>
              <a:rPr lang="ar-SA" dirty="0" smtClean="0">
                <a:cs typeface="mohammad bold art 1" pitchFamily="2" charset="-78"/>
              </a:rPr>
              <a:t> بلا تعسف</a:t>
            </a:r>
            <a:endParaRPr lang="ar-SA" dirty="0" smtClean="0">
              <a:cs typeface="mohammad bold art 1" pitchFamily="2" charset="-78"/>
              <a:hlinkClick r:id="" action="ppaction://noaction"/>
            </a:endParaRPr>
          </a:p>
          <a:p>
            <a:pPr marL="609600" indent="-609600">
              <a:lnSpc>
                <a:spcPct val="80000"/>
              </a:lnSpc>
              <a:buFont typeface="Wingdings" pitchFamily="2" charset="2"/>
              <a:buAutoNum type="arabicPeriod"/>
            </a:pPr>
            <a:endParaRPr lang="ar-SA" sz="2000" b="1" dirty="0" smtClean="0">
              <a:solidFill>
                <a:srgbClr val="0000FF"/>
              </a:solidFill>
              <a:effectLst/>
              <a:cs typeface="Times New Roman" pitchFamily="18" charset="0"/>
              <a:sym typeface="AGA Arabesque" pitchFamily="2" charset="2"/>
            </a:endParaRPr>
          </a:p>
          <a:p>
            <a:pPr marL="609600" indent="-609600">
              <a:lnSpc>
                <a:spcPct val="80000"/>
              </a:lnSpc>
              <a:buFont typeface="Wingdings" pitchFamily="2" charset="2"/>
              <a:buAutoNum type="arabicPeriod"/>
            </a:pPr>
            <a:endParaRPr lang="ar-SA" sz="2000" b="1" dirty="0" smtClean="0">
              <a:solidFill>
                <a:srgbClr val="0000FF"/>
              </a:solidFill>
              <a:effectLst/>
              <a:cs typeface="Times New Roman" pitchFamily="18" charset="0"/>
              <a:sym typeface="AGA Arabesque" pitchFamily="2" charset="2"/>
            </a:endParaRPr>
          </a:p>
          <a:p>
            <a:pPr marL="609600" indent="-609600">
              <a:lnSpc>
                <a:spcPct val="80000"/>
              </a:lnSpc>
              <a:buFont typeface="Wingdings" pitchFamily="2" charset="2"/>
              <a:buAutoNum type="arabicPeriod"/>
            </a:pPr>
            <a:endParaRPr lang="ar-SA" sz="2000" b="1" dirty="0" smtClean="0">
              <a:solidFill>
                <a:srgbClr val="0000FF"/>
              </a:solidFill>
              <a:effectLst/>
              <a:cs typeface="Times New Roman" pitchFamily="18" charset="0"/>
              <a:sym typeface="AGA Arabesque" pitchFamily="2" charset="2"/>
            </a:endParaRPr>
          </a:p>
          <a:p>
            <a:pPr marL="609600" indent="-609600">
              <a:lnSpc>
                <a:spcPct val="80000"/>
              </a:lnSpc>
              <a:buFont typeface="Wingdings" pitchFamily="2" charset="2"/>
              <a:buAutoNum type="arabicPeriod"/>
            </a:pPr>
            <a:endParaRPr lang="ar-EG" sz="2000" b="1" dirty="0" smtClean="0">
              <a:solidFill>
                <a:srgbClr val="0000FF"/>
              </a:solidFill>
              <a:effectLst/>
              <a:cs typeface="Times New Roman" pitchFamily="18" charset="0"/>
              <a:sym typeface="AGA Arabesque" pitchFamily="2" charset="2"/>
            </a:endParaRPr>
          </a:p>
          <a:p>
            <a:pPr marL="609600" indent="-609600">
              <a:lnSpc>
                <a:spcPct val="80000"/>
              </a:lnSpc>
              <a:buFont typeface="Wingdings" pitchFamily="2" charset="2"/>
              <a:buAutoNum type="arabicPeriod"/>
            </a:pPr>
            <a:r>
              <a:rPr lang="ar-SA" sz="2000" b="1" dirty="0" smtClean="0">
                <a:solidFill>
                  <a:srgbClr val="0000FF"/>
                </a:solidFill>
                <a:effectLst/>
                <a:cs typeface="Times New Roman" pitchFamily="18" charset="0"/>
                <a:sym typeface="AGA Arabesque" pitchFamily="2" charset="2"/>
              </a:rPr>
              <a:t> </a:t>
            </a:r>
            <a:endParaRPr lang="ar-EG" sz="2000" b="1" dirty="0" smtClean="0">
              <a:solidFill>
                <a:srgbClr val="0000FF"/>
              </a:solidFill>
              <a:effectLst/>
              <a:cs typeface="Times New Roman" pitchFamily="18" charset="0"/>
              <a:sym typeface="AGA Arabesque" pitchFamily="2" charset="2"/>
            </a:endParaRPr>
          </a:p>
        </p:txBody>
      </p:sp>
    </p:spTree>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عنصر نائب لرقم الشريحة 5"/>
          <p:cNvSpPr>
            <a:spLocks noGrp="1"/>
          </p:cNvSpPr>
          <p:nvPr>
            <p:ph type="sldNum" sz="quarter" idx="12"/>
          </p:nvPr>
        </p:nvSpPr>
        <p:spPr/>
        <p:txBody>
          <a:bodyPr/>
          <a:lstStyle/>
          <a:p>
            <a:pPr>
              <a:defRPr/>
            </a:pPr>
            <a:fld id="{98237143-81BB-4DA5-AE95-C1BF6E99B5A0}" type="slidenum">
              <a:rPr lang="ar-SA"/>
              <a:pPr>
                <a:defRPr/>
              </a:pPr>
              <a:t>48</a:t>
            </a:fld>
            <a:endParaRPr lang="en-US"/>
          </a:p>
        </p:txBody>
      </p:sp>
      <p:sp>
        <p:nvSpPr>
          <p:cNvPr id="69637" name="Rectangle 5"/>
          <p:cNvSpPr>
            <a:spLocks noChangeArrowheads="1"/>
          </p:cNvSpPr>
          <p:nvPr/>
        </p:nvSpPr>
        <p:spPr bwMode="auto">
          <a:xfrm>
            <a:off x="4222751" y="6408739"/>
            <a:ext cx="4078816" cy="333375"/>
          </a:xfrm>
          <a:prstGeom prst="rect">
            <a:avLst/>
          </a:prstGeom>
          <a:solidFill>
            <a:schemeClr val="accent1">
              <a:alpha val="38039"/>
            </a:schemeClr>
          </a:solidFill>
          <a:ln w="9525">
            <a:noFill/>
            <a:miter lim="800000"/>
            <a:headEnd/>
            <a:tailEnd/>
          </a:ln>
        </p:spPr>
        <p:txBody>
          <a:bodyPr wrap="none" anchor="ctr"/>
          <a:lstStyle/>
          <a:p>
            <a:pPr algn="ctr"/>
            <a:r>
              <a:rPr lang="ar-SA" altLang="en-US" sz="2000" b="1">
                <a:solidFill>
                  <a:srgbClr val="6600CC"/>
                </a:solidFill>
              </a:rPr>
              <a:t>جوال  نفائس القرآن</a:t>
            </a:r>
            <a:r>
              <a:rPr lang="ar-SA" altLang="en-US" sz="2000" b="1">
                <a:solidFill>
                  <a:srgbClr val="00CC00"/>
                </a:solidFill>
              </a:rPr>
              <a:t>  </a:t>
            </a:r>
            <a:r>
              <a:rPr lang="ar-SA" altLang="en-US" sz="2000" b="1">
                <a:solidFill>
                  <a:srgbClr val="CC3300"/>
                </a:solidFill>
              </a:rPr>
              <a:t>800253</a:t>
            </a:r>
            <a:endParaRPr lang="en-US" sz="2000" b="1">
              <a:solidFill>
                <a:srgbClr val="CC3300"/>
              </a:solidFill>
            </a:endParaRPr>
          </a:p>
        </p:txBody>
      </p:sp>
      <p:sp>
        <p:nvSpPr>
          <p:cNvPr id="69638" name="Oval 6"/>
          <p:cNvSpPr>
            <a:spLocks noChangeArrowheads="1"/>
          </p:cNvSpPr>
          <p:nvPr/>
        </p:nvSpPr>
        <p:spPr bwMode="auto">
          <a:xfrm>
            <a:off x="478367" y="6381750"/>
            <a:ext cx="2400300" cy="431800"/>
          </a:xfrm>
          <a:prstGeom prst="ellipse">
            <a:avLst/>
          </a:prstGeom>
          <a:solidFill>
            <a:schemeClr val="accent1"/>
          </a:solidFill>
          <a:ln w="9525">
            <a:noFill/>
            <a:round/>
            <a:headEnd/>
            <a:tailEnd/>
          </a:ln>
        </p:spPr>
        <p:txBody>
          <a:bodyPr wrap="none" anchor="ctr"/>
          <a:lstStyle/>
          <a:p>
            <a:pPr algn="ctr"/>
            <a:r>
              <a:rPr lang="ar-SA" b="1">
                <a:solidFill>
                  <a:srgbClr val="6600CC"/>
                </a:solidFill>
              </a:rPr>
              <a:t>أ/ جمال القرش</a:t>
            </a:r>
            <a:endParaRPr lang="en-US" b="1">
              <a:solidFill>
                <a:srgbClr val="6600CC"/>
              </a:solidFill>
            </a:endParaRPr>
          </a:p>
        </p:txBody>
      </p:sp>
      <p:sp>
        <p:nvSpPr>
          <p:cNvPr id="8" name="عنوان 7"/>
          <p:cNvSpPr>
            <a:spLocks noGrp="1"/>
          </p:cNvSpPr>
          <p:nvPr>
            <p:ph type="title"/>
          </p:nvPr>
        </p:nvSpPr>
        <p:spPr/>
        <p:txBody>
          <a:bodyPr/>
          <a:lstStyle/>
          <a:p>
            <a:pPr algn="ctr"/>
            <a:r>
              <a:rPr lang="ar-SA" dirty="0" smtClean="0">
                <a:solidFill>
                  <a:srgbClr val="FFFF00"/>
                </a:solidFill>
              </a:rPr>
              <a:t>نشاط (6)</a:t>
            </a:r>
            <a:endParaRPr lang="ar-SA" dirty="0">
              <a:solidFill>
                <a:srgbClr val="FFFF00"/>
              </a:solidFill>
            </a:endParaRPr>
          </a:p>
        </p:txBody>
      </p:sp>
      <p:sp>
        <p:nvSpPr>
          <p:cNvPr id="10" name="مستطيل 9"/>
          <p:cNvSpPr/>
          <p:nvPr/>
        </p:nvSpPr>
        <p:spPr>
          <a:xfrm>
            <a:off x="846161" y="3244334"/>
            <a:ext cx="9362364" cy="2062103"/>
          </a:xfrm>
          <a:prstGeom prst="rect">
            <a:avLst/>
          </a:prstGeom>
        </p:spPr>
        <p:txBody>
          <a:bodyPr wrap="square">
            <a:spAutoFit/>
          </a:bodyPr>
          <a:lstStyle/>
          <a:p>
            <a:pPr algn="r"/>
            <a:r>
              <a:rPr lang="ar-SA" sz="3200" b="1" dirty="0" smtClean="0">
                <a:solidFill>
                  <a:srgbClr val="6600CC"/>
                </a:solidFill>
              </a:rPr>
              <a:t>ما أثر التكلف على </a:t>
            </a:r>
            <a:r>
              <a:rPr lang="ar-SA" sz="3200" b="1" dirty="0" smtClean="0">
                <a:solidFill>
                  <a:srgbClr val="FFFF00"/>
                </a:solidFill>
              </a:rPr>
              <a:t>الأداء</a:t>
            </a:r>
            <a:r>
              <a:rPr lang="ar-SA" sz="3200" b="1" dirty="0" smtClean="0">
                <a:solidFill>
                  <a:srgbClr val="FF0000"/>
                </a:solidFill>
              </a:rPr>
              <a:t> ؟</a:t>
            </a:r>
            <a:endParaRPr lang="en-US" sz="3200" b="1" dirty="0" smtClean="0">
              <a:solidFill>
                <a:srgbClr val="FF0000"/>
              </a:solidFill>
            </a:endParaRPr>
          </a:p>
          <a:p>
            <a:pPr algn="r"/>
            <a:r>
              <a:rPr lang="ar-SA" sz="3200" b="1" dirty="0" smtClean="0">
                <a:solidFill>
                  <a:srgbClr val="9900FF"/>
                </a:solidFill>
              </a:rPr>
              <a:t> </a:t>
            </a:r>
            <a:r>
              <a:rPr lang="ar-SA" sz="3200" b="1" dirty="0" smtClean="0">
                <a:solidFill>
                  <a:srgbClr val="C00000"/>
                </a:solidFill>
              </a:rPr>
              <a:t>مع ضرب أمثلة</a:t>
            </a:r>
          </a:p>
          <a:p>
            <a:pPr algn="r"/>
            <a:r>
              <a:rPr lang="ar-SA" sz="3200" b="1" dirty="0" smtClean="0">
                <a:solidFill>
                  <a:srgbClr val="C00000"/>
                </a:solidFill>
              </a:rPr>
              <a:t>بين وجهة نظرك في وجود التكلف في الواقع مقارنة بالمأمول </a:t>
            </a:r>
            <a:endParaRPr lang="ar-SA" sz="3200" dirty="0" smtClean="0">
              <a:solidFill>
                <a:srgbClr val="C00000"/>
              </a:solidFill>
            </a:endParaRPr>
          </a:p>
          <a:p>
            <a:pPr algn="r"/>
            <a:endParaRPr lang="ar-SA" sz="3200" dirty="0"/>
          </a:p>
        </p:txBody>
      </p:sp>
    </p:spTree>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عنصر نائب للتذييل 4"/>
          <p:cNvSpPr>
            <a:spLocks noGrp="1"/>
          </p:cNvSpPr>
          <p:nvPr>
            <p:ph type="ftr" sz="quarter" idx="11"/>
          </p:nvPr>
        </p:nvSpPr>
        <p:spPr/>
        <p:txBody>
          <a:bodyPr/>
          <a:lstStyle/>
          <a:p>
            <a:pPr>
              <a:defRPr/>
            </a:pPr>
            <a:r>
              <a:rPr lang="ar-SA"/>
              <a:t>سلسلة دورات الماهر بالقرآن (1) في جزء عم </a:t>
            </a:r>
            <a:endParaRPr lang="en-US"/>
          </a:p>
        </p:txBody>
      </p:sp>
      <p:sp>
        <p:nvSpPr>
          <p:cNvPr id="5" name="عنصر نائب لرقم الشريحة 5"/>
          <p:cNvSpPr>
            <a:spLocks noGrp="1"/>
          </p:cNvSpPr>
          <p:nvPr>
            <p:ph type="sldNum" sz="quarter" idx="12"/>
          </p:nvPr>
        </p:nvSpPr>
        <p:spPr/>
        <p:txBody>
          <a:bodyPr/>
          <a:lstStyle/>
          <a:p>
            <a:pPr>
              <a:defRPr/>
            </a:pPr>
            <a:fld id="{617E55A6-B061-4C8B-AEBF-597E3F6A5740}" type="slidenum">
              <a:rPr lang="ar-SA"/>
              <a:pPr>
                <a:defRPr/>
              </a:pPr>
              <a:t>49</a:t>
            </a:fld>
            <a:endParaRPr lang="en-US"/>
          </a:p>
        </p:txBody>
      </p:sp>
      <p:sp>
        <p:nvSpPr>
          <p:cNvPr id="976898" name="Rectangle 2"/>
          <p:cNvSpPr>
            <a:spLocks noGrp="1" noChangeArrowheads="1"/>
          </p:cNvSpPr>
          <p:nvPr>
            <p:ph type="title"/>
          </p:nvPr>
        </p:nvSpPr>
        <p:spPr>
          <a:xfrm>
            <a:off x="609600" y="277812"/>
            <a:ext cx="10972800" cy="1537339"/>
          </a:xfrm>
        </p:spPr>
        <p:txBody>
          <a:bodyPr/>
          <a:lstStyle/>
          <a:p>
            <a:pPr algn="ctr">
              <a:defRPr/>
            </a:pPr>
            <a:r>
              <a:rPr lang="ar-SA" b="1" dirty="0" smtClean="0">
                <a:solidFill>
                  <a:srgbClr val="FFFF00"/>
                </a:solidFill>
              </a:rPr>
              <a:t>تابع </a:t>
            </a:r>
            <a:r>
              <a:rPr lang="ar-EG" b="1" dirty="0" smtClean="0">
                <a:solidFill>
                  <a:srgbClr val="FFFF00"/>
                </a:solidFill>
              </a:rPr>
              <a:t>أثر </a:t>
            </a:r>
            <a:r>
              <a:rPr lang="ar-EG" b="1" dirty="0">
                <a:solidFill>
                  <a:srgbClr val="FFFF00"/>
                </a:solidFill>
              </a:rPr>
              <a:t>التكلف</a:t>
            </a:r>
            <a:endParaRPr lang="en-US" b="1" dirty="0">
              <a:solidFill>
                <a:srgbClr val="FFFF00"/>
              </a:solidFill>
            </a:endParaRPr>
          </a:p>
        </p:txBody>
      </p:sp>
      <p:sp>
        <p:nvSpPr>
          <p:cNvPr id="71685" name="Rectangle 3"/>
          <p:cNvSpPr>
            <a:spLocks noGrp="1" noChangeArrowheads="1"/>
          </p:cNvSpPr>
          <p:nvPr>
            <p:ph type="body" idx="1"/>
          </p:nvPr>
        </p:nvSpPr>
        <p:spPr>
          <a:xfrm>
            <a:off x="400051" y="2060811"/>
            <a:ext cx="10013191" cy="4325701"/>
          </a:xfrm>
        </p:spPr>
        <p:txBody>
          <a:bodyPr>
            <a:noAutofit/>
          </a:bodyPr>
          <a:lstStyle/>
          <a:p>
            <a:pPr marL="609600" indent="-609600">
              <a:lnSpc>
                <a:spcPct val="80000"/>
              </a:lnSpc>
              <a:buFont typeface="Wingdings" pitchFamily="2" charset="2"/>
              <a:buAutoNum type="arabicPeriod"/>
            </a:pPr>
            <a:endParaRPr lang="ar-SA" b="1" dirty="0" smtClean="0">
              <a:solidFill>
                <a:srgbClr val="C00000"/>
              </a:solidFill>
              <a:sym typeface="AGA Arabesque" pitchFamily="2" charset="2"/>
            </a:endParaRPr>
          </a:p>
          <a:p>
            <a:pPr marL="609600" indent="-609600">
              <a:lnSpc>
                <a:spcPct val="80000"/>
              </a:lnSpc>
              <a:buFont typeface="Wingdings" pitchFamily="2" charset="2"/>
              <a:buAutoNum type="arabicPeriod"/>
            </a:pPr>
            <a:r>
              <a:rPr lang="ar-EG" b="1" dirty="0" smtClean="0">
                <a:solidFill>
                  <a:srgbClr val="0033CC"/>
                </a:solidFill>
                <a:sym typeface="AGA Arabesque" pitchFamily="2" charset="2"/>
              </a:rPr>
              <a:t>صعوبة التدبر للانشغال بين مبالغة في ترقيق وتفخيم</a:t>
            </a:r>
          </a:p>
          <a:p>
            <a:pPr marL="609600" indent="-609600">
              <a:lnSpc>
                <a:spcPct val="80000"/>
              </a:lnSpc>
              <a:buFont typeface="Wingdings" pitchFamily="2" charset="2"/>
              <a:buAutoNum type="arabicPeriod"/>
            </a:pPr>
            <a:r>
              <a:rPr lang="ar-EG" b="1" dirty="0" smtClean="0">
                <a:solidFill>
                  <a:srgbClr val="0033CC"/>
                </a:solidFill>
                <a:sym typeface="AGA Arabesque" pitchFamily="2" charset="2"/>
              </a:rPr>
              <a:t>تعثر النطق </a:t>
            </a:r>
            <a:r>
              <a:rPr lang="ar-SA" b="1" dirty="0" smtClean="0">
                <a:solidFill>
                  <a:srgbClr val="0033CC"/>
                </a:solidFill>
                <a:sym typeface="AGA Arabesque" pitchFamily="2" charset="2"/>
              </a:rPr>
              <a:t>مع الإجهاد دون حاجة </a:t>
            </a:r>
            <a:r>
              <a:rPr lang="ar-EG" b="1" dirty="0" smtClean="0">
                <a:solidFill>
                  <a:srgbClr val="9900FF"/>
                </a:solidFill>
                <a:sym typeface="AGA Arabesque" pitchFamily="2" charset="2"/>
              </a:rPr>
              <a:t>مثال</a:t>
            </a:r>
            <a:r>
              <a:rPr lang="ar-EG" b="1" dirty="0" smtClean="0">
                <a:solidFill>
                  <a:srgbClr val="C00000"/>
                </a:solidFill>
                <a:sym typeface="AGA Arabesque" pitchFamily="2" charset="2"/>
              </a:rPr>
              <a:t> :  ( مخمصة، مرض، الله)</a:t>
            </a:r>
          </a:p>
          <a:p>
            <a:pPr marL="609600" indent="-609600">
              <a:lnSpc>
                <a:spcPct val="80000"/>
              </a:lnSpc>
              <a:buFont typeface="Wingdings" pitchFamily="2" charset="2"/>
              <a:buAutoNum type="arabicPeriod"/>
            </a:pPr>
            <a:r>
              <a:rPr lang="ar-EG" b="1" dirty="0" smtClean="0">
                <a:solidFill>
                  <a:srgbClr val="0033CC"/>
                </a:solidFill>
                <a:sym typeface="AGA Arabesque" pitchFamily="2" charset="2"/>
              </a:rPr>
              <a:t>تشديد المتطرف  </a:t>
            </a:r>
            <a:r>
              <a:rPr lang="ar-SA" b="1" dirty="0" smtClean="0">
                <a:solidFill>
                  <a:srgbClr val="0033CC"/>
                </a:solidFill>
                <a:sym typeface="AGA Arabesque" pitchFamily="2" charset="2"/>
              </a:rPr>
              <a:t> </a:t>
            </a:r>
            <a:r>
              <a:rPr lang="ar-EG" b="1" dirty="0" smtClean="0">
                <a:solidFill>
                  <a:srgbClr val="0033CC"/>
                </a:solidFill>
                <a:sym typeface="AGA Arabesque" pitchFamily="2" charset="2"/>
              </a:rPr>
              <a:t> </a:t>
            </a:r>
            <a:r>
              <a:rPr lang="ar-EG" b="1" dirty="0" smtClean="0">
                <a:solidFill>
                  <a:srgbClr val="9900FF"/>
                </a:solidFill>
                <a:sym typeface="AGA Arabesque" pitchFamily="2" charset="2"/>
              </a:rPr>
              <a:t>مثال</a:t>
            </a:r>
            <a:r>
              <a:rPr lang="ar-EG" b="1" dirty="0" smtClean="0">
                <a:solidFill>
                  <a:srgbClr val="C00000"/>
                </a:solidFill>
                <a:sym typeface="AGA Arabesque" pitchFamily="2" charset="2"/>
              </a:rPr>
              <a:t> :  (أحد، الصمد، يلد ) ( القمر) ، ( وازجر ) </a:t>
            </a:r>
          </a:p>
          <a:p>
            <a:pPr marL="609600" indent="-609600">
              <a:lnSpc>
                <a:spcPct val="80000"/>
              </a:lnSpc>
              <a:buFont typeface="Wingdings" pitchFamily="2" charset="2"/>
              <a:buAutoNum type="arabicPeriod"/>
            </a:pPr>
            <a:r>
              <a:rPr lang="ar-SA" b="1" dirty="0" smtClean="0">
                <a:solidFill>
                  <a:srgbClr val="0033CC"/>
                </a:solidFill>
                <a:sym typeface="AGA Arabesque" pitchFamily="2" charset="2"/>
              </a:rPr>
              <a:t>التفخيم الزائد أو الترقيق </a:t>
            </a:r>
            <a:r>
              <a:rPr lang="ar-SA" b="1" dirty="0" smtClean="0">
                <a:solidFill>
                  <a:srgbClr val="C00000"/>
                </a:solidFill>
                <a:sym typeface="AGA Arabesque" pitchFamily="2" charset="2"/>
              </a:rPr>
              <a:t>، </a:t>
            </a:r>
            <a:r>
              <a:rPr lang="ar-EG" b="1" dirty="0" smtClean="0">
                <a:solidFill>
                  <a:srgbClr val="9900FF"/>
                </a:solidFill>
                <a:sym typeface="AGA Arabesque" pitchFamily="2" charset="2"/>
              </a:rPr>
              <a:t>مثال</a:t>
            </a:r>
            <a:r>
              <a:rPr lang="ar-EG" b="1" dirty="0" smtClean="0">
                <a:solidFill>
                  <a:srgbClr val="C00000"/>
                </a:solidFill>
                <a:sym typeface="AGA Arabesque" pitchFamily="2" charset="2"/>
              </a:rPr>
              <a:t> : (</a:t>
            </a:r>
            <a:r>
              <a:rPr lang="ar-SA" b="1" dirty="0" smtClean="0">
                <a:solidFill>
                  <a:srgbClr val="C00000"/>
                </a:solidFill>
                <a:sym typeface="AGA Arabesque" pitchFamily="2" charset="2"/>
              </a:rPr>
              <a:t>(الطامة، والله).  </a:t>
            </a:r>
          </a:p>
          <a:p>
            <a:pPr marL="609600" indent="-609600">
              <a:lnSpc>
                <a:spcPct val="80000"/>
              </a:lnSpc>
              <a:buFont typeface="Wingdings" pitchFamily="2" charset="2"/>
              <a:buAutoNum type="arabicPeriod"/>
            </a:pPr>
            <a:r>
              <a:rPr lang="ar-EG" b="1" dirty="0" smtClean="0">
                <a:solidFill>
                  <a:srgbClr val="0033CC"/>
                </a:solidFill>
                <a:sym typeface="AGA Arabesque" pitchFamily="2" charset="2"/>
              </a:rPr>
              <a:t>خلط المعاني </a:t>
            </a:r>
            <a:r>
              <a:rPr lang="ar-SA" b="1" dirty="0" smtClean="0">
                <a:solidFill>
                  <a:srgbClr val="0033CC"/>
                </a:solidFill>
                <a:sym typeface="AGA Arabesque" pitchFamily="2" charset="2"/>
              </a:rPr>
              <a:t>   </a:t>
            </a:r>
            <a:r>
              <a:rPr lang="ar-EG" b="1" dirty="0" smtClean="0">
                <a:solidFill>
                  <a:srgbClr val="9900FF"/>
                </a:solidFill>
                <a:sym typeface="AGA Arabesque" pitchFamily="2" charset="2"/>
              </a:rPr>
              <a:t>مثال</a:t>
            </a:r>
            <a:r>
              <a:rPr lang="ar-EG" b="1" dirty="0" smtClean="0">
                <a:solidFill>
                  <a:srgbClr val="C00000"/>
                </a:solidFill>
                <a:sym typeface="AGA Arabesque" pitchFamily="2" charset="2"/>
              </a:rPr>
              <a:t> (فترى، فسقى، لمع) </a:t>
            </a:r>
          </a:p>
          <a:p>
            <a:pPr marL="609600" indent="-609600">
              <a:lnSpc>
                <a:spcPct val="80000"/>
              </a:lnSpc>
              <a:buFont typeface="Wingdings" pitchFamily="2" charset="2"/>
              <a:buAutoNum type="arabicPeriod"/>
            </a:pPr>
            <a:r>
              <a:rPr lang="ar-EG" b="1" dirty="0" smtClean="0">
                <a:solidFill>
                  <a:srgbClr val="0033CC"/>
                </a:solidFill>
                <a:sym typeface="AGA Arabesque" pitchFamily="2" charset="2"/>
              </a:rPr>
              <a:t>تحويل صياغة الكلام من المخاطب </a:t>
            </a:r>
            <a:r>
              <a:rPr lang="ar-EG" b="1" dirty="0" smtClean="0">
                <a:solidFill>
                  <a:srgbClr val="9900FF"/>
                </a:solidFill>
                <a:sym typeface="AGA Arabesque" pitchFamily="2" charset="2"/>
              </a:rPr>
              <a:t>مثال</a:t>
            </a:r>
            <a:r>
              <a:rPr lang="ar-EG" b="1" dirty="0" smtClean="0">
                <a:solidFill>
                  <a:srgbClr val="C00000"/>
                </a:solidFill>
                <a:sym typeface="AGA Arabesque" pitchFamily="2" charset="2"/>
              </a:rPr>
              <a:t> (وبشر المؤمنين)</a:t>
            </a:r>
            <a:endParaRPr lang="ar-SA" b="1" dirty="0" smtClean="0">
              <a:solidFill>
                <a:srgbClr val="C00000"/>
              </a:solidFill>
              <a:sym typeface="AGA Arabesque" pitchFamily="2" charset="2"/>
            </a:endParaRPr>
          </a:p>
          <a:p>
            <a:pPr marL="609600" indent="-609600">
              <a:lnSpc>
                <a:spcPct val="80000"/>
              </a:lnSpc>
              <a:buFont typeface="Wingdings" pitchFamily="2" charset="2"/>
              <a:buAutoNum type="arabicPeriod"/>
            </a:pPr>
            <a:r>
              <a:rPr lang="ar-EG" b="1" dirty="0" smtClean="0">
                <a:solidFill>
                  <a:srgbClr val="0033CC"/>
                </a:solidFill>
                <a:sym typeface="AGA Arabesque" pitchFamily="2" charset="2"/>
              </a:rPr>
              <a:t>فصل الكلمتين الموصولتين  </a:t>
            </a:r>
            <a:r>
              <a:rPr lang="ar-SA" b="1" dirty="0" smtClean="0">
                <a:solidFill>
                  <a:srgbClr val="0033CC"/>
                </a:solidFill>
                <a:sym typeface="AGA Arabesque" pitchFamily="2" charset="2"/>
              </a:rPr>
              <a:t> </a:t>
            </a:r>
            <a:r>
              <a:rPr lang="ar-EG" b="1" dirty="0" smtClean="0">
                <a:solidFill>
                  <a:srgbClr val="9900FF"/>
                </a:solidFill>
                <a:sym typeface="AGA Arabesque" pitchFamily="2" charset="2"/>
              </a:rPr>
              <a:t>مثال</a:t>
            </a:r>
            <a:r>
              <a:rPr lang="ar-EG" b="1" dirty="0" smtClean="0">
                <a:solidFill>
                  <a:srgbClr val="C00000"/>
                </a:solidFill>
                <a:sym typeface="AGA Arabesque" pitchFamily="2" charset="2"/>
              </a:rPr>
              <a:t> : ( إياك نعبد) لحنا (</a:t>
            </a:r>
            <a:r>
              <a:rPr lang="ar-EG" b="1" dirty="0" err="1" smtClean="0">
                <a:solidFill>
                  <a:srgbClr val="C00000"/>
                </a:solidFill>
                <a:sym typeface="AGA Arabesque" pitchFamily="2" charset="2"/>
              </a:rPr>
              <a:t>إيا</a:t>
            </a:r>
            <a:r>
              <a:rPr lang="ar-EG" b="1" dirty="0" smtClean="0">
                <a:solidFill>
                  <a:srgbClr val="C00000"/>
                </a:solidFill>
                <a:sym typeface="AGA Arabesque" pitchFamily="2" charset="2"/>
              </a:rPr>
              <a:t>  </a:t>
            </a:r>
            <a:r>
              <a:rPr lang="ar-EG" b="1" dirty="0" err="1" smtClean="0">
                <a:solidFill>
                  <a:srgbClr val="C00000"/>
                </a:solidFill>
                <a:sym typeface="AGA Arabesque" pitchFamily="2" charset="2"/>
              </a:rPr>
              <a:t>كنعبد</a:t>
            </a:r>
            <a:r>
              <a:rPr lang="ar-EG" b="1" dirty="0" smtClean="0">
                <a:solidFill>
                  <a:srgbClr val="C00000"/>
                </a:solidFill>
                <a:sym typeface="AGA Arabesque" pitchFamily="2" charset="2"/>
              </a:rPr>
              <a:t>)</a:t>
            </a:r>
            <a:endParaRPr lang="ar-SA" b="1" dirty="0" smtClean="0">
              <a:solidFill>
                <a:srgbClr val="C00000"/>
              </a:solidFill>
              <a:sym typeface="AGA Arabesque" pitchFamily="2" charset="2"/>
            </a:endParaRPr>
          </a:p>
          <a:p>
            <a:pPr marL="609600" indent="-609600">
              <a:lnSpc>
                <a:spcPct val="80000"/>
              </a:lnSpc>
              <a:buFont typeface="Wingdings" pitchFamily="2" charset="2"/>
              <a:buAutoNum type="arabicPeriod"/>
            </a:pPr>
            <a:r>
              <a:rPr lang="ar-EG" b="1" dirty="0" smtClean="0">
                <a:solidFill>
                  <a:srgbClr val="0033CC"/>
                </a:solidFill>
                <a:sym typeface="AGA Arabesque" pitchFamily="2" charset="2"/>
              </a:rPr>
              <a:t>وصل الكلمتين المفصولتين </a:t>
            </a:r>
            <a:r>
              <a:rPr lang="ar-SA" b="1" dirty="0" smtClean="0">
                <a:solidFill>
                  <a:srgbClr val="0033CC"/>
                </a:solidFill>
                <a:sym typeface="AGA Arabesque" pitchFamily="2" charset="2"/>
              </a:rPr>
              <a:t> </a:t>
            </a:r>
            <a:r>
              <a:rPr lang="ar-EG" b="1" dirty="0" smtClean="0">
                <a:solidFill>
                  <a:srgbClr val="9900FF"/>
                </a:solidFill>
                <a:sym typeface="AGA Arabesque" pitchFamily="2" charset="2"/>
              </a:rPr>
              <a:t>مثال</a:t>
            </a:r>
            <a:r>
              <a:rPr lang="ar-EG" b="1" dirty="0" smtClean="0">
                <a:solidFill>
                  <a:srgbClr val="C00000"/>
                </a:solidFill>
                <a:sym typeface="AGA Arabesque" pitchFamily="2" charset="2"/>
              </a:rPr>
              <a:t> : ( ولا هم) ، تقرأ لحنا (</a:t>
            </a:r>
            <a:r>
              <a:rPr lang="ar-EG" b="1" dirty="0" err="1" smtClean="0">
                <a:solidFill>
                  <a:srgbClr val="C00000"/>
                </a:solidFill>
                <a:sym typeface="AGA Arabesque" pitchFamily="2" charset="2"/>
              </a:rPr>
              <a:t>ولاهم</a:t>
            </a:r>
            <a:r>
              <a:rPr lang="ar-EG" b="1" dirty="0" smtClean="0">
                <a:solidFill>
                  <a:srgbClr val="C00000"/>
                </a:solidFill>
                <a:sym typeface="AGA Arabesque" pitchFamily="2" charset="2"/>
              </a:rPr>
              <a:t>)</a:t>
            </a:r>
            <a:r>
              <a:rPr lang="ar-SA" b="1" dirty="0" smtClean="0">
                <a:solidFill>
                  <a:srgbClr val="C00000"/>
                </a:solidFill>
                <a:sym typeface="AGA Arabesque" pitchFamily="2" charset="2"/>
              </a:rPr>
              <a:t> </a:t>
            </a:r>
            <a:endParaRPr lang="ar-EG" b="1" dirty="0" smtClean="0">
              <a:solidFill>
                <a:srgbClr val="C00000"/>
              </a:solidFill>
              <a:sym typeface="AGA Arabesque" pitchFamily="2" charset="2"/>
            </a:endParaRPr>
          </a:p>
          <a:p>
            <a:pPr marL="609600" indent="-609600">
              <a:lnSpc>
                <a:spcPct val="80000"/>
              </a:lnSpc>
              <a:buFont typeface="Wingdings" pitchFamily="2" charset="2"/>
              <a:buAutoNum type="arabicPeriod"/>
            </a:pPr>
            <a:endParaRPr lang="ar-EG" b="1" dirty="0" smtClean="0">
              <a:solidFill>
                <a:srgbClr val="C00000"/>
              </a:solidFill>
              <a:sym typeface="AGA Arabesque" pitchFamily="2" charset="2"/>
            </a:endParaRPr>
          </a:p>
          <a:p>
            <a:pPr marL="609600" indent="-609600">
              <a:lnSpc>
                <a:spcPct val="80000"/>
              </a:lnSpc>
              <a:buFont typeface="Wingdings" pitchFamily="2" charset="2"/>
              <a:buAutoNum type="arabicPeriod"/>
            </a:pPr>
            <a:r>
              <a:rPr lang="ar-EG" b="1" dirty="0" smtClean="0">
                <a:solidFill>
                  <a:srgbClr val="C00000"/>
                </a:solidFill>
                <a:sym typeface="AGA Arabesque" pitchFamily="2" charset="2"/>
              </a:rPr>
              <a:t> </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53817" y="2137558"/>
            <a:ext cx="9772718" cy="4441372"/>
          </a:xfrm>
        </p:spPr>
        <p:txBody>
          <a:bodyPr>
            <a:noAutofit/>
          </a:bodyPr>
          <a:lstStyle/>
          <a:p>
            <a:pPr marL="457200" indent="-457200">
              <a:lnSpc>
                <a:spcPct val="80000"/>
              </a:lnSpc>
              <a:buFont typeface="+mj-lt"/>
              <a:buAutoNum type="arabicPeriod"/>
              <a:defRPr/>
            </a:pPr>
            <a:endParaRPr lang="ar-SA" sz="1600" b="1" dirty="0" smtClean="0">
              <a:solidFill>
                <a:srgbClr val="9900FF"/>
              </a:solidFill>
              <a:sym typeface="AGA Arabesque" pitchFamily="2" charset="2"/>
            </a:endParaRPr>
          </a:p>
          <a:p>
            <a:pPr marL="457200" indent="-457200">
              <a:lnSpc>
                <a:spcPct val="80000"/>
              </a:lnSpc>
              <a:buFont typeface="+mj-lt"/>
              <a:buAutoNum type="arabicPeriod"/>
              <a:defRPr/>
            </a:pPr>
            <a:r>
              <a:rPr lang="ar-SA" sz="2800" b="1" dirty="0" smtClean="0">
                <a:solidFill>
                  <a:srgbClr val="9900FF"/>
                </a:solidFill>
                <a:sym typeface="AGA Arabesque" pitchFamily="2" charset="2"/>
              </a:rPr>
              <a:t>التعريف </a:t>
            </a:r>
          </a:p>
          <a:p>
            <a:pPr marL="457200" indent="-457200">
              <a:lnSpc>
                <a:spcPct val="80000"/>
              </a:lnSpc>
              <a:buFont typeface="+mj-lt"/>
              <a:buAutoNum type="arabicPeriod"/>
              <a:defRPr/>
            </a:pPr>
            <a:r>
              <a:rPr lang="ar-SA" sz="2800" b="1" dirty="0" smtClean="0">
                <a:solidFill>
                  <a:srgbClr val="9900FF"/>
                </a:solidFill>
                <a:sym typeface="AGA Arabesque" pitchFamily="2" charset="2"/>
              </a:rPr>
              <a:t>مسابقة فردية  </a:t>
            </a:r>
            <a:r>
              <a:rPr lang="ar-SA" sz="2800" b="1" dirty="0" smtClean="0">
                <a:solidFill>
                  <a:srgbClr val="C00000"/>
                </a:solidFill>
                <a:sym typeface="AGA Arabesque" pitchFamily="2" charset="2"/>
              </a:rPr>
              <a:t>من يستطيع أن يذكر أسماء الزملاء جمعيهم؟</a:t>
            </a:r>
          </a:p>
          <a:p>
            <a:pPr marL="457200" indent="-457200">
              <a:lnSpc>
                <a:spcPct val="80000"/>
              </a:lnSpc>
              <a:buFont typeface="+mj-lt"/>
              <a:buAutoNum type="arabicPeriod"/>
              <a:defRPr/>
            </a:pPr>
            <a:r>
              <a:rPr lang="ar-SA" sz="2800" b="1" dirty="0" smtClean="0">
                <a:solidFill>
                  <a:srgbClr val="9900FF"/>
                </a:solidFill>
                <a:sym typeface="AGA Arabesque" pitchFamily="2" charset="2"/>
              </a:rPr>
              <a:t>سبعة كتب هدية تأخذها أفضل مجموعة مشاركة في نهاية الدورة  </a:t>
            </a:r>
          </a:p>
          <a:p>
            <a:pPr marL="457200" indent="-457200">
              <a:lnSpc>
                <a:spcPct val="80000"/>
              </a:lnSpc>
              <a:buFont typeface="+mj-lt"/>
              <a:buAutoNum type="arabicPeriod"/>
              <a:defRPr/>
            </a:pPr>
            <a:r>
              <a:rPr lang="ar-SA" sz="2800" b="1" dirty="0" smtClean="0">
                <a:solidFill>
                  <a:srgbClr val="9900FF"/>
                </a:solidFill>
                <a:sym typeface="AGA Arabesque" pitchFamily="2" charset="2"/>
              </a:rPr>
              <a:t>(كل مجموعة فيها مجاز إن أمكن</a:t>
            </a:r>
            <a:r>
              <a:rPr lang="ar-SA" sz="2800" b="1" dirty="0" smtClean="0">
                <a:solidFill>
                  <a:srgbClr val="C00000"/>
                </a:solidFill>
                <a:sym typeface="AGA Arabesque" pitchFamily="2" charset="2"/>
              </a:rPr>
              <a:t>) أو حافظ ليكون هناك تساوي بين المجموعات.</a:t>
            </a:r>
          </a:p>
          <a:p>
            <a:pPr marL="457200" indent="-457200">
              <a:lnSpc>
                <a:spcPct val="80000"/>
              </a:lnSpc>
              <a:buFont typeface="+mj-lt"/>
              <a:buAutoNum type="arabicPeriod"/>
              <a:defRPr/>
            </a:pPr>
            <a:r>
              <a:rPr lang="ar-SA" sz="2800" b="1" dirty="0" smtClean="0">
                <a:solidFill>
                  <a:srgbClr val="9900FF"/>
                </a:solidFill>
                <a:sym typeface="AGA Arabesque" pitchFamily="2" charset="2"/>
              </a:rPr>
              <a:t>تقسيم المجموعات </a:t>
            </a:r>
            <a:r>
              <a:rPr lang="ar-SA" sz="2800" b="1" dirty="0" smtClean="0">
                <a:solidFill>
                  <a:srgbClr val="C00000"/>
                </a:solidFill>
                <a:sym typeface="AGA Arabesque" pitchFamily="2" charset="2"/>
              </a:rPr>
              <a:t>( - محمد،2- أبو بكر، 3-عمر ، 4-عثمان،5- على، .... )</a:t>
            </a:r>
          </a:p>
          <a:p>
            <a:pPr marL="457200" indent="-457200">
              <a:lnSpc>
                <a:spcPct val="80000"/>
              </a:lnSpc>
              <a:buFont typeface="+mj-lt"/>
              <a:buAutoNum type="arabicPeriod"/>
              <a:defRPr/>
            </a:pPr>
            <a:r>
              <a:rPr lang="ar-SA" sz="2800" b="1" dirty="0" smtClean="0">
                <a:solidFill>
                  <a:srgbClr val="9900FF"/>
                </a:solidFill>
                <a:sym typeface="AGA Arabesque" pitchFamily="2" charset="2"/>
              </a:rPr>
              <a:t>تكوين لجنة تقويم المجموعات. </a:t>
            </a:r>
          </a:p>
          <a:p>
            <a:pPr marL="457200" indent="-457200">
              <a:lnSpc>
                <a:spcPct val="80000"/>
              </a:lnSpc>
              <a:buFont typeface="+mj-lt"/>
              <a:buAutoNum type="arabicPeriod"/>
              <a:defRPr/>
            </a:pPr>
            <a:r>
              <a:rPr lang="ar-SA" sz="2800" b="1" dirty="0" smtClean="0">
                <a:solidFill>
                  <a:srgbClr val="9900FF"/>
                </a:solidFill>
                <a:sym typeface="AGA Arabesque" pitchFamily="2" charset="2"/>
              </a:rPr>
              <a:t>كل مجموعة تستعد بمسابقة </a:t>
            </a:r>
            <a:r>
              <a:rPr lang="ar-SA" sz="2800" b="1" dirty="0" smtClean="0">
                <a:solidFill>
                  <a:srgbClr val="C00000"/>
                </a:solidFill>
                <a:sym typeface="AGA Arabesque" pitchFamily="2" charset="2"/>
              </a:rPr>
              <a:t>استراحة عند الطلب</a:t>
            </a:r>
          </a:p>
          <a:p>
            <a:pPr algn="ctr">
              <a:lnSpc>
                <a:spcPct val="80000"/>
              </a:lnSpc>
              <a:buNone/>
              <a:defRPr/>
            </a:pPr>
            <a:endParaRPr lang="ar-SA" b="1" dirty="0" smtClean="0">
              <a:sym typeface="AGA Arabesque" pitchFamily="2" charset="2"/>
            </a:endParaRPr>
          </a:p>
          <a:p>
            <a:pPr algn="ctr">
              <a:lnSpc>
                <a:spcPct val="80000"/>
              </a:lnSpc>
              <a:buNone/>
              <a:defRPr/>
            </a:pPr>
            <a:endParaRPr lang="ar-SA" b="1" dirty="0">
              <a:sym typeface="AGA Arabesque" pitchFamily="2" charset="2"/>
            </a:endParaRPr>
          </a:p>
          <a:p>
            <a:endParaRPr lang="ar-SA" b="1" dirty="0"/>
          </a:p>
        </p:txBody>
      </p:sp>
      <p:sp>
        <p:nvSpPr>
          <p:cNvPr id="4" name="عنوان 3"/>
          <p:cNvSpPr>
            <a:spLocks noGrp="1"/>
          </p:cNvSpPr>
          <p:nvPr>
            <p:ph type="title"/>
          </p:nvPr>
        </p:nvSpPr>
        <p:spPr/>
        <p:txBody>
          <a:bodyPr/>
          <a:lstStyle/>
          <a:p>
            <a:pPr algn="ctr"/>
            <a:r>
              <a:rPr lang="ar-SA" b="1" dirty="0" smtClean="0">
                <a:solidFill>
                  <a:srgbClr val="FFFF00"/>
                </a:solidFill>
              </a:rPr>
              <a:t>التعارف ونظام إدارة الدورة</a:t>
            </a:r>
            <a:endParaRPr lang="ar-SA" b="1" dirty="0">
              <a:solidFill>
                <a:srgbClr val="FFFF00"/>
              </a:solidFill>
            </a:endParaRPr>
          </a:p>
        </p:txBody>
      </p:sp>
      <p:sp>
        <p:nvSpPr>
          <p:cNvPr id="5" name="عنصر نائب لرقم الشريحة 5"/>
          <p:cNvSpPr>
            <a:spLocks noGrp="1"/>
          </p:cNvSpPr>
          <p:nvPr>
            <p:ph type="sldNum" sz="quarter" idx="12"/>
          </p:nvPr>
        </p:nvSpPr>
        <p:spPr>
          <a:xfrm>
            <a:off x="10729455" y="753227"/>
            <a:ext cx="1154151" cy="1090789"/>
          </a:xfrm>
        </p:spPr>
        <p:txBody>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fld id="{E1983357-F9A8-4C12-B0FF-63FA4A828908}" type="slidenum">
              <a:rPr lang="ar-SA" altLang="ar-SA"/>
              <a:pPr eaLnBrk="1" hangingPunct="1"/>
              <a:t>5</a:t>
            </a:fld>
            <a:endParaRPr lang="en-US" altLang="ar-SA" dirty="0"/>
          </a:p>
        </p:txBody>
      </p:sp>
    </p:spTree>
    <p:extLst>
      <p:ext uri="{BB962C8B-B14F-4D97-AF65-F5344CB8AC3E}">
        <p14:creationId xmlns:p14="http://schemas.microsoft.com/office/powerpoint/2010/main" xmlns="" val="378954378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عنصر نائب لرقم الشريحة 5"/>
          <p:cNvSpPr>
            <a:spLocks noGrp="1"/>
          </p:cNvSpPr>
          <p:nvPr>
            <p:ph type="sldNum" sz="quarter" idx="12"/>
          </p:nvPr>
        </p:nvSpPr>
        <p:spPr/>
        <p:txBody>
          <a:bodyPr/>
          <a:lstStyle/>
          <a:p>
            <a:pPr>
              <a:defRPr/>
            </a:pPr>
            <a:fld id="{F961943C-2B4C-4758-9496-357C7D2B5C5F}" type="slidenum">
              <a:rPr lang="ar-SA"/>
              <a:pPr>
                <a:defRPr/>
              </a:pPr>
              <a:t>50</a:t>
            </a:fld>
            <a:endParaRPr lang="en-US"/>
          </a:p>
        </p:txBody>
      </p:sp>
      <p:sp>
        <p:nvSpPr>
          <p:cNvPr id="72708" name="Rectangle 5"/>
          <p:cNvSpPr>
            <a:spLocks noChangeArrowheads="1"/>
          </p:cNvSpPr>
          <p:nvPr/>
        </p:nvSpPr>
        <p:spPr bwMode="auto">
          <a:xfrm>
            <a:off x="4222751" y="6408739"/>
            <a:ext cx="4078816" cy="333375"/>
          </a:xfrm>
          <a:prstGeom prst="rect">
            <a:avLst/>
          </a:prstGeom>
          <a:solidFill>
            <a:schemeClr val="accent1">
              <a:alpha val="38039"/>
            </a:schemeClr>
          </a:solidFill>
          <a:ln w="9525">
            <a:noFill/>
            <a:miter lim="800000"/>
            <a:headEnd/>
            <a:tailEnd/>
          </a:ln>
        </p:spPr>
        <p:txBody>
          <a:bodyPr wrap="none" anchor="ctr"/>
          <a:lstStyle/>
          <a:p>
            <a:pPr algn="ctr"/>
            <a:r>
              <a:rPr lang="ar-SA" altLang="en-US" sz="2000" b="1">
                <a:solidFill>
                  <a:srgbClr val="6600CC"/>
                </a:solidFill>
              </a:rPr>
              <a:t>جوال  نفائس القرآن</a:t>
            </a:r>
            <a:r>
              <a:rPr lang="ar-SA" altLang="en-US" sz="2000" b="1">
                <a:solidFill>
                  <a:srgbClr val="00CC00"/>
                </a:solidFill>
              </a:rPr>
              <a:t>  </a:t>
            </a:r>
            <a:r>
              <a:rPr lang="ar-SA" altLang="en-US" sz="2000" b="1">
                <a:solidFill>
                  <a:srgbClr val="CC3300"/>
                </a:solidFill>
              </a:rPr>
              <a:t>800253</a:t>
            </a:r>
            <a:endParaRPr lang="en-US" sz="2000" b="1">
              <a:solidFill>
                <a:srgbClr val="CC3300"/>
              </a:solidFill>
            </a:endParaRPr>
          </a:p>
        </p:txBody>
      </p:sp>
      <p:sp>
        <p:nvSpPr>
          <p:cNvPr id="72709" name="Oval 6"/>
          <p:cNvSpPr>
            <a:spLocks noChangeArrowheads="1"/>
          </p:cNvSpPr>
          <p:nvPr/>
        </p:nvSpPr>
        <p:spPr bwMode="auto">
          <a:xfrm>
            <a:off x="478367" y="6381750"/>
            <a:ext cx="2400300" cy="431800"/>
          </a:xfrm>
          <a:prstGeom prst="ellipse">
            <a:avLst/>
          </a:prstGeom>
          <a:solidFill>
            <a:schemeClr val="accent1"/>
          </a:solidFill>
          <a:ln w="9525">
            <a:noFill/>
            <a:round/>
            <a:headEnd/>
            <a:tailEnd/>
          </a:ln>
        </p:spPr>
        <p:txBody>
          <a:bodyPr wrap="none" anchor="ctr"/>
          <a:lstStyle/>
          <a:p>
            <a:pPr algn="ctr"/>
            <a:r>
              <a:rPr lang="ar-SA" b="1">
                <a:solidFill>
                  <a:srgbClr val="6600CC"/>
                </a:solidFill>
              </a:rPr>
              <a:t>أ/ جمال القرش</a:t>
            </a:r>
            <a:endParaRPr lang="en-US" b="1">
              <a:solidFill>
                <a:srgbClr val="6600CC"/>
              </a:solidFill>
            </a:endParaRPr>
          </a:p>
        </p:txBody>
      </p:sp>
      <p:sp>
        <p:nvSpPr>
          <p:cNvPr id="7" name="عنوان 6"/>
          <p:cNvSpPr>
            <a:spLocks noGrp="1"/>
          </p:cNvSpPr>
          <p:nvPr>
            <p:ph type="title"/>
          </p:nvPr>
        </p:nvSpPr>
        <p:spPr/>
        <p:txBody>
          <a:bodyPr/>
          <a:lstStyle/>
          <a:p>
            <a:pPr algn="ctr"/>
            <a:r>
              <a:rPr lang="ar-SA" dirty="0" smtClean="0"/>
              <a:t>نشاط (7)</a:t>
            </a:r>
            <a:endParaRPr lang="ar-SA" dirty="0"/>
          </a:p>
        </p:txBody>
      </p:sp>
      <p:sp>
        <p:nvSpPr>
          <p:cNvPr id="8" name="مستطيل 7"/>
          <p:cNvSpPr/>
          <p:nvPr/>
        </p:nvSpPr>
        <p:spPr>
          <a:xfrm>
            <a:off x="1460310" y="3090446"/>
            <a:ext cx="8598090" cy="1261884"/>
          </a:xfrm>
          <a:prstGeom prst="rect">
            <a:avLst/>
          </a:prstGeom>
        </p:spPr>
        <p:txBody>
          <a:bodyPr wrap="square">
            <a:spAutoFit/>
          </a:bodyPr>
          <a:lstStyle/>
          <a:p>
            <a:pPr algn="ctr"/>
            <a:r>
              <a:rPr lang="ar-SA" sz="3600" b="1" dirty="0" smtClean="0">
                <a:solidFill>
                  <a:srgbClr val="9900FF"/>
                </a:solidFill>
              </a:rPr>
              <a:t>اذكر بعض الطرق العملية التي تساهم في </a:t>
            </a:r>
            <a:br>
              <a:rPr lang="ar-SA" sz="3600" b="1" dirty="0" smtClean="0">
                <a:solidFill>
                  <a:srgbClr val="9900FF"/>
                </a:solidFill>
              </a:rPr>
            </a:br>
            <a:r>
              <a:rPr lang="ar-SA" sz="4000" b="1" dirty="0" smtClean="0">
                <a:solidFill>
                  <a:srgbClr val="9900FF"/>
                </a:solidFill>
              </a:rPr>
              <a:t>علاج التكلف وتحسين الأداء</a:t>
            </a:r>
            <a:endParaRPr lang="ar-SA" sz="3600" dirty="0">
              <a:solidFill>
                <a:srgbClr val="9900FF"/>
              </a:solidFill>
            </a:endParaRPr>
          </a:p>
        </p:txBody>
      </p:sp>
    </p:spTree>
  </p:cSld>
  <p:clrMapOvr>
    <a:masterClrMapping/>
  </p:clrMapOv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رقم الشريحة 5"/>
          <p:cNvSpPr>
            <a:spLocks noGrp="1"/>
          </p:cNvSpPr>
          <p:nvPr>
            <p:ph type="sldNum" sz="quarter" idx="12"/>
          </p:nvPr>
        </p:nvSpPr>
        <p:spPr/>
        <p:txBody>
          <a:bodyPr/>
          <a:lstStyle/>
          <a:p>
            <a:pPr>
              <a:defRPr/>
            </a:pPr>
            <a:fld id="{ECB90634-2FA7-485E-B0D5-DC2D6EA3B72F}" type="slidenum">
              <a:rPr lang="ar-SA"/>
              <a:pPr>
                <a:defRPr/>
              </a:pPr>
              <a:t>51</a:t>
            </a:fld>
            <a:endParaRPr lang="en-US"/>
          </a:p>
        </p:txBody>
      </p:sp>
      <p:sp>
        <p:nvSpPr>
          <p:cNvPr id="1482755" name="Rectangle 3"/>
          <p:cNvSpPr>
            <a:spLocks noGrp="1" noChangeArrowheads="1"/>
          </p:cNvSpPr>
          <p:nvPr>
            <p:ph type="body" idx="1"/>
          </p:nvPr>
        </p:nvSpPr>
        <p:spPr>
          <a:xfrm>
            <a:off x="497418" y="398464"/>
            <a:ext cx="11294533" cy="6207125"/>
          </a:xfrm>
        </p:spPr>
        <p:txBody>
          <a:bodyPr>
            <a:noAutofit/>
          </a:bodyPr>
          <a:lstStyle/>
          <a:p>
            <a:pPr algn="ctr" eaLnBrk="1" hangingPunct="1">
              <a:lnSpc>
                <a:spcPct val="80000"/>
              </a:lnSpc>
              <a:defRPr/>
            </a:pPr>
            <a:endParaRPr lang="ar-SA" sz="4800" dirty="0" smtClean="0">
              <a:solidFill>
                <a:srgbClr val="0000FF"/>
              </a:solidFill>
              <a:effectLst>
                <a:outerShdw blurRad="38100" dist="38100" dir="2700000" algn="tl">
                  <a:srgbClr val="000000"/>
                </a:outerShdw>
              </a:effectLst>
            </a:endParaRPr>
          </a:p>
          <a:p>
            <a:pPr algn="ctr" eaLnBrk="1" hangingPunct="1">
              <a:lnSpc>
                <a:spcPct val="80000"/>
              </a:lnSpc>
              <a:defRPr/>
            </a:pPr>
            <a:r>
              <a:rPr lang="ar-SA" sz="4800" b="1" dirty="0" smtClean="0">
                <a:solidFill>
                  <a:srgbClr val="FFFF00"/>
                </a:solidFill>
                <a:effectLst>
                  <a:outerShdw blurRad="38100" dist="38100" dir="2700000" algn="tl">
                    <a:srgbClr val="000000"/>
                  </a:outerShdw>
                </a:effectLst>
              </a:rPr>
              <a:t>أساليب معينة على تحسين الأداء (7)</a:t>
            </a:r>
          </a:p>
          <a:p>
            <a:pPr eaLnBrk="1" hangingPunct="1">
              <a:lnSpc>
                <a:spcPct val="80000"/>
              </a:lnSpc>
              <a:defRPr/>
            </a:pPr>
            <a:endParaRPr lang="ar-SA" sz="1600" dirty="0" smtClean="0">
              <a:solidFill>
                <a:srgbClr val="C00000"/>
              </a:solidFill>
              <a:effectLst>
                <a:outerShdw blurRad="38100" dist="38100" dir="2700000" algn="tl">
                  <a:srgbClr val="000000"/>
                </a:outerShdw>
              </a:effectLst>
            </a:endParaRPr>
          </a:p>
          <a:p>
            <a:pPr eaLnBrk="1" hangingPunct="1">
              <a:lnSpc>
                <a:spcPct val="80000"/>
              </a:lnSpc>
              <a:defRPr/>
            </a:pPr>
            <a:endParaRPr lang="ar-SA" sz="1400" dirty="0" smtClean="0">
              <a:solidFill>
                <a:srgbClr val="C00000"/>
              </a:solidFill>
              <a:effectLst>
                <a:outerShdw blurRad="38100" dist="38100" dir="2700000" algn="tl">
                  <a:srgbClr val="000000"/>
                </a:outerShdw>
              </a:effectLst>
            </a:endParaRPr>
          </a:p>
          <a:p>
            <a:pPr eaLnBrk="1" hangingPunct="1">
              <a:lnSpc>
                <a:spcPct val="80000"/>
              </a:lnSpc>
              <a:defRPr/>
            </a:pPr>
            <a:r>
              <a:rPr lang="ar-SA" sz="2800" dirty="0" smtClean="0">
                <a:solidFill>
                  <a:srgbClr val="C00000"/>
                </a:solidFill>
                <a:effectLst>
                  <a:outerShdw blurRad="38100" dist="38100" dir="2700000" algn="tl">
                    <a:srgbClr val="000000"/>
                  </a:outerShdw>
                </a:effectLst>
              </a:rPr>
              <a:t>استشعار المعنى أثناء القراءة</a:t>
            </a:r>
          </a:p>
          <a:p>
            <a:pPr eaLnBrk="1" hangingPunct="1">
              <a:lnSpc>
                <a:spcPct val="80000"/>
              </a:lnSpc>
              <a:defRPr/>
            </a:pPr>
            <a:r>
              <a:rPr lang="ar-SA" sz="2800" dirty="0" smtClean="0">
                <a:solidFill>
                  <a:srgbClr val="C00000"/>
                </a:solidFill>
                <a:effectLst>
                  <a:outerShdw blurRad="38100" dist="38100" dir="2700000" algn="tl">
                    <a:srgbClr val="000000"/>
                  </a:outerShdw>
                </a:effectLst>
              </a:rPr>
              <a:t>القراءة اللغوية للكلمة مفصلة </a:t>
            </a:r>
          </a:p>
          <a:p>
            <a:pPr eaLnBrk="1" hangingPunct="1">
              <a:lnSpc>
                <a:spcPct val="80000"/>
              </a:lnSpc>
              <a:defRPr/>
            </a:pPr>
            <a:r>
              <a:rPr lang="ar-SA" sz="2800" dirty="0" smtClean="0">
                <a:solidFill>
                  <a:srgbClr val="C00000"/>
                </a:solidFill>
                <a:effectLst>
                  <a:outerShdw blurRad="38100" dist="38100" dir="2700000" algn="tl">
                    <a:srgbClr val="000000"/>
                  </a:outerShdw>
                </a:effectLst>
              </a:rPr>
              <a:t>عدم المبالغة في تحقيق الحركات</a:t>
            </a:r>
          </a:p>
          <a:p>
            <a:pPr eaLnBrk="1" hangingPunct="1">
              <a:lnSpc>
                <a:spcPct val="80000"/>
              </a:lnSpc>
              <a:defRPr/>
            </a:pPr>
            <a:r>
              <a:rPr lang="ar-SA" sz="2800" dirty="0" smtClean="0">
                <a:solidFill>
                  <a:srgbClr val="C00000"/>
                </a:solidFill>
                <a:effectLst>
                  <a:outerShdw blurRad="38100" dist="38100" dir="2700000" algn="tl">
                    <a:srgbClr val="000000"/>
                  </a:outerShdw>
                </a:effectLst>
              </a:rPr>
              <a:t> البعد عن التكلف والحركة الزائدة</a:t>
            </a:r>
          </a:p>
          <a:p>
            <a:pPr eaLnBrk="1" hangingPunct="1">
              <a:lnSpc>
                <a:spcPct val="80000"/>
              </a:lnSpc>
              <a:defRPr/>
            </a:pPr>
            <a:r>
              <a:rPr lang="ar-SA" sz="2800" dirty="0" smtClean="0">
                <a:solidFill>
                  <a:srgbClr val="C00000"/>
                </a:solidFill>
                <a:effectLst>
                  <a:outerShdw blurRad="38100" dist="38100" dir="2700000" algn="tl">
                    <a:srgbClr val="000000"/>
                  </a:outerShdw>
                </a:effectLst>
              </a:rPr>
              <a:t>الحذر من تقليد النغمات بدون ضابط </a:t>
            </a:r>
          </a:p>
          <a:p>
            <a:pPr eaLnBrk="1" hangingPunct="1">
              <a:lnSpc>
                <a:spcPct val="80000"/>
              </a:lnSpc>
              <a:defRPr/>
            </a:pPr>
            <a:r>
              <a:rPr lang="ar-SA" sz="2800" dirty="0" smtClean="0">
                <a:solidFill>
                  <a:srgbClr val="C00000"/>
                </a:solidFill>
                <a:effectLst>
                  <a:outerShdw blurRad="38100" dist="38100" dir="2700000" algn="tl">
                    <a:srgbClr val="000000"/>
                  </a:outerShdw>
                </a:effectLst>
              </a:rPr>
              <a:t>قراءة الكلمة وقفا كما لو قرئت وصلا</a:t>
            </a:r>
          </a:p>
          <a:p>
            <a:pPr eaLnBrk="1" hangingPunct="1">
              <a:lnSpc>
                <a:spcPct val="80000"/>
              </a:lnSpc>
              <a:defRPr/>
            </a:pPr>
            <a:r>
              <a:rPr lang="ar-SA" sz="2800" dirty="0" smtClean="0">
                <a:solidFill>
                  <a:srgbClr val="C00000"/>
                </a:solidFill>
                <a:effectLst>
                  <a:outerShdw blurRad="38100" dist="38100" dir="2700000" algn="tl">
                    <a:srgbClr val="000000"/>
                  </a:outerShdw>
                </a:effectLst>
              </a:rPr>
              <a:t>الحذر من القراءة الدائمة بنسق التعليم</a:t>
            </a:r>
          </a:p>
          <a:p>
            <a:pPr eaLnBrk="1" hangingPunct="1">
              <a:lnSpc>
                <a:spcPct val="80000"/>
              </a:lnSpc>
              <a:defRPr/>
            </a:pPr>
            <a:r>
              <a:rPr lang="ar-SA" sz="2800" dirty="0" smtClean="0">
                <a:solidFill>
                  <a:srgbClr val="C00000"/>
                </a:solidFill>
                <a:effectLst>
                  <a:outerShdw blurRad="38100" dist="38100" dir="2700000" algn="tl">
                    <a:srgbClr val="000000"/>
                  </a:outerShdw>
                </a:effectLst>
              </a:rPr>
              <a:t>الحذر من الإسراف في تحقيق الصـــفات</a:t>
            </a:r>
            <a:endParaRPr lang="ar-SA" dirty="0" smtClean="0">
              <a:solidFill>
                <a:srgbClr val="C00000"/>
              </a:solidFill>
              <a:effectLst>
                <a:outerShdw blurRad="38100" dist="38100" dir="2700000" algn="tl">
                  <a:srgbClr val="000000"/>
                </a:outerShdw>
              </a:effectLst>
            </a:endParaRPr>
          </a:p>
          <a:p>
            <a:pPr eaLnBrk="1" hangingPunct="1">
              <a:lnSpc>
                <a:spcPct val="80000"/>
              </a:lnSpc>
              <a:defRPr/>
            </a:pPr>
            <a:r>
              <a:rPr lang="ar-SA" sz="2800" dirty="0" smtClean="0">
                <a:solidFill>
                  <a:srgbClr val="C00000"/>
                </a:solidFill>
                <a:effectLst>
                  <a:outerShdw blurRad="38100" dist="38100" dir="2700000" algn="tl">
                    <a:srgbClr val="000000"/>
                  </a:outerShdw>
                </a:effectLst>
              </a:rPr>
              <a:t>التدرب على قراءة </a:t>
            </a:r>
            <a:r>
              <a:rPr lang="ar-SA" sz="2800" dirty="0" err="1" smtClean="0">
                <a:solidFill>
                  <a:srgbClr val="C00000"/>
                </a:solidFill>
                <a:effectLst>
                  <a:outerShdw blurRad="38100" dist="38100" dir="2700000" algn="tl">
                    <a:srgbClr val="000000"/>
                  </a:outerShdw>
                </a:effectLst>
              </a:rPr>
              <a:t>الحدر</a:t>
            </a:r>
            <a:r>
              <a:rPr lang="ar-SA" sz="2800" dirty="0" smtClean="0">
                <a:solidFill>
                  <a:srgbClr val="C00000"/>
                </a:solidFill>
                <a:effectLst>
                  <a:outerShdw blurRad="38100" dist="38100" dir="2700000" algn="tl">
                    <a:srgbClr val="000000"/>
                  </a:outerShdw>
                </a:effectLst>
              </a:rPr>
              <a:t> كصلاة التراويح</a:t>
            </a:r>
          </a:p>
          <a:p>
            <a:pPr eaLnBrk="1" hangingPunct="1">
              <a:lnSpc>
                <a:spcPct val="80000"/>
              </a:lnSpc>
              <a:defRPr/>
            </a:pPr>
            <a:endParaRPr lang="ar-SA" dirty="0" smtClean="0">
              <a:solidFill>
                <a:srgbClr val="C00000"/>
              </a:solidFill>
              <a:effectLst>
                <a:outerShdw blurRad="38100" dist="38100" dir="2700000" algn="tl">
                  <a:srgbClr val="000000"/>
                </a:outerShdw>
              </a:effectLst>
            </a:endParaRPr>
          </a:p>
          <a:p>
            <a:pPr eaLnBrk="1" hangingPunct="1">
              <a:lnSpc>
                <a:spcPct val="80000"/>
              </a:lnSpc>
              <a:defRPr/>
            </a:pPr>
            <a:endParaRPr lang="en-US" sz="3600" dirty="0" smtClean="0">
              <a:solidFill>
                <a:srgbClr val="0000FF"/>
              </a:solidFill>
              <a:effectLst>
                <a:outerShdw blurRad="38100" dist="38100" dir="2700000" algn="tl">
                  <a:srgbClr val="000000"/>
                </a:outerShdw>
              </a:effectLst>
            </a:endParaRPr>
          </a:p>
        </p:txBody>
      </p:sp>
      <p:sp>
        <p:nvSpPr>
          <p:cNvPr id="4" name="مستطيل 3"/>
          <p:cNvSpPr/>
          <p:nvPr/>
        </p:nvSpPr>
        <p:spPr>
          <a:xfrm>
            <a:off x="1269242" y="2811439"/>
            <a:ext cx="4080680" cy="21972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lnSpc>
                <a:spcPct val="80000"/>
              </a:lnSpc>
              <a:buNone/>
              <a:defRPr/>
            </a:pPr>
            <a:endParaRPr lang="en-US" sz="2800" b="1" dirty="0" smtClean="0">
              <a:solidFill>
                <a:schemeClr val="bg1"/>
              </a:solidFill>
            </a:endParaRPr>
          </a:p>
          <a:p>
            <a:pPr algn="ctr">
              <a:lnSpc>
                <a:spcPct val="80000"/>
              </a:lnSpc>
              <a:buNone/>
              <a:defRPr/>
            </a:pPr>
            <a:r>
              <a:rPr lang="ar-SA" sz="2800" b="1" dirty="0" smtClean="0">
                <a:solidFill>
                  <a:schemeClr val="bg1"/>
                </a:solidFill>
              </a:rPr>
              <a:t>شخص الواقع وارسم المأمول من خلال خبراتك </a:t>
            </a:r>
            <a:r>
              <a:rPr lang="ar-SA" sz="2800" b="1" dirty="0" smtClean="0">
                <a:solidFill>
                  <a:srgbClr val="C00000"/>
                </a:solidFill>
              </a:rPr>
              <a:t>كم نسبة الطلاب،</a:t>
            </a:r>
          </a:p>
          <a:p>
            <a:pPr algn="ctr">
              <a:lnSpc>
                <a:spcPct val="80000"/>
              </a:lnSpc>
              <a:buNone/>
              <a:defRPr/>
            </a:pPr>
            <a:r>
              <a:rPr lang="ar-SA" sz="2800" b="1" dirty="0" smtClean="0">
                <a:solidFill>
                  <a:srgbClr val="C00000"/>
                </a:solidFill>
              </a:rPr>
              <a:t> الذين يجيدون </a:t>
            </a:r>
            <a:r>
              <a:rPr lang="ar-SA" sz="2800" b="1" dirty="0" smtClean="0">
                <a:solidFill>
                  <a:schemeClr val="bg1"/>
                </a:solidFill>
              </a:rPr>
              <a:t>تطبيق هذه القيمة؟</a:t>
            </a:r>
            <a:endParaRPr lang="en-US" sz="2800" b="1" dirty="0" smtClean="0">
              <a:solidFill>
                <a:schemeClr val="bg1"/>
              </a:solidFill>
            </a:endParaRPr>
          </a:p>
          <a:p>
            <a:pPr algn="ctr">
              <a:lnSpc>
                <a:spcPct val="80000"/>
              </a:lnSpc>
              <a:buNone/>
              <a:defRPr/>
            </a:pPr>
            <a:r>
              <a:rPr lang="ar-SA" sz="2800" b="1" dirty="0" smtClean="0">
                <a:solidFill>
                  <a:srgbClr val="9900FF"/>
                </a:solidFill>
              </a:rPr>
              <a:t>القراءة المؤثرة بدون تكلف</a:t>
            </a:r>
            <a:endParaRPr lang="en-US" sz="2800" b="1" dirty="0" smtClean="0">
              <a:solidFill>
                <a:srgbClr val="9900FF"/>
              </a:solidFill>
            </a:endParaRPr>
          </a:p>
          <a:p>
            <a:pPr algn="ctr">
              <a:lnSpc>
                <a:spcPct val="80000"/>
              </a:lnSpc>
              <a:buNone/>
              <a:defRPr/>
            </a:pPr>
            <a:r>
              <a:rPr lang="ar-SA" sz="2800" b="1" dirty="0" smtClean="0">
                <a:solidFill>
                  <a:srgbClr val="FFFF00"/>
                </a:solidFill>
              </a:rPr>
              <a:t>برأيك كيف يمكن التطوير</a:t>
            </a:r>
          </a:p>
          <a:p>
            <a:pPr algn="ctr"/>
            <a:endParaRPr lang="ar-SA" sz="2800" dirty="0"/>
          </a:p>
        </p:txBody>
      </p:sp>
    </p:spTree>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عنصر نائب للتذييل 4"/>
          <p:cNvSpPr>
            <a:spLocks noGrp="1"/>
          </p:cNvSpPr>
          <p:nvPr>
            <p:ph type="ftr" sz="quarter" idx="11"/>
          </p:nvPr>
        </p:nvSpPr>
        <p:spPr/>
        <p:txBody>
          <a:bodyPr/>
          <a:lstStyle/>
          <a:p>
            <a:pPr>
              <a:defRPr/>
            </a:pPr>
            <a:r>
              <a:rPr lang="ar-SA"/>
              <a:t>سلسلة دورات الماهر بالقرآن (1) في جزء عم </a:t>
            </a:r>
            <a:endParaRPr lang="en-US"/>
          </a:p>
        </p:txBody>
      </p:sp>
      <p:sp>
        <p:nvSpPr>
          <p:cNvPr id="5" name="عنصر نائب لرقم الشريحة 5"/>
          <p:cNvSpPr>
            <a:spLocks noGrp="1"/>
          </p:cNvSpPr>
          <p:nvPr>
            <p:ph type="sldNum" sz="quarter" idx="12"/>
          </p:nvPr>
        </p:nvSpPr>
        <p:spPr/>
        <p:txBody>
          <a:bodyPr/>
          <a:lstStyle/>
          <a:p>
            <a:pPr>
              <a:defRPr/>
            </a:pPr>
            <a:fld id="{617E55A6-B061-4C8B-AEBF-597E3F6A5740}" type="slidenum">
              <a:rPr lang="ar-SA"/>
              <a:pPr>
                <a:defRPr/>
              </a:pPr>
              <a:t>52</a:t>
            </a:fld>
            <a:endParaRPr lang="en-US"/>
          </a:p>
        </p:txBody>
      </p:sp>
      <p:sp>
        <p:nvSpPr>
          <p:cNvPr id="976898" name="Rectangle 2"/>
          <p:cNvSpPr>
            <a:spLocks noGrp="1" noChangeArrowheads="1"/>
          </p:cNvSpPr>
          <p:nvPr>
            <p:ph type="title"/>
          </p:nvPr>
        </p:nvSpPr>
        <p:spPr>
          <a:xfrm>
            <a:off x="609600" y="277812"/>
            <a:ext cx="10972800" cy="1537339"/>
          </a:xfrm>
        </p:spPr>
        <p:txBody>
          <a:bodyPr>
            <a:normAutofit/>
          </a:bodyPr>
          <a:lstStyle/>
          <a:p>
            <a:pPr algn="ctr"/>
            <a:r>
              <a:rPr lang="ar-SA" sz="5400" b="1" dirty="0" smtClean="0">
                <a:solidFill>
                  <a:srgbClr val="FFFF00"/>
                </a:solidFill>
                <a:cs typeface="AGA Furat Regular" pitchFamily="2" charset="-78"/>
              </a:rPr>
              <a:t>مسابقة  </a:t>
            </a:r>
            <a:endParaRPr lang="ar-SA" b="1" dirty="0"/>
          </a:p>
        </p:txBody>
      </p:sp>
      <p:sp>
        <p:nvSpPr>
          <p:cNvPr id="71685" name="Rectangle 3"/>
          <p:cNvSpPr>
            <a:spLocks noGrp="1" noChangeArrowheads="1"/>
          </p:cNvSpPr>
          <p:nvPr>
            <p:ph type="body" idx="1"/>
          </p:nvPr>
        </p:nvSpPr>
        <p:spPr>
          <a:xfrm>
            <a:off x="400051" y="2060811"/>
            <a:ext cx="10013191" cy="4325701"/>
          </a:xfrm>
        </p:spPr>
        <p:txBody>
          <a:bodyPr>
            <a:noAutofit/>
          </a:bodyPr>
          <a:lstStyle/>
          <a:p>
            <a:pPr marL="742950" indent="-742950">
              <a:buNone/>
            </a:pPr>
            <a:endParaRPr lang="ar-SA" b="1" dirty="0" smtClean="0">
              <a:solidFill>
                <a:srgbClr val="C00000"/>
              </a:solidFill>
            </a:endParaRPr>
          </a:p>
          <a:p>
            <a:pPr marL="742950" indent="-742950">
              <a:buNone/>
            </a:pPr>
            <a:r>
              <a:rPr lang="ar-SA" b="1" dirty="0" smtClean="0">
                <a:solidFill>
                  <a:srgbClr val="9900FF"/>
                </a:solidFill>
              </a:rPr>
              <a:t>ما حكم الوقف على ما يلي؟</a:t>
            </a:r>
          </a:p>
          <a:p>
            <a:pPr marL="742950" indent="-742950">
              <a:buNone/>
            </a:pPr>
            <a:r>
              <a:rPr lang="ar-SA" b="1" dirty="0" smtClean="0">
                <a:solidFill>
                  <a:srgbClr val="C00000"/>
                </a:solidFill>
              </a:rPr>
              <a:t>قوله تعالى:</a:t>
            </a:r>
          </a:p>
          <a:p>
            <a:pPr marL="742950" indent="-742950">
              <a:buFont typeface="+mj-lt"/>
              <a:buAutoNum type="arabicPeriod"/>
            </a:pPr>
            <a:r>
              <a:rPr lang="ar-SA" b="1" dirty="0" smtClean="0">
                <a:solidFill>
                  <a:srgbClr val="C00000"/>
                </a:solidFill>
              </a:rPr>
              <a:t>ما معنى (</a:t>
            </a:r>
            <a:r>
              <a:rPr lang="ar-SA" b="1" dirty="0" smtClean="0">
                <a:solidFill>
                  <a:srgbClr val="9900FF"/>
                </a:solidFill>
              </a:rPr>
              <a:t>كلا</a:t>
            </a:r>
            <a:r>
              <a:rPr lang="ar-SA" b="1" dirty="0" smtClean="0">
                <a:solidFill>
                  <a:srgbClr val="C00000"/>
                </a:solidFill>
              </a:rPr>
              <a:t>) ومتى يوقف على؟</a:t>
            </a:r>
          </a:p>
          <a:p>
            <a:pPr marL="742950" indent="-742950">
              <a:buFont typeface="+mj-lt"/>
              <a:buAutoNum type="arabicPeriod"/>
            </a:pPr>
            <a:r>
              <a:rPr lang="ar-SA" b="1" dirty="0" smtClean="0">
                <a:solidFill>
                  <a:srgbClr val="C00000"/>
                </a:solidFill>
              </a:rPr>
              <a:t>ما معنى (</a:t>
            </a:r>
            <a:r>
              <a:rPr lang="ar-SA" b="1" dirty="0" smtClean="0">
                <a:solidFill>
                  <a:srgbClr val="9900FF"/>
                </a:solidFill>
              </a:rPr>
              <a:t>بلى</a:t>
            </a:r>
            <a:r>
              <a:rPr lang="ar-SA" b="1" dirty="0" smtClean="0">
                <a:solidFill>
                  <a:srgbClr val="C00000"/>
                </a:solidFill>
              </a:rPr>
              <a:t>) ومتى يوقف عليها؟</a:t>
            </a:r>
          </a:p>
          <a:p>
            <a:pPr marL="742950" indent="-742950">
              <a:buFont typeface="+mj-lt"/>
              <a:buAutoNum type="arabicPeriod"/>
            </a:pPr>
            <a:r>
              <a:rPr lang="ar-SA" b="1" dirty="0" smtClean="0">
                <a:solidFill>
                  <a:srgbClr val="C00000"/>
                </a:solidFill>
              </a:rPr>
              <a:t>إِنَّهُ ظَنَّ أَن لَّن يَحُورَ{14} </a:t>
            </a:r>
            <a:r>
              <a:rPr lang="ar-SA" b="1" dirty="0" smtClean="0">
                <a:solidFill>
                  <a:srgbClr val="9900FF"/>
                </a:solidFill>
              </a:rPr>
              <a:t>بَلَى</a:t>
            </a:r>
            <a:r>
              <a:rPr lang="ar-SA" b="1" dirty="0" smtClean="0">
                <a:solidFill>
                  <a:srgbClr val="C00000"/>
                </a:solidFill>
              </a:rPr>
              <a:t> إِنَّ رَبَّهُ كَانَ </a:t>
            </a:r>
            <a:r>
              <a:rPr lang="ar-SA" b="1" dirty="0" err="1" smtClean="0">
                <a:solidFill>
                  <a:srgbClr val="C00000"/>
                </a:solidFill>
              </a:rPr>
              <a:t>بِهِ</a:t>
            </a:r>
            <a:r>
              <a:rPr lang="ar-SA" b="1" dirty="0" smtClean="0">
                <a:solidFill>
                  <a:srgbClr val="C00000"/>
                </a:solidFill>
              </a:rPr>
              <a:t> بَصِيراً{15}</a:t>
            </a:r>
          </a:p>
          <a:p>
            <a:pPr marL="742950" indent="-742950">
              <a:buFont typeface="+mj-lt"/>
              <a:buAutoNum type="arabicPeriod"/>
            </a:pPr>
            <a:r>
              <a:rPr lang="ar-SA" b="1" dirty="0" smtClean="0">
                <a:solidFill>
                  <a:srgbClr val="C00000"/>
                </a:solidFill>
              </a:rPr>
              <a:t>َلْيَطَّوَّفُوا بِالْبَيْتِ الْعَتِيقِ{29} </a:t>
            </a:r>
            <a:r>
              <a:rPr lang="ar-SA" b="1" dirty="0" smtClean="0">
                <a:solidFill>
                  <a:srgbClr val="9900FF"/>
                </a:solidFill>
              </a:rPr>
              <a:t>ذَلِكَ</a:t>
            </a:r>
            <a:r>
              <a:rPr lang="ar-SA" b="1" dirty="0" smtClean="0">
                <a:solidFill>
                  <a:srgbClr val="C00000"/>
                </a:solidFill>
              </a:rPr>
              <a:t> () وَمَن يُعَظِّمْ حُرُمَاتِ اللَّهِ فَهُوَ خَيْرٌ لَّهُ عِندَ رَبِّهِ (3) الحج</a:t>
            </a:r>
          </a:p>
          <a:p>
            <a:pPr marL="742950" indent="-742950">
              <a:buNone/>
            </a:pPr>
            <a:r>
              <a:rPr lang="ar-SA" b="1" dirty="0" smtClean="0">
                <a:solidFill>
                  <a:srgbClr val="C00000"/>
                </a:solidFill>
              </a:rPr>
              <a:t>{كَلَّا سَوْفَ تَعْلَمُونَ }التكاثر3</a:t>
            </a:r>
          </a:p>
          <a:p>
            <a:pPr marL="742950" indent="-742950">
              <a:buFont typeface="+mj-lt"/>
              <a:buAutoNum type="arabicPeriod"/>
            </a:pPr>
            <a:r>
              <a:rPr lang="ar-SA" b="1" dirty="0" smtClean="0">
                <a:solidFill>
                  <a:srgbClr val="C00000"/>
                </a:solidFill>
              </a:rPr>
              <a:t>ما حكم الابتداء من قول تعالى ( </a:t>
            </a:r>
            <a:r>
              <a:rPr lang="ar-SA" b="1" dirty="0" smtClean="0">
                <a:solidFill>
                  <a:srgbClr val="9900FF"/>
                </a:solidFill>
              </a:rPr>
              <a:t>يوم</a:t>
            </a:r>
            <a:r>
              <a:rPr lang="ar-SA" b="1" dirty="0" smtClean="0">
                <a:solidFill>
                  <a:srgbClr val="C00000"/>
                </a:solidFill>
              </a:rPr>
              <a:t> يقوم الروح والملائكة صفا) بعد قطع.</a:t>
            </a:r>
          </a:p>
          <a:p>
            <a:pPr marL="742950" indent="-742950">
              <a:buNone/>
            </a:pPr>
            <a:endParaRPr lang="ar-SA" b="1" dirty="0" smtClean="0">
              <a:solidFill>
                <a:srgbClr val="C00000"/>
              </a:solidFill>
            </a:endParaRPr>
          </a:p>
          <a:p>
            <a:pPr marL="742950" indent="-742950">
              <a:buNone/>
            </a:pPr>
            <a:endParaRPr lang="ar-SA" b="1" dirty="0" smtClean="0">
              <a:solidFill>
                <a:srgbClr val="C00000"/>
              </a:solidFill>
            </a:endParaRPr>
          </a:p>
          <a:p>
            <a:pPr marL="742950" indent="-742950">
              <a:buNone/>
            </a:pPr>
            <a:endParaRPr lang="ar-SA" b="1" dirty="0" smtClean="0">
              <a:solidFill>
                <a:srgbClr val="C00000"/>
              </a:solidFill>
            </a:endParaRPr>
          </a:p>
          <a:p>
            <a:pPr marL="742950" indent="-742950">
              <a:buNone/>
            </a:pPr>
            <a:endParaRPr lang="ar-SA" b="1" dirty="0" smtClean="0">
              <a:solidFill>
                <a:srgbClr val="C00000"/>
              </a:solidFill>
            </a:endParaRPr>
          </a:p>
          <a:p>
            <a:pPr marL="742950" indent="-742950">
              <a:buFont typeface="+mj-lt"/>
              <a:buAutoNum type="arabicPeriod"/>
            </a:pPr>
            <a:r>
              <a:rPr lang="ar-SA" sz="2000" b="1" dirty="0" smtClean="0">
                <a:solidFill>
                  <a:srgbClr val="9900FF"/>
                </a:solidFill>
              </a:rPr>
              <a:t> </a:t>
            </a:r>
            <a:endParaRPr lang="ar-SA" sz="2000" b="1" dirty="0" smtClean="0">
              <a:solidFill>
                <a:srgbClr val="0033CC"/>
              </a:solidFill>
            </a:endParaRPr>
          </a:p>
          <a:p>
            <a:pPr marL="609600" indent="-609600">
              <a:lnSpc>
                <a:spcPct val="80000"/>
              </a:lnSpc>
              <a:buNone/>
            </a:pPr>
            <a:endParaRPr lang="ar-EG" sz="1800" b="1" dirty="0" smtClean="0">
              <a:solidFill>
                <a:srgbClr val="C00000"/>
              </a:solidFill>
              <a:sym typeface="AGA Arabesque" pitchFamily="2" charset="2"/>
            </a:endParaRPr>
          </a:p>
        </p:txBody>
      </p:sp>
    </p:spTree>
  </p:cSld>
  <p:clrMapOvr>
    <a:masterClrMapping/>
  </p:clrMapOv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عنصر نائب للتذييل 4"/>
          <p:cNvSpPr>
            <a:spLocks noGrp="1"/>
          </p:cNvSpPr>
          <p:nvPr>
            <p:ph type="ftr" sz="quarter" idx="11"/>
          </p:nvPr>
        </p:nvSpPr>
        <p:spPr/>
        <p:txBody>
          <a:bodyPr/>
          <a:lstStyle/>
          <a:p>
            <a:pPr>
              <a:defRPr/>
            </a:pPr>
            <a:r>
              <a:rPr lang="ar-SA"/>
              <a:t>سلسلة دورات الماهر بالقرآن (1) في جزء عم </a:t>
            </a:r>
            <a:endParaRPr lang="en-US"/>
          </a:p>
        </p:txBody>
      </p:sp>
      <p:sp>
        <p:nvSpPr>
          <p:cNvPr id="5" name="عنصر نائب لرقم الشريحة 5"/>
          <p:cNvSpPr>
            <a:spLocks noGrp="1"/>
          </p:cNvSpPr>
          <p:nvPr>
            <p:ph type="sldNum" sz="quarter" idx="12"/>
          </p:nvPr>
        </p:nvSpPr>
        <p:spPr/>
        <p:txBody>
          <a:bodyPr/>
          <a:lstStyle/>
          <a:p>
            <a:pPr>
              <a:defRPr/>
            </a:pPr>
            <a:fld id="{C95503E6-8992-4E15-A125-E13A1DBEFC08}" type="slidenum">
              <a:rPr lang="ar-SA"/>
              <a:pPr>
                <a:defRPr/>
              </a:pPr>
              <a:t>53</a:t>
            </a:fld>
            <a:endParaRPr lang="en-US"/>
          </a:p>
        </p:txBody>
      </p:sp>
      <p:sp>
        <p:nvSpPr>
          <p:cNvPr id="392194" name="Rectangle 2"/>
          <p:cNvSpPr>
            <a:spLocks noGrp="1" noChangeArrowheads="1"/>
          </p:cNvSpPr>
          <p:nvPr>
            <p:ph type="title"/>
          </p:nvPr>
        </p:nvSpPr>
        <p:spPr/>
        <p:txBody>
          <a:bodyPr/>
          <a:lstStyle/>
          <a:p>
            <a:pPr eaLnBrk="1" hangingPunct="1">
              <a:defRPr/>
            </a:pPr>
            <a:r>
              <a:rPr lang="ar-EG" sz="3200" smtClean="0">
                <a:solidFill>
                  <a:srgbClr val="0000FF"/>
                </a:solidFill>
                <a:cs typeface="AL-Battar" pitchFamily="2" charset="-78"/>
              </a:rPr>
              <a:t> </a:t>
            </a:r>
            <a:r>
              <a:rPr lang="ar-SA" sz="3200" smtClean="0">
                <a:solidFill>
                  <a:schemeClr val="tx1"/>
                </a:solidFill>
                <a:effectLst>
                  <a:outerShdw blurRad="38100" dist="38100" dir="2700000" algn="tl">
                    <a:srgbClr val="FFFFFF"/>
                  </a:outerShdw>
                </a:effectLst>
                <a:cs typeface="AL-Battar" pitchFamily="2" charset="-78"/>
              </a:rPr>
              <a:t> </a:t>
            </a:r>
            <a:endParaRPr lang="en-US" sz="3200" smtClean="0">
              <a:solidFill>
                <a:schemeClr val="tx1"/>
              </a:solidFill>
              <a:effectLst>
                <a:outerShdw blurRad="38100" dist="38100" dir="2700000" algn="tl">
                  <a:srgbClr val="FFFFFF"/>
                </a:outerShdw>
              </a:effectLst>
              <a:cs typeface="AL-Battar" pitchFamily="2" charset="-78"/>
            </a:endParaRPr>
          </a:p>
        </p:txBody>
      </p:sp>
      <p:sp>
        <p:nvSpPr>
          <p:cNvPr id="392195" name="Rectangle 3"/>
          <p:cNvSpPr>
            <a:spLocks noGrp="1" noChangeArrowheads="1"/>
          </p:cNvSpPr>
          <p:nvPr>
            <p:ph type="body" idx="1"/>
          </p:nvPr>
        </p:nvSpPr>
        <p:spPr>
          <a:xfrm>
            <a:off x="1219200" y="1304925"/>
            <a:ext cx="10363200" cy="4826000"/>
          </a:xfrm>
        </p:spPr>
        <p:txBody>
          <a:bodyPr/>
          <a:lstStyle/>
          <a:p>
            <a:pPr eaLnBrk="1" hangingPunct="1">
              <a:buFont typeface="Wingdings" pitchFamily="2" charset="2"/>
              <a:buNone/>
              <a:defRPr/>
            </a:pPr>
            <a:endParaRPr lang="ar-SA" b="1" dirty="0" smtClean="0">
              <a:solidFill>
                <a:srgbClr val="339933"/>
              </a:solidFill>
              <a:effectLst>
                <a:outerShdw blurRad="38100" dist="38100" dir="2700000" algn="tl">
                  <a:srgbClr val="000000"/>
                </a:outerShdw>
              </a:effectLst>
              <a:cs typeface="Al-Homam" pitchFamily="2" charset="-78"/>
            </a:endParaRPr>
          </a:p>
          <a:p>
            <a:pPr algn="ctr" eaLnBrk="1" hangingPunct="1">
              <a:buFont typeface="Wingdings" pitchFamily="2" charset="2"/>
              <a:buNone/>
              <a:defRPr/>
            </a:pPr>
            <a:endParaRPr lang="ar-EG" b="1" dirty="0" smtClean="0">
              <a:solidFill>
                <a:srgbClr val="339933"/>
              </a:solidFill>
              <a:effectLst>
                <a:outerShdw blurRad="38100" dist="38100" dir="2700000" algn="tl">
                  <a:srgbClr val="000000"/>
                </a:outerShdw>
              </a:effectLst>
              <a:cs typeface="Al-Homam" pitchFamily="2" charset="-78"/>
            </a:endParaRPr>
          </a:p>
          <a:p>
            <a:pPr algn="ctr" eaLnBrk="1" hangingPunct="1">
              <a:buFont typeface="Wingdings" pitchFamily="2" charset="2"/>
              <a:buNone/>
              <a:defRPr/>
            </a:pPr>
            <a:endParaRPr lang="ar-EG" b="1" dirty="0" smtClean="0">
              <a:solidFill>
                <a:srgbClr val="339933"/>
              </a:solidFill>
              <a:effectLst>
                <a:outerShdw blurRad="38100" dist="38100" dir="2700000" algn="tl">
                  <a:srgbClr val="000000"/>
                </a:outerShdw>
              </a:effectLst>
              <a:cs typeface="Al-Homam" pitchFamily="2" charset="-78"/>
            </a:endParaRPr>
          </a:p>
          <a:p>
            <a:pPr algn="ctr" eaLnBrk="1" hangingPunct="1">
              <a:buFont typeface="Wingdings" pitchFamily="2" charset="2"/>
              <a:buNone/>
              <a:defRPr/>
            </a:pPr>
            <a:r>
              <a:rPr lang="ar-SA" b="1" dirty="0" smtClean="0">
                <a:solidFill>
                  <a:srgbClr val="F5154A"/>
                </a:solidFill>
                <a:effectLst>
                  <a:outerShdw blurRad="38100" dist="38100" dir="2700000" algn="tl">
                    <a:srgbClr val="000000"/>
                  </a:outerShdw>
                </a:effectLst>
                <a:cs typeface="Al-Homam" pitchFamily="2" charset="-78"/>
              </a:rPr>
              <a:t> </a:t>
            </a:r>
            <a:endParaRPr lang="ar-EG" b="1" dirty="0" smtClean="0">
              <a:solidFill>
                <a:srgbClr val="339933"/>
              </a:solidFill>
              <a:effectLst>
                <a:outerShdw blurRad="38100" dist="38100" dir="2700000" algn="tl">
                  <a:srgbClr val="000000"/>
                </a:outerShdw>
              </a:effectLst>
              <a:cs typeface="Al-Homam" pitchFamily="2" charset="-78"/>
            </a:endParaRPr>
          </a:p>
          <a:p>
            <a:pPr eaLnBrk="1" hangingPunct="1">
              <a:defRPr/>
            </a:pPr>
            <a:endParaRPr lang="en-US" sz="2000" b="1" dirty="0" smtClean="0">
              <a:solidFill>
                <a:srgbClr val="FF3300"/>
              </a:solidFill>
              <a:effectLst>
                <a:outerShdw blurRad="38100" dist="38100" dir="2700000" algn="tl">
                  <a:srgbClr val="000000"/>
                </a:outerShdw>
              </a:effectLst>
            </a:endParaRPr>
          </a:p>
        </p:txBody>
      </p:sp>
      <p:sp>
        <p:nvSpPr>
          <p:cNvPr id="6" name="شكل بيضاوي 5"/>
          <p:cNvSpPr/>
          <p:nvPr/>
        </p:nvSpPr>
        <p:spPr>
          <a:xfrm>
            <a:off x="1763184" y="1530351"/>
            <a:ext cx="9590616" cy="44545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ar-SA" sz="4800" b="1" dirty="0" smtClean="0">
                <a:solidFill>
                  <a:srgbClr val="9900FF"/>
                </a:solidFill>
              </a:rPr>
              <a:t>ثانيا: </a:t>
            </a:r>
            <a:r>
              <a:rPr lang="ar-SA" sz="4400" b="1" dirty="0" smtClean="0">
                <a:solidFill>
                  <a:srgbClr val="FFFF00"/>
                </a:solidFill>
              </a:rPr>
              <a:t>الوحدة </a:t>
            </a:r>
            <a:r>
              <a:rPr lang="ar-SA" sz="4400" b="1" dirty="0">
                <a:solidFill>
                  <a:srgbClr val="FFFF00"/>
                </a:solidFill>
              </a:rPr>
              <a:t>الموضوعية</a:t>
            </a:r>
          </a:p>
        </p:txBody>
      </p:sp>
      <p:pic>
        <p:nvPicPr>
          <p:cNvPr id="7" name="Picture 6" descr="C:\Documents and Settings\My Documents\My Pictures\مصحف.PNG"/>
          <p:cNvPicPr>
            <a:picLocks noChangeAspect="1" noChangeArrowheads="1"/>
          </p:cNvPicPr>
          <p:nvPr/>
        </p:nvPicPr>
        <p:blipFill>
          <a:blip r:embed="rId2"/>
          <a:srcRect/>
          <a:stretch>
            <a:fillRect/>
          </a:stretch>
        </p:blipFill>
        <p:spPr bwMode="auto">
          <a:xfrm>
            <a:off x="0" y="179389"/>
            <a:ext cx="3175000" cy="2592387"/>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Oval 2"/>
          <p:cNvSpPr>
            <a:spLocks noChangeArrowheads="1"/>
          </p:cNvSpPr>
          <p:nvPr/>
        </p:nvSpPr>
        <p:spPr bwMode="auto">
          <a:xfrm>
            <a:off x="1" y="6742114"/>
            <a:ext cx="192617" cy="115887"/>
          </a:xfrm>
          <a:prstGeom prst="ellipse">
            <a:avLst/>
          </a:prstGeom>
          <a:solidFill>
            <a:schemeClr val="accent2"/>
          </a:solidFill>
          <a:ln w="9525">
            <a:noFill/>
            <a:round/>
            <a:headEnd/>
            <a:tailEnd/>
          </a:ln>
        </p:spPr>
        <p:txBody>
          <a:bodyPr wrap="none" anchor="ctr"/>
          <a:lstStyle/>
          <a:p>
            <a:endParaRPr lang="ar-SA"/>
          </a:p>
        </p:txBody>
      </p:sp>
      <p:sp>
        <p:nvSpPr>
          <p:cNvPr id="77827" name="AutoShape 3">
            <a:hlinkClick r:id="" action="ppaction://noaction" highlightClick="1"/>
          </p:cNvPr>
          <p:cNvSpPr>
            <a:spLocks noChangeArrowheads="1"/>
          </p:cNvSpPr>
          <p:nvPr/>
        </p:nvSpPr>
        <p:spPr bwMode="auto">
          <a:xfrm>
            <a:off x="11713634" y="6569076"/>
            <a:ext cx="478367" cy="288925"/>
          </a:xfrm>
          <a:prstGeom prst="actionButtonReturn">
            <a:avLst/>
          </a:prstGeom>
          <a:solidFill>
            <a:schemeClr val="bg1">
              <a:alpha val="39999"/>
            </a:schemeClr>
          </a:solidFill>
          <a:ln w="9525">
            <a:noFill/>
            <a:miter lim="800000"/>
            <a:headEnd/>
            <a:tailEnd/>
          </a:ln>
        </p:spPr>
        <p:txBody>
          <a:bodyPr wrap="none" anchor="ctr"/>
          <a:lstStyle/>
          <a:p>
            <a:endParaRPr lang="ar-SA"/>
          </a:p>
        </p:txBody>
      </p:sp>
      <p:sp>
        <p:nvSpPr>
          <p:cNvPr id="77828" name="Rectangle 4"/>
          <p:cNvSpPr>
            <a:spLocks noChangeArrowheads="1"/>
          </p:cNvSpPr>
          <p:nvPr/>
        </p:nvSpPr>
        <p:spPr bwMode="auto">
          <a:xfrm>
            <a:off x="924983" y="709684"/>
            <a:ext cx="9310837" cy="907941"/>
          </a:xfrm>
          <a:prstGeom prst="rect">
            <a:avLst/>
          </a:prstGeom>
          <a:noFill/>
          <a:ln w="9525">
            <a:noFill/>
            <a:miter lim="800000"/>
            <a:headEnd/>
            <a:tailEnd/>
          </a:ln>
        </p:spPr>
        <p:txBody>
          <a:bodyPr wrap="square" bIns="0" anchor="ctr">
            <a:spAutoFit/>
          </a:bodyPr>
          <a:lstStyle/>
          <a:p>
            <a:pPr indent="457200" algn="ctr"/>
            <a:r>
              <a:rPr lang="ar-SA" sz="2800" dirty="0">
                <a:cs typeface="SC_OUHOD" pitchFamily="2" charset="-78"/>
              </a:rPr>
              <a:t>الوحدة الثانية الجلسة الأولى</a:t>
            </a:r>
            <a:endParaRPr lang="en-US" sz="2800" dirty="0">
              <a:cs typeface="SC_OUHOD" pitchFamily="2" charset="-78"/>
            </a:endParaRPr>
          </a:p>
          <a:p>
            <a:pPr indent="457200" algn="ctr"/>
            <a:r>
              <a:rPr lang="ar-SA" sz="2800" dirty="0">
                <a:solidFill>
                  <a:srgbClr val="FFFF00"/>
                </a:solidFill>
                <a:cs typeface="SC_OUHOD" pitchFamily="2" charset="-78"/>
              </a:rPr>
              <a:t>موضوع الجلسة :   مناهج الوحدة الموضوعية </a:t>
            </a:r>
          </a:p>
        </p:txBody>
      </p:sp>
      <p:sp>
        <p:nvSpPr>
          <p:cNvPr id="77829" name="Rectangle 5"/>
          <p:cNvSpPr>
            <a:spLocks noChangeArrowheads="1"/>
          </p:cNvSpPr>
          <p:nvPr/>
        </p:nvSpPr>
        <p:spPr bwMode="auto">
          <a:xfrm>
            <a:off x="0" y="1666875"/>
            <a:ext cx="184731" cy="369332"/>
          </a:xfrm>
          <a:prstGeom prst="rect">
            <a:avLst/>
          </a:prstGeom>
          <a:noFill/>
          <a:ln w="9525">
            <a:noFill/>
            <a:miter lim="800000"/>
            <a:headEnd/>
            <a:tailEnd/>
          </a:ln>
        </p:spPr>
        <p:txBody>
          <a:bodyPr wrap="none" anchor="ctr">
            <a:spAutoFit/>
          </a:bodyPr>
          <a:lstStyle/>
          <a:p>
            <a:endParaRPr lang="ar-SA"/>
          </a:p>
        </p:txBody>
      </p:sp>
      <p:graphicFrame>
        <p:nvGraphicFramePr>
          <p:cNvPr id="49257" name="Group 105"/>
          <p:cNvGraphicFramePr>
            <a:graphicFrameLocks noGrp="1"/>
          </p:cNvGraphicFramePr>
          <p:nvPr/>
        </p:nvGraphicFramePr>
        <p:xfrm>
          <a:off x="435877" y="2169023"/>
          <a:ext cx="9889067" cy="3840480"/>
        </p:xfrm>
        <a:graphic>
          <a:graphicData uri="http://schemas.openxmlformats.org/drawingml/2006/table">
            <a:tbl>
              <a:tblPr rtl="1"/>
              <a:tblGrid>
                <a:gridCol w="2789767"/>
                <a:gridCol w="7099300"/>
              </a:tblGrid>
              <a:tr h="396875">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3600" b="1" i="0" u="none" strike="noStrike" cap="none" normalizeH="0" baseline="0" dirty="0" smtClean="0">
                          <a:ln>
                            <a:noFill/>
                          </a:ln>
                          <a:solidFill>
                            <a:srgbClr val="C00000"/>
                          </a:solidFill>
                          <a:effectLst/>
                          <a:latin typeface="Times New Roman" pitchFamily="18" charset="0"/>
                          <a:ea typeface="Times New Roman" pitchFamily="18" charset="0"/>
                          <a:cs typeface="AL-Mohanad" pitchFamily="2" charset="-78"/>
                        </a:rPr>
                        <a:t>الوقت</a:t>
                      </a:r>
                      <a:r>
                        <a:rPr kumimoji="0" lang="en-US" sz="3600" b="1" i="0" u="none" strike="noStrike" cap="none" normalizeH="0" baseline="0" dirty="0" smtClean="0">
                          <a:ln>
                            <a:noFill/>
                          </a:ln>
                          <a:solidFill>
                            <a:srgbClr val="C00000"/>
                          </a:solidFill>
                          <a:effectLst/>
                          <a:latin typeface="Times New Roman" pitchFamily="18" charset="0"/>
                          <a:ea typeface="Times New Roman" pitchFamily="18" charset="0"/>
                          <a:cs typeface="AL-Mohanad" pitchFamily="2" charset="-78"/>
                        </a:rPr>
                        <a:t>  </a:t>
                      </a:r>
                      <a:endParaRPr kumimoji="0" lang="en-US" sz="3200" b="1" i="0" u="none" strike="noStrike" cap="none" normalizeH="0" baseline="0" dirty="0" smtClean="0">
                        <a:ln>
                          <a:noFill/>
                        </a:ln>
                        <a:solidFill>
                          <a:srgbClr val="C00000"/>
                        </a:solidFill>
                        <a:effectLst/>
                        <a:latin typeface="Arial" pitchFamily="34" charset="0"/>
                        <a:cs typeface="AL-Mohanad" pitchFamily="2" charset="-78"/>
                      </a:endParaRPr>
                    </a:p>
                  </a:txBody>
                  <a:tcPr marL="121920" marR="12192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3200" b="1" i="0" u="none" strike="noStrike" cap="none" normalizeH="0" baseline="0" smtClean="0">
                          <a:ln>
                            <a:noFill/>
                          </a:ln>
                          <a:solidFill>
                            <a:srgbClr val="C00000"/>
                          </a:solidFill>
                          <a:effectLst/>
                          <a:latin typeface="Times New Roman" pitchFamily="18" charset="0"/>
                          <a:ea typeface="Times New Roman" pitchFamily="18" charset="0"/>
                          <a:cs typeface="AL-Mohanad" pitchFamily="2" charset="-78"/>
                        </a:rPr>
                        <a:t> </a:t>
                      </a:r>
                      <a:r>
                        <a:rPr kumimoji="0" lang="ar-SA" sz="3600" b="1" i="0" u="none" strike="noStrike" cap="none" normalizeH="0" baseline="0" smtClean="0">
                          <a:ln>
                            <a:noFill/>
                          </a:ln>
                          <a:solidFill>
                            <a:srgbClr val="C00000"/>
                          </a:solidFill>
                          <a:effectLst/>
                          <a:latin typeface="Times New Roman" pitchFamily="18" charset="0"/>
                          <a:ea typeface="Times New Roman" pitchFamily="18" charset="0"/>
                          <a:cs typeface="AL-Mohanad" pitchFamily="2" charset="-78"/>
                        </a:rPr>
                        <a:t>الإجراءات التدريبية</a:t>
                      </a:r>
                      <a:endParaRPr kumimoji="0" lang="ar-SA" sz="3200" b="1" i="0" u="none" strike="noStrike" cap="none" normalizeH="0" baseline="0" smtClean="0">
                        <a:ln>
                          <a:noFill/>
                        </a:ln>
                        <a:solidFill>
                          <a:srgbClr val="C00000"/>
                        </a:solidFill>
                        <a:effectLst/>
                        <a:latin typeface="Arial" pitchFamily="34" charset="0"/>
                        <a:cs typeface="AL-Mohanad" pitchFamily="2" charset="-78"/>
                      </a:endParaRPr>
                    </a:p>
                  </a:txBody>
                  <a:tcPr marL="121920" marR="12192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r>
              <a:tr h="350838">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900" b="1" i="0" u="none" strike="noStrike" cap="none" normalizeH="0" baseline="0" dirty="0" smtClean="0">
                          <a:ln>
                            <a:noFill/>
                          </a:ln>
                          <a:solidFill>
                            <a:srgbClr val="C00000"/>
                          </a:solidFill>
                          <a:effectLst/>
                          <a:latin typeface="Times New Roman" pitchFamily="18" charset="0"/>
                          <a:ea typeface="Times New Roman" pitchFamily="18" charset="0"/>
                          <a:cs typeface="AL-Mohanad" pitchFamily="2" charset="-78"/>
                        </a:rPr>
                        <a:t>20</a:t>
                      </a:r>
                      <a:r>
                        <a:rPr kumimoji="0" lang="en-US" sz="2900" b="1" i="0" u="none" strike="noStrike" cap="none" normalizeH="0" baseline="0" dirty="0" smtClean="0">
                          <a:ln>
                            <a:noFill/>
                          </a:ln>
                          <a:solidFill>
                            <a:srgbClr val="C00000"/>
                          </a:solidFill>
                          <a:effectLst/>
                          <a:latin typeface="Times New Roman" pitchFamily="18" charset="0"/>
                          <a:ea typeface="Times New Roman" pitchFamily="18" charset="0"/>
                          <a:cs typeface="AL-Mohanad" pitchFamily="2" charset="-78"/>
                        </a:rPr>
                        <a:t> </a:t>
                      </a:r>
                      <a:r>
                        <a:rPr kumimoji="0" lang="ar-SA" sz="2900" b="1" i="0" u="none" strike="noStrike" cap="none" normalizeH="0" baseline="0" dirty="0" smtClean="0">
                          <a:ln>
                            <a:noFill/>
                          </a:ln>
                          <a:solidFill>
                            <a:srgbClr val="C00000"/>
                          </a:solidFill>
                          <a:effectLst/>
                          <a:latin typeface="Times New Roman" pitchFamily="18" charset="0"/>
                          <a:ea typeface="Times New Roman" pitchFamily="18" charset="0"/>
                          <a:cs typeface="AL-Mohanad" pitchFamily="2" charset="-78"/>
                        </a:rPr>
                        <a:t>دقيقة</a:t>
                      </a:r>
                      <a:endParaRPr kumimoji="0" lang="ar-SA" sz="3200" b="1" i="0" u="none" strike="noStrike" cap="none" normalizeH="0" baseline="0" dirty="0" smtClean="0">
                        <a:ln>
                          <a:noFill/>
                        </a:ln>
                        <a:solidFill>
                          <a:srgbClr val="C00000"/>
                        </a:solidFill>
                        <a:effectLst/>
                        <a:latin typeface="Arial" pitchFamily="34" charset="0"/>
                        <a:cs typeface="AL-Mohanad" pitchFamily="2" charset="-78"/>
                      </a:endParaRPr>
                    </a:p>
                  </a:txBody>
                  <a:tcPr marL="121920" marR="12192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BBE0E3"/>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900" b="1" i="0" u="none" strike="noStrike" cap="none" normalizeH="0" baseline="0" dirty="0" smtClean="0">
                          <a:ln>
                            <a:noFill/>
                          </a:ln>
                          <a:solidFill>
                            <a:srgbClr val="C00000"/>
                          </a:solidFill>
                          <a:effectLst/>
                          <a:latin typeface="Times New Roman" pitchFamily="18" charset="0"/>
                          <a:ea typeface="Times New Roman" pitchFamily="18" charset="0"/>
                          <a:cs typeface="AL-Mohanad" pitchFamily="2" charset="-78"/>
                        </a:rPr>
                        <a:t>النشاط (2/1/1)     جماعي</a:t>
                      </a:r>
                      <a:endParaRPr kumimoji="0" lang="ar-SA" sz="3200" b="1" i="0" u="none" strike="noStrike" cap="none" normalizeH="0" baseline="0" dirty="0" smtClean="0">
                        <a:ln>
                          <a:noFill/>
                        </a:ln>
                        <a:solidFill>
                          <a:srgbClr val="C00000"/>
                        </a:solidFill>
                        <a:effectLst/>
                        <a:latin typeface="Arial" pitchFamily="34" charset="0"/>
                        <a:ea typeface="Times New Roman" pitchFamily="18" charset="0"/>
                        <a:cs typeface="AL-Mohanad" pitchFamily="2" charset="-78"/>
                      </a:endParaRPr>
                    </a:p>
                  </a:txBody>
                  <a:tcPr marL="121920" marR="12192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BBE0E3"/>
                    </a:solidFill>
                  </a:tcPr>
                </a:tc>
              </a:tr>
              <a:tr h="350838">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900" b="1" i="0" u="none" strike="noStrike" cap="none" normalizeH="0" baseline="0" dirty="0" smtClean="0">
                          <a:ln>
                            <a:noFill/>
                          </a:ln>
                          <a:solidFill>
                            <a:srgbClr val="C00000"/>
                          </a:solidFill>
                          <a:effectLst/>
                          <a:latin typeface="Times New Roman" pitchFamily="18" charset="0"/>
                          <a:ea typeface="Times New Roman" pitchFamily="18" charset="0"/>
                          <a:cs typeface="AL-Mohanad" pitchFamily="2" charset="-78"/>
                        </a:rPr>
                        <a:t>20</a:t>
                      </a:r>
                      <a:r>
                        <a:rPr kumimoji="0" lang="en-US" sz="2900" b="1" i="0" u="none" strike="noStrike" cap="none" normalizeH="0" baseline="0" dirty="0" smtClean="0">
                          <a:ln>
                            <a:noFill/>
                          </a:ln>
                          <a:solidFill>
                            <a:srgbClr val="C00000"/>
                          </a:solidFill>
                          <a:effectLst/>
                          <a:latin typeface="Times New Roman" pitchFamily="18" charset="0"/>
                          <a:ea typeface="Times New Roman" pitchFamily="18" charset="0"/>
                          <a:cs typeface="AL-Mohanad" pitchFamily="2" charset="-78"/>
                        </a:rPr>
                        <a:t> </a:t>
                      </a:r>
                      <a:r>
                        <a:rPr kumimoji="0" lang="ar-SA" sz="2900" b="1" i="0" u="none" strike="noStrike" cap="none" normalizeH="0" baseline="0" dirty="0" smtClean="0">
                          <a:ln>
                            <a:noFill/>
                          </a:ln>
                          <a:solidFill>
                            <a:srgbClr val="C00000"/>
                          </a:solidFill>
                          <a:effectLst/>
                          <a:latin typeface="Times New Roman" pitchFamily="18" charset="0"/>
                          <a:ea typeface="Times New Roman" pitchFamily="18" charset="0"/>
                          <a:cs typeface="AL-Mohanad" pitchFamily="2" charset="-78"/>
                        </a:rPr>
                        <a:t>دقيقة</a:t>
                      </a:r>
                      <a:endParaRPr kumimoji="0" lang="ar-SA" sz="3200" b="1" i="0" u="none" strike="noStrike" cap="none" normalizeH="0" baseline="0" dirty="0" smtClean="0">
                        <a:ln>
                          <a:noFill/>
                        </a:ln>
                        <a:solidFill>
                          <a:srgbClr val="C00000"/>
                        </a:solidFill>
                        <a:effectLst/>
                        <a:latin typeface="Arial" pitchFamily="34" charset="0"/>
                        <a:cs typeface="AL-Mohanad" pitchFamily="2" charset="-78"/>
                      </a:endParaRPr>
                    </a:p>
                  </a:txBody>
                  <a:tcPr marL="121920" marR="12192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CC00"/>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900" b="1" i="0" u="none" strike="noStrike" cap="none" normalizeH="0" baseline="0" dirty="0" smtClean="0">
                          <a:ln>
                            <a:noFill/>
                          </a:ln>
                          <a:solidFill>
                            <a:srgbClr val="C00000"/>
                          </a:solidFill>
                          <a:effectLst/>
                          <a:latin typeface="Times New Roman" pitchFamily="18" charset="0"/>
                          <a:ea typeface="Times New Roman" pitchFamily="18" charset="0"/>
                          <a:cs typeface="AL-Mohanad" pitchFamily="2" charset="-78"/>
                        </a:rPr>
                        <a:t>عرض المادة العلمية للنشاط ( 2/1/1 )</a:t>
                      </a:r>
                      <a:endParaRPr kumimoji="0" lang="ar-SA" sz="3200" b="1" i="0" u="none" strike="noStrike" cap="none" normalizeH="0" baseline="0" dirty="0" smtClean="0">
                        <a:ln>
                          <a:noFill/>
                        </a:ln>
                        <a:solidFill>
                          <a:srgbClr val="C00000"/>
                        </a:solidFill>
                        <a:effectLst/>
                        <a:latin typeface="Arial" pitchFamily="34" charset="0"/>
                        <a:ea typeface="Times New Roman" pitchFamily="18" charset="0"/>
                        <a:cs typeface="AL-Mohanad" pitchFamily="2" charset="-78"/>
                      </a:endParaRPr>
                    </a:p>
                  </a:txBody>
                  <a:tcPr marL="121920" marR="12192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CC00"/>
                    </a:solidFill>
                  </a:tcPr>
                </a:tc>
              </a:tr>
              <a:tr h="350838">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900" b="1" i="0" u="none" strike="noStrike" cap="none" normalizeH="0" baseline="0" dirty="0" smtClean="0">
                          <a:ln>
                            <a:noFill/>
                          </a:ln>
                          <a:solidFill>
                            <a:srgbClr val="C00000"/>
                          </a:solidFill>
                          <a:effectLst/>
                          <a:latin typeface="Times New Roman" pitchFamily="18" charset="0"/>
                          <a:ea typeface="Times New Roman" pitchFamily="18" charset="0"/>
                          <a:cs typeface="AL-Mohanad" pitchFamily="2" charset="-78"/>
                        </a:rPr>
                        <a:t>20</a:t>
                      </a:r>
                      <a:r>
                        <a:rPr kumimoji="0" lang="en-US" sz="2900" b="1" i="0" u="none" strike="noStrike" cap="none" normalizeH="0" baseline="0" dirty="0" smtClean="0">
                          <a:ln>
                            <a:noFill/>
                          </a:ln>
                          <a:solidFill>
                            <a:srgbClr val="C00000"/>
                          </a:solidFill>
                          <a:effectLst/>
                          <a:latin typeface="Times New Roman" pitchFamily="18" charset="0"/>
                          <a:ea typeface="Times New Roman" pitchFamily="18" charset="0"/>
                          <a:cs typeface="AL-Mohanad" pitchFamily="2" charset="-78"/>
                        </a:rPr>
                        <a:t> </a:t>
                      </a:r>
                      <a:r>
                        <a:rPr kumimoji="0" lang="ar-SA" sz="2900" b="1" i="0" u="none" strike="noStrike" cap="none" normalizeH="0" baseline="0" dirty="0" smtClean="0">
                          <a:ln>
                            <a:noFill/>
                          </a:ln>
                          <a:solidFill>
                            <a:srgbClr val="C00000"/>
                          </a:solidFill>
                          <a:effectLst/>
                          <a:latin typeface="Times New Roman" pitchFamily="18" charset="0"/>
                          <a:ea typeface="Times New Roman" pitchFamily="18" charset="0"/>
                          <a:cs typeface="AL-Mohanad" pitchFamily="2" charset="-78"/>
                        </a:rPr>
                        <a:t>دقيقة</a:t>
                      </a:r>
                      <a:endParaRPr kumimoji="0" lang="ar-SA" sz="3200" b="1" i="0" u="none" strike="noStrike" cap="none" normalizeH="0" baseline="0" dirty="0" smtClean="0">
                        <a:ln>
                          <a:noFill/>
                        </a:ln>
                        <a:solidFill>
                          <a:srgbClr val="C00000"/>
                        </a:solidFill>
                        <a:effectLst/>
                        <a:latin typeface="Arial" pitchFamily="34" charset="0"/>
                        <a:cs typeface="AL-Mohanad" pitchFamily="2" charset="-78"/>
                      </a:endParaRPr>
                    </a:p>
                  </a:txBody>
                  <a:tcPr marL="121920" marR="12192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BBE0E3"/>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900" b="1" i="0" u="none" strike="noStrike" cap="none" normalizeH="0" baseline="0" dirty="0" smtClean="0">
                          <a:ln>
                            <a:noFill/>
                          </a:ln>
                          <a:solidFill>
                            <a:srgbClr val="C00000"/>
                          </a:solidFill>
                          <a:effectLst/>
                          <a:latin typeface="Times New Roman" pitchFamily="18" charset="0"/>
                          <a:ea typeface="Times New Roman" pitchFamily="18" charset="0"/>
                          <a:cs typeface="AL-Mohanad" pitchFamily="2" charset="-78"/>
                        </a:rPr>
                        <a:t>النشاط ( 2/1/2)     جماعي</a:t>
                      </a:r>
                      <a:endParaRPr kumimoji="0" lang="ar-SA" sz="3200" b="1" i="0" u="none" strike="noStrike" cap="none" normalizeH="0" baseline="0" dirty="0" smtClean="0">
                        <a:ln>
                          <a:noFill/>
                        </a:ln>
                        <a:solidFill>
                          <a:srgbClr val="C00000"/>
                        </a:solidFill>
                        <a:effectLst/>
                        <a:latin typeface="Arial" pitchFamily="34" charset="0"/>
                        <a:ea typeface="Times New Roman" pitchFamily="18" charset="0"/>
                        <a:cs typeface="AL-Mohanad" pitchFamily="2" charset="-78"/>
                      </a:endParaRPr>
                    </a:p>
                  </a:txBody>
                  <a:tcPr marL="121920" marR="12192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BBE0E3"/>
                    </a:solidFill>
                  </a:tcPr>
                </a:tc>
              </a:tr>
              <a:tr h="396875">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900" b="1" i="0" u="none" strike="noStrike" cap="none" normalizeH="0" baseline="0" smtClean="0">
                          <a:ln>
                            <a:noFill/>
                          </a:ln>
                          <a:solidFill>
                            <a:srgbClr val="C00000"/>
                          </a:solidFill>
                          <a:effectLst/>
                          <a:latin typeface="Times New Roman" pitchFamily="18" charset="0"/>
                          <a:ea typeface="Times New Roman" pitchFamily="18" charset="0"/>
                          <a:cs typeface="AL-Mohanad" pitchFamily="2" charset="-78"/>
                        </a:rPr>
                        <a:t>20</a:t>
                      </a:r>
                      <a:r>
                        <a:rPr kumimoji="0" lang="en-US" sz="2900" b="1" i="0" u="none" strike="noStrike" cap="none" normalizeH="0" baseline="0" smtClean="0">
                          <a:ln>
                            <a:noFill/>
                          </a:ln>
                          <a:solidFill>
                            <a:srgbClr val="C00000"/>
                          </a:solidFill>
                          <a:effectLst/>
                          <a:latin typeface="Times New Roman" pitchFamily="18" charset="0"/>
                          <a:ea typeface="Times New Roman" pitchFamily="18" charset="0"/>
                          <a:cs typeface="AL-Mohanad" pitchFamily="2" charset="-78"/>
                        </a:rPr>
                        <a:t> </a:t>
                      </a:r>
                      <a:r>
                        <a:rPr kumimoji="0" lang="ar-SA" sz="2900" b="1" i="0" u="none" strike="noStrike" cap="none" normalizeH="0" baseline="0" smtClean="0">
                          <a:ln>
                            <a:noFill/>
                          </a:ln>
                          <a:solidFill>
                            <a:srgbClr val="C00000"/>
                          </a:solidFill>
                          <a:effectLst/>
                          <a:latin typeface="Times New Roman" pitchFamily="18" charset="0"/>
                          <a:ea typeface="Times New Roman" pitchFamily="18" charset="0"/>
                          <a:cs typeface="AL-Mohanad" pitchFamily="2" charset="-78"/>
                        </a:rPr>
                        <a:t>دقيقة</a:t>
                      </a:r>
                      <a:endParaRPr kumimoji="0" lang="ar-SA" sz="3200" b="1" i="0" u="none" strike="noStrike" cap="none" normalizeH="0" baseline="0" smtClean="0">
                        <a:ln>
                          <a:noFill/>
                        </a:ln>
                        <a:solidFill>
                          <a:srgbClr val="C00000"/>
                        </a:solidFill>
                        <a:effectLst/>
                        <a:latin typeface="Arial" pitchFamily="34" charset="0"/>
                        <a:cs typeface="AL-Mohanad" pitchFamily="2" charset="-78"/>
                      </a:endParaRPr>
                    </a:p>
                  </a:txBody>
                  <a:tcPr marL="121920" marR="12192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CC00"/>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900" b="1" i="0" u="none" strike="noStrike" cap="none" normalizeH="0" baseline="0" dirty="0" smtClean="0">
                          <a:ln>
                            <a:noFill/>
                          </a:ln>
                          <a:solidFill>
                            <a:srgbClr val="C00000"/>
                          </a:solidFill>
                          <a:effectLst/>
                          <a:latin typeface="Times New Roman" pitchFamily="18" charset="0"/>
                          <a:ea typeface="Times New Roman" pitchFamily="18" charset="0"/>
                          <a:cs typeface="AL-Mohanad" pitchFamily="2" charset="-78"/>
                        </a:rPr>
                        <a:t>عرض المادة العلمية للنشاط ( 2/1/2)</a:t>
                      </a:r>
                      <a:endParaRPr kumimoji="0" lang="ar-SA" sz="3200" b="1" i="0" u="none" strike="noStrike" cap="none" normalizeH="0" baseline="0" dirty="0" smtClean="0">
                        <a:ln>
                          <a:noFill/>
                        </a:ln>
                        <a:solidFill>
                          <a:srgbClr val="C00000"/>
                        </a:solidFill>
                        <a:effectLst/>
                        <a:latin typeface="Arial" pitchFamily="34" charset="0"/>
                        <a:ea typeface="Times New Roman" pitchFamily="18" charset="0"/>
                        <a:cs typeface="AL-Mohanad" pitchFamily="2" charset="-78"/>
                      </a:endParaRPr>
                    </a:p>
                  </a:txBody>
                  <a:tcPr marL="121920" marR="12192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CC00"/>
                    </a:solidFill>
                  </a:tcPr>
                </a:tc>
              </a:tr>
              <a:tr h="350838">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900" b="1" i="0" u="none" strike="noStrike" cap="none" normalizeH="0" baseline="0" dirty="0" smtClean="0">
                          <a:ln>
                            <a:noFill/>
                          </a:ln>
                          <a:solidFill>
                            <a:srgbClr val="C00000"/>
                          </a:solidFill>
                          <a:effectLst/>
                          <a:latin typeface="Times New Roman" pitchFamily="18" charset="0"/>
                          <a:ea typeface="Times New Roman" pitchFamily="18" charset="0"/>
                          <a:cs typeface="AL-Mohanad" pitchFamily="2" charset="-78"/>
                        </a:rPr>
                        <a:t>20</a:t>
                      </a:r>
                      <a:r>
                        <a:rPr kumimoji="0" lang="en-US" sz="2900" b="1" i="0" u="none" strike="noStrike" cap="none" normalizeH="0" baseline="0" dirty="0" smtClean="0">
                          <a:ln>
                            <a:noFill/>
                          </a:ln>
                          <a:solidFill>
                            <a:srgbClr val="C00000"/>
                          </a:solidFill>
                          <a:effectLst/>
                          <a:latin typeface="Times New Roman" pitchFamily="18" charset="0"/>
                          <a:ea typeface="Times New Roman" pitchFamily="18" charset="0"/>
                          <a:cs typeface="AL-Mohanad" pitchFamily="2" charset="-78"/>
                        </a:rPr>
                        <a:t> </a:t>
                      </a:r>
                      <a:r>
                        <a:rPr kumimoji="0" lang="ar-SA" sz="2900" b="1" i="0" u="none" strike="noStrike" cap="none" normalizeH="0" baseline="0" dirty="0" smtClean="0">
                          <a:ln>
                            <a:noFill/>
                          </a:ln>
                          <a:solidFill>
                            <a:srgbClr val="C00000"/>
                          </a:solidFill>
                          <a:effectLst/>
                          <a:latin typeface="Times New Roman" pitchFamily="18" charset="0"/>
                          <a:ea typeface="Times New Roman" pitchFamily="18" charset="0"/>
                          <a:cs typeface="AL-Mohanad" pitchFamily="2" charset="-78"/>
                        </a:rPr>
                        <a:t>دقيقة</a:t>
                      </a:r>
                      <a:endParaRPr kumimoji="0" lang="ar-SA" sz="3200" b="1" i="0" u="none" strike="noStrike" cap="none" normalizeH="0" baseline="0" dirty="0" smtClean="0">
                        <a:ln>
                          <a:noFill/>
                        </a:ln>
                        <a:solidFill>
                          <a:srgbClr val="C00000"/>
                        </a:solidFill>
                        <a:effectLst/>
                        <a:latin typeface="Arial" pitchFamily="34" charset="0"/>
                        <a:cs typeface="AL-Mohanad" pitchFamily="2" charset="-78"/>
                      </a:endParaRPr>
                    </a:p>
                  </a:txBody>
                  <a:tcPr marL="121920" marR="12192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BBE0E3"/>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900" b="1" i="0" u="none" strike="noStrike" cap="none" normalizeH="0" baseline="0" dirty="0" smtClean="0">
                          <a:ln>
                            <a:noFill/>
                          </a:ln>
                          <a:solidFill>
                            <a:srgbClr val="C00000"/>
                          </a:solidFill>
                          <a:effectLst/>
                          <a:latin typeface="Times New Roman" pitchFamily="18" charset="0"/>
                          <a:ea typeface="Times New Roman" pitchFamily="18" charset="0"/>
                          <a:cs typeface="AL-Mohanad" pitchFamily="2" charset="-78"/>
                        </a:rPr>
                        <a:t>النشاط ( 2/1/3)     جماعي</a:t>
                      </a:r>
                      <a:endParaRPr kumimoji="0" lang="ar-SA" sz="3200" b="1" i="0" u="none" strike="noStrike" cap="none" normalizeH="0" baseline="0" dirty="0" smtClean="0">
                        <a:ln>
                          <a:noFill/>
                        </a:ln>
                        <a:solidFill>
                          <a:srgbClr val="C00000"/>
                        </a:solidFill>
                        <a:effectLst/>
                        <a:latin typeface="Arial" pitchFamily="34" charset="0"/>
                        <a:ea typeface="Times New Roman" pitchFamily="18" charset="0"/>
                        <a:cs typeface="AL-Mohanad" pitchFamily="2" charset="-78"/>
                      </a:endParaRPr>
                    </a:p>
                  </a:txBody>
                  <a:tcPr marL="121920" marR="12192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BBE0E3"/>
                    </a:solidFill>
                  </a:tcPr>
                </a:tc>
              </a:tr>
              <a:tr h="350838">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900" b="1" i="0" u="none" strike="noStrike" cap="none" normalizeH="0" baseline="0" dirty="0" smtClean="0">
                          <a:ln>
                            <a:noFill/>
                          </a:ln>
                          <a:solidFill>
                            <a:srgbClr val="C00000"/>
                          </a:solidFill>
                          <a:effectLst/>
                          <a:latin typeface="Times New Roman" pitchFamily="18" charset="0"/>
                          <a:ea typeface="Times New Roman" pitchFamily="18" charset="0"/>
                          <a:cs typeface="AL-Mohanad" pitchFamily="2" charset="-78"/>
                        </a:rPr>
                        <a:t>20</a:t>
                      </a:r>
                      <a:r>
                        <a:rPr kumimoji="0" lang="en-US" sz="2900" b="1" i="0" u="none" strike="noStrike" cap="none" normalizeH="0" baseline="0" dirty="0" smtClean="0">
                          <a:ln>
                            <a:noFill/>
                          </a:ln>
                          <a:solidFill>
                            <a:srgbClr val="C00000"/>
                          </a:solidFill>
                          <a:effectLst/>
                          <a:latin typeface="Times New Roman" pitchFamily="18" charset="0"/>
                          <a:ea typeface="Times New Roman" pitchFamily="18" charset="0"/>
                          <a:cs typeface="AL-Mohanad" pitchFamily="2" charset="-78"/>
                        </a:rPr>
                        <a:t> </a:t>
                      </a:r>
                      <a:r>
                        <a:rPr kumimoji="0" lang="ar-SA" sz="2900" b="1" i="0" u="none" strike="noStrike" cap="none" normalizeH="0" baseline="0" dirty="0" smtClean="0">
                          <a:ln>
                            <a:noFill/>
                          </a:ln>
                          <a:solidFill>
                            <a:srgbClr val="C00000"/>
                          </a:solidFill>
                          <a:effectLst/>
                          <a:latin typeface="Times New Roman" pitchFamily="18" charset="0"/>
                          <a:ea typeface="Times New Roman" pitchFamily="18" charset="0"/>
                          <a:cs typeface="AL-Mohanad" pitchFamily="2" charset="-78"/>
                        </a:rPr>
                        <a:t>دقيقة</a:t>
                      </a:r>
                      <a:endParaRPr kumimoji="0" lang="ar-SA" sz="3200" b="1" i="0" u="none" strike="noStrike" cap="none" normalizeH="0" baseline="0" dirty="0" smtClean="0">
                        <a:ln>
                          <a:noFill/>
                        </a:ln>
                        <a:solidFill>
                          <a:srgbClr val="C00000"/>
                        </a:solidFill>
                        <a:effectLst/>
                        <a:latin typeface="Arial" pitchFamily="34" charset="0"/>
                        <a:cs typeface="AL-Mohanad" pitchFamily="2" charset="-78"/>
                      </a:endParaRPr>
                    </a:p>
                  </a:txBody>
                  <a:tcPr marL="121920" marR="12192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CC00"/>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900" b="1" i="0" u="none" strike="noStrike" cap="none" normalizeH="0" baseline="0" dirty="0" smtClean="0">
                          <a:ln>
                            <a:noFill/>
                          </a:ln>
                          <a:solidFill>
                            <a:srgbClr val="C00000"/>
                          </a:solidFill>
                          <a:effectLst/>
                          <a:latin typeface="Times New Roman" pitchFamily="18" charset="0"/>
                          <a:ea typeface="Times New Roman" pitchFamily="18" charset="0"/>
                          <a:cs typeface="AL-Mohanad" pitchFamily="2" charset="-78"/>
                        </a:rPr>
                        <a:t>عرض المادة العلمية للنشاط ( 2/1/3) </a:t>
                      </a:r>
                      <a:endParaRPr kumimoji="0" lang="ar-SA" sz="3200" b="1" i="0" u="none" strike="noStrike" cap="none" normalizeH="0" baseline="0" dirty="0" smtClean="0">
                        <a:ln>
                          <a:noFill/>
                        </a:ln>
                        <a:solidFill>
                          <a:srgbClr val="C00000"/>
                        </a:solidFill>
                        <a:effectLst/>
                        <a:latin typeface="Arial" pitchFamily="34" charset="0"/>
                        <a:ea typeface="Times New Roman" pitchFamily="18" charset="0"/>
                        <a:cs typeface="AL-Mohanad" pitchFamily="2" charset="-78"/>
                      </a:endParaRPr>
                    </a:p>
                  </a:txBody>
                  <a:tcPr marL="121920" marR="12192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CC00"/>
                    </a:solidFill>
                  </a:tcPr>
                </a:tc>
              </a:tr>
            </a:tbl>
          </a:graphicData>
        </a:graphic>
      </p:graphicFrame>
      <p:sp>
        <p:nvSpPr>
          <p:cNvPr id="77856" name="Rectangle 92"/>
          <p:cNvSpPr>
            <a:spLocks noChangeArrowheads="1"/>
          </p:cNvSpPr>
          <p:nvPr/>
        </p:nvSpPr>
        <p:spPr bwMode="auto">
          <a:xfrm>
            <a:off x="719667" y="6146682"/>
            <a:ext cx="10945284" cy="519112"/>
          </a:xfrm>
          <a:prstGeom prst="rect">
            <a:avLst/>
          </a:prstGeom>
          <a:solidFill>
            <a:srgbClr val="FFFF99"/>
          </a:solidFill>
          <a:ln w="9525">
            <a:noFill/>
            <a:miter lim="800000"/>
            <a:headEnd/>
            <a:tailEnd/>
          </a:ln>
        </p:spPr>
        <p:txBody>
          <a:bodyPr anchor="ctr">
            <a:spAutoFit/>
          </a:bodyPr>
          <a:lstStyle/>
          <a:p>
            <a:pPr indent="457200"/>
            <a:r>
              <a:rPr lang="ar-SA" sz="2800" b="1" dirty="0">
                <a:solidFill>
                  <a:srgbClr val="FF0000"/>
                </a:solidFill>
                <a:ea typeface="Times New Roman" pitchFamily="18" charset="0"/>
                <a:cs typeface="AL-Mohanad" pitchFamily="2" charset="-78"/>
              </a:rPr>
              <a:t>الوسائل</a:t>
            </a:r>
            <a:r>
              <a:rPr lang="en-US" sz="2800" b="1" dirty="0">
                <a:solidFill>
                  <a:srgbClr val="FF0000"/>
                </a:solidFill>
                <a:ea typeface="Times New Roman" pitchFamily="18" charset="0"/>
                <a:cs typeface="AL-Mohanad" pitchFamily="2" charset="-78"/>
              </a:rPr>
              <a:t> :  </a:t>
            </a:r>
            <a:r>
              <a:rPr lang="en-US" b="1" dirty="0">
                <a:solidFill>
                  <a:srgbClr val="FF0000"/>
                </a:solidFill>
                <a:cs typeface="AL-Mohanad" pitchFamily="2" charset="-78"/>
              </a:rPr>
              <a:t>   </a:t>
            </a:r>
            <a:r>
              <a:rPr lang="ar-SA" sz="2800" b="1" dirty="0">
                <a:solidFill>
                  <a:srgbClr val="FF0000"/>
                </a:solidFill>
                <a:cs typeface="AL-Mohanad" pitchFamily="2" charset="-78"/>
              </a:rPr>
              <a:t>جهاز العرض العلوي</a:t>
            </a:r>
            <a:r>
              <a:rPr lang="ar-SA" sz="2400" b="1" dirty="0">
                <a:solidFill>
                  <a:srgbClr val="FF0000"/>
                </a:solidFill>
                <a:cs typeface="AL-Mohanad" pitchFamily="2" charset="-78"/>
              </a:rPr>
              <a:t> </a:t>
            </a:r>
            <a:r>
              <a:rPr lang="en-US" sz="1200" b="1" dirty="0">
                <a:solidFill>
                  <a:srgbClr val="FF0000"/>
                </a:solidFill>
                <a:cs typeface="AL-Mohanad" pitchFamily="2" charset="-78"/>
              </a:rPr>
              <a:t>–</a:t>
            </a:r>
            <a:r>
              <a:rPr lang="ar-SA" sz="2800" b="1" dirty="0">
                <a:solidFill>
                  <a:srgbClr val="FF0000"/>
                </a:solidFill>
                <a:cs typeface="AL-Mohanad" pitchFamily="2" charset="-78"/>
              </a:rPr>
              <a:t>أقلام ملونة ثابتة</a:t>
            </a:r>
            <a:endParaRPr lang="en-US" sz="2400" b="1" dirty="0">
              <a:solidFill>
                <a:srgbClr val="FF0000"/>
              </a:solidFill>
              <a:cs typeface="AL-Mohanad" pitchFamily="2" charset="-78"/>
            </a:endParaRPr>
          </a:p>
        </p:txBody>
      </p:sp>
    </p:spTree>
  </p:cSld>
  <p:clrMapOvr>
    <a:masterClrMapping/>
  </p:clrMapOv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عنصر نائب لرقم الشريحة 5"/>
          <p:cNvSpPr>
            <a:spLocks noGrp="1"/>
          </p:cNvSpPr>
          <p:nvPr>
            <p:ph type="sldNum" sz="quarter" idx="12"/>
          </p:nvPr>
        </p:nvSpPr>
        <p:spPr/>
        <p:txBody>
          <a:bodyPr/>
          <a:lstStyle/>
          <a:p>
            <a:pPr>
              <a:defRPr/>
            </a:pPr>
            <a:fld id="{D6C55F9C-66F1-4E76-885A-880A9E687C93}" type="slidenum">
              <a:rPr lang="ar-SA"/>
              <a:pPr>
                <a:defRPr/>
              </a:pPr>
              <a:t>55</a:t>
            </a:fld>
            <a:endParaRPr lang="en-US"/>
          </a:p>
        </p:txBody>
      </p:sp>
      <p:sp>
        <p:nvSpPr>
          <p:cNvPr id="4" name="مستطيل 3"/>
          <p:cNvSpPr/>
          <p:nvPr/>
        </p:nvSpPr>
        <p:spPr>
          <a:xfrm>
            <a:off x="2156346" y="1132764"/>
            <a:ext cx="6619164" cy="486287"/>
          </a:xfrm>
          <a:prstGeom prst="rect">
            <a:avLst/>
          </a:prstGeom>
        </p:spPr>
        <p:txBody>
          <a:bodyPr wrap="square">
            <a:spAutoFit/>
          </a:bodyPr>
          <a:lstStyle/>
          <a:p>
            <a:pPr algn="ctr">
              <a:lnSpc>
                <a:spcPct val="80000"/>
              </a:lnSpc>
              <a:defRPr/>
            </a:pPr>
            <a:r>
              <a:rPr lang="ar-SA" sz="3200" b="1" dirty="0" smtClean="0">
                <a:solidFill>
                  <a:srgbClr val="FFFF00"/>
                </a:solidFill>
              </a:rPr>
              <a:t>نشاط (1)</a:t>
            </a:r>
          </a:p>
        </p:txBody>
      </p:sp>
      <p:pic>
        <p:nvPicPr>
          <p:cNvPr id="5" name="Picture 6" descr="C:\Documents and Settings\My Documents\My Pictures\مصحف.PNG"/>
          <p:cNvPicPr>
            <a:picLocks noChangeAspect="1" noChangeArrowheads="1"/>
          </p:cNvPicPr>
          <p:nvPr/>
        </p:nvPicPr>
        <p:blipFill>
          <a:blip r:embed="rId2"/>
          <a:srcRect/>
          <a:stretch>
            <a:fillRect/>
          </a:stretch>
        </p:blipFill>
        <p:spPr bwMode="auto">
          <a:xfrm>
            <a:off x="0" y="0"/>
            <a:ext cx="3175000" cy="2592387"/>
          </a:xfrm>
          <a:prstGeom prst="rect">
            <a:avLst/>
          </a:prstGeom>
          <a:noFill/>
          <a:ln w="9525">
            <a:noFill/>
            <a:miter lim="800000"/>
            <a:headEnd/>
            <a:tailEnd/>
          </a:ln>
        </p:spPr>
      </p:pic>
      <p:sp>
        <p:nvSpPr>
          <p:cNvPr id="6" name="مستطيل 5"/>
          <p:cNvSpPr/>
          <p:nvPr/>
        </p:nvSpPr>
        <p:spPr>
          <a:xfrm>
            <a:off x="1774209" y="2936558"/>
            <a:ext cx="8652681" cy="1446550"/>
          </a:xfrm>
          <a:prstGeom prst="rect">
            <a:avLst/>
          </a:prstGeom>
        </p:spPr>
        <p:txBody>
          <a:bodyPr wrap="square">
            <a:spAutoFit/>
          </a:bodyPr>
          <a:lstStyle/>
          <a:p>
            <a:pPr algn="r"/>
            <a:r>
              <a:rPr lang="ar-SA" sz="4400" b="1" dirty="0" smtClean="0">
                <a:solidFill>
                  <a:srgbClr val="9900FF"/>
                </a:solidFill>
              </a:rPr>
              <a:t> </a:t>
            </a:r>
            <a:br>
              <a:rPr lang="ar-SA" sz="4400" b="1" dirty="0" smtClean="0">
                <a:solidFill>
                  <a:srgbClr val="9900FF"/>
                </a:solidFill>
              </a:rPr>
            </a:br>
            <a:r>
              <a:rPr lang="ar-SA" sz="4400" b="1" dirty="0" smtClean="0">
                <a:solidFill>
                  <a:srgbClr val="9900FF"/>
                </a:solidFill>
              </a:rPr>
              <a:t> ما معنى  الوحدة </a:t>
            </a:r>
            <a:r>
              <a:rPr lang="ar-SA" sz="4000" b="1" dirty="0" smtClean="0">
                <a:solidFill>
                  <a:srgbClr val="9900FF"/>
                </a:solidFill>
              </a:rPr>
              <a:t>الموضوعية لغة واصطلاحا ؟</a:t>
            </a:r>
            <a:endParaRPr lang="ar-SA" sz="4000" dirty="0">
              <a:solidFill>
                <a:srgbClr val="9900FF"/>
              </a:solidFill>
            </a:endParaRPr>
          </a:p>
        </p:txBody>
      </p:sp>
    </p:spTree>
  </p:cSld>
  <p:clrMapOvr>
    <a:masterClrMapping/>
  </p:clrMapOv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صر نائب للتذييل 4"/>
          <p:cNvSpPr>
            <a:spLocks noGrp="1"/>
          </p:cNvSpPr>
          <p:nvPr>
            <p:ph type="ftr" sz="quarter" idx="11"/>
          </p:nvPr>
        </p:nvSpPr>
        <p:spPr/>
        <p:txBody>
          <a:bodyPr/>
          <a:lstStyle/>
          <a:p>
            <a:pPr>
              <a:defRPr/>
            </a:pPr>
            <a:r>
              <a:rPr lang="ar-SA"/>
              <a:t>سلسلة دورات الماهر بالقرآن (1) في جزء عم </a:t>
            </a:r>
            <a:endParaRPr lang="en-US"/>
          </a:p>
        </p:txBody>
      </p:sp>
      <p:sp>
        <p:nvSpPr>
          <p:cNvPr id="5" name="عنصر نائب لرقم الشريحة 5"/>
          <p:cNvSpPr>
            <a:spLocks noGrp="1"/>
          </p:cNvSpPr>
          <p:nvPr>
            <p:ph type="sldNum" sz="quarter" idx="12"/>
          </p:nvPr>
        </p:nvSpPr>
        <p:spPr/>
        <p:txBody>
          <a:bodyPr/>
          <a:lstStyle/>
          <a:p>
            <a:pPr>
              <a:defRPr/>
            </a:pPr>
            <a:fld id="{BE9B6B21-059F-4678-B2FC-058C25DD6DD4}" type="slidenum">
              <a:rPr lang="ar-SA"/>
              <a:pPr>
                <a:defRPr/>
              </a:pPr>
              <a:t>56</a:t>
            </a:fld>
            <a:endParaRPr lang="en-US"/>
          </a:p>
        </p:txBody>
      </p:sp>
      <p:sp>
        <p:nvSpPr>
          <p:cNvPr id="667651" name="Rectangle 3"/>
          <p:cNvSpPr>
            <a:spLocks noGrp="1" noChangeArrowheads="1"/>
          </p:cNvSpPr>
          <p:nvPr>
            <p:ph type="body" idx="1"/>
          </p:nvPr>
        </p:nvSpPr>
        <p:spPr/>
        <p:txBody>
          <a:bodyPr/>
          <a:lstStyle/>
          <a:p>
            <a:pPr algn="ctr" eaLnBrk="1" hangingPunct="1">
              <a:buFont typeface="Wingdings" pitchFamily="2" charset="2"/>
              <a:buNone/>
              <a:defRPr/>
            </a:pPr>
            <a:r>
              <a:rPr lang="ar-SA" sz="4800" dirty="0" smtClean="0">
                <a:solidFill>
                  <a:srgbClr val="008000"/>
                </a:solidFill>
                <a:effectLst>
                  <a:outerShdw blurRad="38100" dist="38100" dir="2700000" algn="tl">
                    <a:srgbClr val="000000"/>
                  </a:outerShdw>
                </a:effectLst>
                <a:cs typeface="AL-Mateen" pitchFamily="2" charset="-78"/>
              </a:rPr>
              <a:t>تعريف الوحدة الموضوعية للسورة</a:t>
            </a:r>
          </a:p>
          <a:p>
            <a:pPr algn="ctr" eaLnBrk="1" hangingPunct="1">
              <a:buFont typeface="Wingdings" pitchFamily="2" charset="2"/>
              <a:buNone/>
              <a:defRPr/>
            </a:pPr>
            <a:endParaRPr lang="ar-SA" sz="1100" dirty="0" smtClean="0">
              <a:solidFill>
                <a:srgbClr val="F5154A"/>
              </a:solidFill>
              <a:effectLst>
                <a:outerShdw blurRad="38100" dist="38100" dir="2700000" algn="tl">
                  <a:srgbClr val="000000"/>
                </a:outerShdw>
              </a:effectLst>
              <a:cs typeface="AL-Mateen" pitchFamily="2" charset="-78"/>
            </a:endParaRPr>
          </a:p>
          <a:p>
            <a:pPr eaLnBrk="1" hangingPunct="1">
              <a:buFont typeface="Wingdings" pitchFamily="2" charset="2"/>
              <a:buNone/>
              <a:defRPr/>
            </a:pPr>
            <a:r>
              <a:rPr lang="ar-SA" sz="3600" dirty="0" smtClean="0">
                <a:solidFill>
                  <a:srgbClr val="F5154A"/>
                </a:solidFill>
                <a:effectLst>
                  <a:outerShdw blurRad="38100" dist="38100" dir="2700000" algn="tl">
                    <a:srgbClr val="000000"/>
                  </a:outerShdw>
                </a:effectLst>
                <a:cs typeface="AL-Mateen" pitchFamily="2" charset="-78"/>
              </a:rPr>
              <a:t>لغة</a:t>
            </a:r>
            <a:r>
              <a:rPr lang="ar-SA" sz="3600" dirty="0" smtClean="0">
                <a:solidFill>
                  <a:srgbClr val="0000FF"/>
                </a:solidFill>
                <a:effectLst>
                  <a:outerShdw blurRad="38100" dist="38100" dir="2700000" algn="tl">
                    <a:srgbClr val="000000"/>
                  </a:outerShdw>
                </a:effectLst>
                <a:cs typeface="AL-Mateen" pitchFamily="2" charset="-78"/>
              </a:rPr>
              <a:t>: هي الانفراد، والواحد الشيء الذي لا جزء له</a:t>
            </a:r>
          </a:p>
          <a:p>
            <a:pPr eaLnBrk="1" hangingPunct="1">
              <a:buFont typeface="Wingdings" pitchFamily="2" charset="2"/>
              <a:buNone/>
              <a:defRPr/>
            </a:pPr>
            <a:r>
              <a:rPr lang="ar-SA" sz="3600" dirty="0" smtClean="0">
                <a:solidFill>
                  <a:srgbClr val="F5154A"/>
                </a:solidFill>
                <a:effectLst>
                  <a:outerShdw blurRad="38100" dist="38100" dir="2700000" algn="tl">
                    <a:srgbClr val="000000"/>
                  </a:outerShdw>
                </a:effectLst>
                <a:cs typeface="AL-Mateen" pitchFamily="2" charset="-78"/>
              </a:rPr>
              <a:t>اصطلاحا</a:t>
            </a:r>
            <a:r>
              <a:rPr lang="ar-SA" sz="3600" dirty="0" smtClean="0">
                <a:solidFill>
                  <a:srgbClr val="0000FF"/>
                </a:solidFill>
                <a:effectLst>
                  <a:outerShdw blurRad="38100" dist="38100" dir="2700000" algn="tl">
                    <a:srgbClr val="000000"/>
                  </a:outerShdw>
                </a:effectLst>
                <a:cs typeface="AL-Mateen" pitchFamily="2" charset="-78"/>
              </a:rPr>
              <a:t>:هو تماسك العمل بحيث أن كل جزئية تفضي إلى التي تليها.</a:t>
            </a:r>
          </a:p>
          <a:p>
            <a:pPr algn="ctr" eaLnBrk="1" hangingPunct="1">
              <a:buFont typeface="Wingdings" pitchFamily="2" charset="2"/>
              <a:buNone/>
              <a:defRPr/>
            </a:pPr>
            <a:endParaRPr lang="ar-SA" sz="3600" dirty="0" smtClean="0">
              <a:solidFill>
                <a:srgbClr val="0000FF"/>
              </a:solidFill>
              <a:effectLst>
                <a:outerShdw blurRad="38100" dist="38100" dir="2700000" algn="tl">
                  <a:srgbClr val="000000"/>
                </a:outerShdw>
              </a:effectLst>
              <a:cs typeface="AL-Mateen" pitchFamily="2" charset="-78"/>
            </a:endParaRPr>
          </a:p>
          <a:p>
            <a:pPr eaLnBrk="1" hangingPunct="1">
              <a:buFont typeface="Wingdings" pitchFamily="2" charset="2"/>
              <a:buNone/>
              <a:defRPr/>
            </a:pPr>
            <a:endParaRPr lang="ar-SA" sz="2000" dirty="0" smtClean="0">
              <a:solidFill>
                <a:srgbClr val="0000FF"/>
              </a:solidFill>
              <a:effectLst>
                <a:outerShdw blurRad="38100" dist="38100" dir="2700000" algn="tl">
                  <a:srgbClr val="000000"/>
                </a:outerShdw>
              </a:effectLst>
              <a:cs typeface="AL-Mateen" pitchFamily="2" charset="-78"/>
            </a:endParaRPr>
          </a:p>
        </p:txBody>
      </p:sp>
      <p:sp>
        <p:nvSpPr>
          <p:cNvPr id="6" name="مستطيل 5"/>
          <p:cNvSpPr/>
          <p:nvPr/>
        </p:nvSpPr>
        <p:spPr>
          <a:xfrm>
            <a:off x="2156346" y="1132764"/>
            <a:ext cx="6619164" cy="486287"/>
          </a:xfrm>
          <a:prstGeom prst="rect">
            <a:avLst/>
          </a:prstGeom>
        </p:spPr>
        <p:txBody>
          <a:bodyPr wrap="square">
            <a:spAutoFit/>
          </a:bodyPr>
          <a:lstStyle/>
          <a:p>
            <a:pPr algn="ctr">
              <a:lnSpc>
                <a:spcPct val="80000"/>
              </a:lnSpc>
              <a:defRPr/>
            </a:pPr>
            <a:r>
              <a:rPr lang="ar-SA" sz="3200" b="1" dirty="0" smtClean="0">
                <a:solidFill>
                  <a:srgbClr val="FFFF00"/>
                </a:solidFill>
              </a:rPr>
              <a:t>معنى الوحدة الموضوعية (1)</a:t>
            </a:r>
          </a:p>
        </p:txBody>
      </p:sp>
    </p:spTree>
  </p:cSld>
  <p:clrMapOvr>
    <a:masterClrMapping/>
  </p:clrMapOv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صر نائب للتذييل 4"/>
          <p:cNvSpPr>
            <a:spLocks noGrp="1"/>
          </p:cNvSpPr>
          <p:nvPr>
            <p:ph type="ftr" sz="quarter" idx="11"/>
          </p:nvPr>
        </p:nvSpPr>
        <p:spPr/>
        <p:txBody>
          <a:bodyPr/>
          <a:lstStyle/>
          <a:p>
            <a:pPr>
              <a:defRPr/>
            </a:pPr>
            <a:r>
              <a:rPr lang="ar-SA"/>
              <a:t>سلسلة دورات الماهر بالقرآن (1) في جزء عم </a:t>
            </a:r>
            <a:endParaRPr lang="en-US"/>
          </a:p>
        </p:txBody>
      </p:sp>
      <p:sp>
        <p:nvSpPr>
          <p:cNvPr id="5" name="عنصر نائب لرقم الشريحة 5"/>
          <p:cNvSpPr>
            <a:spLocks noGrp="1"/>
          </p:cNvSpPr>
          <p:nvPr>
            <p:ph type="sldNum" sz="quarter" idx="12"/>
          </p:nvPr>
        </p:nvSpPr>
        <p:spPr/>
        <p:txBody>
          <a:bodyPr/>
          <a:lstStyle/>
          <a:p>
            <a:pPr>
              <a:defRPr/>
            </a:pPr>
            <a:fld id="{0128697A-D3BA-4FCE-AF8D-3998D5CA7052}" type="slidenum">
              <a:rPr lang="ar-SA"/>
              <a:pPr>
                <a:defRPr/>
              </a:pPr>
              <a:t>57</a:t>
            </a:fld>
            <a:endParaRPr lang="en-US"/>
          </a:p>
        </p:txBody>
      </p:sp>
      <p:sp>
        <p:nvSpPr>
          <p:cNvPr id="667651" name="Rectangle 3"/>
          <p:cNvSpPr>
            <a:spLocks noGrp="1" noChangeArrowheads="1"/>
          </p:cNvSpPr>
          <p:nvPr>
            <p:ph type="body" idx="1"/>
          </p:nvPr>
        </p:nvSpPr>
        <p:spPr>
          <a:xfrm>
            <a:off x="609600" y="361950"/>
            <a:ext cx="10972800" cy="6134100"/>
          </a:xfrm>
        </p:spPr>
        <p:txBody>
          <a:bodyPr>
            <a:normAutofit/>
          </a:bodyPr>
          <a:lstStyle/>
          <a:p>
            <a:pPr algn="ctr" eaLnBrk="1" hangingPunct="1">
              <a:buFont typeface="Wingdings" pitchFamily="2" charset="2"/>
              <a:buNone/>
              <a:defRPr/>
            </a:pPr>
            <a:endParaRPr lang="ar-SA" sz="2800" dirty="0" smtClean="0">
              <a:solidFill>
                <a:srgbClr val="9900FF"/>
              </a:solidFill>
              <a:effectLst>
                <a:outerShdw blurRad="38100" dist="38100" dir="2700000" algn="tl">
                  <a:srgbClr val="000000"/>
                </a:outerShdw>
              </a:effectLst>
              <a:cs typeface="AL-Mateen" pitchFamily="2" charset="-78"/>
            </a:endParaRPr>
          </a:p>
          <a:p>
            <a:pPr algn="ctr" eaLnBrk="1" hangingPunct="1">
              <a:buFont typeface="Wingdings" pitchFamily="2" charset="2"/>
              <a:buNone/>
              <a:defRPr/>
            </a:pPr>
            <a:r>
              <a:rPr lang="ar-SA" sz="3600" dirty="0" smtClean="0">
                <a:solidFill>
                  <a:srgbClr val="FFFF00"/>
                </a:solidFill>
                <a:effectLst>
                  <a:outerShdw blurRad="38100" dist="38100" dir="2700000" algn="tl">
                    <a:srgbClr val="000000"/>
                  </a:outerShdw>
                </a:effectLst>
                <a:cs typeface="AL-Mateen" pitchFamily="2" charset="-78"/>
              </a:rPr>
              <a:t>نشاط (2) </a:t>
            </a:r>
          </a:p>
          <a:p>
            <a:pPr eaLnBrk="1" hangingPunct="1">
              <a:buFont typeface="Wingdings" pitchFamily="2" charset="2"/>
              <a:buNone/>
              <a:defRPr/>
            </a:pPr>
            <a:r>
              <a:rPr lang="ar-SA" sz="2800" dirty="0" smtClean="0">
                <a:solidFill>
                  <a:srgbClr val="F5154A"/>
                </a:solidFill>
                <a:effectLst>
                  <a:outerShdw blurRad="38100" dist="38100" dir="2700000" algn="tl">
                    <a:srgbClr val="000000"/>
                  </a:outerShdw>
                </a:effectLst>
                <a:cs typeface="AL-Mateen" pitchFamily="2" charset="-78"/>
              </a:rPr>
              <a:t> </a:t>
            </a:r>
          </a:p>
          <a:p>
            <a:pPr eaLnBrk="1" hangingPunct="1">
              <a:buFont typeface="Wingdings" pitchFamily="2" charset="2"/>
              <a:buNone/>
              <a:defRPr/>
            </a:pPr>
            <a:endParaRPr lang="ar-SA" sz="2800" dirty="0" smtClean="0">
              <a:solidFill>
                <a:srgbClr val="F5154A"/>
              </a:solidFill>
              <a:effectLst>
                <a:outerShdw blurRad="38100" dist="38100" dir="2700000" algn="tl">
                  <a:srgbClr val="000000"/>
                </a:outerShdw>
              </a:effectLst>
              <a:cs typeface="AL-Mateen" pitchFamily="2" charset="-78"/>
            </a:endParaRPr>
          </a:p>
          <a:p>
            <a:pPr eaLnBrk="1" hangingPunct="1">
              <a:buFont typeface="Wingdings" pitchFamily="2" charset="2"/>
              <a:buNone/>
              <a:defRPr/>
            </a:pPr>
            <a:r>
              <a:rPr lang="ar-SA" sz="3200" dirty="0" smtClean="0">
                <a:solidFill>
                  <a:srgbClr val="F5154A"/>
                </a:solidFill>
                <a:effectLst>
                  <a:outerShdw blurRad="38100" dist="38100" dir="2700000" algn="tl">
                    <a:srgbClr val="000000"/>
                  </a:outerShdw>
                </a:effectLst>
                <a:cs typeface="AL-Mateen" pitchFamily="2" charset="-78"/>
              </a:rPr>
              <a:t>	</a:t>
            </a:r>
            <a:r>
              <a:rPr lang="ar-SA" sz="3200" b="1" dirty="0" smtClean="0">
                <a:solidFill>
                  <a:srgbClr val="FFFF00"/>
                </a:solidFill>
              </a:rPr>
              <a:t> </a:t>
            </a:r>
          </a:p>
          <a:p>
            <a:pPr algn="ctr">
              <a:buNone/>
              <a:defRPr/>
            </a:pPr>
            <a:r>
              <a:rPr lang="ar-SA" sz="5400" dirty="0" smtClean="0">
                <a:solidFill>
                  <a:srgbClr val="C00000"/>
                </a:solidFill>
                <a:effectLst>
                  <a:outerShdw blurRad="38100" dist="38100" dir="2700000" algn="tl">
                    <a:srgbClr val="000000"/>
                  </a:outerShdw>
                </a:effectLst>
                <a:cs typeface="AL-Mateen" pitchFamily="2" charset="-78"/>
              </a:rPr>
              <a:t>ما مناهج الوحدة الموضوعية للسورة؟</a:t>
            </a:r>
          </a:p>
          <a:p>
            <a:pPr algn="ctr" eaLnBrk="1" hangingPunct="1">
              <a:buFont typeface="Wingdings" pitchFamily="2" charset="2"/>
              <a:buNone/>
              <a:defRPr/>
            </a:pPr>
            <a:endParaRPr lang="ar-SA" dirty="0" smtClean="0">
              <a:solidFill>
                <a:srgbClr val="C00000"/>
              </a:solidFill>
              <a:effectLst>
                <a:outerShdw blurRad="38100" dist="38100" dir="2700000" algn="tl">
                  <a:srgbClr val="000000"/>
                </a:outerShdw>
              </a:effectLst>
              <a:cs typeface="AL-Mateen" pitchFamily="2" charset="-78"/>
            </a:endParaRPr>
          </a:p>
          <a:p>
            <a:pPr algn="ctr" eaLnBrk="1" hangingPunct="1">
              <a:buFont typeface="Wingdings" pitchFamily="2" charset="2"/>
              <a:buNone/>
              <a:defRPr/>
            </a:pPr>
            <a:endParaRPr lang="ar-SA" dirty="0" smtClean="0">
              <a:solidFill>
                <a:srgbClr val="0000FF"/>
              </a:solidFill>
              <a:effectLst>
                <a:outerShdw blurRad="38100" dist="38100" dir="2700000" algn="tl">
                  <a:srgbClr val="000000"/>
                </a:outerShdw>
              </a:effectLst>
              <a:cs typeface="AL-Mateen" pitchFamily="2" charset="-78"/>
            </a:endParaRPr>
          </a:p>
          <a:p>
            <a:pPr eaLnBrk="1" hangingPunct="1">
              <a:buFont typeface="Wingdings" pitchFamily="2" charset="2"/>
              <a:buNone/>
              <a:defRPr/>
            </a:pPr>
            <a:endParaRPr lang="ar-SA" dirty="0" smtClean="0">
              <a:solidFill>
                <a:srgbClr val="0000FF"/>
              </a:solidFill>
              <a:effectLst>
                <a:outerShdw blurRad="38100" dist="38100" dir="2700000" algn="tl">
                  <a:srgbClr val="000000"/>
                </a:outerShdw>
              </a:effectLst>
              <a:cs typeface="AL-Mateen" pitchFamily="2" charset="-78"/>
            </a:endParaRPr>
          </a:p>
        </p:txBody>
      </p:sp>
    </p:spTree>
  </p:cSld>
  <p:clrMapOvr>
    <a:masterClrMapping/>
  </p:clrMapOv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صر نائب للتذييل 4"/>
          <p:cNvSpPr>
            <a:spLocks noGrp="1"/>
          </p:cNvSpPr>
          <p:nvPr>
            <p:ph type="ftr" sz="quarter" idx="11"/>
          </p:nvPr>
        </p:nvSpPr>
        <p:spPr/>
        <p:txBody>
          <a:bodyPr/>
          <a:lstStyle/>
          <a:p>
            <a:pPr>
              <a:defRPr/>
            </a:pPr>
            <a:r>
              <a:rPr lang="ar-SA"/>
              <a:t>سلسلة دورات الماهر بالقرآن (1) في جزء عم </a:t>
            </a:r>
            <a:endParaRPr lang="en-US"/>
          </a:p>
        </p:txBody>
      </p:sp>
      <p:sp>
        <p:nvSpPr>
          <p:cNvPr id="5" name="عنصر نائب لرقم الشريحة 5"/>
          <p:cNvSpPr>
            <a:spLocks noGrp="1"/>
          </p:cNvSpPr>
          <p:nvPr>
            <p:ph type="sldNum" sz="quarter" idx="12"/>
          </p:nvPr>
        </p:nvSpPr>
        <p:spPr/>
        <p:txBody>
          <a:bodyPr/>
          <a:lstStyle/>
          <a:p>
            <a:pPr>
              <a:defRPr/>
            </a:pPr>
            <a:fld id="{0128697A-D3BA-4FCE-AF8D-3998D5CA7052}" type="slidenum">
              <a:rPr lang="ar-SA"/>
              <a:pPr>
                <a:defRPr/>
              </a:pPr>
              <a:t>58</a:t>
            </a:fld>
            <a:endParaRPr lang="en-US"/>
          </a:p>
        </p:txBody>
      </p:sp>
      <p:sp>
        <p:nvSpPr>
          <p:cNvPr id="667651" name="Rectangle 3"/>
          <p:cNvSpPr>
            <a:spLocks noGrp="1" noChangeArrowheads="1"/>
          </p:cNvSpPr>
          <p:nvPr>
            <p:ph type="body" idx="1"/>
          </p:nvPr>
        </p:nvSpPr>
        <p:spPr>
          <a:xfrm>
            <a:off x="609600" y="361950"/>
            <a:ext cx="9817290" cy="6134100"/>
          </a:xfrm>
        </p:spPr>
        <p:txBody>
          <a:bodyPr>
            <a:normAutofit/>
          </a:bodyPr>
          <a:lstStyle/>
          <a:p>
            <a:pPr algn="ctr" eaLnBrk="1" hangingPunct="1">
              <a:buFont typeface="Wingdings" pitchFamily="2" charset="2"/>
              <a:buNone/>
              <a:defRPr/>
            </a:pPr>
            <a:endParaRPr lang="ar-SA" sz="2800" dirty="0" smtClean="0">
              <a:solidFill>
                <a:srgbClr val="9900FF"/>
              </a:solidFill>
              <a:effectLst>
                <a:outerShdw blurRad="38100" dist="38100" dir="2700000" algn="tl">
                  <a:srgbClr val="000000"/>
                </a:outerShdw>
              </a:effectLst>
              <a:cs typeface="AL-Mateen" pitchFamily="2" charset="-78"/>
            </a:endParaRPr>
          </a:p>
          <a:p>
            <a:pPr algn="ctr" eaLnBrk="1" hangingPunct="1">
              <a:buFont typeface="Wingdings" pitchFamily="2" charset="2"/>
              <a:buNone/>
              <a:defRPr/>
            </a:pPr>
            <a:r>
              <a:rPr lang="ar-SA" sz="3600" dirty="0" smtClean="0">
                <a:solidFill>
                  <a:srgbClr val="FFFF00"/>
                </a:solidFill>
                <a:effectLst>
                  <a:outerShdw blurRad="38100" dist="38100" dir="2700000" algn="tl">
                    <a:srgbClr val="000000"/>
                  </a:outerShdw>
                </a:effectLst>
                <a:cs typeface="AL-Mateen" pitchFamily="2" charset="-78"/>
              </a:rPr>
              <a:t>مناهج الوحدة الموضوعية للسورة (2)</a:t>
            </a:r>
          </a:p>
          <a:p>
            <a:pPr eaLnBrk="1" hangingPunct="1">
              <a:buFont typeface="Wingdings" pitchFamily="2" charset="2"/>
              <a:buNone/>
              <a:defRPr/>
            </a:pPr>
            <a:r>
              <a:rPr lang="ar-SA" sz="2800" dirty="0" smtClean="0">
                <a:solidFill>
                  <a:srgbClr val="F5154A"/>
                </a:solidFill>
                <a:effectLst>
                  <a:outerShdw blurRad="38100" dist="38100" dir="2700000" algn="tl">
                    <a:srgbClr val="000000"/>
                  </a:outerShdw>
                </a:effectLst>
                <a:cs typeface="AL-Mateen" pitchFamily="2" charset="-78"/>
              </a:rPr>
              <a:t> </a:t>
            </a:r>
          </a:p>
          <a:p>
            <a:pPr eaLnBrk="1" hangingPunct="1">
              <a:buFont typeface="Wingdings" pitchFamily="2" charset="2"/>
              <a:buNone/>
              <a:defRPr/>
            </a:pPr>
            <a:endParaRPr lang="ar-SA" sz="2800" dirty="0" smtClean="0">
              <a:solidFill>
                <a:srgbClr val="F5154A"/>
              </a:solidFill>
              <a:effectLst>
                <a:outerShdw blurRad="38100" dist="38100" dir="2700000" algn="tl">
                  <a:srgbClr val="000000"/>
                </a:outerShdw>
              </a:effectLst>
              <a:cs typeface="AL-Mateen" pitchFamily="2" charset="-78"/>
            </a:endParaRPr>
          </a:p>
          <a:p>
            <a:pPr eaLnBrk="1" hangingPunct="1">
              <a:buFont typeface="Wingdings" pitchFamily="2" charset="2"/>
              <a:buNone/>
              <a:defRPr/>
            </a:pPr>
            <a:r>
              <a:rPr lang="ar-SA" sz="3200" dirty="0" smtClean="0">
                <a:solidFill>
                  <a:srgbClr val="F5154A"/>
                </a:solidFill>
                <a:effectLst>
                  <a:outerShdw blurRad="38100" dist="38100" dir="2700000" algn="tl">
                    <a:srgbClr val="000000"/>
                  </a:outerShdw>
                </a:effectLst>
                <a:cs typeface="AL-Mateen" pitchFamily="2" charset="-78"/>
              </a:rPr>
              <a:t>	</a:t>
            </a:r>
            <a:r>
              <a:rPr lang="ar-SA" sz="3200" b="1" dirty="0" smtClean="0">
                <a:solidFill>
                  <a:srgbClr val="FFFF00"/>
                </a:solidFill>
              </a:rPr>
              <a:t>الأول</a:t>
            </a:r>
            <a:r>
              <a:rPr lang="ar-SA" sz="3200" b="1" dirty="0" smtClean="0">
                <a:solidFill>
                  <a:srgbClr val="C00000"/>
                </a:solidFill>
              </a:rPr>
              <a:t>:  أن تدور السورة حول معنى واحد. ( </a:t>
            </a:r>
            <a:r>
              <a:rPr lang="ar-SA" sz="3200" b="1" dirty="0" smtClean="0">
                <a:solidFill>
                  <a:srgbClr val="FFFF00"/>
                </a:solidFill>
              </a:rPr>
              <a:t>وهو ما يسمى بالمحور العام </a:t>
            </a:r>
            <a:r>
              <a:rPr lang="ar-SA" sz="3200" b="1" dirty="0" smtClean="0">
                <a:solidFill>
                  <a:srgbClr val="C00000"/>
                </a:solidFill>
              </a:rPr>
              <a:t>) </a:t>
            </a:r>
          </a:p>
          <a:p>
            <a:pPr eaLnBrk="1" hangingPunct="1">
              <a:buFont typeface="Wingdings" pitchFamily="2" charset="2"/>
              <a:buNone/>
              <a:defRPr/>
            </a:pPr>
            <a:r>
              <a:rPr lang="ar-SA" sz="3200" b="1" dirty="0" smtClean="0">
                <a:solidFill>
                  <a:srgbClr val="C00000"/>
                </a:solidFill>
              </a:rPr>
              <a:t>  </a:t>
            </a:r>
            <a:r>
              <a:rPr lang="ar-SA" sz="3200" b="1" dirty="0" smtClean="0">
                <a:solidFill>
                  <a:srgbClr val="FFFF00"/>
                </a:solidFill>
              </a:rPr>
              <a:t>الثاني</a:t>
            </a:r>
            <a:r>
              <a:rPr lang="ar-SA" sz="3200" b="1" dirty="0" smtClean="0">
                <a:solidFill>
                  <a:srgbClr val="C00000"/>
                </a:solidFill>
              </a:rPr>
              <a:t>: أن يذكر الموضوع ، ثم يجمع الآيات المتفرقة في سورة القرآن عن هذا الموضوع، وترتيبها حسب النزول</a:t>
            </a:r>
          </a:p>
          <a:p>
            <a:pPr eaLnBrk="1" hangingPunct="1">
              <a:buFont typeface="Wingdings" pitchFamily="2" charset="2"/>
              <a:buNone/>
              <a:defRPr/>
            </a:pPr>
            <a:r>
              <a:rPr lang="ar-SA" sz="3200" b="1" dirty="0" smtClean="0">
                <a:solidFill>
                  <a:srgbClr val="C00000"/>
                </a:solidFill>
              </a:rPr>
              <a:t>مثال ذلك : الحديث عن خلق الإنسان ، والحديث عن مكائد الشيطان </a:t>
            </a:r>
            <a:endParaRPr lang="ar-SA" sz="3200" b="1" dirty="0" smtClean="0">
              <a:solidFill>
                <a:srgbClr val="FFFF00"/>
              </a:solidFill>
            </a:endParaRPr>
          </a:p>
          <a:p>
            <a:pPr eaLnBrk="1" hangingPunct="1">
              <a:buFont typeface="Wingdings" pitchFamily="2" charset="2"/>
              <a:buNone/>
              <a:defRPr/>
            </a:pPr>
            <a:r>
              <a:rPr lang="ar-SA" sz="3200" b="1" dirty="0" smtClean="0">
                <a:solidFill>
                  <a:srgbClr val="FFFF00"/>
                </a:solidFill>
              </a:rPr>
              <a:t> </a:t>
            </a:r>
          </a:p>
          <a:p>
            <a:pPr algn="ctr" eaLnBrk="1" hangingPunct="1">
              <a:buFont typeface="Wingdings" pitchFamily="2" charset="2"/>
              <a:buNone/>
              <a:defRPr/>
            </a:pPr>
            <a:endParaRPr lang="ar-SA" dirty="0" smtClean="0">
              <a:solidFill>
                <a:srgbClr val="C00000"/>
              </a:solidFill>
              <a:effectLst>
                <a:outerShdw blurRad="38100" dist="38100" dir="2700000" algn="tl">
                  <a:srgbClr val="000000"/>
                </a:outerShdw>
              </a:effectLst>
              <a:cs typeface="AL-Mateen" pitchFamily="2" charset="-78"/>
            </a:endParaRPr>
          </a:p>
          <a:p>
            <a:pPr algn="ctr" eaLnBrk="1" hangingPunct="1">
              <a:buFont typeface="Wingdings" pitchFamily="2" charset="2"/>
              <a:buNone/>
              <a:defRPr/>
            </a:pPr>
            <a:endParaRPr lang="ar-SA" dirty="0" smtClean="0">
              <a:solidFill>
                <a:srgbClr val="C00000"/>
              </a:solidFill>
              <a:effectLst>
                <a:outerShdw blurRad="38100" dist="38100" dir="2700000" algn="tl">
                  <a:srgbClr val="000000"/>
                </a:outerShdw>
              </a:effectLst>
              <a:cs typeface="AL-Mateen" pitchFamily="2" charset="-78"/>
            </a:endParaRPr>
          </a:p>
          <a:p>
            <a:pPr algn="ctr" eaLnBrk="1" hangingPunct="1">
              <a:buFont typeface="Wingdings" pitchFamily="2" charset="2"/>
              <a:buNone/>
              <a:defRPr/>
            </a:pPr>
            <a:endParaRPr lang="ar-SA" dirty="0" smtClean="0">
              <a:solidFill>
                <a:srgbClr val="0000FF"/>
              </a:solidFill>
              <a:effectLst>
                <a:outerShdw blurRad="38100" dist="38100" dir="2700000" algn="tl">
                  <a:srgbClr val="000000"/>
                </a:outerShdw>
              </a:effectLst>
              <a:cs typeface="AL-Mateen" pitchFamily="2" charset="-78"/>
            </a:endParaRPr>
          </a:p>
          <a:p>
            <a:pPr eaLnBrk="1" hangingPunct="1">
              <a:buFont typeface="Wingdings" pitchFamily="2" charset="2"/>
              <a:buNone/>
              <a:defRPr/>
            </a:pPr>
            <a:endParaRPr lang="ar-SA" dirty="0" smtClean="0">
              <a:solidFill>
                <a:srgbClr val="0000FF"/>
              </a:solidFill>
              <a:effectLst>
                <a:outerShdw blurRad="38100" dist="38100" dir="2700000" algn="tl">
                  <a:srgbClr val="000000"/>
                </a:outerShdw>
              </a:effectLst>
              <a:cs typeface="AL-Mateen" pitchFamily="2" charset="-78"/>
            </a:endParaRPr>
          </a:p>
        </p:txBody>
      </p:sp>
    </p:spTree>
  </p:cSld>
  <p:clrMapOvr>
    <a:masterClrMapping/>
  </p:clrMapOv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عنصر نائب لرقم الشريحة 5"/>
          <p:cNvSpPr>
            <a:spLocks noGrp="1"/>
          </p:cNvSpPr>
          <p:nvPr>
            <p:ph type="sldNum" sz="quarter" idx="12"/>
          </p:nvPr>
        </p:nvSpPr>
        <p:spPr/>
        <p:txBody>
          <a:bodyPr/>
          <a:lstStyle/>
          <a:p>
            <a:pPr>
              <a:defRPr/>
            </a:pPr>
            <a:fld id="{E23FD75E-C20E-4D80-B4D5-3EC6E0862ACC}" type="slidenum">
              <a:rPr lang="ar-SA"/>
              <a:pPr>
                <a:defRPr/>
              </a:pPr>
              <a:t>59</a:t>
            </a:fld>
            <a:endParaRPr lang="en-US"/>
          </a:p>
        </p:txBody>
      </p:sp>
      <p:sp>
        <p:nvSpPr>
          <p:cNvPr id="1587202" name="Rectangle 2"/>
          <p:cNvSpPr>
            <a:spLocks noGrp="1" noChangeArrowheads="1"/>
          </p:cNvSpPr>
          <p:nvPr>
            <p:ph type="title"/>
          </p:nvPr>
        </p:nvSpPr>
        <p:spPr>
          <a:xfrm>
            <a:off x="568657" y="837371"/>
            <a:ext cx="9380561" cy="773112"/>
          </a:xfrm>
        </p:spPr>
        <p:txBody>
          <a:bodyPr/>
          <a:lstStyle/>
          <a:p>
            <a:pPr algn="ctr" eaLnBrk="1" hangingPunct="1">
              <a:defRPr/>
            </a:pPr>
            <a:r>
              <a:rPr lang="ar-SA" sz="3600" b="1" dirty="0" smtClean="0">
                <a:solidFill>
                  <a:srgbClr val="FFFF00"/>
                </a:solidFill>
                <a:cs typeface="+mn-cs"/>
              </a:rPr>
              <a:t> علاقة الوحدة الموضوعية بالوقف والابتداء</a:t>
            </a:r>
            <a:endParaRPr lang="en-US" sz="3600" b="1" dirty="0" smtClean="0">
              <a:solidFill>
                <a:srgbClr val="FFFF00"/>
              </a:solidFill>
              <a:cs typeface="+mn-cs"/>
            </a:endParaRPr>
          </a:p>
        </p:txBody>
      </p:sp>
      <p:sp>
        <p:nvSpPr>
          <p:cNvPr id="81924" name="Rectangle 3"/>
          <p:cNvSpPr>
            <a:spLocks noGrp="1" noChangeArrowheads="1"/>
          </p:cNvSpPr>
          <p:nvPr>
            <p:ph type="body" idx="1"/>
          </p:nvPr>
        </p:nvSpPr>
        <p:spPr>
          <a:xfrm>
            <a:off x="431800" y="1092201"/>
            <a:ext cx="10008737" cy="5294313"/>
          </a:xfrm>
        </p:spPr>
        <p:txBody>
          <a:bodyPr>
            <a:normAutofit lnSpcReduction="10000"/>
          </a:bodyPr>
          <a:lstStyle/>
          <a:p>
            <a:pPr algn="just" eaLnBrk="1" hangingPunct="1">
              <a:lnSpc>
                <a:spcPct val="80000"/>
              </a:lnSpc>
            </a:pPr>
            <a:endParaRPr lang="ar-SA" sz="3200" b="1" dirty="0" smtClean="0">
              <a:solidFill>
                <a:srgbClr val="C00000"/>
              </a:solidFill>
            </a:endParaRPr>
          </a:p>
          <a:p>
            <a:pPr algn="just" eaLnBrk="1" hangingPunct="1">
              <a:lnSpc>
                <a:spcPct val="80000"/>
              </a:lnSpc>
            </a:pPr>
            <a:endParaRPr lang="ar-SA" sz="3200" b="1" dirty="0" smtClean="0">
              <a:solidFill>
                <a:srgbClr val="C00000"/>
              </a:solidFill>
            </a:endParaRPr>
          </a:p>
          <a:p>
            <a:pPr algn="just" eaLnBrk="1" hangingPunct="1">
              <a:lnSpc>
                <a:spcPct val="80000"/>
              </a:lnSpc>
            </a:pPr>
            <a:endParaRPr lang="ar-SA" sz="3200" b="1" dirty="0" smtClean="0">
              <a:solidFill>
                <a:srgbClr val="C00000"/>
              </a:solidFill>
            </a:endParaRPr>
          </a:p>
          <a:p>
            <a:pPr algn="just" eaLnBrk="1" hangingPunct="1">
              <a:lnSpc>
                <a:spcPct val="80000"/>
              </a:lnSpc>
            </a:pPr>
            <a:r>
              <a:rPr lang="ar-SA" sz="3200" b="1" dirty="0" smtClean="0">
                <a:solidFill>
                  <a:schemeClr val="bg1"/>
                </a:solidFill>
              </a:rPr>
              <a:t>عن أَبِي بَكْرَةَ </a:t>
            </a:r>
            <a:r>
              <a:rPr lang="ar-SA" sz="3200" b="1" dirty="0" smtClean="0">
                <a:solidFill>
                  <a:srgbClr val="C00000"/>
                </a:solidFill>
                <a:sym typeface="AGA Arabesque" pitchFamily="2" charset="2"/>
              </a:rPr>
              <a:t>رضي الله عنه </a:t>
            </a:r>
            <a:r>
              <a:rPr lang="ar-SA" sz="3200" b="1" dirty="0" smtClean="0">
                <a:solidFill>
                  <a:srgbClr val="C00000"/>
                </a:solidFill>
              </a:rPr>
              <a:t>أَنَّ جِبْرِيل عَلَيْهِ السَّلام قَالَ: يَا مُحَمَّدُ اقْرَأْ الْقُرْآنَ عَلَى حَرْفٍ، قَالَ </a:t>
            </a:r>
            <a:r>
              <a:rPr lang="ar-SA" sz="3200" b="1" dirty="0" err="1" smtClean="0">
                <a:solidFill>
                  <a:srgbClr val="C00000"/>
                </a:solidFill>
              </a:rPr>
              <a:t>مِيكَائِيلُ</a:t>
            </a:r>
            <a:r>
              <a:rPr lang="ar-SA" sz="3200" b="1" dirty="0" smtClean="0">
                <a:solidFill>
                  <a:srgbClr val="C00000"/>
                </a:solidFill>
              </a:rPr>
              <a:t> عَلَيْهِ السَّلام: اسْتَزِدْهُ؟ فَاسْتَزَادَهُ، قَالَ: اقْرَأْهُ عَلَى حَرْفَيْنِ، ؟ قَالَ </a:t>
            </a:r>
            <a:r>
              <a:rPr lang="ar-SA" sz="3200" b="1" dirty="0" err="1" smtClean="0">
                <a:solidFill>
                  <a:srgbClr val="C00000"/>
                </a:solidFill>
              </a:rPr>
              <a:t>مِيكَائِيلُ</a:t>
            </a:r>
            <a:r>
              <a:rPr lang="ar-SA" sz="3200" b="1" dirty="0" smtClean="0">
                <a:solidFill>
                  <a:srgbClr val="C00000"/>
                </a:solidFill>
              </a:rPr>
              <a:t>: اسْتَزِدْهُ، فَاسْتَزَادَهُ حَتَّى بَلَغَ سَبْعَةَ أَحْرُفٍ، قَالَ: </a:t>
            </a:r>
            <a:r>
              <a:rPr lang="ar-SA" sz="3200" b="1" dirty="0" smtClean="0">
                <a:solidFill>
                  <a:srgbClr val="9900FF"/>
                </a:solidFill>
              </a:rPr>
              <a:t>كُلٌّ شَافٍ كَافٍ، مَا لَمْ تَخْتِمْ آيَةَ عَذَابٍ بِرَحْمَةٍ، أَوْ آيَةَ رَحْمَةٍ بِعَذَابٍ.</a:t>
            </a:r>
            <a:r>
              <a:rPr lang="ar-SA" sz="3200" b="1" dirty="0" smtClean="0">
                <a:solidFill>
                  <a:srgbClr val="C00000"/>
                </a:solidFill>
                <a:sym typeface="AGA Arabesque" pitchFamily="2" charset="2"/>
              </a:rPr>
              <a:t> أخرجه الإمام أحمد </a:t>
            </a:r>
          </a:p>
          <a:p>
            <a:pPr algn="just" eaLnBrk="1" hangingPunct="1">
              <a:lnSpc>
                <a:spcPct val="80000"/>
              </a:lnSpc>
            </a:pPr>
            <a:endParaRPr lang="en-US" sz="1600" b="1" dirty="0" smtClean="0">
              <a:solidFill>
                <a:srgbClr val="C00000"/>
              </a:solidFill>
              <a:sym typeface="AGA Arabesque" pitchFamily="2" charset="2"/>
            </a:endParaRPr>
          </a:p>
          <a:p>
            <a:pPr algn="just" eaLnBrk="1" hangingPunct="1">
              <a:lnSpc>
                <a:spcPct val="80000"/>
              </a:lnSpc>
            </a:pPr>
            <a:r>
              <a:rPr lang="ar-SA" sz="3200" b="1" dirty="0" smtClean="0">
                <a:solidFill>
                  <a:schemeClr val="bg1"/>
                </a:solidFill>
                <a:sym typeface="AGA Arabesque" pitchFamily="2" charset="2"/>
              </a:rPr>
              <a:t>قال الحافظ أبو عمرو</a:t>
            </a:r>
            <a:r>
              <a:rPr lang="ar-SA" sz="3200" b="1" dirty="0" smtClean="0">
                <a:solidFill>
                  <a:srgbClr val="C00000"/>
                </a:solidFill>
                <a:sym typeface="AGA Arabesque" pitchFamily="2" charset="2"/>
              </a:rPr>
              <a:t>: </a:t>
            </a:r>
            <a:r>
              <a:rPr lang="ar-SA" sz="3200" b="1" dirty="0" smtClean="0">
                <a:solidFill>
                  <a:srgbClr val="9900FF"/>
                </a:solidFill>
                <a:sym typeface="AGA Arabesque" pitchFamily="2" charset="2"/>
              </a:rPr>
              <a:t>فهذا تعليم التام من رسول الله </a:t>
            </a:r>
            <a:r>
              <a:rPr lang="ar-SA" sz="3200" b="1" dirty="0" smtClean="0">
                <a:solidFill>
                  <a:srgbClr val="C00000"/>
                </a:solidFill>
                <a:sym typeface="AGA Arabesque" pitchFamily="2" charset="2"/>
              </a:rPr>
              <a:t>صلى الله عليه وسلم </a:t>
            </a:r>
            <a:r>
              <a:rPr lang="ar-SA" sz="3200" b="1" dirty="0" smtClean="0">
                <a:solidFill>
                  <a:srgbClr val="C00000"/>
                </a:solidFill>
              </a:rPr>
              <a:t> عن جبريل عليه السلام، إذ ظاهره دالُّ على أنه ينبغي أن يقطع على الآية التي فيها ذكر النار والعقاب، وتفصل عمَّا بعدها،</a:t>
            </a:r>
            <a:r>
              <a:rPr lang="ar-SA" sz="3200" b="1" dirty="0" smtClean="0">
                <a:solidFill>
                  <a:srgbClr val="C00000"/>
                </a:solidFill>
                <a:sym typeface="AGA Arabesque" pitchFamily="2" charset="2"/>
              </a:rPr>
              <a:t> .</a:t>
            </a:r>
            <a:r>
              <a:rPr lang="ar-SA" sz="3200" b="1" dirty="0" err="1" smtClean="0">
                <a:solidFill>
                  <a:srgbClr val="C00000"/>
                </a:solidFill>
                <a:sym typeface="AGA Arabesque" pitchFamily="2" charset="2"/>
              </a:rPr>
              <a:t>اهـ</a:t>
            </a:r>
            <a:r>
              <a:rPr lang="ar-SA" sz="3200" b="1" dirty="0" smtClean="0">
                <a:solidFill>
                  <a:srgbClr val="C00000"/>
                </a:solidFill>
                <a:sym typeface="AGA Arabesque" pitchFamily="2" charset="2"/>
              </a:rPr>
              <a:t> </a:t>
            </a:r>
            <a:r>
              <a:rPr lang="ar-SA" sz="3200" b="1" dirty="0" smtClean="0">
                <a:solidFill>
                  <a:schemeClr val="accent4">
                    <a:lumMod val="75000"/>
                  </a:schemeClr>
                </a:solidFill>
                <a:sym typeface="AGA Arabesque" pitchFamily="2" charset="2"/>
              </a:rPr>
              <a:t>المكتفى: </a:t>
            </a:r>
            <a:r>
              <a:rPr lang="ar-SA" sz="3200" b="1" dirty="0" err="1" smtClean="0">
                <a:solidFill>
                  <a:schemeClr val="accent4">
                    <a:lumMod val="75000"/>
                  </a:schemeClr>
                </a:solidFill>
                <a:sym typeface="AGA Arabesque" pitchFamily="2" charset="2"/>
              </a:rPr>
              <a:t>ص</a:t>
            </a:r>
            <a:r>
              <a:rPr lang="ar-SA" sz="3200" b="1" dirty="0" smtClean="0">
                <a:solidFill>
                  <a:schemeClr val="accent4">
                    <a:lumMod val="75000"/>
                  </a:schemeClr>
                </a:solidFill>
                <a:sym typeface="AGA Arabesque" pitchFamily="2" charset="2"/>
              </a:rPr>
              <a:t>/ 133- 134 .</a:t>
            </a:r>
            <a:endParaRPr lang="en-US" sz="3200" b="1" dirty="0" smtClean="0">
              <a:solidFill>
                <a:schemeClr val="accent4">
                  <a:lumMod val="75000"/>
                </a:schemeClr>
              </a:solidFill>
              <a:sym typeface="AGA Arabesque" pitchFamily="2" charset="2"/>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عنصر نائب للتذييل 4"/>
          <p:cNvSpPr>
            <a:spLocks noGrp="1"/>
          </p:cNvSpPr>
          <p:nvPr>
            <p:ph type="ftr" sz="quarter" idx="11"/>
          </p:nvPr>
        </p:nvSpPr>
        <p:spPr/>
        <p:txBody>
          <a:bodyPr/>
          <a:lstStyle/>
          <a:p>
            <a:pPr>
              <a:defRPr/>
            </a:pPr>
            <a:r>
              <a:rPr lang="ar-SA"/>
              <a:t>سلسلة دورات الماهر بالقرآن (1) في جزء عم </a:t>
            </a:r>
            <a:endParaRPr lang="en-US"/>
          </a:p>
        </p:txBody>
      </p:sp>
      <p:sp>
        <p:nvSpPr>
          <p:cNvPr id="5" name="عنصر نائب لرقم الشريحة 5"/>
          <p:cNvSpPr>
            <a:spLocks noGrp="1"/>
          </p:cNvSpPr>
          <p:nvPr>
            <p:ph type="sldNum" sz="quarter" idx="12"/>
          </p:nvPr>
        </p:nvSpPr>
        <p:spPr/>
        <p:txBody>
          <a:bodyPr/>
          <a:lstStyle/>
          <a:p>
            <a:pPr>
              <a:defRPr/>
            </a:pPr>
            <a:fld id="{617E55A6-B061-4C8B-AEBF-597E3F6A5740}" type="slidenum">
              <a:rPr lang="ar-SA"/>
              <a:pPr>
                <a:defRPr/>
              </a:pPr>
              <a:t>6</a:t>
            </a:fld>
            <a:endParaRPr lang="en-US"/>
          </a:p>
        </p:txBody>
      </p:sp>
      <p:sp>
        <p:nvSpPr>
          <p:cNvPr id="976898" name="Rectangle 2"/>
          <p:cNvSpPr>
            <a:spLocks noGrp="1" noChangeArrowheads="1"/>
          </p:cNvSpPr>
          <p:nvPr>
            <p:ph type="title"/>
          </p:nvPr>
        </p:nvSpPr>
        <p:spPr>
          <a:xfrm>
            <a:off x="609600" y="277812"/>
            <a:ext cx="10972800" cy="1537339"/>
          </a:xfrm>
        </p:spPr>
        <p:txBody>
          <a:bodyPr>
            <a:normAutofit/>
          </a:bodyPr>
          <a:lstStyle/>
          <a:p>
            <a:pPr algn="ctr"/>
            <a:r>
              <a:rPr lang="ar-SA" sz="5400" b="1" dirty="0" smtClean="0">
                <a:solidFill>
                  <a:srgbClr val="FFFF00"/>
                </a:solidFill>
                <a:cs typeface="AGA Furat Regular" pitchFamily="2" charset="-78"/>
              </a:rPr>
              <a:t>مسابقة  </a:t>
            </a:r>
            <a:endParaRPr lang="ar-SA" b="1" dirty="0"/>
          </a:p>
        </p:txBody>
      </p:sp>
      <p:sp>
        <p:nvSpPr>
          <p:cNvPr id="71685" name="Rectangle 3"/>
          <p:cNvSpPr>
            <a:spLocks noGrp="1" noChangeArrowheads="1"/>
          </p:cNvSpPr>
          <p:nvPr>
            <p:ph type="body" idx="1"/>
          </p:nvPr>
        </p:nvSpPr>
        <p:spPr>
          <a:xfrm>
            <a:off x="400051" y="2060811"/>
            <a:ext cx="10013191" cy="4325701"/>
          </a:xfrm>
        </p:spPr>
        <p:txBody>
          <a:bodyPr>
            <a:noAutofit/>
          </a:bodyPr>
          <a:lstStyle/>
          <a:p>
            <a:pPr marL="742950" indent="-742950">
              <a:buNone/>
            </a:pPr>
            <a:endParaRPr lang="ar-SA" b="1" dirty="0" smtClean="0">
              <a:solidFill>
                <a:srgbClr val="C00000"/>
              </a:solidFill>
            </a:endParaRPr>
          </a:p>
          <a:p>
            <a:pPr marL="742950" indent="-742950">
              <a:buNone/>
            </a:pPr>
            <a:r>
              <a:rPr lang="ar-SA" sz="3200" b="1" dirty="0" smtClean="0">
                <a:solidFill>
                  <a:srgbClr val="C00000"/>
                </a:solidFill>
              </a:rPr>
              <a:t>	كل مجموعة تأخذ رقم السؤال الموافق لها.</a:t>
            </a:r>
          </a:p>
          <a:p>
            <a:pPr marL="742950" indent="-742950">
              <a:buFont typeface="+mj-lt"/>
              <a:buAutoNum type="arabicPeriod"/>
            </a:pPr>
            <a:r>
              <a:rPr lang="ar-SA" b="1" dirty="0" smtClean="0">
                <a:solidFill>
                  <a:srgbClr val="0033CC"/>
                </a:solidFill>
              </a:rPr>
              <a:t>لم قال الله قل أعوذ برب </a:t>
            </a:r>
            <a:r>
              <a:rPr lang="ar-SA" b="1" dirty="0" smtClean="0">
                <a:solidFill>
                  <a:srgbClr val="9900FF"/>
                </a:solidFill>
              </a:rPr>
              <a:t>الفلق</a:t>
            </a:r>
            <a:r>
              <a:rPr lang="ar-SA" b="1" dirty="0" smtClean="0">
                <a:solidFill>
                  <a:srgbClr val="0033CC"/>
                </a:solidFill>
              </a:rPr>
              <a:t>... ولم يقل برب </a:t>
            </a:r>
            <a:r>
              <a:rPr lang="ar-SA" b="1" dirty="0" smtClean="0">
                <a:solidFill>
                  <a:srgbClr val="9900FF"/>
                </a:solidFill>
              </a:rPr>
              <a:t>الناس</a:t>
            </a:r>
            <a:r>
              <a:rPr lang="ar-SA" b="1" dirty="0" smtClean="0">
                <a:solidFill>
                  <a:srgbClr val="0033CC"/>
                </a:solidFill>
              </a:rPr>
              <a:t>؟</a:t>
            </a:r>
            <a:r>
              <a:rPr lang="en-US" b="1" dirty="0" smtClean="0">
                <a:solidFill>
                  <a:srgbClr val="0033CC"/>
                </a:solidFill>
              </a:rPr>
              <a:t> </a:t>
            </a:r>
            <a:endParaRPr lang="ar-SA" b="1" dirty="0" smtClean="0">
              <a:solidFill>
                <a:srgbClr val="0033CC"/>
              </a:solidFill>
            </a:endParaRPr>
          </a:p>
          <a:p>
            <a:pPr marL="742950" indent="-742950">
              <a:buFont typeface="+mj-lt"/>
              <a:buAutoNum type="arabicPeriod"/>
            </a:pPr>
            <a:r>
              <a:rPr lang="ar-SA" b="1" dirty="0" smtClean="0">
                <a:solidFill>
                  <a:srgbClr val="0033CC"/>
                </a:solidFill>
              </a:rPr>
              <a:t>ما علاقة </a:t>
            </a:r>
            <a:r>
              <a:rPr lang="ar-SA" b="1" dirty="0" smtClean="0">
                <a:solidFill>
                  <a:srgbClr val="9900FF"/>
                </a:solidFill>
              </a:rPr>
              <a:t>والعاديات</a:t>
            </a:r>
            <a:r>
              <a:rPr lang="ar-SA" b="1" dirty="0" smtClean="0">
                <a:solidFill>
                  <a:srgbClr val="0033CC"/>
                </a:solidFill>
              </a:rPr>
              <a:t> ضبحا </a:t>
            </a:r>
            <a:r>
              <a:rPr lang="ar-SA" b="1" dirty="0" smtClean="0">
                <a:solidFill>
                  <a:srgbClr val="9900FF"/>
                </a:solidFill>
              </a:rPr>
              <a:t>بجواب</a:t>
            </a:r>
            <a:r>
              <a:rPr lang="ar-SA" b="1" dirty="0" smtClean="0">
                <a:solidFill>
                  <a:srgbClr val="0033CC"/>
                </a:solidFill>
              </a:rPr>
              <a:t> القسم إن الإنسان.. ؟</a:t>
            </a:r>
            <a:r>
              <a:rPr lang="en-US" b="1" dirty="0" smtClean="0">
                <a:solidFill>
                  <a:srgbClr val="0033CC"/>
                </a:solidFill>
              </a:rPr>
              <a:t> </a:t>
            </a:r>
            <a:endParaRPr lang="ar-SA" b="1" dirty="0" smtClean="0">
              <a:solidFill>
                <a:srgbClr val="0033CC"/>
              </a:solidFill>
            </a:endParaRPr>
          </a:p>
          <a:p>
            <a:pPr marL="742950" indent="-742950">
              <a:buFont typeface="+mj-lt"/>
              <a:buAutoNum type="arabicPeriod"/>
            </a:pPr>
            <a:r>
              <a:rPr lang="ar-SA" b="1" dirty="0" smtClean="0">
                <a:solidFill>
                  <a:srgbClr val="0033CC"/>
                </a:solidFill>
              </a:rPr>
              <a:t>رب </a:t>
            </a:r>
            <a:r>
              <a:rPr lang="ar-SA" b="1" dirty="0" smtClean="0">
                <a:solidFill>
                  <a:srgbClr val="9900FF"/>
                </a:solidFill>
              </a:rPr>
              <a:t>المشرق</a:t>
            </a:r>
            <a:r>
              <a:rPr lang="ar-SA" b="1" dirty="0" smtClean="0">
                <a:solidFill>
                  <a:srgbClr val="0033CC"/>
                </a:solidFill>
              </a:rPr>
              <a:t> والمغرب، رب </a:t>
            </a:r>
            <a:r>
              <a:rPr lang="ar-SA" b="1" dirty="0" smtClean="0">
                <a:solidFill>
                  <a:srgbClr val="9900FF"/>
                </a:solidFill>
              </a:rPr>
              <a:t>المشرقين</a:t>
            </a:r>
            <a:r>
              <a:rPr lang="ar-SA" b="1" dirty="0" smtClean="0">
                <a:solidFill>
                  <a:srgbClr val="0033CC"/>
                </a:solidFill>
              </a:rPr>
              <a:t>.، ورب </a:t>
            </a:r>
            <a:r>
              <a:rPr lang="ar-SA" b="1" dirty="0" smtClean="0">
                <a:solidFill>
                  <a:srgbClr val="9900FF"/>
                </a:solidFill>
              </a:rPr>
              <a:t>المشارق</a:t>
            </a:r>
            <a:r>
              <a:rPr lang="ar-SA" b="1" dirty="0" smtClean="0">
                <a:solidFill>
                  <a:srgbClr val="0033CC"/>
                </a:solidFill>
              </a:rPr>
              <a:t>...</a:t>
            </a:r>
            <a:r>
              <a:rPr lang="ar-SA" b="1" dirty="0" smtClean="0">
                <a:solidFill>
                  <a:schemeClr val="bg1"/>
                </a:solidFill>
              </a:rPr>
              <a:t>كيف تجمع ؟</a:t>
            </a:r>
          </a:p>
          <a:p>
            <a:pPr marL="742950" indent="-742950">
              <a:buFont typeface="+mj-lt"/>
              <a:buAutoNum type="arabicPeriod"/>
            </a:pPr>
            <a:r>
              <a:rPr lang="ar-SA" b="1" dirty="0" smtClean="0">
                <a:solidFill>
                  <a:srgbClr val="0033CC"/>
                </a:solidFill>
              </a:rPr>
              <a:t>لم قال سبحانه : </a:t>
            </a:r>
            <a:r>
              <a:rPr lang="ar-SA" b="1" dirty="0" smtClean="0">
                <a:solidFill>
                  <a:srgbClr val="9900FF"/>
                </a:solidFill>
              </a:rPr>
              <a:t>والنجم</a:t>
            </a:r>
            <a:r>
              <a:rPr lang="ar-SA" b="1" dirty="0" smtClean="0">
                <a:solidFill>
                  <a:srgbClr val="0033CC"/>
                </a:solidFill>
              </a:rPr>
              <a:t> إذا هوى ... ولم يقل والضحى ، أو والليل... </a:t>
            </a:r>
          </a:p>
          <a:p>
            <a:pPr marL="742950" indent="-742950">
              <a:buFont typeface="+mj-lt"/>
              <a:buAutoNum type="arabicPeriod"/>
            </a:pPr>
            <a:r>
              <a:rPr lang="ar-SA" b="1" dirty="0" smtClean="0">
                <a:solidFill>
                  <a:srgbClr val="0033CC"/>
                </a:solidFill>
              </a:rPr>
              <a:t>لم قال سبحانه : إياك </a:t>
            </a:r>
            <a:r>
              <a:rPr lang="ar-SA" b="1" dirty="0" smtClean="0">
                <a:solidFill>
                  <a:srgbClr val="9900FF"/>
                </a:solidFill>
              </a:rPr>
              <a:t>نعبد</a:t>
            </a:r>
            <a:r>
              <a:rPr lang="ar-SA" b="1" dirty="0" smtClean="0">
                <a:solidFill>
                  <a:srgbClr val="0033CC"/>
                </a:solidFill>
              </a:rPr>
              <a:t> ، ولم يقل أعبد.   </a:t>
            </a:r>
          </a:p>
          <a:p>
            <a:pPr marL="742950" indent="-742950">
              <a:buFont typeface="+mj-lt"/>
              <a:buAutoNum type="arabicPeriod"/>
            </a:pPr>
            <a:r>
              <a:rPr lang="ar-SA" b="1" dirty="0" smtClean="0">
                <a:solidFill>
                  <a:srgbClr val="0033CC"/>
                </a:solidFill>
              </a:rPr>
              <a:t>لم قال سبحانه : </a:t>
            </a:r>
            <a:r>
              <a:rPr lang="ar-SA" b="1" dirty="0" err="1" smtClean="0">
                <a:solidFill>
                  <a:srgbClr val="9900FF"/>
                </a:solidFill>
              </a:rPr>
              <a:t>اهدنا</a:t>
            </a:r>
            <a:r>
              <a:rPr lang="ar-SA" b="1" dirty="0" smtClean="0">
                <a:solidFill>
                  <a:srgbClr val="0033CC"/>
                </a:solidFill>
              </a:rPr>
              <a:t> الصراط ولم يقل </a:t>
            </a:r>
            <a:r>
              <a:rPr lang="ar-SA" b="1" dirty="0" err="1" smtClean="0">
                <a:solidFill>
                  <a:srgbClr val="9900FF"/>
                </a:solidFill>
              </a:rPr>
              <a:t>اهدني</a:t>
            </a:r>
            <a:endParaRPr lang="ar-SA" b="1" dirty="0" smtClean="0">
              <a:solidFill>
                <a:srgbClr val="9900FF"/>
              </a:solidFill>
            </a:endParaRPr>
          </a:p>
          <a:p>
            <a:pPr marL="742950" indent="-742950">
              <a:buFont typeface="+mj-lt"/>
              <a:buAutoNum type="arabicPeriod"/>
            </a:pPr>
            <a:r>
              <a:rPr lang="ar-SA" b="1" dirty="0" smtClean="0">
                <a:solidFill>
                  <a:srgbClr val="0033CC"/>
                </a:solidFill>
              </a:rPr>
              <a:t>لم قال سبحانه : غير </a:t>
            </a:r>
            <a:r>
              <a:rPr lang="ar-SA" b="1" dirty="0" smtClean="0">
                <a:solidFill>
                  <a:srgbClr val="9900FF"/>
                </a:solidFill>
              </a:rPr>
              <a:t>المغضوب</a:t>
            </a:r>
            <a:r>
              <a:rPr lang="ar-SA" b="1" dirty="0" smtClean="0">
                <a:solidFill>
                  <a:srgbClr val="0033CC"/>
                </a:solidFill>
              </a:rPr>
              <a:t> ، ولم يقل غضبت ، مثال أنعمت.</a:t>
            </a:r>
            <a:endParaRPr lang="en-US" b="1" dirty="0" smtClean="0">
              <a:solidFill>
                <a:srgbClr val="0033CC"/>
              </a:solidFill>
            </a:endParaRPr>
          </a:p>
          <a:p>
            <a:pPr marL="609600" indent="-609600">
              <a:lnSpc>
                <a:spcPct val="80000"/>
              </a:lnSpc>
              <a:buNone/>
            </a:pPr>
            <a:endParaRPr lang="ar-EG" b="1" dirty="0" smtClean="0">
              <a:solidFill>
                <a:srgbClr val="C00000"/>
              </a:solidFill>
              <a:sym typeface="AGA Arabesque" pitchFamily="2" charset="2"/>
            </a:endParaRPr>
          </a:p>
        </p:txBody>
      </p:sp>
      <p:sp>
        <p:nvSpPr>
          <p:cNvPr id="6" name="مستطيل مستدير الزوايا 5"/>
          <p:cNvSpPr/>
          <p:nvPr/>
        </p:nvSpPr>
        <p:spPr>
          <a:xfrm>
            <a:off x="391886" y="2565070"/>
            <a:ext cx="2030680" cy="200693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4400" b="1" dirty="0" smtClean="0">
                <a:solidFill>
                  <a:srgbClr val="FFFF00"/>
                </a:solidFill>
              </a:rPr>
              <a:t>مسابقة </a:t>
            </a:r>
            <a:endParaRPr lang="ar-SA" sz="6000" b="1" dirty="0">
              <a:solidFill>
                <a:srgbClr val="FFFF00"/>
              </a:solidFill>
            </a:endParaRPr>
          </a:p>
        </p:txBody>
      </p:sp>
    </p:spTree>
  </p:cSld>
  <p:clrMapOvr>
    <a:masterClrMapping/>
  </p:clrMapOv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عنصر نائب لرقم الشريحة 5"/>
          <p:cNvSpPr>
            <a:spLocks noGrp="1"/>
          </p:cNvSpPr>
          <p:nvPr>
            <p:ph type="sldNum" sz="quarter" idx="12"/>
          </p:nvPr>
        </p:nvSpPr>
        <p:spPr/>
        <p:txBody>
          <a:bodyPr/>
          <a:lstStyle/>
          <a:p>
            <a:pPr>
              <a:defRPr/>
            </a:pPr>
            <a:fld id="{101288E7-24D7-4E30-B8B7-B39ED4FA1CB6}" type="slidenum">
              <a:rPr lang="ar-SA"/>
              <a:pPr>
                <a:defRPr/>
              </a:pPr>
              <a:t>60</a:t>
            </a:fld>
            <a:endParaRPr lang="en-US"/>
          </a:p>
        </p:txBody>
      </p:sp>
      <p:sp>
        <p:nvSpPr>
          <p:cNvPr id="1587202" name="Rectangle 2"/>
          <p:cNvSpPr>
            <a:spLocks noGrp="1" noChangeArrowheads="1"/>
          </p:cNvSpPr>
          <p:nvPr>
            <p:ph type="title"/>
          </p:nvPr>
        </p:nvSpPr>
        <p:spPr>
          <a:xfrm>
            <a:off x="609600" y="277812"/>
            <a:ext cx="10972800" cy="1687465"/>
          </a:xfrm>
        </p:spPr>
        <p:txBody>
          <a:bodyPr/>
          <a:lstStyle/>
          <a:p>
            <a:pPr algn="ctr" eaLnBrk="1" hangingPunct="1">
              <a:defRPr/>
            </a:pPr>
            <a:r>
              <a:rPr lang="ar-SA" sz="3600" b="1" dirty="0" smtClean="0">
                <a:cs typeface="+mn-cs"/>
              </a:rPr>
              <a:t>اذكر الوحدة الموضوعية للسورة الواحدة(3)</a:t>
            </a:r>
            <a:br>
              <a:rPr lang="ar-SA" sz="3600" b="1" dirty="0" smtClean="0">
                <a:cs typeface="+mn-cs"/>
              </a:rPr>
            </a:br>
            <a:r>
              <a:rPr lang="ar-SA" sz="3600" b="1" dirty="0" smtClean="0">
                <a:solidFill>
                  <a:srgbClr val="FFFF00"/>
                </a:solidFill>
                <a:cs typeface="+mn-cs"/>
              </a:rPr>
              <a:t>أو المحور العام </a:t>
            </a:r>
            <a:endParaRPr lang="en-US" sz="3600" b="1" dirty="0" smtClean="0">
              <a:solidFill>
                <a:srgbClr val="FFFF00"/>
              </a:solidFill>
              <a:cs typeface="+mn-cs"/>
            </a:endParaRPr>
          </a:p>
        </p:txBody>
      </p:sp>
      <p:sp>
        <p:nvSpPr>
          <p:cNvPr id="1587203" name="Rectangle 3"/>
          <p:cNvSpPr>
            <a:spLocks noGrp="1" noChangeArrowheads="1"/>
          </p:cNvSpPr>
          <p:nvPr>
            <p:ph type="body" idx="1"/>
          </p:nvPr>
        </p:nvSpPr>
        <p:spPr>
          <a:xfrm>
            <a:off x="431801" y="2197290"/>
            <a:ext cx="9967794" cy="4189224"/>
          </a:xfrm>
        </p:spPr>
        <p:txBody>
          <a:bodyPr>
            <a:normAutofit fontScale="92500" lnSpcReduction="20000"/>
          </a:bodyPr>
          <a:lstStyle/>
          <a:p>
            <a:pPr eaLnBrk="1" hangingPunct="1">
              <a:lnSpc>
                <a:spcPct val="80000"/>
              </a:lnSpc>
              <a:defRPr/>
            </a:pPr>
            <a:endParaRPr lang="ar-SA" sz="1900" b="1" dirty="0" smtClean="0">
              <a:solidFill>
                <a:srgbClr val="800000"/>
              </a:solidFill>
            </a:endParaRPr>
          </a:p>
          <a:p>
            <a:pPr>
              <a:lnSpc>
                <a:spcPct val="80000"/>
              </a:lnSpc>
              <a:defRPr/>
            </a:pPr>
            <a:r>
              <a:rPr lang="ar-SA" sz="3600" b="1" dirty="0" smtClean="0">
                <a:solidFill>
                  <a:srgbClr val="800000"/>
                </a:solidFill>
              </a:rPr>
              <a:t>105سورة الفيل: ....................................................... </a:t>
            </a:r>
            <a:br>
              <a:rPr lang="ar-SA" sz="3600" b="1" dirty="0" smtClean="0">
                <a:solidFill>
                  <a:srgbClr val="800000"/>
                </a:solidFill>
              </a:rPr>
            </a:br>
            <a:r>
              <a:rPr lang="ar-SA" sz="3600" b="1" dirty="0" smtClean="0">
                <a:solidFill>
                  <a:srgbClr val="800000"/>
                </a:solidFill>
              </a:rPr>
              <a:t>106سورة قريش : ....................................................... </a:t>
            </a:r>
            <a:br>
              <a:rPr lang="ar-SA" sz="3600" b="1" dirty="0" smtClean="0">
                <a:solidFill>
                  <a:srgbClr val="800000"/>
                </a:solidFill>
              </a:rPr>
            </a:br>
            <a:r>
              <a:rPr lang="ar-SA" sz="3600" b="1" dirty="0" smtClean="0">
                <a:solidFill>
                  <a:srgbClr val="800000"/>
                </a:solidFill>
              </a:rPr>
              <a:t>107سورة الماعون : ....................................................... </a:t>
            </a:r>
            <a:br>
              <a:rPr lang="ar-SA" sz="3600" b="1" dirty="0" smtClean="0">
                <a:solidFill>
                  <a:srgbClr val="800000"/>
                </a:solidFill>
              </a:rPr>
            </a:br>
            <a:r>
              <a:rPr lang="ar-SA" sz="3600" b="1" dirty="0" smtClean="0">
                <a:solidFill>
                  <a:srgbClr val="800000"/>
                </a:solidFill>
              </a:rPr>
              <a:t>108سورة الكوثر :    .......................................................  </a:t>
            </a:r>
            <a:br>
              <a:rPr lang="ar-SA" sz="3600" b="1" dirty="0" smtClean="0">
                <a:solidFill>
                  <a:srgbClr val="800000"/>
                </a:solidFill>
              </a:rPr>
            </a:br>
            <a:r>
              <a:rPr lang="ar-SA" sz="3600" b="1" dirty="0" smtClean="0">
                <a:solidFill>
                  <a:srgbClr val="800000"/>
                </a:solidFill>
              </a:rPr>
              <a:t>109سورة الكافرون : ....................................................... </a:t>
            </a:r>
            <a:br>
              <a:rPr lang="ar-SA" sz="3600" b="1" dirty="0" smtClean="0">
                <a:solidFill>
                  <a:srgbClr val="800000"/>
                </a:solidFill>
              </a:rPr>
            </a:br>
            <a:r>
              <a:rPr lang="ar-SA" sz="3600" b="1" dirty="0" smtClean="0">
                <a:solidFill>
                  <a:srgbClr val="800000"/>
                </a:solidFill>
              </a:rPr>
              <a:t>110سورة النصر : ....................................................... </a:t>
            </a:r>
            <a:br>
              <a:rPr lang="ar-SA" sz="3600" b="1" dirty="0" smtClean="0">
                <a:solidFill>
                  <a:srgbClr val="800000"/>
                </a:solidFill>
              </a:rPr>
            </a:br>
            <a:r>
              <a:rPr lang="ar-SA" sz="3600" b="1" dirty="0" smtClean="0">
                <a:solidFill>
                  <a:srgbClr val="800000"/>
                </a:solidFill>
              </a:rPr>
              <a:t>111 سورة المسد :     ....................................................... </a:t>
            </a:r>
            <a:br>
              <a:rPr lang="ar-SA" sz="3600" b="1" dirty="0" smtClean="0">
                <a:solidFill>
                  <a:srgbClr val="800000"/>
                </a:solidFill>
              </a:rPr>
            </a:br>
            <a:r>
              <a:rPr lang="ar-SA" sz="3600" b="1" dirty="0" smtClean="0">
                <a:solidFill>
                  <a:srgbClr val="800000"/>
                </a:solidFill>
              </a:rPr>
              <a:t>112سورة الإخلاص : ....................................................... </a:t>
            </a:r>
            <a:br>
              <a:rPr lang="ar-SA" sz="3600" b="1" dirty="0" smtClean="0">
                <a:solidFill>
                  <a:srgbClr val="800000"/>
                </a:solidFill>
              </a:rPr>
            </a:br>
            <a:r>
              <a:rPr lang="ar-SA" sz="3600" b="1" dirty="0" smtClean="0">
                <a:solidFill>
                  <a:srgbClr val="800000"/>
                </a:solidFill>
              </a:rPr>
              <a:t>113 سورة الفلق: ....................................................... </a:t>
            </a:r>
            <a:br>
              <a:rPr lang="ar-SA" sz="3600" b="1" dirty="0" smtClean="0">
                <a:solidFill>
                  <a:srgbClr val="800000"/>
                </a:solidFill>
              </a:rPr>
            </a:br>
            <a:r>
              <a:rPr lang="ar-SA" sz="3600" b="1" dirty="0" smtClean="0">
                <a:solidFill>
                  <a:srgbClr val="800000"/>
                </a:solidFill>
              </a:rPr>
              <a:t>114سورة الناس : ....................................................... </a:t>
            </a:r>
            <a:endParaRPr lang="en-US" sz="3600" b="1" dirty="0" smtClean="0">
              <a:solidFill>
                <a:srgbClr val="800000"/>
              </a:solidFill>
              <a:effectLst/>
              <a:sym typeface="AGA Arabesque" pitchFamily="2" charset="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87203">
                                            <p:txEl>
                                              <p:pRg st="1" end="1"/>
                                            </p:txEl>
                                          </p:spTgt>
                                        </p:tgtEl>
                                        <p:attrNameLst>
                                          <p:attrName>style.visibility</p:attrName>
                                        </p:attrNameLst>
                                      </p:cBhvr>
                                      <p:to>
                                        <p:strVal val="visible"/>
                                      </p:to>
                                    </p:set>
                                  </p:childTnLst>
                                  <p:subTnLst>
                                    <p:animClr>
                                      <p:cBhvr override="childStyle">
                                        <p:cTn dur="1" fill="hold" display="0" masterRel="nextClick" afterEffect="1"/>
                                        <p:tgtEl>
                                          <p:spTgt spid="1587203">
                                            <p:txEl>
                                              <p:pRg st="1" end="1"/>
                                            </p:txEl>
                                          </p:spTgt>
                                        </p:tgtEl>
                                        <p:attrNameLst>
                                          <p:attrName>ppt_c</p:attrName>
                                        </p:attrNameLst>
                                      </p:cBhvr>
                                      <p:to>
                                        <a:schemeClr val="bg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87203" grpId="0" build="p"/>
    </p:bldLst>
  </p:timing>
</p:sld>
</file>

<file path=ppt/slides/slide6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عنصر نائب لرقم الشريحة 5"/>
          <p:cNvSpPr>
            <a:spLocks noGrp="1"/>
          </p:cNvSpPr>
          <p:nvPr>
            <p:ph type="sldNum" sz="quarter" idx="12"/>
          </p:nvPr>
        </p:nvSpPr>
        <p:spPr/>
        <p:txBody>
          <a:bodyPr/>
          <a:lstStyle/>
          <a:p>
            <a:pPr>
              <a:defRPr/>
            </a:pPr>
            <a:fld id="{E8CB69C5-E7CA-4479-B505-56C7B58C31C6}" type="slidenum">
              <a:rPr lang="ar-SA"/>
              <a:pPr>
                <a:defRPr/>
              </a:pPr>
              <a:t>61</a:t>
            </a:fld>
            <a:endParaRPr lang="en-US"/>
          </a:p>
        </p:txBody>
      </p:sp>
      <p:sp>
        <p:nvSpPr>
          <p:cNvPr id="1587202" name="Rectangle 2"/>
          <p:cNvSpPr>
            <a:spLocks noGrp="1" noChangeArrowheads="1"/>
          </p:cNvSpPr>
          <p:nvPr>
            <p:ph type="title"/>
          </p:nvPr>
        </p:nvSpPr>
        <p:spPr>
          <a:xfrm>
            <a:off x="609600" y="277812"/>
            <a:ext cx="10972800" cy="1564635"/>
          </a:xfrm>
        </p:spPr>
        <p:txBody>
          <a:bodyPr>
            <a:normAutofit/>
          </a:bodyPr>
          <a:lstStyle/>
          <a:p>
            <a:pPr algn="ctr" eaLnBrk="1" hangingPunct="1">
              <a:defRPr/>
            </a:pPr>
            <a:r>
              <a:rPr lang="ar-SA" sz="3600" dirty="0" smtClean="0">
                <a:solidFill>
                  <a:srgbClr val="FFFF00"/>
                </a:solidFill>
                <a:cs typeface="+mn-cs"/>
              </a:rPr>
              <a:t/>
            </a:r>
            <a:br>
              <a:rPr lang="ar-SA" sz="3600" dirty="0" smtClean="0">
                <a:solidFill>
                  <a:srgbClr val="FFFF00"/>
                </a:solidFill>
                <a:cs typeface="+mn-cs"/>
              </a:rPr>
            </a:br>
            <a:r>
              <a:rPr lang="ar-SA" sz="3600" dirty="0" smtClean="0">
                <a:solidFill>
                  <a:srgbClr val="FFFF00"/>
                </a:solidFill>
                <a:cs typeface="+mn-cs"/>
              </a:rPr>
              <a:t>نماذج للمحور العام للسورة الواحدة</a:t>
            </a:r>
            <a:endParaRPr lang="en-US" sz="3600" dirty="0" smtClean="0">
              <a:solidFill>
                <a:srgbClr val="FFFF00"/>
              </a:solidFill>
              <a:cs typeface="+mn-cs"/>
            </a:endParaRPr>
          </a:p>
        </p:txBody>
      </p:sp>
      <p:sp>
        <p:nvSpPr>
          <p:cNvPr id="1587203" name="Rectangle 3"/>
          <p:cNvSpPr>
            <a:spLocks noGrp="1" noChangeArrowheads="1"/>
          </p:cNvSpPr>
          <p:nvPr>
            <p:ph type="body" idx="1"/>
          </p:nvPr>
        </p:nvSpPr>
        <p:spPr>
          <a:xfrm>
            <a:off x="800290" y="2156726"/>
            <a:ext cx="9995090" cy="4298665"/>
          </a:xfrm>
        </p:spPr>
        <p:txBody>
          <a:bodyPr>
            <a:noAutofit/>
          </a:bodyPr>
          <a:lstStyle/>
          <a:p>
            <a:pPr eaLnBrk="1" hangingPunct="1">
              <a:lnSpc>
                <a:spcPct val="80000"/>
              </a:lnSpc>
              <a:buNone/>
              <a:defRPr/>
            </a:pPr>
            <a:endParaRPr lang="ar-SA" sz="2800" b="1" dirty="0" smtClean="0">
              <a:solidFill>
                <a:srgbClr val="C00000"/>
              </a:solidFill>
            </a:endParaRPr>
          </a:p>
          <a:p>
            <a:pPr eaLnBrk="1" hangingPunct="1">
              <a:lnSpc>
                <a:spcPct val="80000"/>
              </a:lnSpc>
              <a:defRPr/>
            </a:pPr>
            <a:r>
              <a:rPr lang="ar-SA" sz="2800" b="1" dirty="0" smtClean="0">
                <a:solidFill>
                  <a:srgbClr val="C00000"/>
                </a:solidFill>
              </a:rPr>
              <a:t>105سورة </a:t>
            </a:r>
            <a:r>
              <a:rPr lang="ar-SA" sz="2800" b="1" dirty="0" smtClean="0">
                <a:solidFill>
                  <a:srgbClr val="FFFF00"/>
                </a:solidFill>
              </a:rPr>
              <a:t>الفيل</a:t>
            </a:r>
            <a:r>
              <a:rPr lang="ar-SA" sz="2800" b="1" dirty="0" smtClean="0">
                <a:solidFill>
                  <a:srgbClr val="C00000"/>
                </a:solidFill>
              </a:rPr>
              <a:t>: مكانة البيت الحرام وجزاء الطغاة</a:t>
            </a:r>
            <a:br>
              <a:rPr lang="ar-SA" sz="2800" b="1" dirty="0" smtClean="0">
                <a:solidFill>
                  <a:srgbClr val="C00000"/>
                </a:solidFill>
              </a:rPr>
            </a:br>
            <a:r>
              <a:rPr lang="ar-SA" sz="2800" b="1" dirty="0" smtClean="0">
                <a:solidFill>
                  <a:srgbClr val="C00000"/>
                </a:solidFill>
              </a:rPr>
              <a:t>106سورة </a:t>
            </a:r>
            <a:r>
              <a:rPr lang="ar-SA" sz="2800" b="1" dirty="0" smtClean="0">
                <a:solidFill>
                  <a:srgbClr val="FFFF00"/>
                </a:solidFill>
              </a:rPr>
              <a:t>قريش</a:t>
            </a:r>
            <a:r>
              <a:rPr lang="ar-SA" sz="2800" b="1" dirty="0" smtClean="0">
                <a:solidFill>
                  <a:srgbClr val="C00000"/>
                </a:solidFill>
              </a:rPr>
              <a:t> : تذكير قريش بنعم الله تعالى</a:t>
            </a:r>
            <a:br>
              <a:rPr lang="ar-SA" sz="2800" b="1" dirty="0" smtClean="0">
                <a:solidFill>
                  <a:srgbClr val="C00000"/>
                </a:solidFill>
              </a:rPr>
            </a:br>
            <a:r>
              <a:rPr lang="ar-SA" sz="2800" b="1" dirty="0" smtClean="0">
                <a:solidFill>
                  <a:srgbClr val="C00000"/>
                </a:solidFill>
              </a:rPr>
              <a:t>107سورة </a:t>
            </a:r>
            <a:r>
              <a:rPr lang="ar-SA" sz="2800" b="1" dirty="0" smtClean="0">
                <a:solidFill>
                  <a:srgbClr val="FFFF00"/>
                </a:solidFill>
              </a:rPr>
              <a:t>الماعون</a:t>
            </a:r>
            <a:r>
              <a:rPr lang="ar-SA" sz="2800" b="1" dirty="0" smtClean="0">
                <a:solidFill>
                  <a:srgbClr val="C00000"/>
                </a:solidFill>
              </a:rPr>
              <a:t> : خصائص الجاحدين نعم الله</a:t>
            </a:r>
            <a:br>
              <a:rPr lang="ar-SA" sz="2800" b="1" dirty="0" smtClean="0">
                <a:solidFill>
                  <a:srgbClr val="C00000"/>
                </a:solidFill>
              </a:rPr>
            </a:br>
            <a:r>
              <a:rPr lang="ar-SA" sz="2800" b="1" dirty="0" smtClean="0">
                <a:solidFill>
                  <a:srgbClr val="C00000"/>
                </a:solidFill>
              </a:rPr>
              <a:t>108سورة </a:t>
            </a:r>
            <a:r>
              <a:rPr lang="ar-SA" sz="2800" b="1" dirty="0" smtClean="0">
                <a:solidFill>
                  <a:srgbClr val="FFFF00"/>
                </a:solidFill>
              </a:rPr>
              <a:t>الكوثر</a:t>
            </a:r>
            <a:r>
              <a:rPr lang="ar-SA" sz="2800" b="1" dirty="0" smtClean="0">
                <a:solidFill>
                  <a:srgbClr val="C00000"/>
                </a:solidFill>
              </a:rPr>
              <a:t> : إكرام الله تعالى لنبيه محمد  </a:t>
            </a:r>
            <a:br>
              <a:rPr lang="ar-SA" sz="2800" b="1" dirty="0" smtClean="0">
                <a:solidFill>
                  <a:srgbClr val="C00000"/>
                </a:solidFill>
              </a:rPr>
            </a:br>
            <a:r>
              <a:rPr lang="ar-SA" sz="2800" b="1" dirty="0" smtClean="0">
                <a:solidFill>
                  <a:srgbClr val="C00000"/>
                </a:solidFill>
              </a:rPr>
              <a:t>109سورة </a:t>
            </a:r>
            <a:r>
              <a:rPr lang="ar-SA" sz="2800" b="1" dirty="0" smtClean="0">
                <a:solidFill>
                  <a:srgbClr val="FFFF00"/>
                </a:solidFill>
              </a:rPr>
              <a:t>الكافرون</a:t>
            </a:r>
            <a:r>
              <a:rPr lang="ar-SA" sz="2800" b="1" dirty="0" smtClean="0">
                <a:solidFill>
                  <a:srgbClr val="C00000"/>
                </a:solidFill>
              </a:rPr>
              <a:t> : البراءة من الشرك وأهله</a:t>
            </a:r>
            <a:br>
              <a:rPr lang="ar-SA" sz="2800" b="1" dirty="0" smtClean="0">
                <a:solidFill>
                  <a:srgbClr val="C00000"/>
                </a:solidFill>
              </a:rPr>
            </a:br>
            <a:r>
              <a:rPr lang="ar-SA" sz="2800" b="1" dirty="0" smtClean="0">
                <a:solidFill>
                  <a:srgbClr val="C00000"/>
                </a:solidFill>
              </a:rPr>
              <a:t>110سورة </a:t>
            </a:r>
            <a:r>
              <a:rPr lang="ar-SA" sz="2800" b="1" dirty="0" smtClean="0">
                <a:solidFill>
                  <a:srgbClr val="FFFF00"/>
                </a:solidFill>
              </a:rPr>
              <a:t>النصر</a:t>
            </a:r>
            <a:r>
              <a:rPr lang="ar-SA" sz="2800" b="1" dirty="0" smtClean="0">
                <a:solidFill>
                  <a:srgbClr val="C00000"/>
                </a:solidFill>
              </a:rPr>
              <a:t> : البشارة للنبي  بالنصر</a:t>
            </a:r>
            <a:br>
              <a:rPr lang="ar-SA" sz="2800" b="1" dirty="0" smtClean="0">
                <a:solidFill>
                  <a:srgbClr val="C00000"/>
                </a:solidFill>
              </a:rPr>
            </a:br>
            <a:r>
              <a:rPr lang="ar-SA" sz="2800" b="1" dirty="0" smtClean="0">
                <a:solidFill>
                  <a:srgbClr val="C00000"/>
                </a:solidFill>
              </a:rPr>
              <a:t>111 سورة </a:t>
            </a:r>
            <a:r>
              <a:rPr lang="ar-SA" sz="2800" b="1" dirty="0" smtClean="0">
                <a:solidFill>
                  <a:srgbClr val="FFFF00"/>
                </a:solidFill>
              </a:rPr>
              <a:t>المسد</a:t>
            </a:r>
            <a:r>
              <a:rPr lang="ar-SA" sz="2800" b="1" dirty="0" smtClean="0">
                <a:solidFill>
                  <a:srgbClr val="C00000"/>
                </a:solidFill>
              </a:rPr>
              <a:t> : التهديد لمن يؤذي النبي  </a:t>
            </a:r>
            <a:br>
              <a:rPr lang="ar-SA" sz="2800" b="1" dirty="0" smtClean="0">
                <a:solidFill>
                  <a:srgbClr val="C00000"/>
                </a:solidFill>
              </a:rPr>
            </a:br>
            <a:r>
              <a:rPr lang="ar-SA" sz="2800" b="1" dirty="0" smtClean="0">
                <a:solidFill>
                  <a:srgbClr val="C00000"/>
                </a:solidFill>
              </a:rPr>
              <a:t>112سورة </a:t>
            </a:r>
            <a:r>
              <a:rPr lang="ar-SA" sz="2800" b="1" dirty="0" smtClean="0">
                <a:solidFill>
                  <a:srgbClr val="FFFF00"/>
                </a:solidFill>
              </a:rPr>
              <a:t>الإخلاص</a:t>
            </a:r>
            <a:r>
              <a:rPr lang="ar-SA" sz="2800" b="1" dirty="0" smtClean="0">
                <a:solidFill>
                  <a:srgbClr val="C00000"/>
                </a:solidFill>
              </a:rPr>
              <a:t> : توحيد العبادة</a:t>
            </a:r>
            <a:br>
              <a:rPr lang="ar-SA" sz="2800" b="1" dirty="0" smtClean="0">
                <a:solidFill>
                  <a:srgbClr val="C00000"/>
                </a:solidFill>
              </a:rPr>
            </a:br>
            <a:r>
              <a:rPr lang="ar-SA" sz="2800" b="1" dirty="0" smtClean="0">
                <a:solidFill>
                  <a:srgbClr val="C00000"/>
                </a:solidFill>
              </a:rPr>
              <a:t>113 سورة </a:t>
            </a:r>
            <a:r>
              <a:rPr lang="ar-SA" sz="2800" b="1" dirty="0" smtClean="0">
                <a:solidFill>
                  <a:srgbClr val="FFFF00"/>
                </a:solidFill>
              </a:rPr>
              <a:t>الفلق</a:t>
            </a:r>
            <a:r>
              <a:rPr lang="ar-SA" sz="2800" b="1" dirty="0" smtClean="0">
                <a:solidFill>
                  <a:srgbClr val="C00000"/>
                </a:solidFill>
              </a:rPr>
              <a:t>: الاعتصام بالله من شر الخلق</a:t>
            </a:r>
            <a:br>
              <a:rPr lang="ar-SA" sz="2800" b="1" dirty="0" smtClean="0">
                <a:solidFill>
                  <a:srgbClr val="C00000"/>
                </a:solidFill>
              </a:rPr>
            </a:br>
            <a:r>
              <a:rPr lang="ar-SA" sz="2800" b="1" dirty="0" smtClean="0">
                <a:solidFill>
                  <a:srgbClr val="C00000"/>
                </a:solidFill>
              </a:rPr>
              <a:t>114سورة </a:t>
            </a:r>
            <a:r>
              <a:rPr lang="ar-SA" sz="2800" b="1" dirty="0" smtClean="0">
                <a:solidFill>
                  <a:srgbClr val="FFFF00"/>
                </a:solidFill>
              </a:rPr>
              <a:t>الناس</a:t>
            </a:r>
            <a:r>
              <a:rPr lang="ar-SA" sz="2800" b="1" dirty="0" smtClean="0">
                <a:solidFill>
                  <a:srgbClr val="C00000"/>
                </a:solidFill>
              </a:rPr>
              <a:t> : الاعتصام بالله من شر الوسواس</a:t>
            </a:r>
            <a:endParaRPr lang="en-US" sz="2800" b="1" dirty="0" smtClean="0">
              <a:solidFill>
                <a:srgbClr val="C00000"/>
              </a:solidFill>
              <a:sym typeface="AGA Arabesque" pitchFamily="2" charset="2"/>
            </a:endParaRPr>
          </a:p>
        </p:txBody>
      </p:sp>
      <p:sp>
        <p:nvSpPr>
          <p:cNvPr id="6" name="مستطيل 5"/>
          <p:cNvSpPr/>
          <p:nvPr/>
        </p:nvSpPr>
        <p:spPr>
          <a:xfrm>
            <a:off x="368490" y="3029803"/>
            <a:ext cx="4080680" cy="21972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lnSpc>
                <a:spcPct val="80000"/>
              </a:lnSpc>
              <a:buNone/>
              <a:defRPr/>
            </a:pPr>
            <a:endParaRPr lang="en-US" sz="2800" b="1" dirty="0" smtClean="0">
              <a:solidFill>
                <a:schemeClr val="bg1"/>
              </a:solidFill>
            </a:endParaRPr>
          </a:p>
          <a:p>
            <a:pPr algn="ctr">
              <a:lnSpc>
                <a:spcPct val="80000"/>
              </a:lnSpc>
              <a:buNone/>
              <a:defRPr/>
            </a:pPr>
            <a:r>
              <a:rPr lang="ar-SA" sz="2800" b="1" dirty="0" smtClean="0">
                <a:solidFill>
                  <a:schemeClr val="bg1"/>
                </a:solidFill>
              </a:rPr>
              <a:t>شخص الواقع وارسم المأمول من خلال خبراتك </a:t>
            </a:r>
            <a:r>
              <a:rPr lang="ar-SA" sz="2800" b="1" dirty="0" smtClean="0">
                <a:solidFill>
                  <a:srgbClr val="C00000"/>
                </a:solidFill>
              </a:rPr>
              <a:t>كم نسبة الطلاب،</a:t>
            </a:r>
          </a:p>
          <a:p>
            <a:pPr algn="ctr">
              <a:lnSpc>
                <a:spcPct val="80000"/>
              </a:lnSpc>
              <a:buNone/>
              <a:defRPr/>
            </a:pPr>
            <a:r>
              <a:rPr lang="ar-SA" sz="2800" b="1" dirty="0" smtClean="0">
                <a:solidFill>
                  <a:srgbClr val="C00000"/>
                </a:solidFill>
              </a:rPr>
              <a:t> الذين يجيدون </a:t>
            </a:r>
            <a:r>
              <a:rPr lang="ar-SA" sz="2800" b="1" dirty="0" smtClean="0">
                <a:solidFill>
                  <a:schemeClr val="bg1"/>
                </a:solidFill>
              </a:rPr>
              <a:t>تطبيق هذه القيمة؟</a:t>
            </a:r>
            <a:endParaRPr lang="en-US" sz="2800" b="1" dirty="0" smtClean="0">
              <a:solidFill>
                <a:schemeClr val="bg1"/>
              </a:solidFill>
            </a:endParaRPr>
          </a:p>
          <a:p>
            <a:pPr algn="ctr">
              <a:lnSpc>
                <a:spcPct val="80000"/>
              </a:lnSpc>
              <a:buNone/>
              <a:defRPr/>
            </a:pPr>
            <a:r>
              <a:rPr lang="ar-SA" sz="2800" b="1" dirty="0" smtClean="0">
                <a:solidFill>
                  <a:srgbClr val="9900FF"/>
                </a:solidFill>
              </a:rPr>
              <a:t>معرفة المحور العام</a:t>
            </a:r>
            <a:endParaRPr lang="en-US" sz="2800" b="1" dirty="0" smtClean="0">
              <a:solidFill>
                <a:srgbClr val="9900FF"/>
              </a:solidFill>
            </a:endParaRPr>
          </a:p>
          <a:p>
            <a:pPr algn="ctr">
              <a:lnSpc>
                <a:spcPct val="80000"/>
              </a:lnSpc>
              <a:buNone/>
              <a:defRPr/>
            </a:pPr>
            <a:r>
              <a:rPr lang="ar-SA" sz="2800" b="1" dirty="0" smtClean="0">
                <a:solidFill>
                  <a:srgbClr val="FFFF00"/>
                </a:solidFill>
              </a:rPr>
              <a:t>برأيك كيف يمكن التطوير</a:t>
            </a:r>
          </a:p>
          <a:p>
            <a:pPr algn="ctr"/>
            <a:endParaRPr lang="ar-SA" sz="28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87203">
                                            <p:txEl>
                                              <p:pRg st="1" end="1"/>
                                            </p:txEl>
                                          </p:spTgt>
                                        </p:tgtEl>
                                        <p:attrNameLst>
                                          <p:attrName>style.visibility</p:attrName>
                                        </p:attrNameLst>
                                      </p:cBhvr>
                                      <p:to>
                                        <p:strVal val="visible"/>
                                      </p:to>
                                    </p:set>
                                  </p:childTnLst>
                                  <p:subTnLst>
                                    <p:animClr>
                                      <p:cBhvr override="childStyle">
                                        <p:cTn dur="1" fill="hold" display="0" masterRel="nextClick" afterEffect="1"/>
                                        <p:tgtEl>
                                          <p:spTgt spid="1587203">
                                            <p:txEl>
                                              <p:pRg st="1" end="1"/>
                                            </p:txEl>
                                          </p:spTgt>
                                        </p:tgtEl>
                                        <p:attrNameLst>
                                          <p:attrName>ppt_c</p:attrName>
                                        </p:attrNameLst>
                                      </p:cBhvr>
                                      <p:to>
                                        <a:schemeClr val="bg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87203" grpId="0" build="p"/>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عنصر نائب لرقم الشريحة 5"/>
          <p:cNvSpPr>
            <a:spLocks noGrp="1"/>
          </p:cNvSpPr>
          <p:nvPr>
            <p:ph type="sldNum" sz="quarter" idx="12"/>
          </p:nvPr>
        </p:nvSpPr>
        <p:spPr/>
        <p:txBody>
          <a:bodyPr/>
          <a:lstStyle/>
          <a:p>
            <a:pPr>
              <a:defRPr/>
            </a:pPr>
            <a:fld id="{D9480DD5-4B81-49F2-81BD-4D668F913AD3}" type="slidenum">
              <a:rPr lang="ar-SA"/>
              <a:pPr>
                <a:defRPr/>
              </a:pPr>
              <a:t>62</a:t>
            </a:fld>
            <a:endParaRPr lang="en-US"/>
          </a:p>
        </p:txBody>
      </p:sp>
      <p:sp>
        <p:nvSpPr>
          <p:cNvPr id="4" name="مستطيل 3"/>
          <p:cNvSpPr/>
          <p:nvPr/>
        </p:nvSpPr>
        <p:spPr>
          <a:xfrm>
            <a:off x="2156346" y="1132764"/>
            <a:ext cx="6619164" cy="486287"/>
          </a:xfrm>
          <a:prstGeom prst="rect">
            <a:avLst/>
          </a:prstGeom>
        </p:spPr>
        <p:txBody>
          <a:bodyPr wrap="square">
            <a:spAutoFit/>
          </a:bodyPr>
          <a:lstStyle/>
          <a:p>
            <a:pPr algn="ctr">
              <a:lnSpc>
                <a:spcPct val="80000"/>
              </a:lnSpc>
              <a:defRPr/>
            </a:pPr>
            <a:r>
              <a:rPr lang="ar-SA" sz="3200" b="1" dirty="0" smtClean="0">
                <a:solidFill>
                  <a:srgbClr val="FFFF00"/>
                </a:solidFill>
              </a:rPr>
              <a:t>نشاط (4)</a:t>
            </a:r>
          </a:p>
        </p:txBody>
      </p:sp>
      <p:pic>
        <p:nvPicPr>
          <p:cNvPr id="5" name="Picture 6" descr="C:\Documents and Settings\My Documents\My Pictures\مصحف.PNG"/>
          <p:cNvPicPr>
            <a:picLocks noChangeAspect="1" noChangeArrowheads="1"/>
          </p:cNvPicPr>
          <p:nvPr/>
        </p:nvPicPr>
        <p:blipFill>
          <a:blip r:embed="rId2"/>
          <a:srcRect/>
          <a:stretch>
            <a:fillRect/>
          </a:stretch>
        </p:blipFill>
        <p:spPr bwMode="auto">
          <a:xfrm>
            <a:off x="0" y="0"/>
            <a:ext cx="3175000" cy="2592387"/>
          </a:xfrm>
          <a:prstGeom prst="rect">
            <a:avLst/>
          </a:prstGeom>
          <a:noFill/>
          <a:ln w="9525">
            <a:noFill/>
            <a:miter lim="800000"/>
            <a:headEnd/>
            <a:tailEnd/>
          </a:ln>
        </p:spPr>
      </p:pic>
      <p:sp>
        <p:nvSpPr>
          <p:cNvPr id="7" name="مستطيل 6"/>
          <p:cNvSpPr/>
          <p:nvPr/>
        </p:nvSpPr>
        <p:spPr>
          <a:xfrm>
            <a:off x="1692321" y="3105835"/>
            <a:ext cx="8543499" cy="707886"/>
          </a:xfrm>
          <a:prstGeom prst="rect">
            <a:avLst/>
          </a:prstGeom>
        </p:spPr>
        <p:txBody>
          <a:bodyPr wrap="square">
            <a:spAutoFit/>
          </a:bodyPr>
          <a:lstStyle/>
          <a:p>
            <a:pPr algn="r"/>
            <a:r>
              <a:rPr lang="ar-SA" sz="4000" b="1" dirty="0" smtClean="0">
                <a:solidFill>
                  <a:srgbClr val="9900FF"/>
                </a:solidFill>
              </a:rPr>
              <a:t>استخرج الوحدة الموضوعية من </a:t>
            </a:r>
            <a:r>
              <a:rPr lang="ar-SA" sz="4000" b="1" dirty="0" smtClean="0">
                <a:solidFill>
                  <a:srgbClr val="C00000"/>
                </a:solidFill>
              </a:rPr>
              <a:t>سورة الغاشية</a:t>
            </a:r>
            <a:r>
              <a:rPr lang="ar-SA" sz="4000" b="1" dirty="0" smtClean="0">
                <a:solidFill>
                  <a:srgbClr val="9900FF"/>
                </a:solidFill>
              </a:rPr>
              <a:t>؟</a:t>
            </a:r>
            <a:endParaRPr lang="ar-SA" sz="4000" dirty="0">
              <a:solidFill>
                <a:srgbClr val="9900FF"/>
              </a:solidFill>
            </a:endParaRPr>
          </a:p>
        </p:txBody>
      </p:sp>
    </p:spTree>
  </p:cSld>
  <p:clrMapOvr>
    <a:masterClrMapping/>
  </p:clrMapOvr>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صر نائب لرقم الشريحة 5"/>
          <p:cNvSpPr>
            <a:spLocks noGrp="1"/>
          </p:cNvSpPr>
          <p:nvPr>
            <p:ph type="sldNum" sz="quarter" idx="12"/>
          </p:nvPr>
        </p:nvSpPr>
        <p:spPr/>
        <p:txBody>
          <a:bodyPr/>
          <a:lstStyle/>
          <a:p>
            <a:pPr>
              <a:defRPr/>
            </a:pPr>
            <a:fld id="{C8CC984D-0235-4B41-85B4-D75C8A9D1D7D}" type="slidenum">
              <a:rPr lang="ar-SA"/>
              <a:pPr>
                <a:defRPr/>
              </a:pPr>
              <a:t>63</a:t>
            </a:fld>
            <a:endParaRPr lang="en-US"/>
          </a:p>
        </p:txBody>
      </p:sp>
      <p:sp>
        <p:nvSpPr>
          <p:cNvPr id="1588226" name="Rectangle 2"/>
          <p:cNvSpPr>
            <a:spLocks noGrp="1" noChangeArrowheads="1"/>
          </p:cNvSpPr>
          <p:nvPr>
            <p:ph type="body" idx="1"/>
          </p:nvPr>
        </p:nvSpPr>
        <p:spPr>
          <a:xfrm>
            <a:off x="351367" y="260350"/>
            <a:ext cx="10184705" cy="5840199"/>
          </a:xfrm>
        </p:spPr>
        <p:txBody>
          <a:bodyPr>
            <a:normAutofit lnSpcReduction="10000"/>
          </a:bodyPr>
          <a:lstStyle/>
          <a:p>
            <a:pPr eaLnBrk="1" hangingPunct="1">
              <a:lnSpc>
                <a:spcPct val="90000"/>
              </a:lnSpc>
              <a:buFont typeface="Wingdings" pitchFamily="2" charset="2"/>
              <a:buNone/>
              <a:defRPr/>
            </a:pPr>
            <a:r>
              <a:rPr lang="ar-SA" altLang="en-US" sz="2400" b="1" dirty="0" smtClean="0"/>
              <a:t> </a:t>
            </a:r>
            <a:endParaRPr lang="en-US" altLang="en-US" sz="2400" b="1" dirty="0" smtClean="0"/>
          </a:p>
          <a:p>
            <a:pPr algn="ctr" eaLnBrk="1" hangingPunct="1">
              <a:lnSpc>
                <a:spcPct val="90000"/>
              </a:lnSpc>
              <a:buFont typeface="Wingdings" pitchFamily="2" charset="2"/>
              <a:buNone/>
              <a:defRPr/>
            </a:pPr>
            <a:endParaRPr lang="ar-SA" sz="1800" b="1" dirty="0" smtClean="0">
              <a:solidFill>
                <a:srgbClr val="FFFF00"/>
              </a:solidFill>
              <a:effectLst>
                <a:outerShdw blurRad="38100" dist="38100" dir="2700000" algn="tl">
                  <a:srgbClr val="000000"/>
                </a:outerShdw>
              </a:effectLst>
            </a:endParaRPr>
          </a:p>
          <a:p>
            <a:pPr algn="ctr" eaLnBrk="1" hangingPunct="1">
              <a:lnSpc>
                <a:spcPct val="90000"/>
              </a:lnSpc>
              <a:buFont typeface="Wingdings" pitchFamily="2" charset="2"/>
              <a:buNone/>
              <a:defRPr/>
            </a:pPr>
            <a:r>
              <a:rPr lang="ar-SA" sz="3600" b="1" dirty="0" smtClean="0">
                <a:solidFill>
                  <a:srgbClr val="FFFF00"/>
                </a:solidFill>
                <a:effectLst>
                  <a:outerShdw blurRad="38100" dist="38100" dir="2700000" algn="tl">
                    <a:srgbClr val="000000"/>
                  </a:outerShdw>
                </a:effectLst>
              </a:rPr>
              <a:t>	نشاط </a:t>
            </a:r>
            <a:r>
              <a:rPr lang="ar-EG" sz="3600" b="1" dirty="0" smtClean="0">
                <a:solidFill>
                  <a:srgbClr val="FFFF00"/>
                </a:solidFill>
                <a:effectLst>
                  <a:outerShdw blurRad="38100" dist="38100" dir="2700000" algn="tl">
                    <a:srgbClr val="000000"/>
                  </a:outerShdw>
                </a:effectLst>
              </a:rPr>
              <a:t>الوحدة الموضوعية</a:t>
            </a:r>
            <a:r>
              <a:rPr lang="ar-SA" sz="3600" b="1" dirty="0" smtClean="0">
                <a:solidFill>
                  <a:srgbClr val="FFFF00"/>
                </a:solidFill>
                <a:effectLst>
                  <a:outerShdw blurRad="38100" dist="38100" dir="2700000" algn="tl">
                    <a:srgbClr val="000000"/>
                  </a:outerShdw>
                </a:effectLst>
              </a:rPr>
              <a:t> في السورة</a:t>
            </a:r>
          </a:p>
          <a:p>
            <a:pPr eaLnBrk="1" hangingPunct="1">
              <a:lnSpc>
                <a:spcPct val="90000"/>
              </a:lnSpc>
              <a:buFont typeface="Wingdings" pitchFamily="2" charset="2"/>
              <a:buNone/>
              <a:defRPr/>
            </a:pPr>
            <a:endParaRPr lang="ar-SA" sz="500" dirty="0" smtClean="0">
              <a:solidFill>
                <a:srgbClr val="008000"/>
              </a:solidFill>
              <a:effectLst>
                <a:outerShdw blurRad="38100" dist="38100" dir="2700000" algn="tl">
                  <a:srgbClr val="000000"/>
                </a:outerShdw>
              </a:effectLst>
            </a:endParaRPr>
          </a:p>
          <a:p>
            <a:pPr eaLnBrk="1" hangingPunct="1">
              <a:lnSpc>
                <a:spcPct val="90000"/>
              </a:lnSpc>
              <a:buFont typeface="Wingdings" pitchFamily="2" charset="2"/>
              <a:buNone/>
              <a:defRPr/>
            </a:pPr>
            <a:endParaRPr lang="ar-SA" sz="300" b="1" dirty="0" smtClean="0">
              <a:solidFill>
                <a:srgbClr val="008000"/>
              </a:solidFill>
              <a:effectLst>
                <a:outerShdw blurRad="38100" dist="38100" dir="2700000" algn="tl">
                  <a:srgbClr val="000000"/>
                </a:outerShdw>
              </a:effectLst>
              <a:latin typeface="Al-QuranAlKareem" pitchFamily="2" charset="-78"/>
            </a:endParaRPr>
          </a:p>
          <a:p>
            <a:pPr algn="just" eaLnBrk="1" hangingPunct="1">
              <a:lnSpc>
                <a:spcPct val="90000"/>
              </a:lnSpc>
              <a:buFont typeface="Wingdings" pitchFamily="2" charset="2"/>
              <a:buNone/>
              <a:defRPr/>
            </a:pPr>
            <a:r>
              <a:rPr lang="ar-SA" sz="2000" b="1" dirty="0" smtClean="0">
                <a:solidFill>
                  <a:srgbClr val="FF3300"/>
                </a:solidFill>
                <a:effectLst>
                  <a:outerShdw blurRad="38100" dist="38100" dir="2700000" algn="tl">
                    <a:srgbClr val="000000"/>
                  </a:outerShdw>
                </a:effectLst>
                <a:latin typeface="Al-QuranAlKareem" pitchFamily="2" charset="-78"/>
              </a:rPr>
              <a:t> </a:t>
            </a:r>
          </a:p>
          <a:p>
            <a:pPr algn="just" eaLnBrk="1" hangingPunct="1">
              <a:lnSpc>
                <a:spcPct val="90000"/>
              </a:lnSpc>
              <a:defRPr/>
            </a:pPr>
            <a:endParaRPr lang="ar-SA" sz="2800" b="1" dirty="0" smtClean="0">
              <a:solidFill>
                <a:srgbClr val="990000"/>
              </a:solidFill>
              <a:effectLst/>
            </a:endParaRPr>
          </a:p>
          <a:p>
            <a:pPr algn="just" eaLnBrk="1" hangingPunct="1">
              <a:lnSpc>
                <a:spcPct val="90000"/>
              </a:lnSpc>
              <a:defRPr/>
            </a:pPr>
            <a:r>
              <a:rPr lang="ar-SA" sz="2800" b="1" dirty="0" smtClean="0">
                <a:solidFill>
                  <a:srgbClr val="990000"/>
                </a:solidFill>
                <a:effectLst/>
              </a:rPr>
              <a:t>هَلْ أَتَاكَ حَدِيثُ الْغَاشِيَةِ(1)وُجُوهٌ يَوْمَئِذٍ خَاشِعَةٌ(2)عَامِلَةٌ </a:t>
            </a:r>
            <a:r>
              <a:rPr lang="ar-SA" sz="2800" b="1" dirty="0" err="1" smtClean="0">
                <a:solidFill>
                  <a:srgbClr val="990000"/>
                </a:solidFill>
                <a:effectLst/>
              </a:rPr>
              <a:t>نَاصِبَةٌ</a:t>
            </a:r>
            <a:r>
              <a:rPr lang="ar-SA" sz="2800" b="1" dirty="0" smtClean="0">
                <a:solidFill>
                  <a:srgbClr val="990000"/>
                </a:solidFill>
                <a:effectLst/>
              </a:rPr>
              <a:t>(3)تَصْلَى نَارًا حَامِيَةً(4)تُسْقَى مِنْ عَيْنٍ آنِيَةٍ(5)لَيْسَ لَهُمْ طَعَامٌ إِلَّا مِنْ </a:t>
            </a:r>
            <a:r>
              <a:rPr lang="ar-SA" sz="2800" b="1" dirty="0" err="1" smtClean="0">
                <a:solidFill>
                  <a:srgbClr val="990000"/>
                </a:solidFill>
                <a:effectLst/>
              </a:rPr>
              <a:t>ضَرِيعٍ</a:t>
            </a:r>
            <a:r>
              <a:rPr lang="ar-SA" sz="2800" b="1" dirty="0" smtClean="0">
                <a:solidFill>
                  <a:srgbClr val="990000"/>
                </a:solidFill>
                <a:effectLst/>
              </a:rPr>
              <a:t>(6)لَا يُسْمِنُ وَلَا يُغْنِي مِنْ جُوعٍ(7)وُجُوهٌ يَوْمَئِذٍ نَاعِمَةٌ(8)لِسَعْيِهَا رَاضِيَةٌ (9) فِي جَنَّةٍ عَالِيَةٍ(10)لَا تَسْمَعُ فِيهَا </a:t>
            </a:r>
            <a:r>
              <a:rPr lang="ar-SA" sz="2800" b="1" dirty="0" err="1" smtClean="0">
                <a:solidFill>
                  <a:srgbClr val="990000"/>
                </a:solidFill>
                <a:effectLst/>
              </a:rPr>
              <a:t>لَاغِيَةً</a:t>
            </a:r>
            <a:r>
              <a:rPr lang="ar-SA" sz="2800" b="1" dirty="0" smtClean="0">
                <a:solidFill>
                  <a:srgbClr val="990000"/>
                </a:solidFill>
                <a:effectLst/>
              </a:rPr>
              <a:t> (11) فِيهَا عَيْنٌ جَارِيَةٌ(12)فِيهَا سُرُرٌ مَرْفُوعَةٌ(13) وَأَكْوَابٌ مَوْضُوعَةٌ (14) </a:t>
            </a:r>
            <a:r>
              <a:rPr lang="ar-SA" sz="2800" b="1" dirty="0" err="1" smtClean="0">
                <a:solidFill>
                  <a:srgbClr val="990000"/>
                </a:solidFill>
                <a:effectLst/>
              </a:rPr>
              <a:t>وَنَمَارِقُ</a:t>
            </a:r>
            <a:r>
              <a:rPr lang="ar-SA" sz="2800" b="1" dirty="0" smtClean="0">
                <a:solidFill>
                  <a:srgbClr val="990000"/>
                </a:solidFill>
                <a:effectLst/>
              </a:rPr>
              <a:t> مَصْفُوفَةٌ(15)</a:t>
            </a:r>
            <a:r>
              <a:rPr lang="ar-SA" sz="2800" b="1" dirty="0" err="1" smtClean="0">
                <a:solidFill>
                  <a:srgbClr val="990000"/>
                </a:solidFill>
                <a:effectLst/>
              </a:rPr>
              <a:t>وَزَرَابِيُّ</a:t>
            </a:r>
            <a:r>
              <a:rPr lang="ar-SA" sz="2800" b="1" dirty="0" smtClean="0">
                <a:solidFill>
                  <a:srgbClr val="990000"/>
                </a:solidFill>
                <a:effectLst/>
              </a:rPr>
              <a:t> مَبْثُوثَةٌ(16) أَفَلَا يَنْظُرُونَ إِلَى الْإِبِلِ كَيْفَ خُلِقَتْ(17)وَإِلَى السَّمَاءِ كَيْفَ رُفِعَتْ (18) وَإِلَى الْجِبَالِ كَيْفَ نُصِبَتْ(19)وَإِلَى الْأَرْضِ كَيْفَ سُطِحَتْ(20) فَذَكِّرْ إِنَّمَا أَنْتَ مُذَكِّرٌ(21)لَسْتَ عَلَيْهِمْ بِمُسَيْطِرٍ(22)إِلَّا مَنْ تَوَلَّى وَكَفَرَ (23) فَيُعَذِّبُهُ اللَّهُ الْعَذَابَ الْأَكْبَرَ(24)إِنَّ إِلَيْنَا إِيَابَهُمْ(25)ثُمَّ إِنَّ عَلَيْنَا حِسَابَهُمْ(26)</a:t>
            </a:r>
          </a:p>
          <a:p>
            <a:pPr eaLnBrk="1" hangingPunct="1">
              <a:lnSpc>
                <a:spcPct val="90000"/>
              </a:lnSpc>
              <a:defRPr/>
            </a:pPr>
            <a:endParaRPr lang="en-US" sz="1400" b="1" dirty="0" smtClean="0">
              <a:solidFill>
                <a:srgbClr val="990000"/>
              </a:solidFill>
              <a:effectLst>
                <a:outerShdw blurRad="38100" dist="38100" dir="2700000" algn="tl">
                  <a:srgbClr val="000000"/>
                </a:outerShdw>
              </a:effectLst>
              <a:latin typeface="Al-QuranAlKareem" pitchFamily="2" charset="-78"/>
            </a:endParaRPr>
          </a:p>
        </p:txBody>
      </p:sp>
    </p:spTree>
  </p:cSld>
  <p:clrMapOvr>
    <a:masterClrMapping/>
  </p:clrMapOvr>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صر نائب لرقم الشريحة 5"/>
          <p:cNvSpPr>
            <a:spLocks noGrp="1"/>
          </p:cNvSpPr>
          <p:nvPr>
            <p:ph type="sldNum" sz="quarter" idx="12"/>
          </p:nvPr>
        </p:nvSpPr>
        <p:spPr/>
        <p:txBody>
          <a:bodyPr/>
          <a:lstStyle/>
          <a:p>
            <a:pPr>
              <a:defRPr/>
            </a:pPr>
            <a:fld id="{2FE94F44-41B0-4961-BAE5-F63863DD96D9}" type="slidenum">
              <a:rPr lang="ar-SA"/>
              <a:pPr>
                <a:defRPr/>
              </a:pPr>
              <a:t>64</a:t>
            </a:fld>
            <a:endParaRPr lang="en-US"/>
          </a:p>
        </p:txBody>
      </p:sp>
      <p:sp>
        <p:nvSpPr>
          <p:cNvPr id="1589250" name="Rectangle 2"/>
          <p:cNvSpPr>
            <a:spLocks noGrp="1" noChangeArrowheads="1"/>
          </p:cNvSpPr>
          <p:nvPr>
            <p:ph type="body" idx="1"/>
          </p:nvPr>
        </p:nvSpPr>
        <p:spPr>
          <a:xfrm>
            <a:off x="818867" y="2333767"/>
            <a:ext cx="10358649" cy="3930555"/>
          </a:xfrm>
        </p:spPr>
        <p:txBody>
          <a:bodyPr>
            <a:noAutofit/>
          </a:bodyPr>
          <a:lstStyle/>
          <a:p>
            <a:pPr eaLnBrk="1" hangingPunct="1">
              <a:lnSpc>
                <a:spcPct val="80000"/>
              </a:lnSpc>
              <a:buFont typeface="Wingdings" pitchFamily="2" charset="2"/>
              <a:buNone/>
              <a:defRPr/>
            </a:pPr>
            <a:r>
              <a:rPr lang="ar-SA" sz="2000" b="1" dirty="0" smtClean="0">
                <a:solidFill>
                  <a:srgbClr val="0000FF"/>
                </a:solidFill>
                <a:effectLst>
                  <a:outerShdw blurRad="38100" dist="38100" dir="2700000" algn="tl">
                    <a:srgbClr val="000000"/>
                  </a:outerShdw>
                </a:effectLst>
              </a:rPr>
              <a:t>	صور من أهول </a:t>
            </a:r>
            <a:r>
              <a:rPr lang="ar-EG" sz="2000" b="1" dirty="0" smtClean="0">
                <a:solidFill>
                  <a:srgbClr val="0000FF"/>
                </a:solidFill>
                <a:effectLst>
                  <a:outerShdw blurRad="38100" dist="38100" dir="2700000" algn="tl">
                    <a:srgbClr val="000000"/>
                  </a:outerShdw>
                </a:effectLst>
              </a:rPr>
              <a:t>أهل النار</a:t>
            </a:r>
          </a:p>
          <a:p>
            <a:pPr algn="just" eaLnBrk="1" hangingPunct="1">
              <a:lnSpc>
                <a:spcPct val="80000"/>
              </a:lnSpc>
              <a:buFont typeface="Wingdings" pitchFamily="2" charset="2"/>
              <a:buNone/>
              <a:defRPr/>
            </a:pPr>
            <a:r>
              <a:rPr lang="ar-SA" sz="2000" b="1" dirty="0" smtClean="0">
                <a:solidFill>
                  <a:srgbClr val="FF3300"/>
                </a:solidFill>
                <a:effectLst>
                  <a:outerShdw blurRad="38100" dist="38100" dir="2700000" algn="tl">
                    <a:srgbClr val="000000"/>
                  </a:outerShdw>
                </a:effectLst>
                <a:latin typeface="Al-QuranAlKareem" pitchFamily="2" charset="-78"/>
              </a:rPr>
              <a:t>	 </a:t>
            </a:r>
            <a:r>
              <a:rPr lang="ar-SA" sz="2000" b="1" dirty="0" smtClean="0">
                <a:solidFill>
                  <a:srgbClr val="C00000"/>
                </a:solidFill>
                <a:effectLst/>
              </a:rPr>
              <a:t>هَلْ أَتَاكَ حَدِيثُ الْغَاشِيَةِ(1)وُجُوهٌ يَوْمَئِذٍ خَاشِعَةٌ(2)عَامِلَةٌ </a:t>
            </a:r>
            <a:r>
              <a:rPr lang="ar-SA" sz="2000" b="1" dirty="0" err="1" smtClean="0">
                <a:solidFill>
                  <a:srgbClr val="C00000"/>
                </a:solidFill>
                <a:effectLst/>
              </a:rPr>
              <a:t>نَاصِبَةٌ</a:t>
            </a:r>
            <a:r>
              <a:rPr lang="ar-SA" sz="2000" b="1" dirty="0" smtClean="0">
                <a:solidFill>
                  <a:srgbClr val="C00000"/>
                </a:solidFill>
                <a:effectLst/>
              </a:rPr>
              <a:t>(3)تَصْلَى نَارًا حَامِيَةً(4)تُسْقَى مِنْ عَيْنٍ آنِيَةٍ(5)لَيْسَ لَهُمْ طَعَامٌ إِلَّا مِنْ </a:t>
            </a:r>
            <a:r>
              <a:rPr lang="ar-SA" sz="2000" b="1" dirty="0" err="1" smtClean="0">
                <a:solidFill>
                  <a:srgbClr val="C00000"/>
                </a:solidFill>
                <a:effectLst/>
              </a:rPr>
              <a:t>ضَرِيعٍ</a:t>
            </a:r>
            <a:r>
              <a:rPr lang="ar-SA" sz="2000" b="1" dirty="0" smtClean="0">
                <a:solidFill>
                  <a:srgbClr val="C00000"/>
                </a:solidFill>
                <a:effectLst/>
              </a:rPr>
              <a:t>(6)لَا يُسْمِنُ وَلَا يُغْنِي مِنْ جُوعٍ(7)</a:t>
            </a:r>
            <a:endParaRPr lang="ar-EG" sz="2000" b="1" dirty="0" smtClean="0">
              <a:solidFill>
                <a:srgbClr val="C00000"/>
              </a:solidFill>
              <a:effectLst/>
            </a:endParaRPr>
          </a:p>
          <a:p>
            <a:pPr algn="just" eaLnBrk="1" hangingPunct="1">
              <a:lnSpc>
                <a:spcPct val="80000"/>
              </a:lnSpc>
              <a:buFont typeface="Wingdings" pitchFamily="2" charset="2"/>
              <a:buNone/>
              <a:defRPr/>
            </a:pPr>
            <a:r>
              <a:rPr lang="ar-SA" sz="2000" b="1" dirty="0" smtClean="0">
                <a:solidFill>
                  <a:srgbClr val="0000FF"/>
                </a:solidFill>
                <a:effectLst>
                  <a:outerShdw blurRad="38100" dist="38100" dir="2700000" algn="tl">
                    <a:srgbClr val="000000"/>
                  </a:outerShdw>
                </a:effectLst>
              </a:rPr>
              <a:t>	صور من نعيم</a:t>
            </a:r>
            <a:r>
              <a:rPr lang="ar-EG" sz="2000" b="1" dirty="0" smtClean="0">
                <a:solidFill>
                  <a:srgbClr val="0000FF"/>
                </a:solidFill>
                <a:effectLst>
                  <a:outerShdw blurRad="38100" dist="38100" dir="2700000" algn="tl">
                    <a:srgbClr val="000000"/>
                  </a:outerShdw>
                </a:effectLst>
              </a:rPr>
              <a:t> أهل الجنة</a:t>
            </a:r>
            <a:endParaRPr lang="ar-EG" sz="2000" b="1" dirty="0" smtClean="0">
              <a:solidFill>
                <a:srgbClr val="0000FF"/>
              </a:solidFill>
              <a:effectLst/>
            </a:endParaRPr>
          </a:p>
          <a:p>
            <a:pPr algn="just" eaLnBrk="1" hangingPunct="1">
              <a:lnSpc>
                <a:spcPct val="80000"/>
              </a:lnSpc>
              <a:buFont typeface="Wingdings" pitchFamily="2" charset="2"/>
              <a:buNone/>
              <a:defRPr/>
            </a:pPr>
            <a:r>
              <a:rPr lang="ar-SA" sz="2000" b="1" dirty="0" smtClean="0">
                <a:solidFill>
                  <a:srgbClr val="C00000"/>
                </a:solidFill>
                <a:effectLst/>
              </a:rPr>
              <a:t>	وُجُوهٌ يَوْمَئِذٍ نَاعِمَةٌ(8)لِسَعْيِهَا رَاضِيَةٌ(9)فِي جَنَّةٍ عَالِيَةٍ(10)لَا تَسْمَعُ فِيهَا </a:t>
            </a:r>
            <a:r>
              <a:rPr lang="ar-SA" sz="2000" b="1" dirty="0" err="1" smtClean="0">
                <a:solidFill>
                  <a:srgbClr val="C00000"/>
                </a:solidFill>
                <a:effectLst/>
              </a:rPr>
              <a:t>لَاغِيَةً</a:t>
            </a:r>
            <a:r>
              <a:rPr lang="ar-SA" sz="2000" b="1" dirty="0" smtClean="0">
                <a:solidFill>
                  <a:srgbClr val="C00000"/>
                </a:solidFill>
                <a:effectLst/>
              </a:rPr>
              <a:t>(11)فِيهَا عَيْنٌ جَارِيَةٌ(12)فِيهَا سُرُرٌ مَرْفُوعَةٌ(13)وَأَكْوَابٌ مَوْضُوعَةٌ(14) </a:t>
            </a:r>
            <a:r>
              <a:rPr lang="ar-SA" sz="2000" b="1" dirty="0" err="1" smtClean="0">
                <a:solidFill>
                  <a:srgbClr val="C00000"/>
                </a:solidFill>
                <a:effectLst/>
              </a:rPr>
              <a:t>وَنَمَارِقُ</a:t>
            </a:r>
            <a:r>
              <a:rPr lang="ar-SA" sz="2000" b="1" dirty="0" smtClean="0">
                <a:solidFill>
                  <a:srgbClr val="C00000"/>
                </a:solidFill>
                <a:effectLst/>
              </a:rPr>
              <a:t> مَصْفُوفَةٌ(15)</a:t>
            </a:r>
            <a:r>
              <a:rPr lang="ar-SA" sz="2000" b="1" dirty="0" err="1" smtClean="0">
                <a:solidFill>
                  <a:srgbClr val="C00000"/>
                </a:solidFill>
                <a:effectLst/>
              </a:rPr>
              <a:t>وَزَرَابِيُّ</a:t>
            </a:r>
            <a:r>
              <a:rPr lang="ar-SA" sz="2000" b="1" dirty="0" smtClean="0">
                <a:solidFill>
                  <a:srgbClr val="C00000"/>
                </a:solidFill>
                <a:effectLst/>
              </a:rPr>
              <a:t> مَبْثُوثَةٌ(16)</a:t>
            </a:r>
            <a:endParaRPr lang="ar-EG" sz="2000" b="1" dirty="0" smtClean="0">
              <a:solidFill>
                <a:srgbClr val="C00000"/>
              </a:solidFill>
              <a:effectLst/>
            </a:endParaRPr>
          </a:p>
          <a:p>
            <a:pPr algn="just" eaLnBrk="1" hangingPunct="1">
              <a:lnSpc>
                <a:spcPct val="80000"/>
              </a:lnSpc>
              <a:buFont typeface="Wingdings" pitchFamily="2" charset="2"/>
              <a:buNone/>
              <a:defRPr/>
            </a:pPr>
            <a:r>
              <a:rPr lang="ar-SA" sz="2000" b="1" dirty="0" smtClean="0">
                <a:solidFill>
                  <a:srgbClr val="C00000"/>
                </a:solidFill>
                <a:effectLst>
                  <a:outerShdw blurRad="38100" dist="38100" dir="2700000" algn="tl">
                    <a:srgbClr val="000000"/>
                  </a:outerShdw>
                </a:effectLst>
              </a:rPr>
              <a:t>	</a:t>
            </a:r>
            <a:r>
              <a:rPr lang="ar-SA" sz="2000" b="1" dirty="0" smtClean="0">
                <a:solidFill>
                  <a:srgbClr val="0000FF"/>
                </a:solidFill>
                <a:effectLst>
                  <a:outerShdw blurRad="38100" dist="38100" dir="2700000" algn="tl">
                    <a:srgbClr val="000000"/>
                  </a:outerShdw>
                </a:effectLst>
              </a:rPr>
              <a:t>الاعتبار بخلق الله</a:t>
            </a:r>
            <a:endParaRPr lang="ar-EG" sz="2000" b="1" dirty="0" smtClean="0">
              <a:solidFill>
                <a:srgbClr val="0000FF"/>
              </a:solidFill>
              <a:effectLst/>
            </a:endParaRPr>
          </a:p>
          <a:p>
            <a:pPr algn="just" eaLnBrk="1" hangingPunct="1">
              <a:lnSpc>
                <a:spcPct val="80000"/>
              </a:lnSpc>
              <a:buFont typeface="Wingdings" pitchFamily="2" charset="2"/>
              <a:buNone/>
              <a:defRPr/>
            </a:pPr>
            <a:r>
              <a:rPr lang="ar-SA" sz="2000" b="1" dirty="0" smtClean="0">
                <a:solidFill>
                  <a:srgbClr val="C00000"/>
                </a:solidFill>
                <a:effectLst/>
              </a:rPr>
              <a:t>	أَفَلَا يَنْظُرُونَ إِلَى الْإِبِلِ كَيْفَ خُلِقَتْ(17)وَإِلَى السَّمَاءِ كَيْفَ رُفِعَتْ(18)وَإِلَى الْجِبَالِ كَيْفَ نُصِبَتْ(19)وَإِلَى الْأَرْضِ كَيْفَ سُطِحَتْ(20)</a:t>
            </a:r>
            <a:r>
              <a:rPr lang="ar-EG" sz="2000" b="1" dirty="0" smtClean="0">
                <a:solidFill>
                  <a:srgbClr val="C00000"/>
                </a:solidFill>
                <a:effectLst/>
              </a:rPr>
              <a:t> </a:t>
            </a:r>
          </a:p>
          <a:p>
            <a:pPr algn="just" eaLnBrk="1" hangingPunct="1">
              <a:lnSpc>
                <a:spcPct val="80000"/>
              </a:lnSpc>
              <a:buFont typeface="Wingdings" pitchFamily="2" charset="2"/>
              <a:buNone/>
              <a:defRPr/>
            </a:pPr>
            <a:r>
              <a:rPr lang="ar-SA" sz="2000" b="1" dirty="0" smtClean="0">
                <a:solidFill>
                  <a:srgbClr val="0000FF"/>
                </a:solidFill>
                <a:effectLst>
                  <a:outerShdw blurRad="38100" dist="38100" dir="2700000" algn="tl">
                    <a:srgbClr val="000000"/>
                  </a:outerShdw>
                </a:effectLst>
              </a:rPr>
              <a:t>	</a:t>
            </a:r>
            <a:r>
              <a:rPr lang="ar-EG" sz="2000" b="1" dirty="0" smtClean="0">
                <a:solidFill>
                  <a:srgbClr val="0000FF"/>
                </a:solidFill>
                <a:effectLst>
                  <a:outerShdw blurRad="38100" dist="38100" dir="2700000" algn="tl">
                    <a:srgbClr val="000000"/>
                  </a:outerShdw>
                </a:effectLst>
              </a:rPr>
              <a:t>الحث على التذكرة</a:t>
            </a:r>
            <a:endParaRPr lang="ar-SA" sz="2000" b="1" dirty="0" smtClean="0">
              <a:solidFill>
                <a:srgbClr val="0000FF"/>
              </a:solidFill>
              <a:effectLst>
                <a:outerShdw blurRad="38100" dist="38100" dir="2700000" algn="tl">
                  <a:srgbClr val="000000"/>
                </a:outerShdw>
              </a:effectLst>
            </a:endParaRPr>
          </a:p>
          <a:p>
            <a:pPr algn="just" eaLnBrk="1" hangingPunct="1">
              <a:lnSpc>
                <a:spcPct val="80000"/>
              </a:lnSpc>
              <a:buFont typeface="Wingdings" pitchFamily="2" charset="2"/>
              <a:buNone/>
              <a:defRPr/>
            </a:pPr>
            <a:r>
              <a:rPr lang="ar-SA" sz="2000" b="1" dirty="0" smtClean="0">
                <a:effectLst/>
              </a:rPr>
              <a:t>	</a:t>
            </a:r>
            <a:r>
              <a:rPr lang="ar-SA" sz="2000" b="1" dirty="0" smtClean="0">
                <a:solidFill>
                  <a:srgbClr val="C00000"/>
                </a:solidFill>
                <a:effectLst/>
              </a:rPr>
              <a:t>َفذَكِّرْ إِنَّمَا أَنْتَ مُذَكِّرٌ(21)لَسْتَ عَلَيْهِمْ بِمُسَيْطِرٍ(22)إِلَّا مَنْ تَوَلَّى وَكَفَرَ(23) فَيُعَذِّبُهُ اللَّهُ الْعَذَابَ الْأَكْبَرَ(24)إِنَّ إِلَيْنَا إِيَابَهُمْ(25)ثُمَّ إِنَّ عَلَيْنَا حِسَابَهُمْ(26)</a:t>
            </a:r>
          </a:p>
        </p:txBody>
      </p:sp>
      <p:sp>
        <p:nvSpPr>
          <p:cNvPr id="5" name="مستطيل 4"/>
          <p:cNvSpPr/>
          <p:nvPr/>
        </p:nvSpPr>
        <p:spPr>
          <a:xfrm>
            <a:off x="2756848" y="1197574"/>
            <a:ext cx="5684841" cy="535531"/>
          </a:xfrm>
          <a:prstGeom prst="rect">
            <a:avLst/>
          </a:prstGeom>
        </p:spPr>
        <p:txBody>
          <a:bodyPr wrap="square">
            <a:spAutoFit/>
          </a:bodyPr>
          <a:lstStyle/>
          <a:p>
            <a:pPr algn="ctr">
              <a:lnSpc>
                <a:spcPct val="80000"/>
              </a:lnSpc>
              <a:defRPr/>
            </a:pPr>
            <a:r>
              <a:rPr lang="ar-EG" altLang="en-US" sz="3600" b="1" dirty="0" smtClean="0">
                <a:solidFill>
                  <a:srgbClr val="FFFF00"/>
                </a:solidFill>
                <a:effectLst>
                  <a:outerShdw blurRad="38100" dist="38100" dir="2700000" algn="tl">
                    <a:srgbClr val="000000"/>
                  </a:outerShdw>
                </a:effectLst>
              </a:rPr>
              <a:t>الوحدة الموضوعية</a:t>
            </a:r>
            <a:r>
              <a:rPr lang="ar-SA" altLang="en-US" sz="3600" b="1" dirty="0" smtClean="0">
                <a:solidFill>
                  <a:srgbClr val="FFFF00"/>
                </a:solidFill>
                <a:effectLst>
                  <a:outerShdw blurRad="38100" dist="38100" dir="2700000" algn="tl">
                    <a:srgbClr val="000000"/>
                  </a:outerShdw>
                </a:effectLst>
              </a:rPr>
              <a:t> للسورة(4)</a:t>
            </a:r>
            <a:endParaRPr lang="ar-EG" altLang="en-US" sz="3600" b="1" dirty="0" smtClean="0">
              <a:solidFill>
                <a:srgbClr val="FFFF00"/>
              </a:solidFill>
              <a:effectLst>
                <a:outerShdw blurRad="38100" dist="38100" dir="2700000" algn="tl">
                  <a:srgbClr val="000000"/>
                </a:outerShdw>
              </a:effectLst>
            </a:endParaRPr>
          </a:p>
        </p:txBody>
      </p:sp>
    </p:spTree>
  </p:cSld>
  <p:clrMapOvr>
    <a:masterClrMapping/>
  </p:clrMapOvr>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رقم الشريحة 5"/>
          <p:cNvSpPr>
            <a:spLocks noGrp="1"/>
          </p:cNvSpPr>
          <p:nvPr>
            <p:ph type="sldNum" sz="quarter" idx="12"/>
          </p:nvPr>
        </p:nvSpPr>
        <p:spPr/>
        <p:txBody>
          <a:bodyPr/>
          <a:lstStyle/>
          <a:p>
            <a:pPr>
              <a:defRPr/>
            </a:pPr>
            <a:fld id="{5D482E0A-AE4C-4FFE-AD6A-978C00C758FE}" type="slidenum">
              <a:rPr lang="ar-SA"/>
              <a:pPr>
                <a:defRPr/>
              </a:pPr>
              <a:t>65</a:t>
            </a:fld>
            <a:endParaRPr lang="en-US"/>
          </a:p>
        </p:txBody>
      </p:sp>
      <p:sp>
        <p:nvSpPr>
          <p:cNvPr id="1591298" name="Rectangle 2"/>
          <p:cNvSpPr>
            <a:spLocks noGrp="1" noChangeArrowheads="1"/>
          </p:cNvSpPr>
          <p:nvPr>
            <p:ph type="title"/>
          </p:nvPr>
        </p:nvSpPr>
        <p:spPr>
          <a:xfrm>
            <a:off x="609601" y="277813"/>
            <a:ext cx="10792884" cy="3662362"/>
          </a:xfrm>
        </p:spPr>
        <p:txBody>
          <a:bodyPr/>
          <a:lstStyle/>
          <a:p>
            <a:pPr eaLnBrk="1" hangingPunct="1">
              <a:defRPr/>
            </a:pPr>
            <a:r>
              <a:rPr lang="ar-SA" dirty="0" smtClean="0">
                <a:solidFill>
                  <a:srgbClr val="6600CC"/>
                </a:solidFill>
              </a:rPr>
              <a:t/>
            </a:r>
            <a:br>
              <a:rPr lang="ar-SA" dirty="0" smtClean="0">
                <a:solidFill>
                  <a:srgbClr val="6600CC"/>
                </a:solidFill>
              </a:rPr>
            </a:br>
            <a:r>
              <a:rPr lang="ar-SA" dirty="0" smtClean="0">
                <a:solidFill>
                  <a:srgbClr val="6600CC"/>
                </a:solidFill>
              </a:rPr>
              <a:t/>
            </a:r>
            <a:br>
              <a:rPr lang="ar-SA" dirty="0" smtClean="0">
                <a:solidFill>
                  <a:srgbClr val="6600CC"/>
                </a:solidFill>
              </a:rPr>
            </a:br>
            <a:endParaRPr lang="en-US" dirty="0" smtClean="0">
              <a:solidFill>
                <a:srgbClr val="0000FF"/>
              </a:solidFill>
              <a:cs typeface="+mn-cs"/>
            </a:endParaRPr>
          </a:p>
        </p:txBody>
      </p:sp>
      <p:sp>
        <p:nvSpPr>
          <p:cNvPr id="6" name="Oval 3" descr="قطيرات ماء"/>
          <p:cNvSpPr txBox="1">
            <a:spLocks noChangeArrowheads="1"/>
          </p:cNvSpPr>
          <p:nvPr/>
        </p:nvSpPr>
        <p:spPr bwMode="auto">
          <a:xfrm>
            <a:off x="1190389" y="2292849"/>
            <a:ext cx="9639300" cy="4283075"/>
          </a:xfrm>
          <a:prstGeom prst="ellipse">
            <a:avLst/>
          </a:prstGeom>
          <a:blipFill dpi="0" rotWithShape="1">
            <a:blip r:embed="rId2">
              <a:alphaModFix amt="63000"/>
            </a:blip>
            <a:srcRect/>
            <a:tile tx="0" ty="0" sx="100000" sy="100000" flip="none" algn="tl"/>
          </a:blipFill>
          <a:ln w="38100">
            <a:solidFill>
              <a:srgbClr val="FF00FF"/>
            </a:solidFill>
            <a:round/>
            <a:headEnd/>
            <a:tailEnd/>
          </a:ln>
          <a:effectLst/>
        </p:spPr>
        <p:txBody>
          <a:bodyPr anchor="ctr"/>
          <a:lstStyle/>
          <a:p>
            <a:pPr algn="ctr">
              <a:defRPr/>
            </a:pPr>
            <a:r>
              <a:rPr lang="ar-SA" sz="4400" b="1" dirty="0" smtClean="0">
                <a:solidFill>
                  <a:srgbClr val="0000FF"/>
                </a:solidFill>
                <a:cs typeface="+mn-cs"/>
              </a:rPr>
              <a:t>ما </a:t>
            </a:r>
            <a:r>
              <a:rPr lang="ar-SA" sz="4400" b="1" dirty="0">
                <a:solidFill>
                  <a:srgbClr val="0000FF"/>
                </a:solidFill>
                <a:cs typeface="+mn-cs"/>
              </a:rPr>
              <a:t>ثمرات معرفة الوحدة الموضوعية </a:t>
            </a:r>
            <a:endParaRPr lang="en-US" sz="4400" b="1" dirty="0" smtClean="0">
              <a:solidFill>
                <a:srgbClr val="0000FF"/>
              </a:solidFill>
            </a:endParaRPr>
          </a:p>
        </p:txBody>
      </p:sp>
      <p:sp>
        <p:nvSpPr>
          <p:cNvPr id="7" name="مستطيل 6"/>
          <p:cNvSpPr/>
          <p:nvPr/>
        </p:nvSpPr>
        <p:spPr>
          <a:xfrm>
            <a:off x="2156346" y="1132764"/>
            <a:ext cx="6619164" cy="486287"/>
          </a:xfrm>
          <a:prstGeom prst="rect">
            <a:avLst/>
          </a:prstGeom>
        </p:spPr>
        <p:txBody>
          <a:bodyPr wrap="square">
            <a:spAutoFit/>
          </a:bodyPr>
          <a:lstStyle/>
          <a:p>
            <a:pPr algn="ctr">
              <a:lnSpc>
                <a:spcPct val="80000"/>
              </a:lnSpc>
              <a:defRPr/>
            </a:pPr>
            <a:r>
              <a:rPr lang="ar-SA" sz="3200" b="1" dirty="0" smtClean="0">
                <a:solidFill>
                  <a:srgbClr val="FFFF00"/>
                </a:solidFill>
              </a:rPr>
              <a:t>نشاط (5)</a:t>
            </a:r>
          </a:p>
        </p:txBody>
      </p:sp>
    </p:spTree>
  </p:cSld>
  <p:clrMapOvr>
    <a:masterClrMapping/>
  </p:clrMapOvr>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رقم الشريحة 5"/>
          <p:cNvSpPr>
            <a:spLocks noGrp="1"/>
          </p:cNvSpPr>
          <p:nvPr>
            <p:ph type="sldNum" sz="quarter" idx="12"/>
          </p:nvPr>
        </p:nvSpPr>
        <p:spPr/>
        <p:txBody>
          <a:bodyPr/>
          <a:lstStyle/>
          <a:p>
            <a:pPr>
              <a:defRPr/>
            </a:pPr>
            <a:fld id="{466039B1-BA45-4362-BC4D-886E63F0BB92}" type="slidenum">
              <a:rPr lang="ar-SA"/>
              <a:pPr>
                <a:defRPr/>
              </a:pPr>
              <a:t>66</a:t>
            </a:fld>
            <a:endParaRPr lang="en-US"/>
          </a:p>
        </p:txBody>
      </p:sp>
      <p:sp>
        <p:nvSpPr>
          <p:cNvPr id="1591298" name="Rectangle 2"/>
          <p:cNvSpPr>
            <a:spLocks noGrp="1" noChangeArrowheads="1"/>
          </p:cNvSpPr>
          <p:nvPr>
            <p:ph type="title"/>
          </p:nvPr>
        </p:nvSpPr>
        <p:spPr/>
        <p:txBody>
          <a:bodyPr/>
          <a:lstStyle/>
          <a:p>
            <a:pPr algn="ctr" eaLnBrk="1" hangingPunct="1">
              <a:defRPr/>
            </a:pPr>
            <a:r>
              <a:rPr lang="ar-SA" b="1" dirty="0" smtClean="0">
                <a:solidFill>
                  <a:srgbClr val="FFFF00"/>
                </a:solidFill>
                <a:cs typeface="+mn-cs"/>
              </a:rPr>
              <a:t>ثمرات الوحدة الموضوعية (5)</a:t>
            </a:r>
            <a:endParaRPr lang="en-US" b="1" dirty="0" smtClean="0">
              <a:solidFill>
                <a:srgbClr val="FFFF00"/>
              </a:solidFill>
              <a:cs typeface="+mn-cs"/>
            </a:endParaRPr>
          </a:p>
        </p:txBody>
      </p:sp>
      <p:sp>
        <p:nvSpPr>
          <p:cNvPr id="1591299" name="Rectangle 3"/>
          <p:cNvSpPr>
            <a:spLocks noGrp="1" noChangeArrowheads="1"/>
          </p:cNvSpPr>
          <p:nvPr>
            <p:ph type="body" idx="1"/>
          </p:nvPr>
        </p:nvSpPr>
        <p:spPr>
          <a:xfrm>
            <a:off x="302685" y="2142698"/>
            <a:ext cx="10219739" cy="4107977"/>
          </a:xfrm>
        </p:spPr>
        <p:txBody>
          <a:bodyPr>
            <a:normAutofit/>
          </a:bodyPr>
          <a:lstStyle/>
          <a:p>
            <a:pPr algn="ctr" eaLnBrk="1" hangingPunct="1">
              <a:lnSpc>
                <a:spcPct val="80000"/>
              </a:lnSpc>
              <a:defRPr/>
            </a:pPr>
            <a:endParaRPr lang="ar-SA" sz="700" dirty="0" smtClean="0">
              <a:solidFill>
                <a:srgbClr val="FF0000"/>
              </a:solidFill>
              <a:effectLst>
                <a:outerShdw blurRad="38100" dist="38100" dir="2700000" algn="tl">
                  <a:srgbClr val="000000"/>
                </a:outerShdw>
              </a:effectLst>
              <a:cs typeface="+mj-cs"/>
            </a:endParaRPr>
          </a:p>
          <a:p>
            <a:pPr eaLnBrk="1" hangingPunct="1">
              <a:lnSpc>
                <a:spcPct val="80000"/>
              </a:lnSpc>
              <a:defRPr/>
            </a:pPr>
            <a:endParaRPr lang="ar-SA" sz="3200" dirty="0" smtClean="0">
              <a:solidFill>
                <a:srgbClr val="C00000"/>
              </a:solidFill>
              <a:effectLst>
                <a:outerShdw blurRad="38100" dist="38100" dir="2700000" algn="tl">
                  <a:srgbClr val="000000"/>
                </a:outerShdw>
              </a:effectLst>
              <a:cs typeface="+mj-cs"/>
            </a:endParaRPr>
          </a:p>
          <a:p>
            <a:pPr>
              <a:lnSpc>
                <a:spcPct val="80000"/>
              </a:lnSpc>
              <a:defRPr/>
            </a:pPr>
            <a:r>
              <a:rPr lang="ar-SA" sz="3200" dirty="0" smtClean="0">
                <a:solidFill>
                  <a:srgbClr val="9900FF"/>
                </a:solidFill>
                <a:effectLst>
                  <a:outerShdw blurRad="38100" dist="38100" dir="2700000" algn="tl">
                    <a:srgbClr val="000000"/>
                  </a:outerShdw>
                </a:effectLst>
                <a:cs typeface="+mj-cs"/>
              </a:rPr>
              <a:t>تنمية </a:t>
            </a:r>
            <a:r>
              <a:rPr lang="ar-SA" sz="3200" dirty="0" smtClean="0">
                <a:solidFill>
                  <a:srgbClr val="9900FF"/>
                </a:solidFill>
                <a:effectLst>
                  <a:outerShdw blurRad="38100" dist="38100" dir="2700000" algn="tl">
                    <a:srgbClr val="000000"/>
                  </a:outerShdw>
                </a:effectLst>
              </a:rPr>
              <a:t>مهارة </a:t>
            </a:r>
            <a:r>
              <a:rPr lang="ar-SA" sz="3200" dirty="0" smtClean="0">
                <a:solidFill>
                  <a:schemeClr val="accent3">
                    <a:lumMod val="50000"/>
                  </a:schemeClr>
                </a:solidFill>
                <a:effectLst>
                  <a:outerShdw blurRad="38100" dist="38100" dir="2700000" algn="tl">
                    <a:srgbClr val="000000"/>
                  </a:outerShdw>
                </a:effectLst>
                <a:cs typeface="+mj-cs"/>
              </a:rPr>
              <a:t>التدبر</a:t>
            </a:r>
          </a:p>
          <a:p>
            <a:pPr eaLnBrk="1" hangingPunct="1">
              <a:lnSpc>
                <a:spcPct val="80000"/>
              </a:lnSpc>
              <a:defRPr/>
            </a:pPr>
            <a:r>
              <a:rPr lang="ar-SA" sz="3200" dirty="0" smtClean="0">
                <a:solidFill>
                  <a:srgbClr val="9900FF"/>
                </a:solidFill>
                <a:effectLst>
                  <a:outerShdw blurRad="38100" dist="38100" dir="2700000" algn="tl">
                    <a:srgbClr val="000000"/>
                  </a:outerShdw>
                </a:effectLst>
                <a:cs typeface="+mj-cs"/>
              </a:rPr>
              <a:t>معرفة </a:t>
            </a:r>
            <a:r>
              <a:rPr lang="ar-SA" sz="3200" dirty="0" smtClean="0">
                <a:solidFill>
                  <a:schemeClr val="accent3">
                    <a:lumMod val="50000"/>
                  </a:schemeClr>
                </a:solidFill>
                <a:effectLst>
                  <a:outerShdw blurRad="38100" dist="38100" dir="2700000" algn="tl">
                    <a:srgbClr val="000000"/>
                  </a:outerShdw>
                </a:effectLst>
                <a:cs typeface="+mj-cs"/>
              </a:rPr>
              <a:t>مقاصد</a:t>
            </a:r>
            <a:r>
              <a:rPr lang="ar-SA" sz="3200" dirty="0" smtClean="0">
                <a:solidFill>
                  <a:srgbClr val="9900FF"/>
                </a:solidFill>
                <a:effectLst>
                  <a:outerShdw blurRad="38100" dist="38100" dir="2700000" algn="tl">
                    <a:srgbClr val="000000"/>
                  </a:outerShdw>
                </a:effectLst>
                <a:cs typeface="+mj-cs"/>
              </a:rPr>
              <a:t> الآيات </a:t>
            </a:r>
          </a:p>
          <a:p>
            <a:pPr eaLnBrk="1" hangingPunct="1">
              <a:lnSpc>
                <a:spcPct val="80000"/>
              </a:lnSpc>
              <a:defRPr/>
            </a:pPr>
            <a:r>
              <a:rPr lang="ar-SA" sz="3200" dirty="0" smtClean="0">
                <a:solidFill>
                  <a:srgbClr val="9900FF"/>
                </a:solidFill>
                <a:effectLst>
                  <a:outerShdw blurRad="38100" dist="38100" dir="2700000" algn="tl">
                    <a:srgbClr val="000000"/>
                  </a:outerShdw>
                </a:effectLst>
                <a:cs typeface="+mj-cs"/>
              </a:rPr>
              <a:t>تنمية مهارة </a:t>
            </a:r>
            <a:r>
              <a:rPr lang="ar-SA" sz="3200" dirty="0" smtClean="0">
                <a:solidFill>
                  <a:schemeClr val="accent3">
                    <a:lumMod val="50000"/>
                  </a:schemeClr>
                </a:solidFill>
                <a:effectLst>
                  <a:outerShdw blurRad="38100" dist="38100" dir="2700000" algn="tl">
                    <a:srgbClr val="000000"/>
                  </a:outerShdw>
                </a:effectLst>
                <a:cs typeface="+mj-cs"/>
              </a:rPr>
              <a:t>الاستـدلال </a:t>
            </a:r>
          </a:p>
          <a:p>
            <a:pPr eaLnBrk="1" hangingPunct="1">
              <a:lnSpc>
                <a:spcPct val="80000"/>
              </a:lnSpc>
              <a:defRPr/>
            </a:pPr>
            <a:r>
              <a:rPr lang="ar-SA" sz="3200" dirty="0" smtClean="0">
                <a:solidFill>
                  <a:srgbClr val="9900FF"/>
                </a:solidFill>
                <a:effectLst>
                  <a:outerShdw blurRad="38100" dist="38100" dir="2700000" algn="tl">
                    <a:srgbClr val="000000"/>
                  </a:outerShdw>
                </a:effectLst>
                <a:cs typeface="+mj-cs"/>
              </a:rPr>
              <a:t>تنمية مهارة </a:t>
            </a:r>
            <a:r>
              <a:rPr lang="ar-SA" sz="3200" dirty="0" smtClean="0">
                <a:solidFill>
                  <a:schemeClr val="accent3">
                    <a:lumMod val="50000"/>
                  </a:schemeClr>
                </a:solidFill>
                <a:effectLst>
                  <a:outerShdw blurRad="38100" dist="38100" dir="2700000" algn="tl">
                    <a:srgbClr val="000000"/>
                  </a:outerShdw>
                </a:effectLst>
                <a:cs typeface="+mj-cs"/>
              </a:rPr>
              <a:t>الاستنب</a:t>
            </a:r>
            <a:r>
              <a:rPr lang="ar-SA" sz="3200" dirty="0" smtClean="0">
                <a:solidFill>
                  <a:schemeClr val="accent3">
                    <a:lumMod val="50000"/>
                  </a:schemeClr>
                </a:solidFill>
                <a:effectLst>
                  <a:outerShdw blurRad="38100" dist="38100" dir="2700000" algn="tl">
                    <a:srgbClr val="000000"/>
                  </a:outerShdw>
                </a:effectLst>
              </a:rPr>
              <a:t>ـــ</a:t>
            </a:r>
            <a:r>
              <a:rPr lang="ar-SA" sz="3200" dirty="0" smtClean="0">
                <a:solidFill>
                  <a:schemeClr val="accent3">
                    <a:lumMod val="50000"/>
                  </a:schemeClr>
                </a:solidFill>
                <a:effectLst>
                  <a:outerShdw blurRad="38100" dist="38100" dir="2700000" algn="tl">
                    <a:srgbClr val="000000"/>
                  </a:outerShdw>
                </a:effectLst>
                <a:cs typeface="+mj-cs"/>
              </a:rPr>
              <a:t>اط </a:t>
            </a:r>
          </a:p>
          <a:p>
            <a:pPr eaLnBrk="1" hangingPunct="1">
              <a:lnSpc>
                <a:spcPct val="80000"/>
              </a:lnSpc>
              <a:defRPr/>
            </a:pPr>
            <a:r>
              <a:rPr lang="ar-SA" sz="3200" dirty="0" smtClean="0">
                <a:solidFill>
                  <a:srgbClr val="9900FF"/>
                </a:solidFill>
                <a:effectLst>
                  <a:outerShdw blurRad="38100" dist="38100" dir="2700000" algn="tl">
                    <a:srgbClr val="000000"/>
                  </a:outerShdw>
                </a:effectLst>
                <a:cs typeface="+mj-cs"/>
              </a:rPr>
              <a:t>تنمية مهارة الوقف </a:t>
            </a:r>
            <a:r>
              <a:rPr lang="ar-SA" sz="3200" dirty="0" smtClean="0">
                <a:solidFill>
                  <a:schemeClr val="accent3">
                    <a:lumMod val="50000"/>
                  </a:schemeClr>
                </a:solidFill>
                <a:effectLst>
                  <a:outerShdw blurRad="38100" dist="38100" dir="2700000" algn="tl">
                    <a:srgbClr val="000000"/>
                  </a:outerShdw>
                </a:effectLst>
                <a:cs typeface="+mj-cs"/>
              </a:rPr>
              <a:t>الت</a:t>
            </a:r>
            <a:r>
              <a:rPr lang="ar-SA" sz="3200" dirty="0" smtClean="0">
                <a:solidFill>
                  <a:schemeClr val="accent3">
                    <a:lumMod val="50000"/>
                  </a:schemeClr>
                </a:solidFill>
                <a:effectLst>
                  <a:outerShdw blurRad="38100" dist="38100" dir="2700000" algn="tl">
                    <a:srgbClr val="000000"/>
                  </a:outerShdw>
                </a:effectLst>
              </a:rPr>
              <a:t>ــ</a:t>
            </a:r>
            <a:r>
              <a:rPr lang="ar-SA" sz="3200" dirty="0" smtClean="0">
                <a:solidFill>
                  <a:schemeClr val="accent3">
                    <a:lumMod val="50000"/>
                  </a:schemeClr>
                </a:solidFill>
                <a:effectLst>
                  <a:outerShdw blurRad="38100" dist="38100" dir="2700000" algn="tl">
                    <a:srgbClr val="000000"/>
                  </a:outerShdw>
                </a:effectLst>
                <a:cs typeface="+mj-cs"/>
              </a:rPr>
              <a:t>ام</a:t>
            </a:r>
          </a:p>
          <a:p>
            <a:pPr eaLnBrk="1" hangingPunct="1">
              <a:lnSpc>
                <a:spcPct val="80000"/>
              </a:lnSpc>
              <a:defRPr/>
            </a:pPr>
            <a:r>
              <a:rPr lang="ar-SA" sz="3200" dirty="0" smtClean="0">
                <a:solidFill>
                  <a:srgbClr val="9900FF"/>
                </a:solidFill>
                <a:effectLst>
                  <a:outerShdw blurRad="38100" dist="38100" dir="2700000" algn="tl">
                    <a:srgbClr val="000000"/>
                  </a:outerShdw>
                </a:effectLst>
                <a:cs typeface="+mj-cs"/>
              </a:rPr>
              <a:t>تيسير </a:t>
            </a:r>
            <a:r>
              <a:rPr lang="ar-SA" sz="3200" dirty="0" smtClean="0">
                <a:solidFill>
                  <a:schemeClr val="accent3">
                    <a:lumMod val="50000"/>
                  </a:schemeClr>
                </a:solidFill>
                <a:effectLst>
                  <a:outerShdw blurRad="38100" dist="38100" dir="2700000" algn="tl">
                    <a:srgbClr val="000000"/>
                  </a:outerShdw>
                </a:effectLst>
                <a:cs typeface="+mj-cs"/>
              </a:rPr>
              <a:t>حفظ</a:t>
            </a:r>
            <a:r>
              <a:rPr lang="ar-SA" sz="3200" dirty="0" smtClean="0">
                <a:solidFill>
                  <a:srgbClr val="9900FF"/>
                </a:solidFill>
                <a:effectLst>
                  <a:outerShdw blurRad="38100" dist="38100" dir="2700000" algn="tl">
                    <a:srgbClr val="000000"/>
                  </a:outerShdw>
                </a:effectLst>
                <a:cs typeface="+mj-cs"/>
              </a:rPr>
              <a:t> القرآن الكري</a:t>
            </a:r>
            <a:r>
              <a:rPr lang="ar-SA" sz="3200" dirty="0" smtClean="0">
                <a:solidFill>
                  <a:srgbClr val="9900FF"/>
                </a:solidFill>
                <a:effectLst>
                  <a:outerShdw blurRad="38100" dist="38100" dir="2700000" algn="tl">
                    <a:srgbClr val="000000"/>
                  </a:outerShdw>
                </a:effectLst>
              </a:rPr>
              <a:t>ــ</a:t>
            </a:r>
            <a:r>
              <a:rPr lang="ar-SA" sz="3200" dirty="0" smtClean="0">
                <a:solidFill>
                  <a:srgbClr val="9900FF"/>
                </a:solidFill>
                <a:effectLst>
                  <a:outerShdw blurRad="38100" dist="38100" dir="2700000" algn="tl">
                    <a:srgbClr val="000000"/>
                  </a:outerShdw>
                </a:effectLst>
                <a:cs typeface="+mj-cs"/>
              </a:rPr>
              <a:t>م </a:t>
            </a:r>
          </a:p>
        </p:txBody>
      </p:sp>
    </p:spTree>
  </p:cSld>
  <p:clrMapOvr>
    <a:masterClrMapping/>
  </p:clrMapOvr>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رقم الشريحة 5"/>
          <p:cNvSpPr>
            <a:spLocks noGrp="1"/>
          </p:cNvSpPr>
          <p:nvPr>
            <p:ph type="sldNum" sz="quarter" idx="12"/>
          </p:nvPr>
        </p:nvSpPr>
        <p:spPr/>
        <p:txBody>
          <a:bodyPr/>
          <a:lstStyle/>
          <a:p>
            <a:pPr>
              <a:defRPr/>
            </a:pPr>
            <a:fld id="{5D482E0A-AE4C-4FFE-AD6A-978C00C758FE}" type="slidenum">
              <a:rPr lang="ar-SA"/>
              <a:pPr>
                <a:defRPr/>
              </a:pPr>
              <a:t>67</a:t>
            </a:fld>
            <a:endParaRPr lang="en-US"/>
          </a:p>
        </p:txBody>
      </p:sp>
      <p:sp>
        <p:nvSpPr>
          <p:cNvPr id="1591298" name="Rectangle 2"/>
          <p:cNvSpPr>
            <a:spLocks noGrp="1" noChangeArrowheads="1"/>
          </p:cNvSpPr>
          <p:nvPr>
            <p:ph type="title"/>
          </p:nvPr>
        </p:nvSpPr>
        <p:spPr>
          <a:xfrm>
            <a:off x="609601" y="277813"/>
            <a:ext cx="10792884" cy="3662362"/>
          </a:xfrm>
        </p:spPr>
        <p:txBody>
          <a:bodyPr/>
          <a:lstStyle/>
          <a:p>
            <a:pPr eaLnBrk="1" hangingPunct="1">
              <a:defRPr/>
            </a:pPr>
            <a:r>
              <a:rPr lang="ar-SA" dirty="0" smtClean="0">
                <a:solidFill>
                  <a:srgbClr val="6600CC"/>
                </a:solidFill>
              </a:rPr>
              <a:t/>
            </a:r>
            <a:br>
              <a:rPr lang="ar-SA" dirty="0" smtClean="0">
                <a:solidFill>
                  <a:srgbClr val="6600CC"/>
                </a:solidFill>
              </a:rPr>
            </a:br>
            <a:r>
              <a:rPr lang="ar-SA" dirty="0" smtClean="0">
                <a:solidFill>
                  <a:srgbClr val="6600CC"/>
                </a:solidFill>
              </a:rPr>
              <a:t/>
            </a:r>
            <a:br>
              <a:rPr lang="ar-SA" dirty="0" smtClean="0">
                <a:solidFill>
                  <a:srgbClr val="6600CC"/>
                </a:solidFill>
              </a:rPr>
            </a:br>
            <a:endParaRPr lang="en-US" dirty="0" smtClean="0">
              <a:solidFill>
                <a:srgbClr val="0000FF"/>
              </a:solidFill>
              <a:cs typeface="+mn-cs"/>
            </a:endParaRPr>
          </a:p>
        </p:txBody>
      </p:sp>
      <p:sp>
        <p:nvSpPr>
          <p:cNvPr id="6" name="Oval 3" descr="قطيرات ماء"/>
          <p:cNvSpPr txBox="1">
            <a:spLocks noChangeArrowheads="1"/>
          </p:cNvSpPr>
          <p:nvPr/>
        </p:nvSpPr>
        <p:spPr bwMode="auto">
          <a:xfrm>
            <a:off x="1190389" y="2292849"/>
            <a:ext cx="9639300" cy="4283075"/>
          </a:xfrm>
          <a:prstGeom prst="ellipse">
            <a:avLst/>
          </a:prstGeom>
          <a:blipFill dpi="0" rotWithShape="1">
            <a:blip r:embed="rId2">
              <a:alphaModFix amt="63000"/>
            </a:blip>
            <a:srcRect/>
            <a:tile tx="0" ty="0" sx="100000" sy="100000" flip="none" algn="tl"/>
          </a:blipFill>
          <a:ln w="38100">
            <a:solidFill>
              <a:srgbClr val="FF00FF"/>
            </a:solidFill>
            <a:round/>
            <a:headEnd/>
            <a:tailEnd/>
          </a:ln>
          <a:effectLst/>
        </p:spPr>
        <p:txBody>
          <a:bodyPr anchor="ctr"/>
          <a:lstStyle/>
          <a:p>
            <a:pPr algn="ctr">
              <a:defRPr/>
            </a:pPr>
            <a:r>
              <a:rPr lang="ar-SA" sz="4400" b="1" dirty="0" smtClean="0">
                <a:solidFill>
                  <a:srgbClr val="0000FF"/>
                </a:solidFill>
              </a:rPr>
              <a:t>ما ضوابط الوحدة الموضوعية ؟</a:t>
            </a:r>
            <a:endParaRPr lang="ar-SA" sz="4400" b="1" dirty="0" smtClean="0">
              <a:solidFill>
                <a:srgbClr val="0000FF"/>
              </a:solidFill>
              <a:cs typeface="+mn-cs"/>
            </a:endParaRPr>
          </a:p>
        </p:txBody>
      </p:sp>
      <p:sp>
        <p:nvSpPr>
          <p:cNvPr id="7" name="مستطيل 6"/>
          <p:cNvSpPr/>
          <p:nvPr/>
        </p:nvSpPr>
        <p:spPr>
          <a:xfrm>
            <a:off x="2156346" y="1132764"/>
            <a:ext cx="6619164" cy="486287"/>
          </a:xfrm>
          <a:prstGeom prst="rect">
            <a:avLst/>
          </a:prstGeom>
        </p:spPr>
        <p:txBody>
          <a:bodyPr wrap="square">
            <a:spAutoFit/>
          </a:bodyPr>
          <a:lstStyle/>
          <a:p>
            <a:pPr algn="ctr">
              <a:lnSpc>
                <a:spcPct val="80000"/>
              </a:lnSpc>
              <a:defRPr/>
            </a:pPr>
            <a:r>
              <a:rPr lang="ar-SA" sz="3200" b="1" dirty="0" smtClean="0">
                <a:solidFill>
                  <a:srgbClr val="FFFF00"/>
                </a:solidFill>
              </a:rPr>
              <a:t>نشاط (6)</a:t>
            </a:r>
          </a:p>
        </p:txBody>
      </p:sp>
    </p:spTree>
  </p:cSld>
  <p:clrMapOvr>
    <a:masterClrMapping/>
  </p:clrMapOvr>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رقم الشريحة 5"/>
          <p:cNvSpPr>
            <a:spLocks noGrp="1"/>
          </p:cNvSpPr>
          <p:nvPr>
            <p:ph type="sldNum" sz="quarter" idx="12"/>
          </p:nvPr>
        </p:nvSpPr>
        <p:spPr/>
        <p:txBody>
          <a:bodyPr/>
          <a:lstStyle/>
          <a:p>
            <a:pPr>
              <a:defRPr/>
            </a:pPr>
            <a:fld id="{20066105-EE4F-4A19-BA60-4F8BAD62FB4C}" type="slidenum">
              <a:rPr lang="ar-SA"/>
              <a:pPr>
                <a:defRPr/>
              </a:pPr>
              <a:t>68</a:t>
            </a:fld>
            <a:endParaRPr lang="en-US"/>
          </a:p>
        </p:txBody>
      </p:sp>
      <p:sp>
        <p:nvSpPr>
          <p:cNvPr id="1592322" name="Rectangle 2"/>
          <p:cNvSpPr>
            <a:spLocks noGrp="1" noChangeArrowheads="1"/>
          </p:cNvSpPr>
          <p:nvPr>
            <p:ph type="title"/>
          </p:nvPr>
        </p:nvSpPr>
        <p:spPr/>
        <p:txBody>
          <a:bodyPr>
            <a:normAutofit/>
          </a:bodyPr>
          <a:lstStyle/>
          <a:p>
            <a:pPr algn="ctr" eaLnBrk="1" hangingPunct="1">
              <a:defRPr/>
            </a:pPr>
            <a:r>
              <a:rPr lang="ar-SA" sz="4400" b="1" dirty="0" smtClean="0">
                <a:solidFill>
                  <a:srgbClr val="FFFF00"/>
                </a:solidFill>
                <a:cs typeface="+mn-cs"/>
              </a:rPr>
              <a:t>ضوابط الوحدة الموضوعية(6)</a:t>
            </a:r>
            <a:endParaRPr lang="en-US" sz="4400" b="1" dirty="0" smtClean="0">
              <a:solidFill>
                <a:srgbClr val="FFFF00"/>
              </a:solidFill>
              <a:cs typeface="+mn-cs"/>
            </a:endParaRPr>
          </a:p>
        </p:txBody>
      </p:sp>
      <p:sp>
        <p:nvSpPr>
          <p:cNvPr id="1592323" name="Rectangle 3"/>
          <p:cNvSpPr>
            <a:spLocks noGrp="1" noChangeArrowheads="1"/>
          </p:cNvSpPr>
          <p:nvPr>
            <p:ph type="body" idx="1"/>
          </p:nvPr>
        </p:nvSpPr>
        <p:spPr>
          <a:xfrm>
            <a:off x="680321" y="2647665"/>
            <a:ext cx="9613861" cy="3070747"/>
          </a:xfrm>
        </p:spPr>
        <p:txBody>
          <a:bodyPr>
            <a:noAutofit/>
          </a:bodyPr>
          <a:lstStyle/>
          <a:p>
            <a:pPr marL="742950" indent="-742950" eaLnBrk="1" hangingPunct="1">
              <a:buFont typeface="+mj-lt"/>
              <a:buAutoNum type="arabicPeriod"/>
              <a:defRPr/>
            </a:pPr>
            <a:r>
              <a:rPr lang="ar-SA" sz="3200" b="1" dirty="0" smtClean="0">
                <a:solidFill>
                  <a:schemeClr val="accent4">
                    <a:lumMod val="50000"/>
                  </a:schemeClr>
                </a:solidFill>
              </a:rPr>
              <a:t>تحديد معنى الوحدة</a:t>
            </a:r>
          </a:p>
          <a:p>
            <a:pPr marL="742950" indent="-742950" eaLnBrk="1" hangingPunct="1">
              <a:buFont typeface="+mj-lt"/>
              <a:buAutoNum type="arabicPeriod"/>
              <a:defRPr/>
            </a:pPr>
            <a:r>
              <a:rPr lang="ar-SA" sz="3200" b="1" dirty="0" smtClean="0">
                <a:solidFill>
                  <a:schemeClr val="accent4">
                    <a:lumMod val="50000"/>
                  </a:schemeClr>
                </a:solidFill>
              </a:rPr>
              <a:t>الطلاقة </a:t>
            </a:r>
            <a:r>
              <a:rPr lang="ar-SA" sz="3200" b="1" dirty="0" smtClean="0">
                <a:solidFill>
                  <a:srgbClr val="9900FF"/>
                </a:solidFill>
              </a:rPr>
              <a:t>وعدم التـردد</a:t>
            </a:r>
          </a:p>
          <a:p>
            <a:pPr marL="742950" indent="-742950" eaLnBrk="1" hangingPunct="1">
              <a:buFont typeface="+mj-lt"/>
              <a:buAutoNum type="arabicPeriod"/>
              <a:defRPr/>
            </a:pPr>
            <a:r>
              <a:rPr lang="ar-SA" sz="3200" b="1" dirty="0" smtClean="0">
                <a:solidFill>
                  <a:srgbClr val="9900FF"/>
                </a:solidFill>
              </a:rPr>
              <a:t>مراعاة حسن </a:t>
            </a:r>
            <a:r>
              <a:rPr lang="ar-SA" sz="3200" b="1" dirty="0" smtClean="0">
                <a:solidFill>
                  <a:schemeClr val="accent4">
                    <a:lumMod val="50000"/>
                  </a:schemeClr>
                </a:solidFill>
              </a:rPr>
              <a:t>الصــوت</a:t>
            </a:r>
          </a:p>
          <a:p>
            <a:pPr marL="742950" indent="-742950" eaLnBrk="1" hangingPunct="1">
              <a:buFont typeface="+mj-lt"/>
              <a:buAutoNum type="arabicPeriod"/>
              <a:defRPr/>
            </a:pPr>
            <a:r>
              <a:rPr lang="ar-SA" sz="3200" b="1" dirty="0" smtClean="0">
                <a:solidFill>
                  <a:schemeClr val="accent4">
                    <a:lumMod val="50000"/>
                  </a:schemeClr>
                </a:solidFill>
              </a:rPr>
              <a:t>الوقوف </a:t>
            </a:r>
            <a:r>
              <a:rPr lang="ar-SA" sz="3200" b="1" dirty="0" smtClean="0">
                <a:solidFill>
                  <a:srgbClr val="9900FF"/>
                </a:solidFill>
              </a:rPr>
              <a:t>عند اكتمال المعنى</a:t>
            </a:r>
          </a:p>
          <a:p>
            <a:pPr marL="742950" indent="-742950" eaLnBrk="1" hangingPunct="1">
              <a:buFont typeface="+mj-lt"/>
              <a:buAutoNum type="arabicPeriod"/>
              <a:defRPr/>
            </a:pPr>
            <a:r>
              <a:rPr lang="ar-SA" sz="3200" b="1" dirty="0" smtClean="0">
                <a:solidFill>
                  <a:schemeClr val="accent4">
                    <a:lumMod val="50000"/>
                  </a:schemeClr>
                </a:solidFill>
              </a:rPr>
              <a:t>استشعار </a:t>
            </a:r>
            <a:r>
              <a:rPr lang="ar-SA" sz="3200" b="1" dirty="0" smtClean="0">
                <a:solidFill>
                  <a:srgbClr val="9900FF"/>
                </a:solidFill>
              </a:rPr>
              <a:t>المعنى أثناء التلاوة</a:t>
            </a:r>
          </a:p>
          <a:p>
            <a:pPr marL="742950" indent="-742950" eaLnBrk="1" hangingPunct="1">
              <a:buFont typeface="+mj-lt"/>
              <a:buAutoNum type="arabicPeriod"/>
              <a:defRPr/>
            </a:pPr>
            <a:r>
              <a:rPr lang="ar-SA" sz="3200" b="1" dirty="0" smtClean="0">
                <a:solidFill>
                  <a:schemeClr val="accent4">
                    <a:lumMod val="50000"/>
                  </a:schemeClr>
                </a:solidFill>
              </a:rPr>
              <a:t>الاكتفاء </a:t>
            </a:r>
            <a:r>
              <a:rPr lang="ar-SA" sz="3200" b="1" dirty="0" smtClean="0">
                <a:solidFill>
                  <a:srgbClr val="9900FF"/>
                </a:solidFill>
              </a:rPr>
              <a:t>بالمطلوب وعدم الزيادة</a:t>
            </a:r>
          </a:p>
          <a:p>
            <a:pPr marL="742950" indent="-742950" eaLnBrk="1" hangingPunct="1">
              <a:buFont typeface="+mj-lt"/>
              <a:buAutoNum type="arabicPeriod"/>
              <a:defRPr/>
            </a:pPr>
            <a:endParaRPr lang="ar-SA" sz="3200" b="1" dirty="0" smtClean="0">
              <a:solidFill>
                <a:srgbClr val="9900FF"/>
              </a:solidFill>
            </a:endParaRPr>
          </a:p>
          <a:p>
            <a:pPr eaLnBrk="1" hangingPunct="1">
              <a:buFont typeface="Wingdings" pitchFamily="2" charset="2"/>
              <a:buNone/>
              <a:defRPr/>
            </a:pPr>
            <a:r>
              <a:rPr lang="ar-SA" sz="3200" b="1" dirty="0" smtClean="0">
                <a:solidFill>
                  <a:srgbClr val="9900FF"/>
                </a:solidFill>
              </a:rPr>
              <a:t>  </a:t>
            </a:r>
            <a:endParaRPr lang="en-US" sz="3200" b="1" dirty="0" smtClean="0">
              <a:solidFill>
                <a:srgbClr val="9900FF"/>
              </a:solidFill>
            </a:endParaRPr>
          </a:p>
        </p:txBody>
      </p:sp>
    </p:spTree>
  </p:cSld>
  <p:clrMapOvr>
    <a:masterClrMapping/>
  </p:clrMapOvr>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تذييل 4"/>
          <p:cNvSpPr>
            <a:spLocks noGrp="1"/>
          </p:cNvSpPr>
          <p:nvPr>
            <p:ph type="ftr" sz="quarter" idx="11"/>
          </p:nvPr>
        </p:nvSpPr>
        <p:spPr/>
        <p:txBody>
          <a:bodyPr/>
          <a:lstStyle/>
          <a:p>
            <a:pPr>
              <a:defRPr/>
            </a:pPr>
            <a:r>
              <a:rPr lang="ar-SA"/>
              <a:t>سلسلة دورات الماهر بالقرآن (1) في جزء عم </a:t>
            </a:r>
            <a:endParaRPr lang="en-US"/>
          </a:p>
        </p:txBody>
      </p:sp>
      <p:sp>
        <p:nvSpPr>
          <p:cNvPr id="4" name="عنصر نائب لرقم الشريحة 5"/>
          <p:cNvSpPr>
            <a:spLocks noGrp="1"/>
          </p:cNvSpPr>
          <p:nvPr>
            <p:ph type="sldNum" sz="quarter" idx="12"/>
          </p:nvPr>
        </p:nvSpPr>
        <p:spPr/>
        <p:txBody>
          <a:bodyPr/>
          <a:lstStyle/>
          <a:p>
            <a:pPr>
              <a:defRPr/>
            </a:pPr>
            <a:fld id="{206F6D37-1F46-40FD-BD26-9AC4B0B0D554}" type="slidenum">
              <a:rPr lang="ar-SA"/>
              <a:pPr>
                <a:defRPr/>
              </a:pPr>
              <a:t>69</a:t>
            </a:fld>
            <a:endParaRPr lang="en-US"/>
          </a:p>
        </p:txBody>
      </p:sp>
      <p:sp>
        <p:nvSpPr>
          <p:cNvPr id="695298" name="Rectangle 2"/>
          <p:cNvSpPr>
            <a:spLocks noGrp="1" noChangeArrowheads="1"/>
          </p:cNvSpPr>
          <p:nvPr>
            <p:ph type="body" idx="1"/>
          </p:nvPr>
        </p:nvSpPr>
        <p:spPr>
          <a:xfrm>
            <a:off x="0" y="2156346"/>
            <a:ext cx="10481481" cy="3944203"/>
          </a:xfrm>
        </p:spPr>
        <p:txBody>
          <a:bodyPr>
            <a:noAutofit/>
          </a:bodyPr>
          <a:lstStyle/>
          <a:p>
            <a:pPr eaLnBrk="1" hangingPunct="1">
              <a:lnSpc>
                <a:spcPct val="80000"/>
              </a:lnSpc>
              <a:buFont typeface="Wingdings" pitchFamily="2" charset="2"/>
              <a:buNone/>
              <a:defRPr/>
            </a:pPr>
            <a:endParaRPr lang="ar-SA" sz="100" dirty="0" smtClean="0">
              <a:solidFill>
                <a:srgbClr val="008000"/>
              </a:solidFill>
              <a:effectLst>
                <a:outerShdw blurRad="38100" dist="38100" dir="2700000" algn="tl">
                  <a:srgbClr val="000000"/>
                </a:outerShdw>
              </a:effectLst>
            </a:endParaRPr>
          </a:p>
          <a:p>
            <a:pPr eaLnBrk="1" hangingPunct="1">
              <a:lnSpc>
                <a:spcPct val="80000"/>
              </a:lnSpc>
              <a:buFont typeface="Wingdings" pitchFamily="2" charset="2"/>
              <a:buNone/>
              <a:defRPr/>
            </a:pPr>
            <a:endParaRPr lang="ar-SA" sz="100" b="1" dirty="0" smtClean="0">
              <a:solidFill>
                <a:srgbClr val="008000"/>
              </a:solidFill>
              <a:effectLst>
                <a:outerShdw blurRad="38100" dist="38100" dir="2700000" algn="tl">
                  <a:srgbClr val="000000"/>
                </a:outerShdw>
              </a:effectLst>
              <a:latin typeface="Al-QuranAlKareem" pitchFamily="2" charset="-78"/>
              <a:cs typeface="Al-QuranAlKareem" pitchFamily="2" charset="-78"/>
            </a:endParaRPr>
          </a:p>
          <a:p>
            <a:pPr eaLnBrk="1" hangingPunct="1">
              <a:lnSpc>
                <a:spcPct val="80000"/>
              </a:lnSpc>
              <a:buFont typeface="Wingdings" pitchFamily="2" charset="2"/>
              <a:buNone/>
              <a:defRPr/>
            </a:pPr>
            <a:r>
              <a:rPr lang="ar-SA" b="1" dirty="0" smtClean="0">
                <a:solidFill>
                  <a:srgbClr val="C00000"/>
                </a:solidFill>
                <a:effectLst>
                  <a:outerShdw blurRad="38100" dist="38100" dir="2700000" algn="tl">
                    <a:srgbClr val="000000"/>
                  </a:outerShdw>
                </a:effectLst>
              </a:rPr>
              <a:t>	 </a:t>
            </a:r>
            <a:r>
              <a:rPr lang="ar-SA" sz="4000" b="1" dirty="0" smtClean="0">
                <a:solidFill>
                  <a:srgbClr val="C00000"/>
                </a:solidFill>
                <a:effectLst>
                  <a:outerShdw blurRad="38100" dist="38100" dir="2700000" algn="tl">
                    <a:srgbClr val="000000"/>
                  </a:outerShdw>
                </a:effectLst>
              </a:rPr>
              <a:t>اذكر نصا من حفظك يدل على </a:t>
            </a:r>
          </a:p>
          <a:p>
            <a:pPr marL="742950" indent="-742950" eaLnBrk="1" hangingPunct="1">
              <a:lnSpc>
                <a:spcPct val="80000"/>
              </a:lnSpc>
              <a:buFont typeface="+mj-lt"/>
              <a:buAutoNum type="arabicPeriod"/>
              <a:defRPr/>
            </a:pPr>
            <a:r>
              <a:rPr lang="ar-SA" sz="3200" b="1" dirty="0" smtClean="0">
                <a:solidFill>
                  <a:srgbClr val="FFFF00"/>
                </a:solidFill>
                <a:effectLst>
                  <a:outerShdw blurRad="38100" dist="38100" dir="2700000" algn="tl">
                    <a:srgbClr val="000000"/>
                  </a:outerShdw>
                </a:effectLst>
              </a:rPr>
              <a:t>انفراد الله بالشفاعة  </a:t>
            </a:r>
            <a:r>
              <a:rPr lang="ar-SA" sz="3200" b="1" dirty="0" smtClean="0">
                <a:solidFill>
                  <a:srgbClr val="C00000"/>
                </a:solidFill>
                <a:effectLst>
                  <a:outerShdw blurRad="38100" dist="38100" dir="2700000" algn="tl">
                    <a:srgbClr val="000000"/>
                  </a:outerShdw>
                </a:effectLst>
              </a:rPr>
              <a:t>( النبأ)</a:t>
            </a:r>
          </a:p>
          <a:p>
            <a:pPr marL="742950" indent="-742950" eaLnBrk="1" hangingPunct="1">
              <a:lnSpc>
                <a:spcPct val="80000"/>
              </a:lnSpc>
              <a:buFont typeface="+mj-lt"/>
              <a:buAutoNum type="arabicPeriod"/>
              <a:defRPr/>
            </a:pPr>
            <a:r>
              <a:rPr lang="ar-SA" sz="3200" b="1" dirty="0" smtClean="0">
                <a:solidFill>
                  <a:srgbClr val="FFFF00"/>
                </a:solidFill>
                <a:effectLst>
                  <a:outerShdw blurRad="38100" dist="38100" dir="2700000" algn="tl">
                    <a:srgbClr val="000000"/>
                  </a:outerShdw>
                </a:effectLst>
              </a:rPr>
              <a:t>انفراد الله بعلم الساعة   </a:t>
            </a:r>
          </a:p>
          <a:p>
            <a:pPr marL="742950" indent="-742950" eaLnBrk="1" hangingPunct="1">
              <a:lnSpc>
                <a:spcPct val="80000"/>
              </a:lnSpc>
              <a:buFont typeface="+mj-lt"/>
              <a:buAutoNum type="arabicPeriod"/>
              <a:defRPr/>
            </a:pPr>
            <a:r>
              <a:rPr lang="ar-SA" sz="3200" b="1" dirty="0" smtClean="0">
                <a:solidFill>
                  <a:srgbClr val="FFFF00"/>
                </a:solidFill>
                <a:effectLst>
                  <a:outerShdw blurRad="38100" dist="38100" dir="2700000" algn="tl">
                    <a:srgbClr val="000000"/>
                  </a:outerShdw>
                </a:effectLst>
              </a:rPr>
              <a:t>تقرير البعث  </a:t>
            </a:r>
            <a:r>
              <a:rPr lang="ar-SA" sz="3200" b="1" dirty="0" smtClean="0">
                <a:solidFill>
                  <a:srgbClr val="C00000"/>
                </a:solidFill>
                <a:effectLst>
                  <a:outerShdw blurRad="38100" dist="38100" dir="2700000" algn="tl">
                    <a:srgbClr val="000000"/>
                  </a:outerShdw>
                </a:effectLst>
              </a:rPr>
              <a:t>(النازعات، والفجر)</a:t>
            </a:r>
          </a:p>
          <a:p>
            <a:pPr marL="742950" indent="-742950" eaLnBrk="1" hangingPunct="1">
              <a:lnSpc>
                <a:spcPct val="80000"/>
              </a:lnSpc>
              <a:buFont typeface="+mj-lt"/>
              <a:buAutoNum type="arabicPeriod"/>
              <a:defRPr/>
            </a:pPr>
            <a:r>
              <a:rPr lang="ar-SA" sz="3200" b="1" dirty="0" smtClean="0">
                <a:solidFill>
                  <a:srgbClr val="FFFF00"/>
                </a:solidFill>
                <a:effectLst>
                  <a:outerShdw blurRad="38100" dist="38100" dir="2700000" algn="tl">
                    <a:srgbClr val="000000"/>
                  </a:outerShdw>
                </a:effectLst>
              </a:rPr>
              <a:t>شرف النبي  صلى الله عليه وسلم ومكانته</a:t>
            </a:r>
          </a:p>
          <a:p>
            <a:pPr marL="742950" indent="-742950" eaLnBrk="1" hangingPunct="1">
              <a:lnSpc>
                <a:spcPct val="80000"/>
              </a:lnSpc>
              <a:buFont typeface="+mj-lt"/>
              <a:buAutoNum type="arabicPeriod"/>
              <a:defRPr/>
            </a:pPr>
            <a:r>
              <a:rPr lang="ar-SA" sz="3200" b="1" dirty="0" smtClean="0">
                <a:solidFill>
                  <a:srgbClr val="FFFF00"/>
                </a:solidFill>
                <a:effectLst>
                  <a:outerShdw blurRad="38100" dist="38100" dir="2700000" algn="tl">
                    <a:srgbClr val="000000"/>
                  </a:outerShdw>
                </a:effectLst>
              </a:rPr>
              <a:t>شرف القرآن الكريم وأوصافه</a:t>
            </a:r>
          </a:p>
          <a:p>
            <a:pPr algn="ctr" eaLnBrk="1" hangingPunct="1">
              <a:lnSpc>
                <a:spcPct val="80000"/>
              </a:lnSpc>
              <a:buFont typeface="Wingdings" pitchFamily="2" charset="2"/>
              <a:buNone/>
              <a:defRPr/>
            </a:pPr>
            <a:r>
              <a:rPr lang="ar-SA" sz="3200" b="1" dirty="0" smtClean="0">
                <a:solidFill>
                  <a:srgbClr val="FFFF00"/>
                </a:solidFill>
                <a:effectLst>
                  <a:outerShdw blurRad="38100" dist="38100" dir="2700000" algn="tl">
                    <a:srgbClr val="000000"/>
                  </a:outerShdw>
                </a:effectLst>
              </a:rPr>
              <a:t> </a:t>
            </a:r>
          </a:p>
          <a:p>
            <a:pPr marL="742950" indent="-742950" eaLnBrk="1" hangingPunct="1">
              <a:lnSpc>
                <a:spcPct val="80000"/>
              </a:lnSpc>
              <a:buFont typeface="+mj-lt"/>
              <a:buAutoNum type="arabicPeriod"/>
              <a:defRPr/>
            </a:pPr>
            <a:endParaRPr lang="ar-SA" b="1" dirty="0" smtClean="0">
              <a:solidFill>
                <a:srgbClr val="0000FF"/>
              </a:solidFill>
              <a:effectLst>
                <a:outerShdw blurRad="38100" dist="38100" dir="2700000" algn="tl">
                  <a:srgbClr val="000000"/>
                </a:outerShdw>
              </a:effectLst>
            </a:endParaRPr>
          </a:p>
          <a:p>
            <a:pPr algn="ctr" eaLnBrk="1" hangingPunct="1">
              <a:lnSpc>
                <a:spcPct val="80000"/>
              </a:lnSpc>
              <a:buFont typeface="Wingdings" pitchFamily="2" charset="2"/>
              <a:buNone/>
              <a:defRPr/>
            </a:pPr>
            <a:r>
              <a:rPr lang="ar-SA" b="1" dirty="0" smtClean="0">
                <a:solidFill>
                  <a:srgbClr val="F5154A"/>
                </a:solidFill>
                <a:effectLst>
                  <a:outerShdw blurRad="38100" dist="38100" dir="2700000" algn="tl">
                    <a:srgbClr val="000000"/>
                  </a:outerShdw>
                </a:effectLst>
              </a:rPr>
              <a:t> </a:t>
            </a:r>
          </a:p>
          <a:p>
            <a:pPr algn="ctr" eaLnBrk="1" hangingPunct="1">
              <a:lnSpc>
                <a:spcPct val="80000"/>
              </a:lnSpc>
              <a:buFont typeface="Wingdings" pitchFamily="2" charset="2"/>
              <a:buNone/>
              <a:defRPr/>
            </a:pPr>
            <a:endParaRPr lang="ar-SA" b="1" dirty="0" smtClean="0">
              <a:solidFill>
                <a:srgbClr val="F5154A"/>
              </a:solidFill>
              <a:effectLst>
                <a:outerShdw blurRad="38100" dist="38100" dir="2700000" algn="tl">
                  <a:srgbClr val="000000"/>
                </a:outerShdw>
              </a:effectLst>
            </a:endParaRPr>
          </a:p>
          <a:p>
            <a:pPr algn="ctr" eaLnBrk="1" hangingPunct="1">
              <a:lnSpc>
                <a:spcPct val="80000"/>
              </a:lnSpc>
              <a:buFont typeface="Wingdings" pitchFamily="2" charset="2"/>
              <a:buNone/>
              <a:defRPr/>
            </a:pPr>
            <a:endParaRPr lang="ar-SA" b="1" dirty="0" smtClean="0">
              <a:solidFill>
                <a:srgbClr val="F5154A"/>
              </a:solidFill>
              <a:effectLst>
                <a:outerShdw blurRad="38100" dist="38100" dir="2700000" algn="tl">
                  <a:srgbClr val="000000"/>
                </a:outerShdw>
              </a:effectLst>
            </a:endParaRPr>
          </a:p>
          <a:p>
            <a:pPr algn="ctr" eaLnBrk="1" hangingPunct="1">
              <a:lnSpc>
                <a:spcPct val="80000"/>
              </a:lnSpc>
              <a:buFont typeface="Wingdings" pitchFamily="2" charset="2"/>
              <a:buNone/>
              <a:defRPr/>
            </a:pPr>
            <a:endParaRPr lang="ar-SA" b="1" dirty="0" smtClean="0">
              <a:solidFill>
                <a:srgbClr val="F5154A"/>
              </a:solidFill>
              <a:effectLst>
                <a:outerShdw blurRad="38100" dist="38100" dir="2700000" algn="tl">
                  <a:srgbClr val="000000"/>
                </a:outerShdw>
              </a:effectLst>
            </a:endParaRPr>
          </a:p>
          <a:p>
            <a:pPr algn="ctr" eaLnBrk="1" hangingPunct="1">
              <a:lnSpc>
                <a:spcPct val="80000"/>
              </a:lnSpc>
              <a:buFont typeface="Wingdings" pitchFamily="2" charset="2"/>
              <a:buNone/>
              <a:defRPr/>
            </a:pPr>
            <a:endParaRPr lang="ar-SA" b="1" dirty="0" smtClean="0">
              <a:solidFill>
                <a:srgbClr val="F5154A"/>
              </a:solidFill>
              <a:effectLst>
                <a:outerShdw blurRad="38100" dist="38100" dir="2700000" algn="tl">
                  <a:srgbClr val="000000"/>
                </a:outerShdw>
              </a:effectLst>
            </a:endParaRPr>
          </a:p>
        </p:txBody>
      </p:sp>
      <p:sp>
        <p:nvSpPr>
          <p:cNvPr id="5" name="Rectangle 2"/>
          <p:cNvSpPr>
            <a:spLocks noGrp="1" noChangeArrowheads="1"/>
          </p:cNvSpPr>
          <p:nvPr>
            <p:ph type="title"/>
          </p:nvPr>
        </p:nvSpPr>
        <p:spPr>
          <a:xfrm>
            <a:off x="680321" y="753228"/>
            <a:ext cx="9613861" cy="1080938"/>
          </a:xfrm>
        </p:spPr>
        <p:txBody>
          <a:bodyPr/>
          <a:lstStyle/>
          <a:p>
            <a:pPr algn="ctr" eaLnBrk="1" hangingPunct="1">
              <a:defRPr/>
            </a:pPr>
            <a:r>
              <a:rPr lang="ar-SA" b="1" dirty="0" smtClean="0">
                <a:solidFill>
                  <a:srgbClr val="FFFF00"/>
                </a:solidFill>
                <a:cs typeface="+mn-cs"/>
              </a:rPr>
              <a:t>نشاط (7)</a:t>
            </a:r>
            <a:endParaRPr lang="en-US" b="1" dirty="0" smtClean="0">
              <a:solidFill>
                <a:srgbClr val="FFFF00"/>
              </a:solidFill>
              <a:cs typeface="+mn-cs"/>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53817" y="1678010"/>
            <a:ext cx="9613861" cy="3599316"/>
          </a:xfrm>
        </p:spPr>
        <p:txBody>
          <a:bodyPr>
            <a:normAutofit/>
          </a:bodyPr>
          <a:lstStyle/>
          <a:p>
            <a:pPr algn="just">
              <a:lnSpc>
                <a:spcPct val="80000"/>
              </a:lnSpc>
              <a:buNone/>
              <a:defRPr/>
            </a:pPr>
            <a:endParaRPr lang="ar-SA" sz="1000" dirty="0">
              <a:solidFill>
                <a:srgbClr val="0000FF"/>
              </a:solidFill>
              <a:effectLst>
                <a:outerShdw blurRad="38100" dist="38100" dir="2700000" algn="tl">
                  <a:srgbClr val="000000"/>
                </a:outerShdw>
              </a:effectLst>
              <a:sym typeface="AGA Arabesque" pitchFamily="2" charset="2"/>
            </a:endParaRPr>
          </a:p>
          <a:p>
            <a:pPr algn="ctr">
              <a:lnSpc>
                <a:spcPct val="80000"/>
              </a:lnSpc>
              <a:buNone/>
              <a:defRPr/>
            </a:pPr>
            <a:endParaRPr lang="ar-SA" sz="1400" dirty="0">
              <a:solidFill>
                <a:srgbClr val="008000"/>
              </a:solidFill>
              <a:effectLst>
                <a:outerShdw blurRad="38100" dist="38100" dir="2700000" algn="tl">
                  <a:srgbClr val="000000"/>
                </a:outerShdw>
              </a:effectLst>
              <a:sym typeface="AGA Arabesque" pitchFamily="2" charset="2"/>
            </a:endParaRPr>
          </a:p>
          <a:p>
            <a:pPr algn="ctr">
              <a:lnSpc>
                <a:spcPct val="80000"/>
              </a:lnSpc>
              <a:buNone/>
              <a:defRPr/>
            </a:pPr>
            <a:endParaRPr lang="ar-SA" sz="1400" dirty="0">
              <a:solidFill>
                <a:srgbClr val="008000"/>
              </a:solidFill>
              <a:effectLst>
                <a:outerShdw blurRad="38100" dist="38100" dir="2700000" algn="tl">
                  <a:srgbClr val="000000"/>
                </a:outerShdw>
              </a:effectLst>
              <a:sym typeface="AGA Arabesque" pitchFamily="2" charset="2"/>
            </a:endParaRPr>
          </a:p>
          <a:p>
            <a:pPr algn="ctr">
              <a:lnSpc>
                <a:spcPct val="80000"/>
              </a:lnSpc>
              <a:buNone/>
              <a:defRPr/>
            </a:pPr>
            <a:r>
              <a:rPr lang="ar-SA" sz="2800" dirty="0" smtClean="0">
                <a:solidFill>
                  <a:srgbClr val="9900FF"/>
                </a:solidFill>
                <a:effectLst>
                  <a:outerShdw blurRad="38100" dist="38100" dir="2700000" algn="tl">
                    <a:srgbClr val="000000"/>
                  </a:outerShdw>
                </a:effectLst>
                <a:sym typeface="AGA Arabesque" pitchFamily="2" charset="2"/>
              </a:rPr>
              <a:t>كيف </a:t>
            </a:r>
            <a:r>
              <a:rPr lang="ar-SA" sz="2800" dirty="0">
                <a:solidFill>
                  <a:srgbClr val="9900FF"/>
                </a:solidFill>
                <a:effectLst>
                  <a:outerShdw blurRad="38100" dist="38100" dir="2700000" algn="tl">
                    <a:srgbClr val="000000"/>
                  </a:outerShdw>
                </a:effectLst>
                <a:sym typeface="AGA Arabesque" pitchFamily="2" charset="2"/>
              </a:rPr>
              <a:t>كان النبي صلى الله عليه وسلم</a:t>
            </a:r>
          </a:p>
          <a:p>
            <a:pPr algn="ctr">
              <a:lnSpc>
                <a:spcPct val="80000"/>
              </a:lnSpc>
              <a:buNone/>
              <a:defRPr/>
            </a:pPr>
            <a:r>
              <a:rPr lang="ar-SA" sz="2800" dirty="0">
                <a:solidFill>
                  <a:srgbClr val="9900FF"/>
                </a:solidFill>
                <a:effectLst>
                  <a:outerShdw blurRad="38100" dist="38100" dir="2700000" algn="tl">
                    <a:srgbClr val="000000"/>
                  </a:outerShdw>
                </a:effectLst>
                <a:sym typeface="AGA Arabesque" pitchFamily="2" charset="2"/>
              </a:rPr>
              <a:t> يعلم أصحابه القرآن الكريم؟</a:t>
            </a:r>
          </a:p>
          <a:p>
            <a:pPr algn="ctr">
              <a:lnSpc>
                <a:spcPct val="80000"/>
              </a:lnSpc>
              <a:buNone/>
              <a:defRPr/>
            </a:pPr>
            <a:r>
              <a:rPr lang="ar-SA" sz="2800" dirty="0">
                <a:solidFill>
                  <a:srgbClr val="C00000"/>
                </a:solidFill>
                <a:effectLst>
                  <a:outerShdw blurRad="38100" dist="38100" dir="2700000" algn="tl">
                    <a:srgbClr val="000000"/>
                  </a:outerShdw>
                </a:effectLst>
                <a:sym typeface="AGA Arabesque" pitchFamily="2" charset="2"/>
              </a:rPr>
              <a:t>ما طريقة </a:t>
            </a:r>
            <a:r>
              <a:rPr lang="ar-SA" sz="2800" dirty="0" smtClean="0">
                <a:solidFill>
                  <a:srgbClr val="C00000"/>
                </a:solidFill>
                <a:effectLst>
                  <a:outerShdw blurRad="38100" dist="38100" dir="2700000" algn="tl">
                    <a:srgbClr val="000000"/>
                  </a:outerShdw>
                </a:effectLst>
                <a:sym typeface="AGA Arabesque" pitchFamily="2" charset="2"/>
              </a:rPr>
              <a:t>تعليمه لهم  </a:t>
            </a:r>
            <a:r>
              <a:rPr lang="ar-SA" sz="2800" dirty="0">
                <a:solidFill>
                  <a:srgbClr val="C00000"/>
                </a:solidFill>
                <a:effectLst>
                  <a:outerShdw blurRad="38100" dist="38100" dir="2700000" algn="tl">
                    <a:srgbClr val="000000"/>
                  </a:outerShdw>
                </a:effectLst>
                <a:sym typeface="AGA Arabesque" pitchFamily="2" charset="2"/>
              </a:rPr>
              <a:t>؟</a:t>
            </a:r>
          </a:p>
          <a:p>
            <a:endParaRPr lang="ar-SA" sz="1400" dirty="0"/>
          </a:p>
        </p:txBody>
      </p:sp>
      <p:sp>
        <p:nvSpPr>
          <p:cNvPr id="4" name="عنوان 3"/>
          <p:cNvSpPr>
            <a:spLocks noGrp="1"/>
          </p:cNvSpPr>
          <p:nvPr>
            <p:ph type="title"/>
          </p:nvPr>
        </p:nvSpPr>
        <p:spPr/>
        <p:txBody>
          <a:bodyPr/>
          <a:lstStyle/>
          <a:p>
            <a:pPr algn="ctr"/>
            <a:r>
              <a:rPr lang="ar-SA" b="1" dirty="0" smtClean="0">
                <a:solidFill>
                  <a:srgbClr val="FFFF00"/>
                </a:solidFill>
              </a:rPr>
              <a:t>تمهيد</a:t>
            </a:r>
            <a:endParaRPr lang="ar-SA" b="1" dirty="0">
              <a:solidFill>
                <a:srgbClr val="FFFF00"/>
              </a:solidFill>
            </a:endParaRPr>
          </a:p>
        </p:txBody>
      </p:sp>
      <p:sp>
        <p:nvSpPr>
          <p:cNvPr id="5" name="عنصر نائب لرقم الشريحة 5"/>
          <p:cNvSpPr>
            <a:spLocks noGrp="1"/>
          </p:cNvSpPr>
          <p:nvPr>
            <p:ph type="sldNum" sz="quarter" idx="12"/>
          </p:nvPr>
        </p:nvSpPr>
        <p:spPr>
          <a:xfrm>
            <a:off x="10729455" y="753227"/>
            <a:ext cx="1154151" cy="1090789"/>
          </a:xfrm>
        </p:spPr>
        <p:txBody>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fld id="{E1983357-F9A8-4C12-B0FF-63FA4A828908}" type="slidenum">
              <a:rPr lang="ar-SA" altLang="ar-SA"/>
              <a:pPr eaLnBrk="1" hangingPunct="1"/>
              <a:t>7</a:t>
            </a:fld>
            <a:endParaRPr lang="en-US" altLang="ar-SA" dirty="0"/>
          </a:p>
        </p:txBody>
      </p:sp>
    </p:spTree>
    <p:extLst>
      <p:ext uri="{BB962C8B-B14F-4D97-AF65-F5344CB8AC3E}">
        <p14:creationId xmlns:p14="http://schemas.microsoft.com/office/powerpoint/2010/main" xmlns="" val="378954378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عنصر نائب لرقم الشريحة 5"/>
          <p:cNvSpPr>
            <a:spLocks noGrp="1"/>
          </p:cNvSpPr>
          <p:nvPr>
            <p:ph type="sldNum" sz="quarter" idx="12"/>
          </p:nvPr>
        </p:nvSpPr>
        <p:spPr/>
        <p:txBody>
          <a:bodyPr/>
          <a:lstStyle/>
          <a:p>
            <a:pPr>
              <a:defRPr/>
            </a:pPr>
            <a:fld id="{9304BE27-8F9B-411A-A0C3-EDFC00539C1F}" type="slidenum">
              <a:rPr lang="ar-SA"/>
              <a:pPr>
                <a:defRPr/>
              </a:pPr>
              <a:t>70</a:t>
            </a:fld>
            <a:endParaRPr lang="en-US"/>
          </a:p>
        </p:txBody>
      </p:sp>
      <p:sp>
        <p:nvSpPr>
          <p:cNvPr id="65542" name="Rectangle 5"/>
          <p:cNvSpPr>
            <a:spLocks noChangeArrowheads="1"/>
          </p:cNvSpPr>
          <p:nvPr/>
        </p:nvSpPr>
        <p:spPr bwMode="auto">
          <a:xfrm>
            <a:off x="4222751" y="6408739"/>
            <a:ext cx="4078816" cy="333375"/>
          </a:xfrm>
          <a:prstGeom prst="rect">
            <a:avLst/>
          </a:prstGeom>
          <a:solidFill>
            <a:schemeClr val="accent1">
              <a:alpha val="38039"/>
            </a:schemeClr>
          </a:solidFill>
          <a:ln w="9525">
            <a:noFill/>
            <a:miter lim="800000"/>
            <a:headEnd/>
            <a:tailEnd/>
          </a:ln>
        </p:spPr>
        <p:txBody>
          <a:bodyPr wrap="none" anchor="ctr"/>
          <a:lstStyle/>
          <a:p>
            <a:pPr algn="ctr"/>
            <a:r>
              <a:rPr lang="ar-SA" altLang="en-US" sz="2000" b="1">
                <a:solidFill>
                  <a:srgbClr val="6600CC"/>
                </a:solidFill>
              </a:rPr>
              <a:t>جوال  نفائس القرآن</a:t>
            </a:r>
            <a:r>
              <a:rPr lang="ar-SA" altLang="en-US" sz="2000" b="1">
                <a:solidFill>
                  <a:srgbClr val="00CC00"/>
                </a:solidFill>
              </a:rPr>
              <a:t>  </a:t>
            </a:r>
            <a:r>
              <a:rPr lang="ar-SA" altLang="en-US" sz="2000" b="1">
                <a:solidFill>
                  <a:srgbClr val="CC3300"/>
                </a:solidFill>
              </a:rPr>
              <a:t>800253</a:t>
            </a:r>
            <a:endParaRPr lang="en-US" sz="2000" b="1">
              <a:solidFill>
                <a:srgbClr val="CC3300"/>
              </a:solidFill>
            </a:endParaRPr>
          </a:p>
        </p:txBody>
      </p:sp>
      <p:sp>
        <p:nvSpPr>
          <p:cNvPr id="65543" name="Oval 6"/>
          <p:cNvSpPr>
            <a:spLocks noChangeArrowheads="1"/>
          </p:cNvSpPr>
          <p:nvPr/>
        </p:nvSpPr>
        <p:spPr bwMode="auto">
          <a:xfrm>
            <a:off x="478367" y="6381750"/>
            <a:ext cx="2400300" cy="431800"/>
          </a:xfrm>
          <a:prstGeom prst="ellipse">
            <a:avLst/>
          </a:prstGeom>
          <a:solidFill>
            <a:schemeClr val="accent1"/>
          </a:solidFill>
          <a:ln w="9525">
            <a:noFill/>
            <a:round/>
            <a:headEnd/>
            <a:tailEnd/>
          </a:ln>
        </p:spPr>
        <p:txBody>
          <a:bodyPr wrap="none" anchor="ctr"/>
          <a:lstStyle/>
          <a:p>
            <a:pPr algn="ctr"/>
            <a:r>
              <a:rPr lang="ar-SA" b="1">
                <a:solidFill>
                  <a:srgbClr val="6600CC"/>
                </a:solidFill>
              </a:rPr>
              <a:t>أ/ جمال القرش</a:t>
            </a:r>
            <a:endParaRPr lang="en-US" b="1">
              <a:solidFill>
                <a:srgbClr val="6600CC"/>
              </a:solidFill>
            </a:endParaRPr>
          </a:p>
        </p:txBody>
      </p:sp>
      <p:sp>
        <p:nvSpPr>
          <p:cNvPr id="11" name="مستطيل 10"/>
          <p:cNvSpPr/>
          <p:nvPr/>
        </p:nvSpPr>
        <p:spPr>
          <a:xfrm>
            <a:off x="2320120" y="777922"/>
            <a:ext cx="6414448" cy="1261884"/>
          </a:xfrm>
          <a:prstGeom prst="rect">
            <a:avLst/>
          </a:prstGeom>
        </p:spPr>
        <p:txBody>
          <a:bodyPr wrap="square">
            <a:spAutoFit/>
          </a:bodyPr>
          <a:lstStyle/>
          <a:p>
            <a:pPr algn="ctr"/>
            <a:r>
              <a:rPr lang="ar-SA" sz="4000" b="1" dirty="0" smtClean="0">
                <a:solidFill>
                  <a:srgbClr val="FFFF00"/>
                </a:solidFill>
                <a:cs typeface="AGA Furat Regular" pitchFamily="2" charset="-78"/>
              </a:rPr>
              <a:t>مسابقة (استراحة)</a:t>
            </a:r>
          </a:p>
          <a:p>
            <a:pPr algn="ctr"/>
            <a:r>
              <a:rPr lang="ar-SA" sz="3600" b="1" dirty="0" smtClean="0">
                <a:solidFill>
                  <a:srgbClr val="FFFF00"/>
                </a:solidFill>
                <a:cs typeface="AGA Furat Regular" pitchFamily="2" charset="-78"/>
              </a:rPr>
              <a:t> تمرين يساعدنا على تقوية عضلات الظهر)</a:t>
            </a:r>
            <a:endParaRPr lang="ar-SA" sz="2000" b="1" dirty="0"/>
          </a:p>
        </p:txBody>
      </p:sp>
      <p:sp>
        <p:nvSpPr>
          <p:cNvPr id="8" name="مستطيل 7"/>
          <p:cNvSpPr/>
          <p:nvPr/>
        </p:nvSpPr>
        <p:spPr>
          <a:xfrm>
            <a:off x="1214651" y="2456597"/>
            <a:ext cx="9621671" cy="3231654"/>
          </a:xfrm>
          <a:prstGeom prst="rect">
            <a:avLst/>
          </a:prstGeom>
        </p:spPr>
        <p:txBody>
          <a:bodyPr wrap="square">
            <a:spAutoFit/>
          </a:bodyPr>
          <a:lstStyle/>
          <a:p>
            <a:pPr marL="742950" indent="-742950" algn="r"/>
            <a:endParaRPr lang="ar-SA" sz="3600" b="1" dirty="0" smtClean="0">
              <a:solidFill>
                <a:schemeClr val="bg1"/>
              </a:solidFill>
            </a:endParaRPr>
          </a:p>
          <a:p>
            <a:pPr marL="742950" indent="-742950" algn="ctr"/>
            <a:r>
              <a:rPr lang="ar-SA" sz="3600" b="1" dirty="0" smtClean="0">
                <a:solidFill>
                  <a:schemeClr val="bg1"/>
                </a:solidFill>
              </a:rPr>
              <a:t>من أول فريق يكون جملة مما يأتي</a:t>
            </a:r>
          </a:p>
          <a:p>
            <a:pPr marL="742950" indent="-742950" algn="ctr"/>
            <a:r>
              <a:rPr lang="en-US" sz="6000" b="1" dirty="0" smtClean="0">
                <a:solidFill>
                  <a:srgbClr val="9900FF"/>
                </a:solidFill>
              </a:rPr>
              <a:t> </a:t>
            </a:r>
            <a:r>
              <a:rPr lang="ar-SA" sz="6000" b="1" dirty="0" smtClean="0">
                <a:solidFill>
                  <a:srgbClr val="9900FF"/>
                </a:solidFill>
              </a:rPr>
              <a:t>ق </a:t>
            </a:r>
            <a:r>
              <a:rPr lang="ar-SA" sz="6000" b="1" dirty="0" err="1" smtClean="0">
                <a:solidFill>
                  <a:srgbClr val="9900FF"/>
                </a:solidFill>
              </a:rPr>
              <a:t>ن</a:t>
            </a:r>
            <a:r>
              <a:rPr lang="en-US" sz="6000" b="1" dirty="0" smtClean="0">
                <a:solidFill>
                  <a:srgbClr val="9900FF"/>
                </a:solidFill>
              </a:rPr>
              <a:t> </a:t>
            </a:r>
            <a:r>
              <a:rPr lang="ar-SA" sz="6000" b="1" dirty="0" smtClean="0">
                <a:solidFill>
                  <a:srgbClr val="9900FF"/>
                </a:solidFill>
              </a:rPr>
              <a:t>ل </a:t>
            </a:r>
            <a:r>
              <a:rPr lang="ar-SA" sz="6000" b="1" dirty="0" err="1" smtClean="0">
                <a:solidFill>
                  <a:srgbClr val="9900FF"/>
                </a:solidFill>
              </a:rPr>
              <a:t>ا</a:t>
            </a:r>
            <a:r>
              <a:rPr lang="ar-SA" sz="6000" b="1" dirty="0" smtClean="0">
                <a:solidFill>
                  <a:srgbClr val="9900FF"/>
                </a:solidFill>
              </a:rPr>
              <a:t> ر </a:t>
            </a:r>
            <a:r>
              <a:rPr lang="ar-SA" sz="6000" b="1" dirty="0" err="1" smtClean="0">
                <a:solidFill>
                  <a:srgbClr val="9900FF"/>
                </a:solidFill>
              </a:rPr>
              <a:t>آ</a:t>
            </a:r>
            <a:r>
              <a:rPr lang="ar-SA" sz="6000" b="1" dirty="0" smtClean="0">
                <a:solidFill>
                  <a:srgbClr val="9900FF"/>
                </a:solidFill>
              </a:rPr>
              <a:t> ن </a:t>
            </a:r>
            <a:r>
              <a:rPr lang="ar-SA" sz="6000" b="1" dirty="0" err="1" smtClean="0">
                <a:solidFill>
                  <a:srgbClr val="9900FF"/>
                </a:solidFill>
              </a:rPr>
              <a:t>ح</a:t>
            </a:r>
            <a:r>
              <a:rPr lang="ar-SA" sz="6000" b="1" dirty="0" smtClean="0">
                <a:solidFill>
                  <a:srgbClr val="9900FF"/>
                </a:solidFill>
              </a:rPr>
              <a:t> ي ا ب </a:t>
            </a:r>
          </a:p>
          <a:p>
            <a:pPr marL="742950" indent="-742950" algn="r"/>
            <a:r>
              <a:rPr lang="ar-SA" sz="3600" b="1" dirty="0" smtClean="0">
                <a:solidFill>
                  <a:srgbClr val="C00000"/>
                </a:solidFill>
              </a:rPr>
              <a:t> </a:t>
            </a:r>
            <a:endParaRPr lang="ar-SA" sz="3600" b="1" dirty="0" smtClean="0">
              <a:solidFill>
                <a:srgbClr val="9900FF"/>
              </a:solidFill>
            </a:endParaRPr>
          </a:p>
          <a:p>
            <a:pPr marL="742950" indent="-742950"/>
            <a:endParaRPr lang="ar-SA" sz="3600" dirty="0">
              <a:solidFill>
                <a:srgbClr val="9900FF"/>
              </a:solidFill>
            </a:endParaRPr>
          </a:p>
        </p:txBody>
      </p:sp>
    </p:spTree>
  </p:cSld>
  <p:clrMapOvr>
    <a:masterClrMapping/>
  </p:clrMapOvr>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تذييل 4"/>
          <p:cNvSpPr>
            <a:spLocks noGrp="1"/>
          </p:cNvSpPr>
          <p:nvPr>
            <p:ph type="ftr" sz="quarter" idx="11"/>
          </p:nvPr>
        </p:nvSpPr>
        <p:spPr/>
        <p:txBody>
          <a:bodyPr/>
          <a:lstStyle/>
          <a:p>
            <a:pPr>
              <a:defRPr/>
            </a:pPr>
            <a:r>
              <a:rPr lang="ar-SA"/>
              <a:t>سلسلة دورات الماهر بالقرآن (1) في جزء عم </a:t>
            </a:r>
            <a:endParaRPr lang="en-US"/>
          </a:p>
        </p:txBody>
      </p:sp>
      <p:sp>
        <p:nvSpPr>
          <p:cNvPr id="4" name="عنصر نائب لرقم الشريحة 5"/>
          <p:cNvSpPr>
            <a:spLocks noGrp="1"/>
          </p:cNvSpPr>
          <p:nvPr>
            <p:ph type="sldNum" sz="quarter" idx="12"/>
          </p:nvPr>
        </p:nvSpPr>
        <p:spPr/>
        <p:txBody>
          <a:bodyPr/>
          <a:lstStyle/>
          <a:p>
            <a:pPr>
              <a:defRPr/>
            </a:pPr>
            <a:fld id="{8F11867D-3182-45EA-B363-69C37E4B0BE7}" type="slidenum">
              <a:rPr lang="ar-SA"/>
              <a:pPr>
                <a:defRPr/>
              </a:pPr>
              <a:t>71</a:t>
            </a:fld>
            <a:endParaRPr lang="en-US"/>
          </a:p>
        </p:txBody>
      </p:sp>
      <p:sp>
        <p:nvSpPr>
          <p:cNvPr id="685058" name="Rectangle 2"/>
          <p:cNvSpPr>
            <a:spLocks noGrp="1" noChangeArrowheads="1"/>
          </p:cNvSpPr>
          <p:nvPr>
            <p:ph type="body" idx="1"/>
          </p:nvPr>
        </p:nvSpPr>
        <p:spPr>
          <a:xfrm>
            <a:off x="750626" y="260350"/>
            <a:ext cx="9758149" cy="5840199"/>
          </a:xfrm>
        </p:spPr>
        <p:txBody>
          <a:bodyPr>
            <a:noAutofit/>
          </a:bodyPr>
          <a:lstStyle/>
          <a:p>
            <a:pPr eaLnBrk="1" hangingPunct="1">
              <a:lnSpc>
                <a:spcPct val="80000"/>
              </a:lnSpc>
              <a:buFont typeface="Wingdings" pitchFamily="2" charset="2"/>
              <a:buNone/>
              <a:defRPr/>
            </a:pPr>
            <a:endParaRPr lang="en-US" altLang="en-US" b="1" dirty="0" smtClean="0">
              <a:cs typeface="AL-Sharq" pitchFamily="2" charset="-78"/>
            </a:endParaRPr>
          </a:p>
          <a:p>
            <a:pPr eaLnBrk="1" hangingPunct="1">
              <a:lnSpc>
                <a:spcPct val="80000"/>
              </a:lnSpc>
              <a:buFont typeface="Wingdings" pitchFamily="2" charset="2"/>
              <a:buNone/>
              <a:defRPr/>
            </a:pPr>
            <a:endParaRPr lang="ar-SA" dirty="0" smtClean="0">
              <a:solidFill>
                <a:srgbClr val="008000"/>
              </a:solidFill>
              <a:effectLst>
                <a:outerShdw blurRad="38100" dist="38100" dir="2700000" algn="tl">
                  <a:srgbClr val="000000"/>
                </a:outerShdw>
              </a:effectLst>
            </a:endParaRPr>
          </a:p>
          <a:p>
            <a:pPr algn="ctr">
              <a:lnSpc>
                <a:spcPct val="80000"/>
              </a:lnSpc>
              <a:buNone/>
              <a:defRPr/>
            </a:pPr>
            <a:r>
              <a:rPr lang="ar-SA" sz="3200" b="1" dirty="0" smtClean="0">
                <a:solidFill>
                  <a:srgbClr val="FFFF00"/>
                </a:solidFill>
                <a:effectLst>
                  <a:outerShdw blurRad="38100" dist="38100" dir="2700000" algn="tl">
                    <a:srgbClr val="000000"/>
                  </a:outerShdw>
                </a:effectLst>
              </a:rPr>
              <a:t>الإجابة على النشاط </a:t>
            </a:r>
            <a:endParaRPr lang="en-US" sz="3200" b="1" dirty="0" smtClean="0">
              <a:solidFill>
                <a:srgbClr val="FFFF00"/>
              </a:solidFill>
              <a:effectLst>
                <a:outerShdw blurRad="38100" dist="38100" dir="2700000" algn="tl">
                  <a:srgbClr val="000000"/>
                </a:outerShdw>
              </a:effectLst>
            </a:endParaRPr>
          </a:p>
          <a:p>
            <a:pPr eaLnBrk="1" hangingPunct="1">
              <a:lnSpc>
                <a:spcPct val="80000"/>
              </a:lnSpc>
              <a:buFont typeface="Wingdings" pitchFamily="2" charset="2"/>
              <a:buNone/>
              <a:defRPr/>
            </a:pPr>
            <a:endParaRPr lang="ar-SA" b="1" dirty="0" smtClean="0">
              <a:solidFill>
                <a:srgbClr val="008000"/>
              </a:solidFill>
              <a:effectLst>
                <a:outerShdw blurRad="38100" dist="38100" dir="2700000" algn="tl">
                  <a:srgbClr val="000000"/>
                </a:outerShdw>
              </a:effectLst>
              <a:latin typeface="Al-QuranAlKareem" pitchFamily="2" charset="-78"/>
              <a:cs typeface="Al-QuranAlKareem" pitchFamily="2" charset="-78"/>
            </a:endParaRPr>
          </a:p>
          <a:p>
            <a:pPr eaLnBrk="1" hangingPunct="1">
              <a:lnSpc>
                <a:spcPct val="80000"/>
              </a:lnSpc>
              <a:defRPr/>
            </a:pPr>
            <a:endParaRPr lang="ar-SA" b="1" dirty="0" smtClean="0">
              <a:solidFill>
                <a:srgbClr val="FF0000"/>
              </a:solidFill>
              <a:effectLst>
                <a:outerShdw blurRad="38100" dist="38100" dir="2700000" algn="tl">
                  <a:srgbClr val="000000"/>
                </a:outerShdw>
              </a:effectLst>
            </a:endParaRPr>
          </a:p>
          <a:p>
            <a:pPr eaLnBrk="1" hangingPunct="1">
              <a:lnSpc>
                <a:spcPct val="80000"/>
              </a:lnSpc>
              <a:defRPr/>
            </a:pPr>
            <a:r>
              <a:rPr lang="ar-SA" b="1" dirty="0" smtClean="0">
                <a:solidFill>
                  <a:srgbClr val="FF0000"/>
                </a:solidFill>
                <a:effectLst>
                  <a:outerShdw blurRad="38100" dist="38100" dir="2700000" algn="tl">
                    <a:srgbClr val="000000"/>
                  </a:outerShdw>
                </a:effectLst>
              </a:rPr>
              <a:t>النبأ : </a:t>
            </a:r>
            <a:r>
              <a:rPr lang="ar-SA" b="1" dirty="0" smtClean="0">
                <a:solidFill>
                  <a:srgbClr val="0000FF"/>
                </a:solidFill>
                <a:effectLst>
                  <a:outerShdw blurRad="38100" dist="38100" dir="2700000" algn="tl">
                    <a:srgbClr val="000000"/>
                  </a:outerShdw>
                </a:effectLst>
              </a:rPr>
              <a:t>  الشفاعة لله وحده </a:t>
            </a:r>
          </a:p>
          <a:p>
            <a:pPr eaLnBrk="1" hangingPunct="1">
              <a:lnSpc>
                <a:spcPct val="80000"/>
              </a:lnSpc>
              <a:defRPr/>
            </a:pPr>
            <a:r>
              <a:rPr lang="ar-SA" b="1" dirty="0" smtClean="0">
                <a:solidFill>
                  <a:srgbClr val="008000"/>
                </a:solidFill>
                <a:effectLst>
                  <a:outerShdw blurRad="38100" dist="38100" dir="2700000" algn="tl">
                    <a:srgbClr val="000000"/>
                  </a:outerShdw>
                </a:effectLst>
              </a:rPr>
              <a:t> يَوْمَ يَقُومُ الرُّوحُ وَالْمَلَائِكَةُ صَفّاً لَّا يَتَكَلَّمُونَ ..............ويقول الكافر </a:t>
            </a:r>
            <a:r>
              <a:rPr lang="ar-SA" b="1" dirty="0" err="1" smtClean="0">
                <a:solidFill>
                  <a:srgbClr val="008000"/>
                </a:solidFill>
                <a:effectLst>
                  <a:outerShdw blurRad="38100" dist="38100" dir="2700000" algn="tl">
                    <a:srgbClr val="000000"/>
                  </a:outerShdw>
                </a:effectLst>
              </a:rPr>
              <a:t>يالَيْتَنِي</a:t>
            </a:r>
            <a:r>
              <a:rPr lang="ar-SA" b="1" dirty="0" smtClean="0">
                <a:solidFill>
                  <a:srgbClr val="008000"/>
                </a:solidFill>
                <a:effectLst>
                  <a:outerShdw blurRad="38100" dist="38100" dir="2700000" algn="tl">
                    <a:srgbClr val="000000"/>
                  </a:outerShdw>
                </a:effectLst>
              </a:rPr>
              <a:t> كُنتُ </a:t>
            </a:r>
            <a:r>
              <a:rPr lang="ar-SA" b="1" dirty="0" smtClean="0">
                <a:solidFill>
                  <a:srgbClr val="006600"/>
                </a:solidFill>
                <a:effectLst>
                  <a:outerShdw blurRad="38100" dist="38100" dir="2700000" algn="tl">
                    <a:srgbClr val="000000"/>
                  </a:outerShdw>
                </a:effectLst>
              </a:rPr>
              <a:t>تُرَاباً{40</a:t>
            </a:r>
            <a:r>
              <a:rPr lang="ar-SA" b="1" dirty="0" smtClean="0">
                <a:solidFill>
                  <a:srgbClr val="008000"/>
                </a:solidFill>
                <a:effectLst>
                  <a:outerShdw blurRad="38100" dist="38100" dir="2700000" algn="tl">
                    <a:srgbClr val="000000"/>
                  </a:outerShdw>
                </a:effectLst>
              </a:rPr>
              <a:t>}</a:t>
            </a:r>
            <a:r>
              <a:rPr lang="ar-SA" dirty="0" smtClean="0">
                <a:solidFill>
                  <a:srgbClr val="008000"/>
                </a:solidFill>
                <a:effectLst>
                  <a:outerShdw blurRad="38100" dist="38100" dir="2700000" algn="tl">
                    <a:srgbClr val="000000"/>
                  </a:outerShdw>
                </a:effectLst>
              </a:rPr>
              <a:t> </a:t>
            </a:r>
          </a:p>
          <a:p>
            <a:pPr eaLnBrk="1" hangingPunct="1">
              <a:lnSpc>
                <a:spcPct val="80000"/>
              </a:lnSpc>
              <a:defRPr/>
            </a:pPr>
            <a:r>
              <a:rPr lang="ar-SA" b="1" dirty="0" smtClean="0">
                <a:solidFill>
                  <a:srgbClr val="FF0000"/>
                </a:solidFill>
                <a:effectLst>
                  <a:outerShdw blurRad="38100" dist="38100" dir="2700000" algn="tl">
                    <a:srgbClr val="000000"/>
                  </a:outerShdw>
                </a:effectLst>
              </a:rPr>
              <a:t>النازعات:  </a:t>
            </a:r>
            <a:r>
              <a:rPr lang="ar-SA" b="1" dirty="0" smtClean="0">
                <a:solidFill>
                  <a:srgbClr val="0000FF"/>
                </a:solidFill>
                <a:effectLst>
                  <a:outerShdw blurRad="38100" dist="38100" dir="2700000" algn="tl">
                    <a:srgbClr val="000000"/>
                  </a:outerShdw>
                </a:effectLst>
              </a:rPr>
              <a:t> تفرد الله بعلم الساعة</a:t>
            </a:r>
          </a:p>
          <a:p>
            <a:pPr eaLnBrk="1" hangingPunct="1">
              <a:lnSpc>
                <a:spcPct val="80000"/>
              </a:lnSpc>
              <a:buFont typeface="Wingdings" pitchFamily="2" charset="2"/>
              <a:buNone/>
              <a:defRPr/>
            </a:pPr>
            <a:r>
              <a:rPr lang="ar-SA" b="1" dirty="0" smtClean="0">
                <a:solidFill>
                  <a:srgbClr val="008000"/>
                </a:solidFill>
                <a:effectLst>
                  <a:outerShdw blurRad="38100" dist="38100" dir="2700000" algn="tl">
                    <a:srgbClr val="000000"/>
                  </a:outerShdw>
                </a:effectLst>
              </a:rPr>
              <a:t> يَسْأَلُونَكَ عَنِ السَّاعَةِ أَيَّانَ مُرْسَاهَا{42} فِيمَ أَنتَ مِن ذِكْرَاهَا{43} ............إِلَّا عَشِيَّةً أَوْ </a:t>
            </a:r>
            <a:r>
              <a:rPr lang="ar-SA" b="1" dirty="0" smtClean="0">
                <a:solidFill>
                  <a:srgbClr val="006600"/>
                </a:solidFill>
                <a:effectLst>
                  <a:outerShdw blurRad="38100" dist="38100" dir="2700000" algn="tl">
                    <a:srgbClr val="000000"/>
                  </a:outerShdw>
                </a:effectLst>
              </a:rPr>
              <a:t>ضُحَاهَا{46</a:t>
            </a:r>
            <a:r>
              <a:rPr lang="ar-SA" b="1" dirty="0" smtClean="0">
                <a:solidFill>
                  <a:srgbClr val="008000"/>
                </a:solidFill>
                <a:effectLst>
                  <a:outerShdw blurRad="38100" dist="38100" dir="2700000" algn="tl">
                    <a:srgbClr val="000000"/>
                  </a:outerShdw>
                </a:effectLst>
              </a:rPr>
              <a:t>}</a:t>
            </a:r>
          </a:p>
          <a:p>
            <a:pPr>
              <a:lnSpc>
                <a:spcPct val="80000"/>
              </a:lnSpc>
              <a:defRPr/>
            </a:pPr>
            <a:r>
              <a:rPr lang="ar-SA" b="1" dirty="0" smtClean="0">
                <a:solidFill>
                  <a:srgbClr val="FF0000"/>
                </a:solidFill>
                <a:effectLst>
                  <a:outerShdw blurRad="38100" dist="38100" dir="2700000" algn="tl">
                    <a:srgbClr val="000000"/>
                  </a:outerShdw>
                </a:effectLst>
              </a:rPr>
              <a:t>النازعات: </a:t>
            </a:r>
            <a:r>
              <a:rPr lang="ar-SA" b="1" dirty="0" smtClean="0">
                <a:solidFill>
                  <a:srgbClr val="FFFF00"/>
                </a:solidFill>
                <a:effectLst>
                  <a:outerShdw blurRad="38100" dist="38100" dir="2700000" algn="tl">
                    <a:srgbClr val="000000"/>
                  </a:outerShdw>
                </a:effectLst>
              </a:rPr>
              <a:t>تقرير البعث   </a:t>
            </a:r>
          </a:p>
          <a:p>
            <a:pPr>
              <a:lnSpc>
                <a:spcPct val="80000"/>
              </a:lnSpc>
              <a:defRPr/>
            </a:pPr>
            <a:r>
              <a:rPr lang="ar-SA" b="1" dirty="0" smtClean="0">
                <a:solidFill>
                  <a:srgbClr val="008000"/>
                </a:solidFill>
                <a:effectLst>
                  <a:outerShdw blurRad="38100" dist="38100" dir="2700000" algn="tl">
                    <a:srgbClr val="000000"/>
                  </a:outerShdw>
                </a:effectLst>
              </a:rPr>
              <a:t> والنازعات غرقا..... فالمدبرات أمرا (</a:t>
            </a:r>
            <a:r>
              <a:rPr lang="ar-SA" b="1" dirty="0" smtClean="0">
                <a:solidFill>
                  <a:srgbClr val="9900CC"/>
                </a:solidFill>
                <a:effectLst>
                  <a:outerShdw blurRad="38100" dist="38100" dir="2700000" algn="tl">
                    <a:srgbClr val="000000"/>
                  </a:outerShdw>
                </a:effectLst>
              </a:rPr>
              <a:t>جواب القسم لتبعثن)</a:t>
            </a:r>
          </a:p>
          <a:p>
            <a:pPr>
              <a:lnSpc>
                <a:spcPct val="80000"/>
              </a:lnSpc>
              <a:defRPr/>
            </a:pPr>
            <a:r>
              <a:rPr lang="ar-SA" b="1" dirty="0" smtClean="0">
                <a:solidFill>
                  <a:srgbClr val="FF0000"/>
                </a:solidFill>
                <a:effectLst>
                  <a:outerShdw blurRad="38100" dist="38100" dir="2700000" algn="tl">
                    <a:srgbClr val="000000"/>
                  </a:outerShdw>
                </a:effectLst>
              </a:rPr>
              <a:t>الفجر:  </a:t>
            </a:r>
            <a:r>
              <a:rPr lang="ar-SA" b="1" dirty="0" smtClean="0">
                <a:solidFill>
                  <a:srgbClr val="0000FF"/>
                </a:solidFill>
                <a:effectLst>
                  <a:outerShdw blurRad="38100" dist="38100" dir="2700000" algn="tl">
                    <a:srgbClr val="000000"/>
                  </a:outerShdw>
                </a:effectLst>
              </a:rPr>
              <a:t> </a:t>
            </a:r>
            <a:r>
              <a:rPr lang="ar-SA" b="1" dirty="0" smtClean="0">
                <a:solidFill>
                  <a:srgbClr val="FFFF00"/>
                </a:solidFill>
                <a:effectLst>
                  <a:outerShdw blurRad="38100" dist="38100" dir="2700000" algn="tl">
                    <a:srgbClr val="000000"/>
                  </a:outerShdw>
                </a:effectLst>
              </a:rPr>
              <a:t>تقرير البعث   </a:t>
            </a:r>
            <a:endParaRPr lang="ar-SA" b="1" dirty="0" smtClean="0">
              <a:solidFill>
                <a:srgbClr val="0000FF"/>
              </a:solidFill>
              <a:effectLst>
                <a:outerShdw blurRad="38100" dist="38100" dir="2700000" algn="tl">
                  <a:srgbClr val="000000"/>
                </a:outerShdw>
              </a:effectLst>
            </a:endParaRPr>
          </a:p>
          <a:p>
            <a:pPr>
              <a:lnSpc>
                <a:spcPct val="80000"/>
              </a:lnSpc>
              <a:buNone/>
              <a:defRPr/>
            </a:pPr>
            <a:r>
              <a:rPr lang="ar-SA" b="1" dirty="0" smtClean="0">
                <a:solidFill>
                  <a:srgbClr val="008000"/>
                </a:solidFill>
                <a:effectLst>
                  <a:outerShdw blurRad="38100" dist="38100" dir="2700000" algn="tl">
                    <a:srgbClr val="000000"/>
                  </a:outerShdw>
                </a:effectLst>
              </a:rPr>
              <a:t> والفجر وليال عشر . والليل إذا يسر ..(</a:t>
            </a:r>
            <a:r>
              <a:rPr lang="ar-SA" b="1" dirty="0" smtClean="0">
                <a:solidFill>
                  <a:srgbClr val="9900CC"/>
                </a:solidFill>
                <a:effectLst>
                  <a:outerShdw blurRad="38100" dist="38100" dir="2700000" algn="tl">
                    <a:srgbClr val="000000"/>
                  </a:outerShdw>
                </a:effectLst>
              </a:rPr>
              <a:t>جواب القسم لتبعثن)</a:t>
            </a:r>
            <a:endParaRPr lang="ar-SA" b="1" dirty="0" smtClean="0">
              <a:solidFill>
                <a:srgbClr val="9900CC"/>
              </a:solidFill>
            </a:endParaRPr>
          </a:p>
          <a:p>
            <a:pPr eaLnBrk="1" hangingPunct="1">
              <a:lnSpc>
                <a:spcPct val="80000"/>
              </a:lnSpc>
              <a:buFont typeface="Wingdings" pitchFamily="2" charset="2"/>
              <a:buNone/>
              <a:defRPr/>
            </a:pPr>
            <a:endParaRPr lang="ar-SA" b="1" dirty="0" smtClean="0">
              <a:solidFill>
                <a:srgbClr val="008000"/>
              </a:solidFill>
              <a:effectLst/>
            </a:endParaRPr>
          </a:p>
          <a:p>
            <a:pPr eaLnBrk="1" hangingPunct="1">
              <a:lnSpc>
                <a:spcPct val="80000"/>
              </a:lnSpc>
              <a:defRPr/>
            </a:pPr>
            <a:endParaRPr lang="en-US" b="1" dirty="0" smtClean="0">
              <a:solidFill>
                <a:srgbClr val="008000"/>
              </a:solidFill>
              <a:effectLst>
                <a:outerShdw blurRad="38100" dist="38100" dir="2700000" algn="tl">
                  <a:srgbClr val="000000"/>
                </a:outerShdw>
              </a:effectLst>
              <a:latin typeface="Al-QuranAlKareem" pitchFamily="2" charset="-78"/>
              <a:cs typeface="Al-QuranAlKareem" pitchFamily="2" charset="-78"/>
            </a:endParaRPr>
          </a:p>
        </p:txBody>
      </p:sp>
    </p:spTree>
  </p:cSld>
  <p:clrMapOvr>
    <a:masterClrMapping/>
  </p:clrMapOvr>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تذييل 4"/>
          <p:cNvSpPr>
            <a:spLocks noGrp="1"/>
          </p:cNvSpPr>
          <p:nvPr>
            <p:ph type="ftr" sz="quarter" idx="11"/>
          </p:nvPr>
        </p:nvSpPr>
        <p:spPr/>
        <p:txBody>
          <a:bodyPr/>
          <a:lstStyle/>
          <a:p>
            <a:pPr>
              <a:defRPr/>
            </a:pPr>
            <a:r>
              <a:rPr lang="ar-SA"/>
              <a:t>سلسلة دورات الماهر بالقرآن (1) في جزء عم </a:t>
            </a:r>
            <a:endParaRPr lang="en-US"/>
          </a:p>
        </p:txBody>
      </p:sp>
      <p:sp>
        <p:nvSpPr>
          <p:cNvPr id="4" name="عنصر نائب لرقم الشريحة 5"/>
          <p:cNvSpPr>
            <a:spLocks noGrp="1"/>
          </p:cNvSpPr>
          <p:nvPr>
            <p:ph type="sldNum" sz="quarter" idx="12"/>
          </p:nvPr>
        </p:nvSpPr>
        <p:spPr/>
        <p:txBody>
          <a:bodyPr/>
          <a:lstStyle/>
          <a:p>
            <a:pPr>
              <a:defRPr/>
            </a:pPr>
            <a:fld id="{F46CCBA3-F104-46B7-B53F-D3B42C5AA71E}" type="slidenum">
              <a:rPr lang="ar-SA"/>
              <a:pPr>
                <a:defRPr/>
              </a:pPr>
              <a:t>72</a:t>
            </a:fld>
            <a:endParaRPr lang="en-US"/>
          </a:p>
        </p:txBody>
      </p:sp>
      <p:sp>
        <p:nvSpPr>
          <p:cNvPr id="695298" name="Rectangle 2"/>
          <p:cNvSpPr>
            <a:spLocks noGrp="1" noChangeArrowheads="1"/>
          </p:cNvSpPr>
          <p:nvPr>
            <p:ph type="body" idx="1"/>
          </p:nvPr>
        </p:nvSpPr>
        <p:spPr>
          <a:xfrm>
            <a:off x="0" y="260350"/>
            <a:ext cx="12192000" cy="6597650"/>
          </a:xfrm>
        </p:spPr>
        <p:txBody>
          <a:bodyPr/>
          <a:lstStyle/>
          <a:p>
            <a:pPr eaLnBrk="1" hangingPunct="1">
              <a:lnSpc>
                <a:spcPct val="80000"/>
              </a:lnSpc>
              <a:buFont typeface="Wingdings" pitchFamily="2" charset="2"/>
              <a:buNone/>
              <a:defRPr/>
            </a:pPr>
            <a:endParaRPr lang="ar-SA" sz="200" dirty="0" smtClean="0">
              <a:solidFill>
                <a:srgbClr val="008000"/>
              </a:solidFill>
              <a:effectLst>
                <a:outerShdw blurRad="38100" dist="38100" dir="2700000" algn="tl">
                  <a:srgbClr val="000000"/>
                </a:outerShdw>
              </a:effectLst>
            </a:endParaRPr>
          </a:p>
          <a:p>
            <a:pPr eaLnBrk="1" hangingPunct="1">
              <a:lnSpc>
                <a:spcPct val="80000"/>
              </a:lnSpc>
              <a:buFont typeface="Wingdings" pitchFamily="2" charset="2"/>
              <a:buNone/>
              <a:defRPr/>
            </a:pPr>
            <a:endParaRPr lang="ar-SA" sz="100" b="1" dirty="0" smtClean="0">
              <a:solidFill>
                <a:srgbClr val="008000"/>
              </a:solidFill>
              <a:effectLst>
                <a:outerShdw blurRad="38100" dist="38100" dir="2700000" algn="tl">
                  <a:srgbClr val="000000"/>
                </a:outerShdw>
              </a:effectLst>
              <a:latin typeface="Al-QuranAlKareem" pitchFamily="2" charset="-78"/>
              <a:cs typeface="Al-QuranAlKareem" pitchFamily="2" charset="-78"/>
            </a:endParaRPr>
          </a:p>
          <a:p>
            <a:pPr algn="ctr" eaLnBrk="1" hangingPunct="1">
              <a:lnSpc>
                <a:spcPct val="80000"/>
              </a:lnSpc>
              <a:defRPr/>
            </a:pPr>
            <a:endParaRPr lang="ar-SA" b="1" dirty="0" smtClean="0">
              <a:solidFill>
                <a:srgbClr val="F5154A"/>
              </a:solidFill>
              <a:effectLst>
                <a:outerShdw blurRad="38100" dist="38100" dir="2700000" algn="tl">
                  <a:srgbClr val="000000"/>
                </a:outerShdw>
              </a:effectLst>
            </a:endParaRPr>
          </a:p>
          <a:p>
            <a:pPr algn="ctr">
              <a:lnSpc>
                <a:spcPct val="80000"/>
              </a:lnSpc>
              <a:defRPr/>
            </a:pPr>
            <a:r>
              <a:rPr lang="ar-SA" sz="3600" b="1" dirty="0" smtClean="0">
                <a:solidFill>
                  <a:srgbClr val="FFFF00"/>
                </a:solidFill>
                <a:effectLst>
                  <a:outerShdw blurRad="38100" dist="38100" dir="2700000" algn="tl">
                    <a:srgbClr val="000000"/>
                  </a:outerShdw>
                </a:effectLst>
              </a:rPr>
              <a:t>نشاط</a:t>
            </a:r>
          </a:p>
          <a:p>
            <a:pPr algn="ctr" eaLnBrk="1" hangingPunct="1">
              <a:lnSpc>
                <a:spcPct val="80000"/>
              </a:lnSpc>
              <a:defRPr/>
            </a:pPr>
            <a:endParaRPr lang="ar-SA" sz="4000" b="1" dirty="0" smtClean="0">
              <a:solidFill>
                <a:srgbClr val="9900FF"/>
              </a:solidFill>
              <a:effectLst>
                <a:outerShdw blurRad="38100" dist="38100" dir="2700000" algn="tl">
                  <a:srgbClr val="000000"/>
                </a:outerShdw>
              </a:effectLst>
            </a:endParaRPr>
          </a:p>
          <a:p>
            <a:pPr eaLnBrk="1" hangingPunct="1">
              <a:lnSpc>
                <a:spcPct val="80000"/>
              </a:lnSpc>
              <a:defRPr/>
            </a:pPr>
            <a:endParaRPr lang="ar-SA" sz="4000" b="1" dirty="0" smtClean="0">
              <a:solidFill>
                <a:srgbClr val="9900FF"/>
              </a:solidFill>
              <a:effectLst>
                <a:outerShdw blurRad="38100" dist="38100" dir="2700000" algn="tl">
                  <a:srgbClr val="000000"/>
                </a:outerShdw>
              </a:effectLst>
            </a:endParaRPr>
          </a:p>
          <a:p>
            <a:pPr lvl="1" algn="ctr">
              <a:lnSpc>
                <a:spcPct val="80000"/>
              </a:lnSpc>
              <a:defRPr/>
            </a:pPr>
            <a:r>
              <a:rPr lang="ar-SA" sz="3600" b="1" dirty="0" smtClean="0">
                <a:solidFill>
                  <a:srgbClr val="9900FF"/>
                </a:solidFill>
                <a:effectLst>
                  <a:outerShdw blurRad="38100" dist="38100" dir="2700000" algn="tl">
                    <a:srgbClr val="000000"/>
                  </a:outerShdw>
                </a:effectLst>
              </a:rPr>
              <a:t>اذكر نصوصا من جزء عم دالة</a:t>
            </a:r>
          </a:p>
          <a:p>
            <a:pPr lvl="1" algn="ctr">
              <a:lnSpc>
                <a:spcPct val="80000"/>
              </a:lnSpc>
              <a:defRPr/>
            </a:pPr>
            <a:r>
              <a:rPr lang="ar-SA" sz="3600" b="1" dirty="0" smtClean="0">
                <a:solidFill>
                  <a:srgbClr val="9900FF"/>
                </a:solidFill>
                <a:effectLst>
                  <a:outerShdw blurRad="38100" dist="38100" dir="2700000" algn="tl">
                    <a:srgbClr val="000000"/>
                  </a:outerShdw>
                </a:effectLst>
              </a:rPr>
              <a:t> على شرف النبي</a:t>
            </a:r>
          </a:p>
          <a:p>
            <a:pPr lvl="1" algn="ctr">
              <a:lnSpc>
                <a:spcPct val="80000"/>
              </a:lnSpc>
              <a:defRPr/>
            </a:pPr>
            <a:r>
              <a:rPr lang="ar-SA" sz="3600" b="1" dirty="0" smtClean="0">
                <a:solidFill>
                  <a:srgbClr val="9900FF"/>
                </a:solidFill>
                <a:effectLst>
                  <a:outerShdw blurRad="38100" dist="38100" dir="2700000" algn="tl">
                    <a:srgbClr val="000000"/>
                  </a:outerShdw>
                </a:effectLst>
              </a:rPr>
              <a:t> صلى الله عليه وسلم ومكانته</a:t>
            </a:r>
          </a:p>
          <a:p>
            <a:pPr lvl="1" algn="ctr">
              <a:lnSpc>
                <a:spcPct val="80000"/>
              </a:lnSpc>
              <a:defRPr/>
            </a:pPr>
            <a:endParaRPr lang="ar-SA" sz="3600" b="1" dirty="0" smtClean="0">
              <a:solidFill>
                <a:srgbClr val="9900FF"/>
              </a:solidFill>
              <a:effectLst>
                <a:outerShdw blurRad="38100" dist="38100" dir="2700000" algn="tl">
                  <a:srgbClr val="000000"/>
                </a:outerShdw>
              </a:effectLst>
            </a:endParaRPr>
          </a:p>
          <a:p>
            <a:pPr lvl="1" algn="ctr">
              <a:lnSpc>
                <a:spcPct val="80000"/>
              </a:lnSpc>
              <a:defRPr/>
            </a:pPr>
            <a:r>
              <a:rPr lang="ar-SA" sz="3600" b="1" dirty="0" smtClean="0">
                <a:solidFill>
                  <a:srgbClr val="FFFF00"/>
                </a:solidFill>
                <a:effectLst>
                  <a:outerShdw blurRad="38100" dist="38100" dir="2700000" algn="tl">
                    <a:srgbClr val="000000"/>
                  </a:outerShdw>
                </a:effectLst>
              </a:rPr>
              <a:t>(</a:t>
            </a:r>
            <a:r>
              <a:rPr lang="ar-SA" sz="3600" b="1" dirty="0" smtClean="0">
                <a:effectLst>
                  <a:outerShdw blurRad="38100" dist="38100" dir="2700000" algn="tl">
                    <a:srgbClr val="000000"/>
                  </a:outerShdw>
                </a:effectLst>
              </a:rPr>
              <a:t>الانفطار ، الأعلى ، الشرح الضحى</a:t>
            </a:r>
            <a:r>
              <a:rPr lang="ar-SA" sz="3600" b="1" dirty="0" smtClean="0">
                <a:solidFill>
                  <a:srgbClr val="FFFF00"/>
                </a:solidFill>
                <a:effectLst>
                  <a:outerShdw blurRad="38100" dist="38100" dir="2700000" algn="tl">
                    <a:srgbClr val="000000"/>
                  </a:outerShdw>
                </a:effectLst>
              </a:rPr>
              <a:t>)</a:t>
            </a:r>
          </a:p>
          <a:p>
            <a:pPr eaLnBrk="1" hangingPunct="1">
              <a:defRPr/>
            </a:pPr>
            <a:endParaRPr lang="ar-SA" sz="2400" b="1" dirty="0" smtClean="0">
              <a:solidFill>
                <a:srgbClr val="006600"/>
              </a:solidFill>
            </a:endParaRPr>
          </a:p>
          <a:p>
            <a:pPr eaLnBrk="1" hangingPunct="1">
              <a:defRPr/>
            </a:pPr>
            <a:endParaRPr lang="ar-SA" sz="2400" b="1" dirty="0" smtClean="0">
              <a:solidFill>
                <a:srgbClr val="006600"/>
              </a:solidFill>
              <a:effectLst>
                <a:outerShdw blurRad="38100" dist="38100" dir="2700000" algn="tl">
                  <a:srgbClr val="000000"/>
                </a:outerShdw>
              </a:effectLst>
            </a:endParaRPr>
          </a:p>
          <a:p>
            <a:pPr eaLnBrk="1" hangingPunct="1">
              <a:defRPr/>
            </a:pPr>
            <a:endParaRPr lang="ar-EG" sz="2400" b="1" dirty="0" smtClean="0">
              <a:solidFill>
                <a:srgbClr val="006600"/>
              </a:solidFill>
              <a:effectLst>
                <a:outerShdw blurRad="38100" dist="38100" dir="2700000" algn="tl">
                  <a:srgbClr val="000000"/>
                </a:outerShdw>
              </a:effectLst>
            </a:endParaRPr>
          </a:p>
        </p:txBody>
      </p:sp>
    </p:spTree>
  </p:cSld>
  <p:clrMapOvr>
    <a:masterClrMapping/>
  </p:clrMapOvr>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تذييل 4"/>
          <p:cNvSpPr>
            <a:spLocks noGrp="1"/>
          </p:cNvSpPr>
          <p:nvPr>
            <p:ph type="ftr" sz="quarter" idx="11"/>
          </p:nvPr>
        </p:nvSpPr>
        <p:spPr/>
        <p:txBody>
          <a:bodyPr/>
          <a:lstStyle/>
          <a:p>
            <a:pPr>
              <a:defRPr/>
            </a:pPr>
            <a:r>
              <a:rPr lang="ar-SA"/>
              <a:t>سلسلة دورات الماهر بالقرآن (1) في جزء عم </a:t>
            </a:r>
            <a:endParaRPr lang="en-US"/>
          </a:p>
        </p:txBody>
      </p:sp>
      <p:sp>
        <p:nvSpPr>
          <p:cNvPr id="4" name="عنصر نائب لرقم الشريحة 5"/>
          <p:cNvSpPr>
            <a:spLocks noGrp="1"/>
          </p:cNvSpPr>
          <p:nvPr>
            <p:ph type="sldNum" sz="quarter" idx="12"/>
          </p:nvPr>
        </p:nvSpPr>
        <p:spPr/>
        <p:txBody>
          <a:bodyPr/>
          <a:lstStyle/>
          <a:p>
            <a:pPr>
              <a:defRPr/>
            </a:pPr>
            <a:fld id="{A0C94CE2-9E5A-4E27-8EE6-69E66D449022}" type="slidenum">
              <a:rPr lang="ar-SA"/>
              <a:pPr>
                <a:defRPr/>
              </a:pPr>
              <a:t>73</a:t>
            </a:fld>
            <a:endParaRPr lang="en-US"/>
          </a:p>
        </p:txBody>
      </p:sp>
      <p:sp>
        <p:nvSpPr>
          <p:cNvPr id="695298" name="Rectangle 2"/>
          <p:cNvSpPr>
            <a:spLocks noGrp="1" noChangeArrowheads="1"/>
          </p:cNvSpPr>
          <p:nvPr>
            <p:ph type="body" idx="1"/>
          </p:nvPr>
        </p:nvSpPr>
        <p:spPr>
          <a:xfrm>
            <a:off x="1078173" y="736978"/>
            <a:ext cx="9184943" cy="5404515"/>
          </a:xfrm>
        </p:spPr>
        <p:txBody>
          <a:bodyPr>
            <a:normAutofit fontScale="92500"/>
          </a:bodyPr>
          <a:lstStyle/>
          <a:p>
            <a:pPr eaLnBrk="1" hangingPunct="1">
              <a:lnSpc>
                <a:spcPct val="80000"/>
              </a:lnSpc>
              <a:buFont typeface="Wingdings" pitchFamily="2" charset="2"/>
              <a:buNone/>
              <a:defRPr/>
            </a:pPr>
            <a:endParaRPr lang="ar-SA" sz="200" dirty="0" smtClean="0">
              <a:solidFill>
                <a:srgbClr val="008000"/>
              </a:solidFill>
              <a:effectLst>
                <a:outerShdw blurRad="38100" dist="38100" dir="2700000" algn="tl">
                  <a:srgbClr val="000000"/>
                </a:outerShdw>
              </a:effectLst>
            </a:endParaRPr>
          </a:p>
          <a:p>
            <a:pPr eaLnBrk="1" hangingPunct="1">
              <a:lnSpc>
                <a:spcPct val="80000"/>
              </a:lnSpc>
              <a:buFont typeface="Wingdings" pitchFamily="2" charset="2"/>
              <a:buNone/>
              <a:defRPr/>
            </a:pPr>
            <a:endParaRPr lang="ar-SA" sz="100" b="1" dirty="0" smtClean="0">
              <a:solidFill>
                <a:srgbClr val="008000"/>
              </a:solidFill>
              <a:effectLst>
                <a:outerShdw blurRad="38100" dist="38100" dir="2700000" algn="tl">
                  <a:srgbClr val="000000"/>
                </a:outerShdw>
              </a:effectLst>
              <a:latin typeface="Al-QuranAlKareem" pitchFamily="2" charset="-78"/>
              <a:cs typeface="Al-QuranAlKareem" pitchFamily="2" charset="-78"/>
            </a:endParaRPr>
          </a:p>
          <a:p>
            <a:pPr algn="ctr" eaLnBrk="1" hangingPunct="1">
              <a:lnSpc>
                <a:spcPct val="80000"/>
              </a:lnSpc>
              <a:defRPr/>
            </a:pPr>
            <a:r>
              <a:rPr lang="ar-SA" sz="4400" b="1" dirty="0" smtClean="0">
                <a:solidFill>
                  <a:srgbClr val="FFFF00"/>
                </a:solidFill>
                <a:effectLst>
                  <a:outerShdw blurRad="38100" dist="38100" dir="2700000" algn="tl">
                    <a:srgbClr val="000000"/>
                  </a:outerShdw>
                </a:effectLst>
              </a:rPr>
              <a:t>الإجابة </a:t>
            </a:r>
          </a:p>
          <a:p>
            <a:pPr>
              <a:defRPr/>
            </a:pPr>
            <a:endParaRPr lang="ar-SA" sz="2400" b="1" dirty="0" smtClean="0">
              <a:solidFill>
                <a:srgbClr val="FF3300"/>
              </a:solidFill>
              <a:effectLst>
                <a:outerShdw blurRad="38100" dist="38100" dir="2700000" algn="tl">
                  <a:srgbClr val="000000"/>
                </a:outerShdw>
              </a:effectLst>
            </a:endParaRPr>
          </a:p>
          <a:p>
            <a:pPr>
              <a:defRPr/>
            </a:pPr>
            <a:endParaRPr lang="ar-SA" sz="1400" b="1" dirty="0" smtClean="0">
              <a:solidFill>
                <a:srgbClr val="FF3300"/>
              </a:solidFill>
              <a:effectLst>
                <a:outerShdw blurRad="38100" dist="38100" dir="2700000" algn="tl">
                  <a:srgbClr val="000000"/>
                </a:outerShdw>
              </a:effectLst>
            </a:endParaRPr>
          </a:p>
          <a:p>
            <a:pPr>
              <a:defRPr/>
            </a:pPr>
            <a:r>
              <a:rPr lang="ar-SA" sz="2400" b="1" dirty="0" smtClean="0">
                <a:solidFill>
                  <a:srgbClr val="FF3300"/>
                </a:solidFill>
                <a:effectLst>
                  <a:outerShdw blurRad="38100" dist="38100" dir="2700000" algn="tl">
                    <a:srgbClr val="000000"/>
                  </a:outerShdw>
                </a:effectLst>
              </a:rPr>
              <a:t>الانفطار </a:t>
            </a:r>
            <a:r>
              <a:rPr lang="ar-SA" sz="2400" b="1" dirty="0" smtClean="0">
                <a:solidFill>
                  <a:srgbClr val="0000FF"/>
                </a:solidFill>
                <a:effectLst>
                  <a:outerShdw blurRad="38100" dist="38100" dir="2700000" algn="tl">
                    <a:srgbClr val="000000"/>
                  </a:outerShdw>
                </a:effectLst>
              </a:rPr>
              <a:t> دفاع الله عن نبيه صلى الله عليه وسلم وبيان شرفه</a:t>
            </a:r>
          </a:p>
          <a:p>
            <a:pPr>
              <a:defRPr/>
            </a:pPr>
            <a:r>
              <a:rPr lang="ar-SA" sz="2400" b="1" dirty="0" smtClean="0">
                <a:solidFill>
                  <a:srgbClr val="008000"/>
                </a:solidFill>
                <a:effectLst>
                  <a:outerShdw blurRad="38100" dist="38100" dir="2700000" algn="tl">
                    <a:srgbClr val="000000"/>
                  </a:outerShdw>
                </a:effectLst>
              </a:rPr>
              <a:t>وَمَا صَاحِبُكُم بِمَجْنُونٍ{22} وَلَقَدْ رَآهُ بِالْأُفُقِ الْمُبِينِ{23} وَمَا هُوَ عَلَى الْغَيْبِ بِضَنِينٍ{24} وَمَا هُوَ بِقَوْلِ شَيْطَانٍ </a:t>
            </a:r>
            <a:r>
              <a:rPr lang="ar-SA" sz="2400" b="1" dirty="0" smtClean="0">
                <a:solidFill>
                  <a:srgbClr val="006600"/>
                </a:solidFill>
                <a:effectLst>
                  <a:outerShdw blurRad="38100" dist="38100" dir="2700000" algn="tl">
                    <a:srgbClr val="000000"/>
                  </a:outerShdw>
                </a:effectLst>
              </a:rPr>
              <a:t>رَجِيمٍ{25</a:t>
            </a:r>
            <a:r>
              <a:rPr lang="ar-SA" sz="2400" b="1" dirty="0" smtClean="0">
                <a:solidFill>
                  <a:srgbClr val="008000"/>
                </a:solidFill>
                <a:effectLst>
                  <a:outerShdw blurRad="38100" dist="38100" dir="2700000" algn="tl">
                    <a:srgbClr val="000000"/>
                  </a:outerShdw>
                </a:effectLst>
              </a:rPr>
              <a:t>} </a:t>
            </a:r>
          </a:p>
          <a:p>
            <a:pPr eaLnBrk="1" hangingPunct="1">
              <a:lnSpc>
                <a:spcPct val="80000"/>
              </a:lnSpc>
              <a:defRPr/>
            </a:pPr>
            <a:r>
              <a:rPr lang="ar-SA" sz="2000" b="1" dirty="0" smtClean="0">
                <a:solidFill>
                  <a:srgbClr val="FF3300"/>
                </a:solidFill>
                <a:effectLst>
                  <a:outerShdw blurRad="38100" dist="38100" dir="2700000" algn="tl">
                    <a:srgbClr val="000000"/>
                  </a:outerShdw>
                </a:effectLst>
              </a:rPr>
              <a:t>الأعلى :</a:t>
            </a:r>
            <a:r>
              <a:rPr lang="ar-SA" sz="2400" b="1" dirty="0" smtClean="0">
                <a:solidFill>
                  <a:srgbClr val="0000FF"/>
                </a:solidFill>
                <a:effectLst>
                  <a:outerShdw blurRad="38100" dist="38100" dir="2700000" algn="tl">
                    <a:srgbClr val="000000"/>
                  </a:outerShdw>
                </a:effectLst>
              </a:rPr>
              <a:t> </a:t>
            </a:r>
            <a:r>
              <a:rPr lang="ar-SA" sz="2400" b="1" dirty="0" err="1" smtClean="0">
                <a:solidFill>
                  <a:srgbClr val="0000FF"/>
                </a:solidFill>
                <a:effectLst>
                  <a:outerShdw blurRad="38100" dist="38100" dir="2700000" algn="tl">
                    <a:srgbClr val="000000"/>
                  </a:outerShdw>
                </a:effectLst>
              </a:rPr>
              <a:t>بشرتان</a:t>
            </a:r>
            <a:r>
              <a:rPr lang="ar-SA" sz="2400" b="1" dirty="0" smtClean="0">
                <a:solidFill>
                  <a:srgbClr val="0000FF"/>
                </a:solidFill>
                <a:effectLst>
                  <a:outerShdw blurRad="38100" dist="38100" dir="2700000" algn="tl">
                    <a:srgbClr val="000000"/>
                  </a:outerShdw>
                </a:effectLst>
              </a:rPr>
              <a:t> للنبي صلى الله عليه وسلم .</a:t>
            </a:r>
          </a:p>
          <a:p>
            <a:pPr eaLnBrk="1" hangingPunct="1">
              <a:defRPr/>
            </a:pPr>
            <a:r>
              <a:rPr lang="ar-SA" sz="2400" b="1" dirty="0" smtClean="0">
                <a:solidFill>
                  <a:srgbClr val="006600"/>
                </a:solidFill>
              </a:rPr>
              <a:t>سَنُقْرِئُكَ فَلَا تَنْسَى(6)إِلَّا مَا شَاءَ اللَّهُ إِنَّهُ يَعْلَمُ الْجَهْرَ وَمَا يَخْفَى(7) وَنُيَسِّرُكَ </a:t>
            </a:r>
            <a:r>
              <a:rPr lang="ar-SA" sz="2400" b="1" dirty="0" err="1" smtClean="0">
                <a:solidFill>
                  <a:srgbClr val="006600"/>
                </a:solidFill>
              </a:rPr>
              <a:t>لِلْيُسْرَى</a:t>
            </a:r>
            <a:r>
              <a:rPr lang="ar-SA" sz="2400" b="1" dirty="0" smtClean="0">
                <a:solidFill>
                  <a:srgbClr val="006600"/>
                </a:solidFill>
              </a:rPr>
              <a:t>(8)</a:t>
            </a:r>
          </a:p>
          <a:p>
            <a:pPr eaLnBrk="1" hangingPunct="1">
              <a:lnSpc>
                <a:spcPct val="80000"/>
              </a:lnSpc>
              <a:defRPr/>
            </a:pPr>
            <a:r>
              <a:rPr lang="ar-SA" sz="2400" b="1" dirty="0" smtClean="0">
                <a:solidFill>
                  <a:srgbClr val="FF3300"/>
                </a:solidFill>
                <a:effectLst>
                  <a:outerShdw blurRad="38100" dist="38100" dir="2700000" algn="tl">
                    <a:srgbClr val="000000"/>
                  </a:outerShdw>
                </a:effectLst>
              </a:rPr>
              <a:t>الشرح </a:t>
            </a:r>
            <a:r>
              <a:rPr lang="ar-SA" sz="2400" b="1" dirty="0" smtClean="0">
                <a:solidFill>
                  <a:srgbClr val="0000FF"/>
                </a:solidFill>
                <a:effectLst>
                  <a:outerShdw blurRad="38100" dist="38100" dir="2700000" algn="tl">
                    <a:srgbClr val="000000"/>
                  </a:outerShdw>
                </a:effectLst>
              </a:rPr>
              <a:t> اتساع صدر النبي للعلم والحكمة</a:t>
            </a:r>
          </a:p>
          <a:p>
            <a:pPr eaLnBrk="1" hangingPunct="1">
              <a:defRPr/>
            </a:pPr>
            <a:r>
              <a:rPr lang="ar-SA" sz="2400" b="1" dirty="0" smtClean="0">
                <a:solidFill>
                  <a:srgbClr val="006600"/>
                </a:solidFill>
              </a:rPr>
              <a:t>أَلَمْ نَشْرَحْ </a:t>
            </a:r>
            <a:r>
              <a:rPr lang="ar-SA" sz="2400" b="1" dirty="0" err="1" smtClean="0">
                <a:solidFill>
                  <a:srgbClr val="006600"/>
                </a:solidFill>
              </a:rPr>
              <a:t>لَكَ</a:t>
            </a:r>
            <a:r>
              <a:rPr lang="ar-SA" sz="2400" b="1" dirty="0" smtClean="0">
                <a:solidFill>
                  <a:srgbClr val="006600"/>
                </a:solidFill>
              </a:rPr>
              <a:t> صَدْرَكَ{1} وَوَضَعْنَا عَنكَ وِزْرَكَ{2} الَّذِي أَنقَضَ ظَهْرَكَ{3} وَرَفَعْنَا </a:t>
            </a:r>
            <a:r>
              <a:rPr lang="ar-SA" sz="2400" b="1" dirty="0" err="1" smtClean="0">
                <a:solidFill>
                  <a:srgbClr val="006600"/>
                </a:solidFill>
              </a:rPr>
              <a:t>لَكَ</a:t>
            </a:r>
            <a:r>
              <a:rPr lang="ar-SA" sz="2400" b="1" dirty="0" smtClean="0">
                <a:solidFill>
                  <a:srgbClr val="006600"/>
                </a:solidFill>
              </a:rPr>
              <a:t> </a:t>
            </a:r>
            <a:r>
              <a:rPr lang="ar-SA" sz="2400" b="1" dirty="0" smtClean="0">
                <a:solidFill>
                  <a:srgbClr val="006600"/>
                </a:solidFill>
                <a:effectLst>
                  <a:outerShdw blurRad="38100" dist="38100" dir="2700000" algn="tl">
                    <a:srgbClr val="000000"/>
                  </a:outerShdw>
                </a:effectLst>
              </a:rPr>
              <a:t>ذِكْرَكَ{4</a:t>
            </a:r>
            <a:r>
              <a:rPr lang="ar-SA" sz="2400" b="1" dirty="0" smtClean="0">
                <a:solidFill>
                  <a:srgbClr val="006600"/>
                </a:solidFill>
              </a:rPr>
              <a:t>} </a:t>
            </a:r>
          </a:p>
          <a:p>
            <a:pPr eaLnBrk="1" hangingPunct="1">
              <a:defRPr/>
            </a:pPr>
            <a:r>
              <a:rPr lang="ar-SA" sz="2400" b="1" dirty="0" err="1" smtClean="0">
                <a:solidFill>
                  <a:srgbClr val="FF0000"/>
                </a:solidFill>
                <a:effectLst>
                  <a:outerShdw blurRad="38100" dist="38100" dir="2700000" algn="tl">
                    <a:srgbClr val="000000"/>
                  </a:outerShdw>
                </a:effectLst>
              </a:rPr>
              <a:t>الضحي</a:t>
            </a:r>
            <a:r>
              <a:rPr lang="ar-SA" sz="2400" b="1" dirty="0" smtClean="0">
                <a:solidFill>
                  <a:srgbClr val="0000FF"/>
                </a:solidFill>
                <a:effectLst>
                  <a:outerShdw blurRad="38100" dist="38100" dir="2700000" algn="tl">
                    <a:srgbClr val="000000"/>
                  </a:outerShdw>
                </a:effectLst>
              </a:rPr>
              <a:t>:  الله ما ترك رسوله منذ اختاره لرسالته </a:t>
            </a:r>
          </a:p>
          <a:p>
            <a:pPr eaLnBrk="1" hangingPunct="1">
              <a:defRPr/>
            </a:pPr>
            <a:r>
              <a:rPr lang="ar-SA" sz="2400" b="1" dirty="0" smtClean="0"/>
              <a:t>وَالضُّحَى{</a:t>
            </a:r>
            <a:r>
              <a:rPr lang="ar-EG" sz="2400" b="1" dirty="0" smtClean="0"/>
              <a:t>1} </a:t>
            </a:r>
            <a:r>
              <a:rPr lang="ar-SA" sz="2400" b="1" dirty="0" smtClean="0"/>
              <a:t>وَاللَّيْلِ إِذَا سَجَى{2} </a:t>
            </a:r>
            <a:r>
              <a:rPr lang="ar-SA" sz="2400" b="1" dirty="0" smtClean="0">
                <a:solidFill>
                  <a:srgbClr val="0000FF"/>
                </a:solidFill>
              </a:rPr>
              <a:t>مَا وَدَّعَكَ رَبُّكَ وَمَا </a:t>
            </a:r>
            <a:r>
              <a:rPr lang="ar-SA" sz="2400" b="1" dirty="0" smtClean="0">
                <a:solidFill>
                  <a:srgbClr val="0000FF"/>
                </a:solidFill>
                <a:effectLst>
                  <a:outerShdw blurRad="38100" dist="38100" dir="2700000" algn="tl">
                    <a:srgbClr val="000000"/>
                  </a:outerShdw>
                </a:effectLst>
              </a:rPr>
              <a:t>قَلَى{3</a:t>
            </a:r>
            <a:r>
              <a:rPr lang="ar-SA" sz="2400" b="1" dirty="0" smtClean="0">
                <a:solidFill>
                  <a:srgbClr val="0000FF"/>
                </a:solidFill>
              </a:rPr>
              <a:t>}</a:t>
            </a:r>
          </a:p>
          <a:p>
            <a:pPr eaLnBrk="1" hangingPunct="1">
              <a:defRPr/>
            </a:pPr>
            <a:endParaRPr lang="ar-SA" sz="2400" b="1" dirty="0" smtClean="0">
              <a:solidFill>
                <a:srgbClr val="006600"/>
              </a:solidFill>
            </a:endParaRPr>
          </a:p>
          <a:p>
            <a:pPr eaLnBrk="1" hangingPunct="1">
              <a:defRPr/>
            </a:pPr>
            <a:endParaRPr lang="ar-SA" sz="2400" b="1" dirty="0" smtClean="0">
              <a:solidFill>
                <a:srgbClr val="006600"/>
              </a:solidFill>
              <a:effectLst>
                <a:outerShdw blurRad="38100" dist="38100" dir="2700000" algn="tl">
                  <a:srgbClr val="000000"/>
                </a:outerShdw>
              </a:effectLst>
            </a:endParaRPr>
          </a:p>
          <a:p>
            <a:pPr eaLnBrk="1" hangingPunct="1">
              <a:defRPr/>
            </a:pPr>
            <a:endParaRPr lang="ar-EG" sz="2400" b="1" dirty="0" smtClean="0">
              <a:solidFill>
                <a:srgbClr val="006600"/>
              </a:solidFill>
              <a:effectLst>
                <a:outerShdw blurRad="38100" dist="38100" dir="2700000" algn="tl">
                  <a:srgbClr val="000000"/>
                </a:outerShdw>
              </a:effectLst>
            </a:endParaRPr>
          </a:p>
        </p:txBody>
      </p:sp>
    </p:spTree>
  </p:cSld>
  <p:clrMapOvr>
    <a:masterClrMapping/>
  </p:clrMapOvr>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تذييل 4"/>
          <p:cNvSpPr>
            <a:spLocks noGrp="1"/>
          </p:cNvSpPr>
          <p:nvPr>
            <p:ph type="ftr" sz="quarter" idx="11"/>
          </p:nvPr>
        </p:nvSpPr>
        <p:spPr/>
        <p:txBody>
          <a:bodyPr/>
          <a:lstStyle/>
          <a:p>
            <a:pPr>
              <a:defRPr/>
            </a:pPr>
            <a:r>
              <a:rPr lang="ar-SA"/>
              <a:t>سلسلة دورات الماهر بالقرآن (1) في جزء عم </a:t>
            </a:r>
            <a:endParaRPr lang="en-US"/>
          </a:p>
        </p:txBody>
      </p:sp>
      <p:sp>
        <p:nvSpPr>
          <p:cNvPr id="4" name="عنصر نائب لرقم الشريحة 5"/>
          <p:cNvSpPr>
            <a:spLocks noGrp="1"/>
          </p:cNvSpPr>
          <p:nvPr>
            <p:ph type="sldNum" sz="quarter" idx="12"/>
          </p:nvPr>
        </p:nvSpPr>
        <p:spPr/>
        <p:txBody>
          <a:bodyPr/>
          <a:lstStyle/>
          <a:p>
            <a:pPr>
              <a:defRPr/>
            </a:pPr>
            <a:fld id="{4296244B-BE67-4B35-9E2F-3641E4E62222}" type="slidenum">
              <a:rPr lang="ar-SA"/>
              <a:pPr>
                <a:defRPr/>
              </a:pPr>
              <a:t>74</a:t>
            </a:fld>
            <a:endParaRPr lang="en-US"/>
          </a:p>
        </p:txBody>
      </p:sp>
      <p:sp>
        <p:nvSpPr>
          <p:cNvPr id="695298" name="Rectangle 2"/>
          <p:cNvSpPr>
            <a:spLocks noGrp="1" noChangeArrowheads="1"/>
          </p:cNvSpPr>
          <p:nvPr>
            <p:ph type="body" idx="1"/>
          </p:nvPr>
        </p:nvSpPr>
        <p:spPr>
          <a:xfrm>
            <a:off x="0" y="260350"/>
            <a:ext cx="12192000" cy="6597650"/>
          </a:xfrm>
        </p:spPr>
        <p:txBody>
          <a:bodyPr/>
          <a:lstStyle/>
          <a:p>
            <a:pPr eaLnBrk="1" hangingPunct="1">
              <a:lnSpc>
                <a:spcPct val="80000"/>
              </a:lnSpc>
              <a:buFont typeface="Wingdings" pitchFamily="2" charset="2"/>
              <a:buNone/>
              <a:defRPr/>
            </a:pPr>
            <a:endParaRPr lang="ar-SA" sz="300" dirty="0" smtClean="0">
              <a:solidFill>
                <a:srgbClr val="008000"/>
              </a:solidFill>
              <a:effectLst>
                <a:outerShdw blurRad="38100" dist="38100" dir="2700000" algn="tl">
                  <a:srgbClr val="000000"/>
                </a:outerShdw>
              </a:effectLst>
            </a:endParaRPr>
          </a:p>
          <a:p>
            <a:pPr eaLnBrk="1" hangingPunct="1">
              <a:lnSpc>
                <a:spcPct val="80000"/>
              </a:lnSpc>
              <a:buFont typeface="Wingdings" pitchFamily="2" charset="2"/>
              <a:buNone/>
              <a:defRPr/>
            </a:pPr>
            <a:endParaRPr lang="ar-SA" sz="200" b="1" dirty="0" smtClean="0">
              <a:solidFill>
                <a:srgbClr val="008000"/>
              </a:solidFill>
              <a:effectLst>
                <a:outerShdw blurRad="38100" dist="38100" dir="2700000" algn="tl">
                  <a:srgbClr val="000000"/>
                </a:outerShdw>
              </a:effectLst>
              <a:latin typeface="Al-QuranAlKareem" pitchFamily="2" charset="-78"/>
              <a:cs typeface="Al-QuranAlKareem" pitchFamily="2" charset="-78"/>
            </a:endParaRPr>
          </a:p>
          <a:p>
            <a:pPr algn="ctr" eaLnBrk="1" hangingPunct="1">
              <a:lnSpc>
                <a:spcPct val="80000"/>
              </a:lnSpc>
              <a:buFont typeface="Wingdings" pitchFamily="2" charset="2"/>
              <a:buNone/>
              <a:defRPr/>
            </a:pPr>
            <a:endParaRPr lang="ar-SA" sz="4000" b="1" dirty="0" smtClean="0">
              <a:solidFill>
                <a:srgbClr val="F5154A"/>
              </a:solidFill>
              <a:effectLst>
                <a:outerShdw blurRad="38100" dist="38100" dir="2700000" algn="tl">
                  <a:srgbClr val="000000"/>
                </a:outerShdw>
              </a:effectLst>
            </a:endParaRPr>
          </a:p>
          <a:p>
            <a:pPr algn="ctr" eaLnBrk="1" hangingPunct="1">
              <a:lnSpc>
                <a:spcPct val="80000"/>
              </a:lnSpc>
              <a:buFont typeface="Wingdings" pitchFamily="2" charset="2"/>
              <a:buNone/>
              <a:defRPr/>
            </a:pPr>
            <a:endParaRPr lang="ar-SA" sz="4000" b="1" dirty="0" smtClean="0">
              <a:solidFill>
                <a:srgbClr val="F5154A"/>
              </a:solidFill>
              <a:effectLst>
                <a:outerShdw blurRad="38100" dist="38100" dir="2700000" algn="tl">
                  <a:srgbClr val="000000"/>
                </a:outerShdw>
              </a:effectLst>
            </a:endParaRPr>
          </a:p>
          <a:p>
            <a:pPr algn="ctr" eaLnBrk="1" hangingPunct="1">
              <a:lnSpc>
                <a:spcPct val="80000"/>
              </a:lnSpc>
              <a:buFont typeface="Wingdings" pitchFamily="2" charset="2"/>
              <a:buNone/>
              <a:defRPr/>
            </a:pPr>
            <a:endParaRPr lang="ar-SA" sz="4000" b="1" dirty="0" smtClean="0">
              <a:solidFill>
                <a:srgbClr val="9900FF"/>
              </a:solidFill>
              <a:effectLst>
                <a:outerShdw blurRad="38100" dist="38100" dir="2700000" algn="tl">
                  <a:srgbClr val="000000"/>
                </a:outerShdw>
              </a:effectLst>
            </a:endParaRPr>
          </a:p>
          <a:p>
            <a:pPr algn="ctr" eaLnBrk="1" hangingPunct="1">
              <a:lnSpc>
                <a:spcPct val="80000"/>
              </a:lnSpc>
              <a:buFont typeface="Wingdings" pitchFamily="2" charset="2"/>
              <a:buNone/>
              <a:defRPr/>
            </a:pPr>
            <a:endParaRPr lang="ar-SA" sz="4000" b="1" dirty="0" smtClean="0">
              <a:solidFill>
                <a:srgbClr val="9900FF"/>
              </a:solidFill>
              <a:effectLst>
                <a:outerShdw blurRad="38100" dist="38100" dir="2700000" algn="tl">
                  <a:srgbClr val="000000"/>
                </a:outerShdw>
              </a:effectLst>
            </a:endParaRPr>
          </a:p>
          <a:p>
            <a:pPr algn="ctr" eaLnBrk="1" hangingPunct="1">
              <a:lnSpc>
                <a:spcPct val="80000"/>
              </a:lnSpc>
              <a:buFont typeface="Wingdings" pitchFamily="2" charset="2"/>
              <a:buNone/>
              <a:defRPr/>
            </a:pPr>
            <a:endParaRPr lang="ar-SA" sz="4000" b="1" dirty="0" smtClean="0">
              <a:solidFill>
                <a:srgbClr val="9900FF"/>
              </a:solidFill>
              <a:effectLst>
                <a:outerShdw blurRad="38100" dist="38100" dir="2700000" algn="tl">
                  <a:srgbClr val="000000"/>
                </a:outerShdw>
              </a:effectLst>
            </a:endParaRPr>
          </a:p>
          <a:p>
            <a:pPr algn="ctr" eaLnBrk="1" hangingPunct="1">
              <a:lnSpc>
                <a:spcPct val="80000"/>
              </a:lnSpc>
              <a:buFont typeface="Wingdings" pitchFamily="2" charset="2"/>
              <a:buNone/>
              <a:defRPr/>
            </a:pPr>
            <a:r>
              <a:rPr lang="ar-SA" sz="4000" b="1" dirty="0" smtClean="0">
                <a:solidFill>
                  <a:srgbClr val="9900FF"/>
                </a:solidFill>
                <a:effectLst>
                  <a:outerShdw blurRad="38100" dist="38100" dir="2700000" algn="tl">
                    <a:srgbClr val="000000"/>
                  </a:outerShdw>
                </a:effectLst>
              </a:rPr>
              <a:t>اذكر نصوصا دالة على</a:t>
            </a:r>
          </a:p>
          <a:p>
            <a:pPr algn="ctr" eaLnBrk="1" hangingPunct="1">
              <a:lnSpc>
                <a:spcPct val="80000"/>
              </a:lnSpc>
              <a:buFont typeface="Wingdings" pitchFamily="2" charset="2"/>
              <a:buNone/>
              <a:defRPr/>
            </a:pPr>
            <a:r>
              <a:rPr lang="ar-SA" sz="4000" b="1" dirty="0" smtClean="0">
                <a:solidFill>
                  <a:srgbClr val="9900FF"/>
                </a:solidFill>
                <a:effectLst>
                  <a:outerShdw blurRad="38100" dist="38100" dir="2700000" algn="tl">
                    <a:srgbClr val="000000"/>
                  </a:outerShdw>
                </a:effectLst>
              </a:rPr>
              <a:t>شرف القرآن الكريم وأوصافه</a:t>
            </a:r>
          </a:p>
          <a:p>
            <a:pPr algn="ctr" eaLnBrk="1" hangingPunct="1">
              <a:lnSpc>
                <a:spcPct val="80000"/>
              </a:lnSpc>
              <a:defRPr/>
            </a:pPr>
            <a:endParaRPr lang="ar-SA" sz="1800" b="1" dirty="0" smtClean="0">
              <a:solidFill>
                <a:srgbClr val="9900FF"/>
              </a:solidFill>
              <a:effectLst>
                <a:outerShdw blurRad="38100" dist="38100" dir="2700000" algn="tl">
                  <a:srgbClr val="000000"/>
                </a:outerShdw>
              </a:effectLst>
            </a:endParaRPr>
          </a:p>
          <a:p>
            <a:pPr eaLnBrk="1" hangingPunct="1">
              <a:lnSpc>
                <a:spcPct val="80000"/>
              </a:lnSpc>
              <a:defRPr/>
            </a:pPr>
            <a:r>
              <a:rPr lang="ar-SA" sz="2400" b="1" dirty="0" smtClean="0">
                <a:solidFill>
                  <a:srgbClr val="9900FF"/>
                </a:solidFill>
                <a:effectLst>
                  <a:outerShdw blurRad="38100" dist="38100" dir="2700000" algn="tl">
                    <a:srgbClr val="000000"/>
                  </a:outerShdw>
                </a:effectLst>
              </a:rPr>
              <a:t> </a:t>
            </a:r>
          </a:p>
          <a:p>
            <a:pPr>
              <a:defRPr/>
            </a:pPr>
            <a:endParaRPr lang="ar-SA" sz="2400" dirty="0" smtClean="0">
              <a:solidFill>
                <a:srgbClr val="008000"/>
              </a:solidFill>
              <a:effectLst>
                <a:outerShdw blurRad="38100" dist="38100" dir="2700000" algn="tl">
                  <a:srgbClr val="000000"/>
                </a:outerShdw>
              </a:effectLst>
            </a:endParaRPr>
          </a:p>
          <a:p>
            <a:pPr>
              <a:defRPr/>
            </a:pPr>
            <a:endParaRPr lang="ar-SA" sz="2400" b="1" dirty="0" smtClean="0">
              <a:solidFill>
                <a:srgbClr val="008000"/>
              </a:solidFill>
              <a:effectLst/>
            </a:endParaRPr>
          </a:p>
          <a:p>
            <a:pPr>
              <a:defRPr/>
            </a:pPr>
            <a:endParaRPr lang="ar-SA" sz="2000" b="1" dirty="0" smtClean="0">
              <a:solidFill>
                <a:srgbClr val="008000"/>
              </a:solidFill>
              <a:effectLst>
                <a:outerShdw blurRad="38100" dist="38100" dir="2700000" algn="tl">
                  <a:srgbClr val="000000"/>
                </a:outerShdw>
              </a:effectLst>
            </a:endParaRPr>
          </a:p>
          <a:p>
            <a:pPr eaLnBrk="1" hangingPunct="1">
              <a:lnSpc>
                <a:spcPct val="80000"/>
              </a:lnSpc>
              <a:defRPr/>
            </a:pPr>
            <a:endParaRPr lang="ar-EG" sz="2000" b="1" dirty="0" smtClean="0">
              <a:solidFill>
                <a:srgbClr val="008000"/>
              </a:solidFill>
              <a:effectLst>
                <a:outerShdw blurRad="38100" dist="38100" dir="2700000" algn="tl">
                  <a:srgbClr val="000000"/>
                </a:outerShdw>
              </a:effectLst>
            </a:endParaRPr>
          </a:p>
        </p:txBody>
      </p:sp>
    </p:spTree>
  </p:cSld>
  <p:clrMapOvr>
    <a:masterClrMapping/>
  </p:clrMapOvr>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تذييل 4"/>
          <p:cNvSpPr>
            <a:spLocks noGrp="1"/>
          </p:cNvSpPr>
          <p:nvPr>
            <p:ph type="ftr" sz="quarter" idx="11"/>
          </p:nvPr>
        </p:nvSpPr>
        <p:spPr/>
        <p:txBody>
          <a:bodyPr/>
          <a:lstStyle/>
          <a:p>
            <a:pPr>
              <a:defRPr/>
            </a:pPr>
            <a:r>
              <a:rPr lang="ar-SA"/>
              <a:t>سلسلة دورات الماهر بالقرآن (1) في جزء عم </a:t>
            </a:r>
            <a:endParaRPr lang="en-US"/>
          </a:p>
        </p:txBody>
      </p:sp>
      <p:sp>
        <p:nvSpPr>
          <p:cNvPr id="4" name="عنصر نائب لرقم الشريحة 5"/>
          <p:cNvSpPr>
            <a:spLocks noGrp="1"/>
          </p:cNvSpPr>
          <p:nvPr>
            <p:ph type="sldNum" sz="quarter" idx="12"/>
          </p:nvPr>
        </p:nvSpPr>
        <p:spPr/>
        <p:txBody>
          <a:bodyPr/>
          <a:lstStyle/>
          <a:p>
            <a:pPr>
              <a:defRPr/>
            </a:pPr>
            <a:fld id="{F00A47A5-73BD-4B14-95FB-BADE7DB0C8B3}" type="slidenum">
              <a:rPr lang="ar-SA"/>
              <a:pPr>
                <a:defRPr/>
              </a:pPr>
              <a:t>75</a:t>
            </a:fld>
            <a:endParaRPr lang="en-US"/>
          </a:p>
        </p:txBody>
      </p:sp>
      <p:sp>
        <p:nvSpPr>
          <p:cNvPr id="695298" name="Rectangle 2"/>
          <p:cNvSpPr>
            <a:spLocks noGrp="1" noChangeArrowheads="1"/>
          </p:cNvSpPr>
          <p:nvPr>
            <p:ph type="body" idx="1"/>
          </p:nvPr>
        </p:nvSpPr>
        <p:spPr>
          <a:xfrm>
            <a:off x="409433" y="260350"/>
            <a:ext cx="10740788" cy="6003972"/>
          </a:xfrm>
        </p:spPr>
        <p:txBody>
          <a:bodyPr>
            <a:noAutofit/>
          </a:bodyPr>
          <a:lstStyle/>
          <a:p>
            <a:pPr eaLnBrk="1" hangingPunct="1">
              <a:lnSpc>
                <a:spcPct val="80000"/>
              </a:lnSpc>
              <a:buFont typeface="Wingdings" pitchFamily="2" charset="2"/>
              <a:buNone/>
              <a:defRPr/>
            </a:pPr>
            <a:endParaRPr lang="ar-SA" b="1" dirty="0" smtClean="0">
              <a:solidFill>
                <a:srgbClr val="008000"/>
              </a:solidFill>
              <a:effectLst>
                <a:outerShdw blurRad="38100" dist="38100" dir="2700000" algn="tl">
                  <a:srgbClr val="000000"/>
                </a:outerShdw>
              </a:effectLst>
            </a:endParaRPr>
          </a:p>
          <a:p>
            <a:pPr eaLnBrk="1" hangingPunct="1">
              <a:lnSpc>
                <a:spcPct val="80000"/>
              </a:lnSpc>
              <a:buFont typeface="Wingdings" pitchFamily="2" charset="2"/>
              <a:buNone/>
              <a:defRPr/>
            </a:pPr>
            <a:endParaRPr lang="ar-SA" b="1" dirty="0" smtClean="0">
              <a:solidFill>
                <a:srgbClr val="008000"/>
              </a:solidFill>
              <a:effectLst>
                <a:outerShdw blurRad="38100" dist="38100" dir="2700000" algn="tl">
                  <a:srgbClr val="000000"/>
                </a:outerShdw>
              </a:effectLst>
              <a:latin typeface="Al-QuranAlKareem" pitchFamily="2" charset="-78"/>
              <a:cs typeface="Al-QuranAlKareem" pitchFamily="2" charset="-78"/>
            </a:endParaRPr>
          </a:p>
          <a:p>
            <a:pPr algn="ctr" eaLnBrk="1" hangingPunct="1">
              <a:lnSpc>
                <a:spcPct val="80000"/>
              </a:lnSpc>
              <a:buFont typeface="Wingdings" pitchFamily="2" charset="2"/>
              <a:buNone/>
              <a:defRPr/>
            </a:pPr>
            <a:r>
              <a:rPr lang="ar-SA" sz="4000" b="1" dirty="0" smtClean="0">
                <a:solidFill>
                  <a:srgbClr val="FFC000"/>
                </a:solidFill>
                <a:effectLst>
                  <a:outerShdw blurRad="38100" dist="38100" dir="2700000" algn="tl">
                    <a:srgbClr val="000000"/>
                  </a:outerShdw>
                </a:effectLst>
              </a:rPr>
              <a:t>الإجابة </a:t>
            </a:r>
          </a:p>
          <a:p>
            <a:pPr algn="ctr" eaLnBrk="1" hangingPunct="1">
              <a:lnSpc>
                <a:spcPct val="80000"/>
              </a:lnSpc>
              <a:defRPr/>
            </a:pPr>
            <a:endParaRPr lang="ar-SA" b="1" dirty="0" smtClean="0">
              <a:solidFill>
                <a:srgbClr val="008000"/>
              </a:solidFill>
              <a:effectLst>
                <a:outerShdw blurRad="38100" dist="38100" dir="2700000" algn="tl">
                  <a:srgbClr val="000000"/>
                </a:outerShdw>
              </a:effectLst>
            </a:endParaRPr>
          </a:p>
          <a:p>
            <a:pPr eaLnBrk="1" hangingPunct="1">
              <a:lnSpc>
                <a:spcPct val="80000"/>
              </a:lnSpc>
              <a:defRPr/>
            </a:pPr>
            <a:endParaRPr lang="ar-SA" sz="1800" b="1" dirty="0" smtClean="0">
              <a:solidFill>
                <a:srgbClr val="FF0000"/>
              </a:solidFill>
              <a:effectLst>
                <a:outerShdw blurRad="38100" dist="38100" dir="2700000" algn="tl">
                  <a:srgbClr val="000000"/>
                </a:outerShdw>
              </a:effectLst>
            </a:endParaRPr>
          </a:p>
          <a:p>
            <a:pPr eaLnBrk="1" hangingPunct="1">
              <a:lnSpc>
                <a:spcPct val="80000"/>
              </a:lnSpc>
              <a:defRPr/>
            </a:pPr>
            <a:r>
              <a:rPr lang="ar-SA" b="1" dirty="0" smtClean="0">
                <a:solidFill>
                  <a:srgbClr val="FF0000"/>
                </a:solidFill>
                <a:effectLst>
                  <a:outerShdw blurRad="38100" dist="38100" dir="2700000" algn="tl">
                    <a:srgbClr val="000000"/>
                  </a:outerShdw>
                </a:effectLst>
              </a:rPr>
              <a:t>عبس: </a:t>
            </a:r>
            <a:r>
              <a:rPr lang="ar-SA" b="1" dirty="0" smtClean="0">
                <a:solidFill>
                  <a:srgbClr val="0000FF"/>
                </a:solidFill>
                <a:effectLst>
                  <a:outerShdw blurRad="38100" dist="38100" dir="2700000" algn="tl">
                    <a:srgbClr val="000000"/>
                  </a:outerShdw>
                </a:effectLst>
              </a:rPr>
              <a:t> من أوصاف القرآن الكريم</a:t>
            </a:r>
            <a:endParaRPr lang="ar-EG" b="1" dirty="0" smtClean="0">
              <a:solidFill>
                <a:srgbClr val="008000"/>
              </a:solidFill>
              <a:effectLst>
                <a:outerShdw blurRad="38100" dist="38100" dir="2700000" algn="tl">
                  <a:srgbClr val="000000"/>
                </a:outerShdw>
              </a:effectLst>
            </a:endParaRPr>
          </a:p>
          <a:p>
            <a:pPr eaLnBrk="1" hangingPunct="1">
              <a:lnSpc>
                <a:spcPct val="80000"/>
              </a:lnSpc>
              <a:defRPr/>
            </a:pPr>
            <a:r>
              <a:rPr lang="ar-SA" b="1" dirty="0" smtClean="0">
                <a:solidFill>
                  <a:srgbClr val="008000"/>
                </a:solidFill>
                <a:effectLst>
                  <a:outerShdw blurRad="38100" dist="38100" dir="2700000" algn="tl">
                    <a:srgbClr val="000000"/>
                  </a:outerShdw>
                </a:effectLst>
              </a:rPr>
              <a:t> كَلَّا إِنَّهَا تَذْكِرَةٌ{11} فَمَن شَاء ذَكَرَهُ{12} فِي صُحُفٍ مُّكَرَّمَةٍ{13} مَّرْفُوعَةٍ مُّطَهَّرَةٍ{14} بِأَيْدِي سَفَرَةٍ{15} كِرَامٍ </a:t>
            </a:r>
            <a:r>
              <a:rPr lang="ar-SA" b="1" dirty="0" smtClean="0">
                <a:solidFill>
                  <a:srgbClr val="006600"/>
                </a:solidFill>
                <a:effectLst>
                  <a:outerShdw blurRad="38100" dist="38100" dir="2700000" algn="tl">
                    <a:srgbClr val="000000"/>
                  </a:outerShdw>
                </a:effectLst>
              </a:rPr>
              <a:t>بَرَرَةٍ{16</a:t>
            </a:r>
            <a:r>
              <a:rPr lang="ar-SA" b="1" dirty="0" smtClean="0">
                <a:solidFill>
                  <a:srgbClr val="008000"/>
                </a:solidFill>
                <a:effectLst>
                  <a:outerShdw blurRad="38100" dist="38100" dir="2700000" algn="tl">
                    <a:srgbClr val="000000"/>
                  </a:outerShdw>
                </a:effectLst>
              </a:rPr>
              <a:t>}</a:t>
            </a:r>
          </a:p>
          <a:p>
            <a:pPr eaLnBrk="1" hangingPunct="1">
              <a:lnSpc>
                <a:spcPct val="80000"/>
              </a:lnSpc>
              <a:defRPr/>
            </a:pPr>
            <a:r>
              <a:rPr lang="ar-SA" b="1" dirty="0" smtClean="0">
                <a:solidFill>
                  <a:srgbClr val="FF0000"/>
                </a:solidFill>
                <a:effectLst>
                  <a:outerShdw blurRad="38100" dist="38100" dir="2700000" algn="tl">
                    <a:srgbClr val="000000"/>
                  </a:outerShdw>
                </a:effectLst>
              </a:rPr>
              <a:t>التكوير : </a:t>
            </a:r>
            <a:r>
              <a:rPr lang="ar-SA" b="1" dirty="0" smtClean="0">
                <a:solidFill>
                  <a:srgbClr val="0000FF"/>
                </a:solidFill>
                <a:effectLst>
                  <a:outerShdw blurRad="38100" dist="38100" dir="2700000" algn="tl">
                    <a:srgbClr val="000000"/>
                  </a:outerShdw>
                </a:effectLst>
              </a:rPr>
              <a:t> شرف القرآن الكريم </a:t>
            </a:r>
          </a:p>
          <a:p>
            <a:pPr>
              <a:defRPr/>
            </a:pPr>
            <a:r>
              <a:rPr lang="ar-SA" b="1" dirty="0" smtClean="0">
                <a:solidFill>
                  <a:srgbClr val="008000"/>
                </a:solidFill>
                <a:effectLst>
                  <a:outerShdw blurRad="38100" dist="38100" dir="2700000" algn="tl">
                    <a:srgbClr val="000000"/>
                  </a:outerShdw>
                </a:effectLst>
              </a:rPr>
              <a:t>فَلَا أُقْسِمُ بِالْخُنَّسِ{15} الْجَوَارِ الْكُنَّسِ{16} وَاللَّيْلِ إِذَا </a:t>
            </a:r>
            <a:r>
              <a:rPr lang="ar-SA" b="1" dirty="0" err="1" smtClean="0">
                <a:solidFill>
                  <a:srgbClr val="008000"/>
                </a:solidFill>
                <a:effectLst>
                  <a:outerShdw blurRad="38100" dist="38100" dir="2700000" algn="tl">
                    <a:srgbClr val="000000"/>
                  </a:outerShdw>
                </a:effectLst>
              </a:rPr>
              <a:t>عَسْعَسَ</a:t>
            </a:r>
            <a:r>
              <a:rPr lang="ar-SA" b="1" dirty="0" smtClean="0">
                <a:solidFill>
                  <a:srgbClr val="008000"/>
                </a:solidFill>
                <a:effectLst>
                  <a:outerShdw blurRad="38100" dist="38100" dir="2700000" algn="tl">
                    <a:srgbClr val="000000"/>
                  </a:outerShdw>
                </a:effectLst>
              </a:rPr>
              <a:t>{17} وَالصُّبْحِ إِذَا تَنَفَّسَ{18} إِنَّهُ لَقَوْلُ رَسُولٍ كَرِيمٍ{19} </a:t>
            </a:r>
            <a:r>
              <a:rPr lang="ar-SA" b="1" dirty="0" smtClean="0">
                <a:solidFill>
                  <a:srgbClr val="FF0000"/>
                </a:solidFill>
                <a:effectLst>
                  <a:outerShdw blurRad="38100" dist="38100" dir="2700000" algn="tl">
                    <a:srgbClr val="000000"/>
                  </a:outerShdw>
                </a:effectLst>
              </a:rPr>
              <a:t>الانفطار: </a:t>
            </a:r>
            <a:r>
              <a:rPr lang="ar-SA" b="1" dirty="0" smtClean="0">
                <a:solidFill>
                  <a:srgbClr val="0000FF"/>
                </a:solidFill>
                <a:effectLst>
                  <a:outerShdw blurRad="38100" dist="38100" dir="2700000" algn="tl">
                    <a:srgbClr val="000000"/>
                  </a:outerShdw>
                </a:effectLst>
              </a:rPr>
              <a:t>القرآن ذِكرٌ للجن والإنس</a:t>
            </a:r>
          </a:p>
          <a:p>
            <a:pPr>
              <a:defRPr/>
            </a:pPr>
            <a:r>
              <a:rPr lang="ar-SA" b="1" dirty="0" smtClean="0">
                <a:solidFill>
                  <a:srgbClr val="008000"/>
                </a:solidFill>
                <a:effectLst>
                  <a:outerShdw blurRad="38100" dist="38100" dir="2700000" algn="tl">
                    <a:srgbClr val="000000"/>
                  </a:outerShdw>
                </a:effectLst>
              </a:rPr>
              <a:t>فَأَيْنَ تَذْهَبُونَ{26} إِنْ هُوَ إِلَّا ذِكْرٌ لِّلْعَالَمِينَ{27}  </a:t>
            </a:r>
          </a:p>
          <a:p>
            <a:pPr eaLnBrk="1" hangingPunct="1">
              <a:lnSpc>
                <a:spcPct val="80000"/>
              </a:lnSpc>
              <a:defRPr/>
            </a:pPr>
            <a:r>
              <a:rPr lang="ar-SA" b="1" dirty="0" smtClean="0">
                <a:solidFill>
                  <a:srgbClr val="FF0000"/>
                </a:solidFill>
                <a:effectLst>
                  <a:outerShdw blurRad="38100" dist="38100" dir="2700000" algn="tl">
                    <a:srgbClr val="000000"/>
                  </a:outerShdw>
                </a:effectLst>
              </a:rPr>
              <a:t>الطارق: </a:t>
            </a:r>
            <a:r>
              <a:rPr lang="ar-SA" b="1" dirty="0" smtClean="0">
                <a:solidFill>
                  <a:srgbClr val="0000FF"/>
                </a:solidFill>
                <a:effectLst>
                  <a:outerShdw blurRad="38100" dist="38100" dir="2700000" algn="tl">
                    <a:srgbClr val="000000"/>
                  </a:outerShdw>
                </a:effectLst>
              </a:rPr>
              <a:t> القرآن فاصل بين الحلق والباطل </a:t>
            </a:r>
            <a:r>
              <a:rPr lang="ar-SA" b="1" dirty="0" smtClean="0">
                <a:solidFill>
                  <a:srgbClr val="006600"/>
                </a:solidFill>
              </a:rPr>
              <a:t>وَالسَّمَاءِ ذَاتِ الرَّجْعِ (11) وَالْأَرْضِ ذَاتِ الصَّدْعِ(12) إِنَّهُ لَقَوْلٌ فَصْلٌ(13)  </a:t>
            </a:r>
            <a:endParaRPr lang="en-US" b="1" dirty="0" smtClean="0">
              <a:solidFill>
                <a:srgbClr val="006600"/>
              </a:solidFill>
            </a:endParaRPr>
          </a:p>
          <a:p>
            <a:pPr eaLnBrk="1" hangingPunct="1">
              <a:lnSpc>
                <a:spcPct val="80000"/>
              </a:lnSpc>
              <a:defRPr/>
            </a:pPr>
            <a:r>
              <a:rPr lang="ar-SA" b="1" dirty="0" smtClean="0">
                <a:solidFill>
                  <a:srgbClr val="FF0000"/>
                </a:solidFill>
                <a:effectLst>
                  <a:outerShdw blurRad="38100" dist="38100" dir="2700000" algn="tl">
                    <a:srgbClr val="000000"/>
                  </a:outerShdw>
                </a:effectLst>
              </a:rPr>
              <a:t>القدر : </a:t>
            </a:r>
            <a:r>
              <a:rPr lang="ar-SA" b="1" dirty="0" smtClean="0">
                <a:solidFill>
                  <a:srgbClr val="0000FF"/>
                </a:solidFill>
                <a:effectLst>
                  <a:outerShdw blurRad="38100" dist="38100" dir="2700000" algn="tl">
                    <a:srgbClr val="000000"/>
                  </a:outerShdw>
                </a:effectLst>
              </a:rPr>
              <a:t>نزول القرآن في أشرف ليلة </a:t>
            </a:r>
            <a:r>
              <a:rPr lang="ar-SA" b="1" dirty="0" smtClean="0">
                <a:solidFill>
                  <a:srgbClr val="006600"/>
                </a:solidFill>
              </a:rPr>
              <a:t>إِنَّا أَنزَلْنَاهُ فِي لَيْلَةِ الْقَدْرِ{1}</a:t>
            </a:r>
            <a:endParaRPr lang="ar-SA" b="1" dirty="0" smtClean="0">
              <a:solidFill>
                <a:srgbClr val="006600"/>
              </a:solidFill>
              <a:effectLst>
                <a:outerShdw blurRad="38100" dist="38100" dir="2700000" algn="tl">
                  <a:srgbClr val="000000"/>
                </a:outerShdw>
              </a:effectLst>
            </a:endParaRPr>
          </a:p>
          <a:p>
            <a:pPr>
              <a:defRPr/>
            </a:pPr>
            <a:endParaRPr lang="ar-SA" b="1" dirty="0" smtClean="0">
              <a:solidFill>
                <a:srgbClr val="008000"/>
              </a:solidFill>
              <a:effectLst>
                <a:outerShdw blurRad="38100" dist="38100" dir="2700000" algn="tl">
                  <a:srgbClr val="000000"/>
                </a:outerShdw>
              </a:effectLst>
            </a:endParaRPr>
          </a:p>
          <a:p>
            <a:pPr>
              <a:defRPr/>
            </a:pPr>
            <a:endParaRPr lang="ar-SA" b="1" dirty="0" smtClean="0">
              <a:solidFill>
                <a:srgbClr val="008000"/>
              </a:solidFill>
              <a:effectLst/>
            </a:endParaRPr>
          </a:p>
          <a:p>
            <a:pPr>
              <a:defRPr/>
            </a:pPr>
            <a:endParaRPr lang="ar-SA" b="1" dirty="0" smtClean="0">
              <a:solidFill>
                <a:srgbClr val="008000"/>
              </a:solidFill>
              <a:effectLst>
                <a:outerShdw blurRad="38100" dist="38100" dir="2700000" algn="tl">
                  <a:srgbClr val="000000"/>
                </a:outerShdw>
              </a:effectLst>
            </a:endParaRPr>
          </a:p>
          <a:p>
            <a:pPr eaLnBrk="1" hangingPunct="1">
              <a:lnSpc>
                <a:spcPct val="80000"/>
              </a:lnSpc>
              <a:defRPr/>
            </a:pPr>
            <a:endParaRPr lang="ar-EG" b="1" dirty="0" smtClean="0">
              <a:solidFill>
                <a:srgbClr val="008000"/>
              </a:solidFill>
              <a:effectLst>
                <a:outerShdw blurRad="38100" dist="38100" dir="2700000" algn="tl">
                  <a:srgbClr val="000000"/>
                </a:outerShdw>
              </a:effectLst>
            </a:endParaRPr>
          </a:p>
        </p:txBody>
      </p:sp>
    </p:spTree>
  </p:cSld>
  <p:clrMapOvr>
    <a:masterClrMapping/>
  </p:clrMapOvr>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3"/>
          <p:cNvSpPr>
            <a:spLocks noGrp="1" noChangeArrowheads="1"/>
          </p:cNvSpPr>
          <p:nvPr>
            <p:ph idx="1"/>
          </p:nvPr>
        </p:nvSpPr>
        <p:spPr>
          <a:xfrm>
            <a:off x="609600" y="434976"/>
            <a:ext cx="11133667" cy="6423025"/>
          </a:xfrm>
        </p:spPr>
        <p:txBody>
          <a:bodyPr/>
          <a:lstStyle/>
          <a:p>
            <a:pPr algn="just" eaLnBrk="1" hangingPunct="1">
              <a:lnSpc>
                <a:spcPts val="4700"/>
              </a:lnSpc>
              <a:buFont typeface="Wingdings" pitchFamily="2" charset="2"/>
              <a:buNone/>
              <a:defRPr/>
            </a:pPr>
            <a:r>
              <a:rPr lang="ar-SA" b="1" smtClean="0">
                <a:solidFill>
                  <a:srgbClr val="6600FF"/>
                </a:solidFill>
                <a:cs typeface="Times New Roman" pitchFamily="18" charset="0"/>
                <a:sym typeface="AGA Arabesque Desktop" pitchFamily="2" charset="2"/>
              </a:rPr>
              <a:t>     </a:t>
            </a:r>
            <a:endParaRPr lang="en-US" smtClean="0"/>
          </a:p>
        </p:txBody>
      </p:sp>
      <p:pic>
        <p:nvPicPr>
          <p:cNvPr id="99331" name="Picture 2" descr="C:\Documents and Settings\My Documents\My Pictures\سورة المدثر الاستدلال 1.PNG"/>
          <p:cNvPicPr>
            <a:picLocks noChangeAspect="1" noChangeArrowheads="1"/>
          </p:cNvPicPr>
          <p:nvPr/>
        </p:nvPicPr>
        <p:blipFill>
          <a:blip r:embed="rId2"/>
          <a:srcRect/>
          <a:stretch>
            <a:fillRect/>
          </a:stretch>
        </p:blipFill>
        <p:spPr bwMode="auto">
          <a:xfrm>
            <a:off x="5095165" y="661917"/>
            <a:ext cx="6578220" cy="6196083"/>
          </a:xfrm>
          <a:prstGeom prst="rect">
            <a:avLst/>
          </a:prstGeom>
          <a:noFill/>
          <a:ln w="9525">
            <a:noFill/>
            <a:miter lim="800000"/>
            <a:headEnd/>
            <a:tailEnd/>
          </a:ln>
        </p:spPr>
      </p:pic>
      <p:sp>
        <p:nvSpPr>
          <p:cNvPr id="4" name="مستطيل 3"/>
          <p:cNvSpPr/>
          <p:nvPr/>
        </p:nvSpPr>
        <p:spPr>
          <a:xfrm>
            <a:off x="887105" y="2661313"/>
            <a:ext cx="4080680" cy="21972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lnSpc>
                <a:spcPct val="80000"/>
              </a:lnSpc>
              <a:buNone/>
              <a:defRPr/>
            </a:pPr>
            <a:endParaRPr lang="en-US" sz="2800" b="1" dirty="0" smtClean="0">
              <a:solidFill>
                <a:schemeClr val="bg1"/>
              </a:solidFill>
            </a:endParaRPr>
          </a:p>
          <a:p>
            <a:pPr algn="ctr">
              <a:lnSpc>
                <a:spcPct val="80000"/>
              </a:lnSpc>
              <a:buNone/>
              <a:defRPr/>
            </a:pPr>
            <a:r>
              <a:rPr lang="ar-SA" sz="2800" b="1" dirty="0" smtClean="0">
                <a:solidFill>
                  <a:schemeClr val="bg1"/>
                </a:solidFill>
              </a:rPr>
              <a:t>شخص الواقع وارسم المأمول من خلال خبراتك </a:t>
            </a:r>
            <a:r>
              <a:rPr lang="ar-SA" sz="2800" b="1" dirty="0" smtClean="0">
                <a:solidFill>
                  <a:srgbClr val="C00000"/>
                </a:solidFill>
              </a:rPr>
              <a:t>كم نسبة الطلاب،</a:t>
            </a:r>
          </a:p>
          <a:p>
            <a:pPr algn="ctr">
              <a:lnSpc>
                <a:spcPct val="80000"/>
              </a:lnSpc>
              <a:buNone/>
              <a:defRPr/>
            </a:pPr>
            <a:r>
              <a:rPr lang="ar-SA" sz="2800" b="1" dirty="0" smtClean="0">
                <a:solidFill>
                  <a:srgbClr val="C00000"/>
                </a:solidFill>
              </a:rPr>
              <a:t> الذين يجيدون </a:t>
            </a:r>
            <a:r>
              <a:rPr lang="ar-SA" sz="2800" b="1" dirty="0" smtClean="0">
                <a:solidFill>
                  <a:schemeClr val="bg1"/>
                </a:solidFill>
              </a:rPr>
              <a:t>تطبيق هذه القيمة؟</a:t>
            </a:r>
            <a:endParaRPr lang="en-US" sz="2800" b="1" dirty="0" smtClean="0">
              <a:solidFill>
                <a:schemeClr val="bg1"/>
              </a:solidFill>
            </a:endParaRPr>
          </a:p>
          <a:p>
            <a:pPr algn="ctr">
              <a:lnSpc>
                <a:spcPct val="80000"/>
              </a:lnSpc>
              <a:buNone/>
              <a:defRPr/>
            </a:pPr>
            <a:r>
              <a:rPr lang="ar-SA" sz="2800" b="1" dirty="0" smtClean="0">
                <a:solidFill>
                  <a:srgbClr val="9900FF"/>
                </a:solidFill>
              </a:rPr>
              <a:t>الوحدة الموضوعية</a:t>
            </a:r>
            <a:endParaRPr lang="en-US" sz="2800" b="1" dirty="0" smtClean="0">
              <a:solidFill>
                <a:srgbClr val="9900FF"/>
              </a:solidFill>
            </a:endParaRPr>
          </a:p>
          <a:p>
            <a:pPr algn="ctr">
              <a:lnSpc>
                <a:spcPct val="80000"/>
              </a:lnSpc>
              <a:buNone/>
              <a:defRPr/>
            </a:pPr>
            <a:r>
              <a:rPr lang="ar-SA" sz="2800" b="1" dirty="0" smtClean="0">
                <a:solidFill>
                  <a:srgbClr val="FFFF00"/>
                </a:solidFill>
              </a:rPr>
              <a:t>برأيك كيف يمكن التطوير</a:t>
            </a:r>
          </a:p>
          <a:p>
            <a:pPr algn="ctr"/>
            <a:endParaRPr lang="ar-SA" sz="2800" dirty="0"/>
          </a:p>
        </p:txBody>
      </p:sp>
    </p:spTree>
  </p:cSld>
  <p:clrMapOvr>
    <a:masterClrMapping/>
  </p:clrMapOvr>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عنصر نائب للتذييل 4"/>
          <p:cNvSpPr>
            <a:spLocks noGrp="1"/>
          </p:cNvSpPr>
          <p:nvPr>
            <p:ph type="ftr" sz="quarter" idx="11"/>
          </p:nvPr>
        </p:nvSpPr>
        <p:spPr/>
        <p:txBody>
          <a:bodyPr/>
          <a:lstStyle/>
          <a:p>
            <a:pPr>
              <a:defRPr/>
            </a:pPr>
            <a:r>
              <a:rPr lang="ar-SA"/>
              <a:t>سلسلة دورات الماهر بالقرآن (1) في جزء عم </a:t>
            </a:r>
            <a:endParaRPr lang="en-US"/>
          </a:p>
        </p:txBody>
      </p:sp>
      <p:sp>
        <p:nvSpPr>
          <p:cNvPr id="5" name="عنصر نائب لرقم الشريحة 5"/>
          <p:cNvSpPr>
            <a:spLocks noGrp="1"/>
          </p:cNvSpPr>
          <p:nvPr>
            <p:ph type="sldNum" sz="quarter" idx="12"/>
          </p:nvPr>
        </p:nvSpPr>
        <p:spPr/>
        <p:txBody>
          <a:bodyPr/>
          <a:lstStyle/>
          <a:p>
            <a:pPr>
              <a:defRPr/>
            </a:pPr>
            <a:fld id="{617E55A6-B061-4C8B-AEBF-597E3F6A5740}" type="slidenum">
              <a:rPr lang="ar-SA"/>
              <a:pPr>
                <a:defRPr/>
              </a:pPr>
              <a:t>77</a:t>
            </a:fld>
            <a:endParaRPr lang="en-US"/>
          </a:p>
        </p:txBody>
      </p:sp>
      <p:sp>
        <p:nvSpPr>
          <p:cNvPr id="976898" name="Rectangle 2"/>
          <p:cNvSpPr>
            <a:spLocks noGrp="1" noChangeArrowheads="1"/>
          </p:cNvSpPr>
          <p:nvPr>
            <p:ph type="title"/>
          </p:nvPr>
        </p:nvSpPr>
        <p:spPr>
          <a:xfrm>
            <a:off x="609600" y="277812"/>
            <a:ext cx="10972800" cy="1537339"/>
          </a:xfrm>
        </p:spPr>
        <p:txBody>
          <a:bodyPr>
            <a:normAutofit/>
          </a:bodyPr>
          <a:lstStyle/>
          <a:p>
            <a:pPr algn="ctr"/>
            <a:r>
              <a:rPr lang="ar-SA" sz="5400" dirty="0" smtClean="0">
                <a:solidFill>
                  <a:srgbClr val="FFFF00"/>
                </a:solidFill>
                <a:cs typeface="AGA Furat Regular" pitchFamily="2" charset="-78"/>
              </a:rPr>
              <a:t>مسابقة (استراحة)</a:t>
            </a:r>
            <a:endParaRPr lang="ar-SA" dirty="0"/>
          </a:p>
        </p:txBody>
      </p:sp>
      <p:sp>
        <p:nvSpPr>
          <p:cNvPr id="71685" name="Rectangle 3"/>
          <p:cNvSpPr>
            <a:spLocks noGrp="1" noChangeArrowheads="1"/>
          </p:cNvSpPr>
          <p:nvPr>
            <p:ph type="body" idx="1"/>
          </p:nvPr>
        </p:nvSpPr>
        <p:spPr>
          <a:xfrm>
            <a:off x="400051" y="2060811"/>
            <a:ext cx="10013191" cy="4325701"/>
          </a:xfrm>
        </p:spPr>
        <p:txBody>
          <a:bodyPr>
            <a:noAutofit/>
          </a:bodyPr>
          <a:lstStyle/>
          <a:p>
            <a:pPr marL="742950" indent="-742950">
              <a:buNone/>
            </a:pPr>
            <a:endParaRPr lang="ar-SA" b="1" dirty="0" smtClean="0">
              <a:solidFill>
                <a:srgbClr val="C00000"/>
              </a:solidFill>
            </a:endParaRPr>
          </a:p>
          <a:p>
            <a:pPr marL="742950" indent="-742950">
              <a:buNone/>
            </a:pPr>
            <a:r>
              <a:rPr lang="ar-SA" sz="3200" b="1" dirty="0" smtClean="0">
                <a:solidFill>
                  <a:srgbClr val="C00000"/>
                </a:solidFill>
              </a:rPr>
              <a:t>	اختر سؤالا مما يأتي، لنجعله نقاشا  </a:t>
            </a:r>
          </a:p>
          <a:p>
            <a:pPr marL="742950" indent="-742950">
              <a:buFont typeface="+mj-lt"/>
              <a:buAutoNum type="arabicPeriod"/>
            </a:pPr>
            <a:r>
              <a:rPr lang="ar-SA" b="1" dirty="0" smtClean="0">
                <a:solidFill>
                  <a:srgbClr val="0033CC"/>
                </a:solidFill>
              </a:rPr>
              <a:t>لم قال الله قل أعوذ برب </a:t>
            </a:r>
            <a:r>
              <a:rPr lang="ar-SA" b="1" dirty="0" smtClean="0">
                <a:solidFill>
                  <a:srgbClr val="9900FF"/>
                </a:solidFill>
              </a:rPr>
              <a:t>الفلق</a:t>
            </a:r>
            <a:r>
              <a:rPr lang="ar-SA" b="1" dirty="0" smtClean="0">
                <a:solidFill>
                  <a:srgbClr val="0033CC"/>
                </a:solidFill>
              </a:rPr>
              <a:t>... ولم يقل برب </a:t>
            </a:r>
            <a:r>
              <a:rPr lang="ar-SA" b="1" dirty="0" smtClean="0">
                <a:solidFill>
                  <a:srgbClr val="9900FF"/>
                </a:solidFill>
              </a:rPr>
              <a:t>الناس</a:t>
            </a:r>
            <a:r>
              <a:rPr lang="ar-SA" b="1" dirty="0" smtClean="0">
                <a:solidFill>
                  <a:srgbClr val="0033CC"/>
                </a:solidFill>
              </a:rPr>
              <a:t>؟</a:t>
            </a:r>
            <a:r>
              <a:rPr lang="en-US" b="1" dirty="0" smtClean="0">
                <a:solidFill>
                  <a:srgbClr val="0033CC"/>
                </a:solidFill>
              </a:rPr>
              <a:t> </a:t>
            </a:r>
            <a:endParaRPr lang="ar-SA" b="1" dirty="0" smtClean="0">
              <a:solidFill>
                <a:srgbClr val="0033CC"/>
              </a:solidFill>
            </a:endParaRPr>
          </a:p>
          <a:p>
            <a:pPr marL="742950" indent="-742950">
              <a:buFont typeface="+mj-lt"/>
              <a:buAutoNum type="arabicPeriod"/>
            </a:pPr>
            <a:r>
              <a:rPr lang="ar-SA" b="1" dirty="0" smtClean="0">
                <a:solidFill>
                  <a:srgbClr val="0033CC"/>
                </a:solidFill>
              </a:rPr>
              <a:t>ما علاقة </a:t>
            </a:r>
            <a:r>
              <a:rPr lang="ar-SA" b="1" dirty="0" smtClean="0">
                <a:solidFill>
                  <a:srgbClr val="9900FF"/>
                </a:solidFill>
              </a:rPr>
              <a:t>والعاديات</a:t>
            </a:r>
            <a:r>
              <a:rPr lang="ar-SA" b="1" dirty="0" smtClean="0">
                <a:solidFill>
                  <a:srgbClr val="0033CC"/>
                </a:solidFill>
              </a:rPr>
              <a:t> ضبحا </a:t>
            </a:r>
            <a:r>
              <a:rPr lang="ar-SA" b="1" dirty="0" smtClean="0">
                <a:solidFill>
                  <a:srgbClr val="9900FF"/>
                </a:solidFill>
              </a:rPr>
              <a:t>بجواب</a:t>
            </a:r>
            <a:r>
              <a:rPr lang="ar-SA" b="1" dirty="0" smtClean="0">
                <a:solidFill>
                  <a:srgbClr val="0033CC"/>
                </a:solidFill>
              </a:rPr>
              <a:t> القسم إن الإنسان.. ؟</a:t>
            </a:r>
            <a:r>
              <a:rPr lang="en-US" b="1" dirty="0" smtClean="0">
                <a:solidFill>
                  <a:srgbClr val="0033CC"/>
                </a:solidFill>
              </a:rPr>
              <a:t> </a:t>
            </a:r>
            <a:endParaRPr lang="ar-SA" b="1" dirty="0" smtClean="0">
              <a:solidFill>
                <a:srgbClr val="0033CC"/>
              </a:solidFill>
            </a:endParaRPr>
          </a:p>
          <a:p>
            <a:pPr marL="742950" indent="-742950">
              <a:buFont typeface="+mj-lt"/>
              <a:buAutoNum type="arabicPeriod"/>
            </a:pPr>
            <a:r>
              <a:rPr lang="ar-SA" b="1" dirty="0" smtClean="0">
                <a:solidFill>
                  <a:srgbClr val="0033CC"/>
                </a:solidFill>
              </a:rPr>
              <a:t>رب </a:t>
            </a:r>
            <a:r>
              <a:rPr lang="ar-SA" b="1" dirty="0" smtClean="0">
                <a:solidFill>
                  <a:srgbClr val="9900FF"/>
                </a:solidFill>
              </a:rPr>
              <a:t>المشرق</a:t>
            </a:r>
            <a:r>
              <a:rPr lang="ar-SA" b="1" dirty="0" smtClean="0">
                <a:solidFill>
                  <a:srgbClr val="0033CC"/>
                </a:solidFill>
              </a:rPr>
              <a:t> والمغرب، رب </a:t>
            </a:r>
            <a:r>
              <a:rPr lang="ar-SA" b="1" dirty="0" smtClean="0">
                <a:solidFill>
                  <a:srgbClr val="9900FF"/>
                </a:solidFill>
              </a:rPr>
              <a:t>المشرقين</a:t>
            </a:r>
            <a:r>
              <a:rPr lang="ar-SA" b="1" dirty="0" smtClean="0">
                <a:solidFill>
                  <a:srgbClr val="0033CC"/>
                </a:solidFill>
              </a:rPr>
              <a:t>.، ورب </a:t>
            </a:r>
            <a:r>
              <a:rPr lang="ar-SA" b="1" dirty="0" smtClean="0">
                <a:solidFill>
                  <a:srgbClr val="9900FF"/>
                </a:solidFill>
              </a:rPr>
              <a:t>المشارق</a:t>
            </a:r>
            <a:r>
              <a:rPr lang="ar-SA" b="1" dirty="0" smtClean="0">
                <a:solidFill>
                  <a:srgbClr val="0033CC"/>
                </a:solidFill>
              </a:rPr>
              <a:t>...</a:t>
            </a:r>
            <a:r>
              <a:rPr lang="ar-SA" b="1" dirty="0" smtClean="0">
                <a:solidFill>
                  <a:schemeClr val="bg1"/>
                </a:solidFill>
              </a:rPr>
              <a:t>كيف تجمع ؟</a:t>
            </a:r>
          </a:p>
          <a:p>
            <a:pPr marL="742950" indent="-742950">
              <a:buFont typeface="+mj-lt"/>
              <a:buAutoNum type="arabicPeriod"/>
            </a:pPr>
            <a:r>
              <a:rPr lang="ar-SA" b="1" dirty="0" smtClean="0">
                <a:solidFill>
                  <a:srgbClr val="0033CC"/>
                </a:solidFill>
              </a:rPr>
              <a:t>لم قال سبحانه : </a:t>
            </a:r>
            <a:r>
              <a:rPr lang="ar-SA" b="1" dirty="0" smtClean="0">
                <a:solidFill>
                  <a:srgbClr val="9900FF"/>
                </a:solidFill>
              </a:rPr>
              <a:t>والنجم</a:t>
            </a:r>
            <a:r>
              <a:rPr lang="ar-SA" b="1" dirty="0" smtClean="0">
                <a:solidFill>
                  <a:srgbClr val="0033CC"/>
                </a:solidFill>
              </a:rPr>
              <a:t> إذا هوى ... ولم يقل والضحى ، أو والليل... </a:t>
            </a:r>
          </a:p>
          <a:p>
            <a:pPr marL="742950" indent="-742950">
              <a:buFont typeface="+mj-lt"/>
              <a:buAutoNum type="arabicPeriod"/>
            </a:pPr>
            <a:r>
              <a:rPr lang="ar-SA" b="1" dirty="0" smtClean="0">
                <a:solidFill>
                  <a:srgbClr val="0033CC"/>
                </a:solidFill>
              </a:rPr>
              <a:t>لم قال سبحانه : إياك </a:t>
            </a:r>
            <a:r>
              <a:rPr lang="ar-SA" b="1" dirty="0" smtClean="0">
                <a:solidFill>
                  <a:srgbClr val="9900FF"/>
                </a:solidFill>
              </a:rPr>
              <a:t>نعبد</a:t>
            </a:r>
            <a:r>
              <a:rPr lang="ar-SA" b="1" dirty="0" smtClean="0">
                <a:solidFill>
                  <a:srgbClr val="0033CC"/>
                </a:solidFill>
              </a:rPr>
              <a:t> ، ولم يقل أعبد.   </a:t>
            </a:r>
          </a:p>
          <a:p>
            <a:pPr marL="742950" indent="-742950">
              <a:buFont typeface="+mj-lt"/>
              <a:buAutoNum type="arabicPeriod"/>
            </a:pPr>
            <a:r>
              <a:rPr lang="ar-SA" b="1" dirty="0" smtClean="0">
                <a:solidFill>
                  <a:srgbClr val="0033CC"/>
                </a:solidFill>
              </a:rPr>
              <a:t>لم قال سبحانه : غير </a:t>
            </a:r>
            <a:r>
              <a:rPr lang="ar-SA" b="1" dirty="0" smtClean="0">
                <a:solidFill>
                  <a:srgbClr val="9900FF"/>
                </a:solidFill>
              </a:rPr>
              <a:t>المغضوب</a:t>
            </a:r>
            <a:r>
              <a:rPr lang="ar-SA" b="1" dirty="0" smtClean="0">
                <a:solidFill>
                  <a:srgbClr val="0033CC"/>
                </a:solidFill>
              </a:rPr>
              <a:t> ، ولم يقل غضبت ، مثال أنعمت.</a:t>
            </a:r>
            <a:endParaRPr lang="en-US" b="1" dirty="0" smtClean="0">
              <a:solidFill>
                <a:srgbClr val="0033CC"/>
              </a:solidFill>
            </a:endParaRPr>
          </a:p>
          <a:p>
            <a:pPr marL="609600" indent="-609600">
              <a:lnSpc>
                <a:spcPct val="80000"/>
              </a:lnSpc>
              <a:buNone/>
            </a:pPr>
            <a:endParaRPr lang="ar-EG" b="1" dirty="0" smtClean="0">
              <a:solidFill>
                <a:srgbClr val="C00000"/>
              </a:solidFill>
              <a:sym typeface="AGA Arabesque" pitchFamily="2" charset="2"/>
            </a:endParaRPr>
          </a:p>
        </p:txBody>
      </p:sp>
    </p:spTree>
  </p:cSld>
  <p:clrMapOvr>
    <a:masterClrMapping/>
  </p:clrMapOvr>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عنصر نائب للتذييل 4"/>
          <p:cNvSpPr>
            <a:spLocks noGrp="1"/>
          </p:cNvSpPr>
          <p:nvPr>
            <p:ph type="ftr" sz="quarter" idx="11"/>
          </p:nvPr>
        </p:nvSpPr>
        <p:spPr/>
        <p:txBody>
          <a:bodyPr/>
          <a:lstStyle/>
          <a:p>
            <a:pPr>
              <a:defRPr/>
            </a:pPr>
            <a:r>
              <a:rPr lang="ar-SA"/>
              <a:t>سلسلة دورات الماهر بالقرآن (1) في جزء عم </a:t>
            </a:r>
            <a:endParaRPr lang="en-US"/>
          </a:p>
        </p:txBody>
      </p:sp>
      <p:sp>
        <p:nvSpPr>
          <p:cNvPr id="5" name="عنصر نائب لرقم الشريحة 5"/>
          <p:cNvSpPr>
            <a:spLocks noGrp="1"/>
          </p:cNvSpPr>
          <p:nvPr>
            <p:ph type="sldNum" sz="quarter" idx="12"/>
          </p:nvPr>
        </p:nvSpPr>
        <p:spPr/>
        <p:txBody>
          <a:bodyPr/>
          <a:lstStyle/>
          <a:p>
            <a:pPr>
              <a:defRPr/>
            </a:pPr>
            <a:fld id="{34920025-12DF-482D-AFF2-14A78BCC55DD}" type="slidenum">
              <a:rPr lang="ar-SA"/>
              <a:pPr>
                <a:defRPr/>
              </a:pPr>
              <a:t>78</a:t>
            </a:fld>
            <a:endParaRPr lang="en-US"/>
          </a:p>
        </p:txBody>
      </p:sp>
      <p:sp>
        <p:nvSpPr>
          <p:cNvPr id="392194" name="Rectangle 2"/>
          <p:cNvSpPr>
            <a:spLocks noGrp="1" noChangeArrowheads="1"/>
          </p:cNvSpPr>
          <p:nvPr>
            <p:ph type="title"/>
          </p:nvPr>
        </p:nvSpPr>
        <p:spPr/>
        <p:txBody>
          <a:bodyPr/>
          <a:lstStyle/>
          <a:p>
            <a:pPr eaLnBrk="1" hangingPunct="1">
              <a:defRPr/>
            </a:pPr>
            <a:r>
              <a:rPr lang="ar-EG" sz="3200" smtClean="0">
                <a:solidFill>
                  <a:srgbClr val="0000FF"/>
                </a:solidFill>
                <a:cs typeface="AL-Battar" pitchFamily="2" charset="-78"/>
              </a:rPr>
              <a:t> </a:t>
            </a:r>
            <a:r>
              <a:rPr lang="ar-SA" sz="3200" smtClean="0">
                <a:solidFill>
                  <a:schemeClr val="tx1"/>
                </a:solidFill>
                <a:effectLst>
                  <a:outerShdw blurRad="38100" dist="38100" dir="2700000" algn="tl">
                    <a:srgbClr val="FFFFFF"/>
                  </a:outerShdw>
                </a:effectLst>
                <a:cs typeface="AL-Battar" pitchFamily="2" charset="-78"/>
              </a:rPr>
              <a:t> </a:t>
            </a:r>
            <a:endParaRPr lang="en-US" sz="3200" smtClean="0">
              <a:solidFill>
                <a:schemeClr val="tx1"/>
              </a:solidFill>
              <a:effectLst>
                <a:outerShdw blurRad="38100" dist="38100" dir="2700000" algn="tl">
                  <a:srgbClr val="FFFFFF"/>
                </a:outerShdw>
              </a:effectLst>
              <a:cs typeface="AL-Battar" pitchFamily="2" charset="-78"/>
            </a:endParaRPr>
          </a:p>
        </p:txBody>
      </p:sp>
      <p:sp>
        <p:nvSpPr>
          <p:cNvPr id="392195" name="Rectangle 3"/>
          <p:cNvSpPr>
            <a:spLocks noGrp="1" noChangeArrowheads="1"/>
          </p:cNvSpPr>
          <p:nvPr>
            <p:ph type="body" idx="1"/>
          </p:nvPr>
        </p:nvSpPr>
        <p:spPr>
          <a:xfrm>
            <a:off x="1219200" y="1304925"/>
            <a:ext cx="10363200" cy="4826000"/>
          </a:xfrm>
        </p:spPr>
        <p:txBody>
          <a:bodyPr/>
          <a:lstStyle/>
          <a:p>
            <a:pPr eaLnBrk="1" hangingPunct="1">
              <a:buFont typeface="Wingdings" pitchFamily="2" charset="2"/>
              <a:buNone/>
              <a:defRPr/>
            </a:pPr>
            <a:endParaRPr lang="ar-SA" b="1" dirty="0" smtClean="0">
              <a:solidFill>
                <a:srgbClr val="339933"/>
              </a:solidFill>
              <a:effectLst>
                <a:outerShdw blurRad="38100" dist="38100" dir="2700000" algn="tl">
                  <a:srgbClr val="000000"/>
                </a:outerShdw>
              </a:effectLst>
              <a:cs typeface="Al-Homam" pitchFamily="2" charset="-78"/>
            </a:endParaRPr>
          </a:p>
          <a:p>
            <a:pPr algn="ctr" eaLnBrk="1" hangingPunct="1">
              <a:buFont typeface="Wingdings" pitchFamily="2" charset="2"/>
              <a:buNone/>
              <a:defRPr/>
            </a:pPr>
            <a:endParaRPr lang="ar-EG" b="1" dirty="0" smtClean="0">
              <a:solidFill>
                <a:srgbClr val="339933"/>
              </a:solidFill>
              <a:effectLst>
                <a:outerShdw blurRad="38100" dist="38100" dir="2700000" algn="tl">
                  <a:srgbClr val="000000"/>
                </a:outerShdw>
              </a:effectLst>
              <a:cs typeface="Al-Homam" pitchFamily="2" charset="-78"/>
            </a:endParaRPr>
          </a:p>
          <a:p>
            <a:pPr algn="ctr" eaLnBrk="1" hangingPunct="1">
              <a:buFont typeface="Wingdings" pitchFamily="2" charset="2"/>
              <a:buNone/>
              <a:defRPr/>
            </a:pPr>
            <a:endParaRPr lang="ar-EG" b="1" dirty="0" smtClean="0">
              <a:solidFill>
                <a:srgbClr val="339933"/>
              </a:solidFill>
              <a:effectLst>
                <a:outerShdw blurRad="38100" dist="38100" dir="2700000" algn="tl">
                  <a:srgbClr val="000000"/>
                </a:outerShdw>
              </a:effectLst>
              <a:cs typeface="Al-Homam" pitchFamily="2" charset="-78"/>
            </a:endParaRPr>
          </a:p>
          <a:p>
            <a:pPr algn="ctr" eaLnBrk="1" hangingPunct="1">
              <a:buFont typeface="Wingdings" pitchFamily="2" charset="2"/>
              <a:buNone/>
              <a:defRPr/>
            </a:pPr>
            <a:r>
              <a:rPr lang="ar-SA" b="1" dirty="0" smtClean="0">
                <a:solidFill>
                  <a:srgbClr val="F5154A"/>
                </a:solidFill>
                <a:effectLst>
                  <a:outerShdw blurRad="38100" dist="38100" dir="2700000" algn="tl">
                    <a:srgbClr val="000000"/>
                  </a:outerShdw>
                </a:effectLst>
                <a:cs typeface="Al-Homam" pitchFamily="2" charset="-78"/>
              </a:rPr>
              <a:t> </a:t>
            </a:r>
            <a:endParaRPr lang="ar-EG" b="1" dirty="0" smtClean="0">
              <a:solidFill>
                <a:srgbClr val="339933"/>
              </a:solidFill>
              <a:effectLst>
                <a:outerShdw blurRad="38100" dist="38100" dir="2700000" algn="tl">
                  <a:srgbClr val="000000"/>
                </a:outerShdw>
              </a:effectLst>
              <a:cs typeface="Al-Homam" pitchFamily="2" charset="-78"/>
            </a:endParaRPr>
          </a:p>
          <a:p>
            <a:pPr eaLnBrk="1" hangingPunct="1">
              <a:defRPr/>
            </a:pPr>
            <a:endParaRPr lang="en-US" sz="2000" b="1" dirty="0" smtClean="0">
              <a:solidFill>
                <a:srgbClr val="FF3300"/>
              </a:solidFill>
              <a:effectLst>
                <a:outerShdw blurRad="38100" dist="38100" dir="2700000" algn="tl">
                  <a:srgbClr val="000000"/>
                </a:outerShdw>
              </a:effectLst>
            </a:endParaRPr>
          </a:p>
        </p:txBody>
      </p:sp>
      <p:sp>
        <p:nvSpPr>
          <p:cNvPr id="6" name="شكل بيضاوي 5"/>
          <p:cNvSpPr/>
          <p:nvPr/>
        </p:nvSpPr>
        <p:spPr>
          <a:xfrm>
            <a:off x="1763184" y="1530351"/>
            <a:ext cx="9590616" cy="44545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ar-SA" sz="5400" b="1" dirty="0" smtClean="0">
                <a:solidFill>
                  <a:srgbClr val="9900FF"/>
                </a:solidFill>
              </a:rPr>
              <a:t>رابعًا</a:t>
            </a:r>
            <a:endParaRPr lang="ar-SA" sz="5400" b="1" dirty="0">
              <a:solidFill>
                <a:srgbClr val="9900FF"/>
              </a:solidFill>
            </a:endParaRPr>
          </a:p>
          <a:p>
            <a:pPr algn="ctr">
              <a:defRPr/>
            </a:pPr>
            <a:r>
              <a:rPr lang="ar-SA" sz="5400" b="1" dirty="0" smtClean="0">
                <a:solidFill>
                  <a:srgbClr val="FFFF00"/>
                </a:solidFill>
              </a:rPr>
              <a:t>التربية </a:t>
            </a:r>
            <a:r>
              <a:rPr lang="ar-SA" sz="5400" b="1" dirty="0" err="1" smtClean="0">
                <a:solidFill>
                  <a:srgbClr val="FFFF00"/>
                </a:solidFill>
              </a:rPr>
              <a:t>التدبرية</a:t>
            </a:r>
            <a:endParaRPr lang="ar-SA" sz="5400" b="1" dirty="0">
              <a:solidFill>
                <a:srgbClr val="FFFF00"/>
              </a:solidFill>
            </a:endParaRPr>
          </a:p>
          <a:p>
            <a:pPr algn="ctr">
              <a:defRPr/>
            </a:pPr>
            <a:endParaRPr lang="ar-SA" sz="6600" b="1" dirty="0">
              <a:solidFill>
                <a:srgbClr val="9900FF"/>
              </a:solidFill>
            </a:endParaRPr>
          </a:p>
        </p:txBody>
      </p:sp>
      <p:pic>
        <p:nvPicPr>
          <p:cNvPr id="7" name="Picture 6" descr="C:\Documents and Settings\My Documents\My Pictures\مصحف.PNG"/>
          <p:cNvPicPr>
            <a:picLocks noChangeAspect="1" noChangeArrowheads="1"/>
          </p:cNvPicPr>
          <p:nvPr/>
        </p:nvPicPr>
        <p:blipFill>
          <a:blip r:embed="rId2"/>
          <a:srcRect/>
          <a:stretch>
            <a:fillRect/>
          </a:stretch>
        </p:blipFill>
        <p:spPr bwMode="auto">
          <a:xfrm>
            <a:off x="0" y="0"/>
            <a:ext cx="3175000" cy="2592387"/>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Oval 2"/>
          <p:cNvSpPr>
            <a:spLocks noChangeArrowheads="1"/>
          </p:cNvSpPr>
          <p:nvPr/>
        </p:nvSpPr>
        <p:spPr bwMode="auto">
          <a:xfrm>
            <a:off x="1" y="6742114"/>
            <a:ext cx="192617" cy="115887"/>
          </a:xfrm>
          <a:prstGeom prst="ellipse">
            <a:avLst/>
          </a:prstGeom>
          <a:solidFill>
            <a:schemeClr val="accent2"/>
          </a:solidFill>
          <a:ln w="9525">
            <a:noFill/>
            <a:round/>
            <a:headEnd/>
            <a:tailEnd/>
          </a:ln>
        </p:spPr>
        <p:txBody>
          <a:bodyPr wrap="none" anchor="ctr"/>
          <a:lstStyle/>
          <a:p>
            <a:endParaRPr lang="ar-SA"/>
          </a:p>
        </p:txBody>
      </p:sp>
      <p:sp>
        <p:nvSpPr>
          <p:cNvPr id="102403" name="AutoShape 3">
            <a:hlinkClick r:id="" action="ppaction://noaction" highlightClick="1"/>
          </p:cNvPr>
          <p:cNvSpPr>
            <a:spLocks noChangeArrowheads="1"/>
          </p:cNvSpPr>
          <p:nvPr/>
        </p:nvSpPr>
        <p:spPr bwMode="auto">
          <a:xfrm>
            <a:off x="11713634" y="6569076"/>
            <a:ext cx="478367" cy="288925"/>
          </a:xfrm>
          <a:prstGeom prst="actionButtonReturn">
            <a:avLst/>
          </a:prstGeom>
          <a:solidFill>
            <a:schemeClr val="bg1">
              <a:alpha val="39999"/>
            </a:schemeClr>
          </a:solidFill>
          <a:ln w="9525">
            <a:noFill/>
            <a:miter lim="800000"/>
            <a:headEnd/>
            <a:tailEnd/>
          </a:ln>
        </p:spPr>
        <p:txBody>
          <a:bodyPr wrap="none" anchor="ctr"/>
          <a:lstStyle/>
          <a:p>
            <a:endParaRPr lang="ar-SA"/>
          </a:p>
        </p:txBody>
      </p:sp>
      <p:sp>
        <p:nvSpPr>
          <p:cNvPr id="60420" name="Rectangle 4"/>
          <p:cNvSpPr>
            <a:spLocks noChangeArrowheads="1"/>
          </p:cNvSpPr>
          <p:nvPr/>
        </p:nvSpPr>
        <p:spPr bwMode="auto">
          <a:xfrm>
            <a:off x="789455" y="824696"/>
            <a:ext cx="9791700" cy="584775"/>
          </a:xfrm>
          <a:prstGeom prst="rect">
            <a:avLst/>
          </a:prstGeom>
          <a:noFill/>
          <a:ln w="9525">
            <a:noFill/>
            <a:miter lim="800000"/>
            <a:headEnd/>
            <a:tailEnd/>
          </a:ln>
          <a:effectLst/>
        </p:spPr>
        <p:txBody>
          <a:bodyPr wrap="square">
            <a:spAutoFit/>
          </a:bodyPr>
          <a:lstStyle/>
          <a:p>
            <a:pPr algn="ctr">
              <a:defRPr/>
            </a:pPr>
            <a:r>
              <a:rPr lang="ar-SA" sz="2800" b="1" dirty="0">
                <a:solidFill>
                  <a:srgbClr val="FFFF00"/>
                </a:solidFill>
              </a:rPr>
              <a:t>الوحدة الثانية </a:t>
            </a:r>
            <a:r>
              <a:rPr lang="ar-SA" sz="3200" b="1" dirty="0">
                <a:solidFill>
                  <a:srgbClr val="FFFF00"/>
                </a:solidFill>
              </a:rPr>
              <a:t>الجلسة </a:t>
            </a:r>
            <a:r>
              <a:rPr lang="ar-SA" sz="3200" b="1" dirty="0" smtClean="0">
                <a:solidFill>
                  <a:srgbClr val="FFFF00"/>
                </a:solidFill>
              </a:rPr>
              <a:t>الثانية</a:t>
            </a:r>
            <a:endParaRPr lang="en-US" sz="3200" b="1" dirty="0">
              <a:solidFill>
                <a:srgbClr val="FFFF00"/>
              </a:solidFill>
            </a:endParaRPr>
          </a:p>
        </p:txBody>
      </p:sp>
      <p:sp>
        <p:nvSpPr>
          <p:cNvPr id="102405" name="Rectangle 5"/>
          <p:cNvSpPr>
            <a:spLocks noChangeArrowheads="1"/>
          </p:cNvSpPr>
          <p:nvPr/>
        </p:nvSpPr>
        <p:spPr bwMode="auto">
          <a:xfrm>
            <a:off x="0" y="1957388"/>
            <a:ext cx="184731" cy="369332"/>
          </a:xfrm>
          <a:prstGeom prst="rect">
            <a:avLst/>
          </a:prstGeom>
          <a:noFill/>
          <a:ln w="9525">
            <a:noFill/>
            <a:miter lim="800000"/>
            <a:headEnd/>
            <a:tailEnd/>
          </a:ln>
        </p:spPr>
        <p:txBody>
          <a:bodyPr wrap="none" anchor="ctr">
            <a:spAutoFit/>
          </a:bodyPr>
          <a:lstStyle/>
          <a:p>
            <a:endParaRPr lang="ar-SA"/>
          </a:p>
        </p:txBody>
      </p:sp>
      <p:graphicFrame>
        <p:nvGraphicFramePr>
          <p:cNvPr id="60520" name="Group 104"/>
          <p:cNvGraphicFramePr>
            <a:graphicFrameLocks noGrp="1"/>
          </p:cNvGraphicFramePr>
          <p:nvPr/>
        </p:nvGraphicFramePr>
        <p:xfrm>
          <a:off x="1583266" y="1893889"/>
          <a:ext cx="8906934" cy="3413760"/>
        </p:xfrm>
        <a:graphic>
          <a:graphicData uri="http://schemas.openxmlformats.org/drawingml/2006/table">
            <a:tbl>
              <a:tblPr rtl="1"/>
              <a:tblGrid>
                <a:gridCol w="2512483"/>
                <a:gridCol w="6394451"/>
              </a:tblGrid>
              <a:tr h="396875">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3200" b="1" i="0" u="none" strike="noStrike" cap="none" normalizeH="0" baseline="0" dirty="0" smtClean="0">
                          <a:ln>
                            <a:noFill/>
                          </a:ln>
                          <a:solidFill>
                            <a:schemeClr val="tx1"/>
                          </a:solidFill>
                          <a:effectLst/>
                          <a:latin typeface="Times New Roman" pitchFamily="18" charset="0"/>
                          <a:ea typeface="Times New Roman" pitchFamily="18" charset="0"/>
                          <a:cs typeface="AL-Mohanad" pitchFamily="2" charset="-78"/>
                        </a:rPr>
                        <a:t>الوقت</a:t>
                      </a:r>
                      <a:r>
                        <a:rPr kumimoji="0" lang="en-US" sz="3200" b="1" i="0" u="none" strike="noStrike" cap="none" normalizeH="0" baseline="0" dirty="0" smtClean="0">
                          <a:ln>
                            <a:noFill/>
                          </a:ln>
                          <a:solidFill>
                            <a:schemeClr val="tx1"/>
                          </a:solidFill>
                          <a:effectLst/>
                          <a:latin typeface="Times New Roman" pitchFamily="18" charset="0"/>
                          <a:ea typeface="Times New Roman" pitchFamily="18" charset="0"/>
                          <a:cs typeface="AL-Mohanad" pitchFamily="2" charset="-78"/>
                        </a:rPr>
                        <a:t>  </a:t>
                      </a:r>
                      <a:endParaRPr kumimoji="0" lang="en-US" sz="2800" b="1" i="0" u="none" strike="noStrike" cap="none" normalizeH="0" baseline="0" dirty="0" smtClean="0">
                        <a:ln>
                          <a:noFill/>
                        </a:ln>
                        <a:solidFill>
                          <a:schemeClr val="tx1"/>
                        </a:solidFill>
                        <a:effectLst/>
                        <a:latin typeface="Arial" pitchFamily="34" charset="0"/>
                        <a:cs typeface="AL-Mohanad" pitchFamily="2" charset="-78"/>
                      </a:endParaRPr>
                    </a:p>
                  </a:txBody>
                  <a:tcPr marL="121920" marR="12192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3200" b="1" i="0" u="none" strike="noStrike" cap="none" normalizeH="0" baseline="0" smtClean="0">
                          <a:ln>
                            <a:noFill/>
                          </a:ln>
                          <a:solidFill>
                            <a:schemeClr val="tx1"/>
                          </a:solidFill>
                          <a:effectLst/>
                          <a:latin typeface="Times New Roman" pitchFamily="18" charset="0"/>
                          <a:ea typeface="Times New Roman" pitchFamily="18" charset="0"/>
                          <a:cs typeface="AL-Mohanad" pitchFamily="2" charset="-78"/>
                        </a:rPr>
                        <a:t>الإجراءات التدريبية</a:t>
                      </a:r>
                      <a:endParaRPr kumimoji="0" lang="ar-SA" sz="2800" b="1" i="0" u="none" strike="noStrike" cap="none" normalizeH="0" baseline="0" smtClean="0">
                        <a:ln>
                          <a:noFill/>
                        </a:ln>
                        <a:solidFill>
                          <a:schemeClr val="tx1"/>
                        </a:solidFill>
                        <a:effectLst/>
                        <a:latin typeface="Arial" pitchFamily="34" charset="0"/>
                        <a:ea typeface="Times New Roman" pitchFamily="18" charset="0"/>
                        <a:cs typeface="AL-Mohanad" pitchFamily="2" charset="-78"/>
                      </a:endParaRPr>
                    </a:p>
                  </a:txBody>
                  <a:tcPr marL="121920" marR="12192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50838">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500" b="1" i="0" u="none" strike="noStrike" cap="none" normalizeH="0" baseline="0" smtClean="0">
                          <a:ln>
                            <a:noFill/>
                          </a:ln>
                          <a:solidFill>
                            <a:schemeClr val="tx1"/>
                          </a:solidFill>
                          <a:effectLst/>
                          <a:latin typeface="Times New Roman" pitchFamily="18" charset="0"/>
                          <a:ea typeface="Times New Roman" pitchFamily="18" charset="0"/>
                          <a:cs typeface="AL-Mohanad" pitchFamily="2" charset="-78"/>
                        </a:rPr>
                        <a:t>20</a:t>
                      </a:r>
                      <a:r>
                        <a:rPr kumimoji="0" lang="en-US" sz="2500" b="1" i="0" u="none" strike="noStrike" cap="none" normalizeH="0" baseline="0" smtClean="0">
                          <a:ln>
                            <a:noFill/>
                          </a:ln>
                          <a:solidFill>
                            <a:schemeClr val="tx1"/>
                          </a:solidFill>
                          <a:effectLst/>
                          <a:latin typeface="Times New Roman" pitchFamily="18" charset="0"/>
                          <a:ea typeface="Times New Roman" pitchFamily="18" charset="0"/>
                          <a:cs typeface="AL-Mohanad" pitchFamily="2" charset="-78"/>
                        </a:rPr>
                        <a:t> </a:t>
                      </a:r>
                      <a:r>
                        <a:rPr kumimoji="0" lang="ar-SA" sz="2500" b="1" i="0" u="none" strike="noStrike" cap="none" normalizeH="0" baseline="0" smtClean="0">
                          <a:ln>
                            <a:noFill/>
                          </a:ln>
                          <a:solidFill>
                            <a:schemeClr val="tx1"/>
                          </a:solidFill>
                          <a:effectLst/>
                          <a:latin typeface="Times New Roman" pitchFamily="18" charset="0"/>
                          <a:ea typeface="Times New Roman" pitchFamily="18" charset="0"/>
                          <a:cs typeface="AL-Mohanad" pitchFamily="2" charset="-78"/>
                        </a:rPr>
                        <a:t>دقيقة</a:t>
                      </a:r>
                      <a:endParaRPr kumimoji="0" lang="ar-SA" sz="2800" b="1" i="0" u="none" strike="noStrike" cap="none" normalizeH="0" baseline="0" smtClean="0">
                        <a:ln>
                          <a:noFill/>
                        </a:ln>
                        <a:solidFill>
                          <a:schemeClr val="tx1"/>
                        </a:solidFill>
                        <a:effectLst/>
                        <a:latin typeface="Arial" pitchFamily="34" charset="0"/>
                        <a:cs typeface="AL-Mohanad" pitchFamily="2" charset="-78"/>
                      </a:endParaRPr>
                    </a:p>
                  </a:txBody>
                  <a:tcPr marL="121920" marR="12192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2500" b="1" i="0" u="none" strike="noStrike" cap="none" normalizeH="0" baseline="0" dirty="0" smtClean="0">
                          <a:ln>
                            <a:noFill/>
                          </a:ln>
                          <a:solidFill>
                            <a:schemeClr val="tx1"/>
                          </a:solidFill>
                          <a:effectLst/>
                          <a:latin typeface="Times New Roman" pitchFamily="18" charset="0"/>
                          <a:ea typeface="Times New Roman" pitchFamily="18" charset="0"/>
                          <a:cs typeface="AL-Mohanad" pitchFamily="2" charset="-78"/>
                        </a:rPr>
                        <a:t>النشاط ( 2/2/1)     جماعي</a:t>
                      </a:r>
                      <a:endParaRPr kumimoji="0" lang="ar-SA" sz="2800" b="1" i="0" u="none" strike="noStrike" cap="none" normalizeH="0" baseline="0" dirty="0" smtClean="0">
                        <a:ln>
                          <a:noFill/>
                        </a:ln>
                        <a:solidFill>
                          <a:schemeClr val="tx1"/>
                        </a:solidFill>
                        <a:effectLst/>
                        <a:latin typeface="Arial" pitchFamily="34" charset="0"/>
                        <a:ea typeface="Times New Roman" pitchFamily="18" charset="0"/>
                        <a:cs typeface="AL-Mohanad" pitchFamily="2" charset="-78"/>
                      </a:endParaRPr>
                    </a:p>
                  </a:txBody>
                  <a:tcPr marL="121920" marR="12192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r>
              <a:tr h="350838">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500" b="1" i="0" u="none" strike="noStrike" cap="none" normalizeH="0" baseline="0" dirty="0" smtClean="0">
                          <a:ln>
                            <a:noFill/>
                          </a:ln>
                          <a:solidFill>
                            <a:schemeClr val="tx1"/>
                          </a:solidFill>
                          <a:effectLst/>
                          <a:latin typeface="Times New Roman" pitchFamily="18" charset="0"/>
                          <a:ea typeface="Times New Roman" pitchFamily="18" charset="0"/>
                          <a:cs typeface="AL-Mohanad" pitchFamily="2" charset="-78"/>
                        </a:rPr>
                        <a:t>20</a:t>
                      </a:r>
                      <a:r>
                        <a:rPr kumimoji="0" lang="en-US" sz="2500" b="1" i="0" u="none" strike="noStrike" cap="none" normalizeH="0" baseline="0" dirty="0" smtClean="0">
                          <a:ln>
                            <a:noFill/>
                          </a:ln>
                          <a:solidFill>
                            <a:schemeClr val="tx1"/>
                          </a:solidFill>
                          <a:effectLst/>
                          <a:latin typeface="Times New Roman" pitchFamily="18" charset="0"/>
                          <a:ea typeface="Times New Roman" pitchFamily="18" charset="0"/>
                          <a:cs typeface="AL-Mohanad" pitchFamily="2" charset="-78"/>
                        </a:rPr>
                        <a:t> </a:t>
                      </a:r>
                      <a:r>
                        <a:rPr kumimoji="0" lang="ar-SA" sz="2500" b="1" i="0" u="none" strike="noStrike" cap="none" normalizeH="0" baseline="0" dirty="0" smtClean="0">
                          <a:ln>
                            <a:noFill/>
                          </a:ln>
                          <a:solidFill>
                            <a:schemeClr val="tx1"/>
                          </a:solidFill>
                          <a:effectLst/>
                          <a:latin typeface="Times New Roman" pitchFamily="18" charset="0"/>
                          <a:ea typeface="Times New Roman" pitchFamily="18" charset="0"/>
                          <a:cs typeface="AL-Mohanad" pitchFamily="2" charset="-78"/>
                        </a:rPr>
                        <a:t>دقيقة</a:t>
                      </a:r>
                      <a:endParaRPr kumimoji="0" lang="ar-SA" sz="2800" b="1" i="0" u="none" strike="noStrike" cap="none" normalizeH="0" baseline="0" dirty="0" smtClean="0">
                        <a:ln>
                          <a:noFill/>
                        </a:ln>
                        <a:solidFill>
                          <a:schemeClr val="tx1"/>
                        </a:solidFill>
                        <a:effectLst/>
                        <a:latin typeface="Arial" pitchFamily="34" charset="0"/>
                        <a:cs typeface="AL-Mohanad" pitchFamily="2" charset="-78"/>
                      </a:endParaRPr>
                    </a:p>
                  </a:txBody>
                  <a:tcPr marL="121920" marR="12192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6CCFF"/>
                    </a:solid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2500" b="1" i="0" u="none" strike="noStrike" cap="none" normalizeH="0" baseline="0" dirty="0" smtClean="0">
                          <a:ln>
                            <a:noFill/>
                          </a:ln>
                          <a:solidFill>
                            <a:schemeClr val="tx1"/>
                          </a:solidFill>
                          <a:effectLst/>
                          <a:latin typeface="Times New Roman" pitchFamily="18" charset="0"/>
                          <a:ea typeface="Times New Roman" pitchFamily="18" charset="0"/>
                          <a:cs typeface="AL-Mohanad" pitchFamily="2" charset="-78"/>
                        </a:rPr>
                        <a:t>عرض المادة العلمية للنشاط ( 2/2/1) </a:t>
                      </a:r>
                      <a:endParaRPr kumimoji="0" lang="ar-SA" sz="2800" b="1" i="0" u="none" strike="noStrike" cap="none" normalizeH="0" baseline="0" dirty="0" smtClean="0">
                        <a:ln>
                          <a:noFill/>
                        </a:ln>
                        <a:solidFill>
                          <a:schemeClr val="tx1"/>
                        </a:solidFill>
                        <a:effectLst/>
                        <a:latin typeface="Arial" pitchFamily="34" charset="0"/>
                        <a:ea typeface="Times New Roman" pitchFamily="18" charset="0"/>
                        <a:cs typeface="AL-Mohanad" pitchFamily="2" charset="-78"/>
                      </a:endParaRPr>
                    </a:p>
                  </a:txBody>
                  <a:tcPr marL="121920" marR="12192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6CCFF"/>
                    </a:solidFill>
                  </a:tcPr>
                </a:tc>
              </a:tr>
              <a:tr h="350838">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500" b="1" i="0" u="none" strike="noStrike" cap="none" normalizeH="0" baseline="0" smtClean="0">
                          <a:ln>
                            <a:noFill/>
                          </a:ln>
                          <a:solidFill>
                            <a:schemeClr val="tx1"/>
                          </a:solidFill>
                          <a:effectLst/>
                          <a:latin typeface="Times New Roman" pitchFamily="18" charset="0"/>
                          <a:ea typeface="Times New Roman" pitchFamily="18" charset="0"/>
                          <a:cs typeface="AL-Mohanad" pitchFamily="2" charset="-78"/>
                        </a:rPr>
                        <a:t>25</a:t>
                      </a:r>
                      <a:r>
                        <a:rPr kumimoji="0" lang="en-US" sz="2500" b="1" i="0" u="none" strike="noStrike" cap="none" normalizeH="0" baseline="0" smtClean="0">
                          <a:ln>
                            <a:noFill/>
                          </a:ln>
                          <a:solidFill>
                            <a:schemeClr val="tx1"/>
                          </a:solidFill>
                          <a:effectLst/>
                          <a:latin typeface="Times New Roman" pitchFamily="18" charset="0"/>
                          <a:ea typeface="Times New Roman" pitchFamily="18" charset="0"/>
                          <a:cs typeface="AL-Mohanad" pitchFamily="2" charset="-78"/>
                        </a:rPr>
                        <a:t> </a:t>
                      </a:r>
                      <a:r>
                        <a:rPr kumimoji="0" lang="ar-SA" sz="2500" b="1" i="0" u="none" strike="noStrike" cap="none" normalizeH="0" baseline="0" smtClean="0">
                          <a:ln>
                            <a:noFill/>
                          </a:ln>
                          <a:solidFill>
                            <a:schemeClr val="tx1"/>
                          </a:solidFill>
                          <a:effectLst/>
                          <a:latin typeface="Times New Roman" pitchFamily="18" charset="0"/>
                          <a:ea typeface="Times New Roman" pitchFamily="18" charset="0"/>
                          <a:cs typeface="AL-Mohanad" pitchFamily="2" charset="-78"/>
                        </a:rPr>
                        <a:t>دقيقة</a:t>
                      </a:r>
                      <a:endParaRPr kumimoji="0" lang="ar-SA" sz="2800" b="1" i="0" u="none" strike="noStrike" cap="none" normalizeH="0" baseline="0" smtClean="0">
                        <a:ln>
                          <a:noFill/>
                        </a:ln>
                        <a:solidFill>
                          <a:schemeClr val="tx1"/>
                        </a:solidFill>
                        <a:effectLst/>
                        <a:latin typeface="Arial" pitchFamily="34" charset="0"/>
                        <a:cs typeface="AL-Mohanad" pitchFamily="2" charset="-78"/>
                      </a:endParaRPr>
                    </a:p>
                  </a:txBody>
                  <a:tcPr marL="121920" marR="12192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2500" b="1" i="0" u="none" strike="noStrike" cap="none" normalizeH="0" baseline="0" dirty="0" smtClean="0">
                          <a:ln>
                            <a:noFill/>
                          </a:ln>
                          <a:solidFill>
                            <a:schemeClr val="tx1"/>
                          </a:solidFill>
                          <a:effectLst/>
                          <a:latin typeface="Times New Roman" pitchFamily="18" charset="0"/>
                          <a:ea typeface="Times New Roman" pitchFamily="18" charset="0"/>
                          <a:cs typeface="AL-Mohanad" pitchFamily="2" charset="-78"/>
                        </a:rPr>
                        <a:t>النشاط ( 2/2/2) جماعي</a:t>
                      </a:r>
                      <a:endParaRPr kumimoji="0" lang="ar-SA" sz="2800" b="1" i="0" u="none" strike="noStrike" cap="none" normalizeH="0" baseline="0" dirty="0" smtClean="0">
                        <a:ln>
                          <a:noFill/>
                        </a:ln>
                        <a:solidFill>
                          <a:schemeClr val="tx1"/>
                        </a:solidFill>
                        <a:effectLst/>
                        <a:latin typeface="Arial" pitchFamily="34" charset="0"/>
                        <a:ea typeface="Times New Roman" pitchFamily="18" charset="0"/>
                        <a:cs typeface="AL-Mohanad" pitchFamily="2" charset="-78"/>
                      </a:endParaRPr>
                    </a:p>
                  </a:txBody>
                  <a:tcPr marL="121920" marR="12192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r>
              <a:tr h="396875">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500" b="1" i="0" u="none" strike="noStrike" cap="none" normalizeH="0" baseline="0" smtClean="0">
                          <a:ln>
                            <a:noFill/>
                          </a:ln>
                          <a:solidFill>
                            <a:schemeClr val="tx1"/>
                          </a:solidFill>
                          <a:effectLst/>
                          <a:latin typeface="Times New Roman" pitchFamily="18" charset="0"/>
                          <a:ea typeface="Times New Roman" pitchFamily="18" charset="0"/>
                          <a:cs typeface="AL-Mohanad" pitchFamily="2" charset="-78"/>
                        </a:rPr>
                        <a:t>25</a:t>
                      </a:r>
                      <a:r>
                        <a:rPr kumimoji="0" lang="en-US" sz="2500" b="1" i="0" u="none" strike="noStrike" cap="none" normalizeH="0" baseline="0" smtClean="0">
                          <a:ln>
                            <a:noFill/>
                          </a:ln>
                          <a:solidFill>
                            <a:schemeClr val="tx1"/>
                          </a:solidFill>
                          <a:effectLst/>
                          <a:latin typeface="Times New Roman" pitchFamily="18" charset="0"/>
                          <a:ea typeface="Times New Roman" pitchFamily="18" charset="0"/>
                          <a:cs typeface="AL-Mohanad" pitchFamily="2" charset="-78"/>
                        </a:rPr>
                        <a:t> </a:t>
                      </a:r>
                      <a:r>
                        <a:rPr kumimoji="0" lang="ar-SA" sz="2500" b="1" i="0" u="none" strike="noStrike" cap="none" normalizeH="0" baseline="0" smtClean="0">
                          <a:ln>
                            <a:noFill/>
                          </a:ln>
                          <a:solidFill>
                            <a:schemeClr val="tx1"/>
                          </a:solidFill>
                          <a:effectLst/>
                          <a:latin typeface="Times New Roman" pitchFamily="18" charset="0"/>
                          <a:ea typeface="Times New Roman" pitchFamily="18" charset="0"/>
                          <a:cs typeface="AL-Mohanad" pitchFamily="2" charset="-78"/>
                        </a:rPr>
                        <a:t>دقيقة</a:t>
                      </a:r>
                      <a:endParaRPr kumimoji="0" lang="ar-SA" sz="2800" b="1" i="0" u="none" strike="noStrike" cap="none" normalizeH="0" baseline="0" smtClean="0">
                        <a:ln>
                          <a:noFill/>
                        </a:ln>
                        <a:solidFill>
                          <a:schemeClr val="tx1"/>
                        </a:solidFill>
                        <a:effectLst/>
                        <a:latin typeface="Arial" pitchFamily="34" charset="0"/>
                        <a:cs typeface="AL-Mohanad" pitchFamily="2" charset="-78"/>
                      </a:endParaRPr>
                    </a:p>
                  </a:txBody>
                  <a:tcPr marL="121920" marR="12192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6CCFF"/>
                    </a:solid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2500" b="1" i="0" u="none" strike="noStrike" cap="none" normalizeH="0" baseline="0" dirty="0" smtClean="0">
                          <a:ln>
                            <a:noFill/>
                          </a:ln>
                          <a:solidFill>
                            <a:schemeClr val="tx1"/>
                          </a:solidFill>
                          <a:effectLst/>
                          <a:latin typeface="Times New Roman" pitchFamily="18" charset="0"/>
                          <a:ea typeface="Times New Roman" pitchFamily="18" charset="0"/>
                          <a:cs typeface="AL-Mohanad" pitchFamily="2" charset="-78"/>
                        </a:rPr>
                        <a:t>عرض المادة العلمية للنشاط ( 2/2/2)</a:t>
                      </a:r>
                      <a:endParaRPr kumimoji="0" lang="ar-SA" sz="2800" b="1" i="0" u="none" strike="noStrike" cap="none" normalizeH="0" baseline="0" dirty="0" smtClean="0">
                        <a:ln>
                          <a:noFill/>
                        </a:ln>
                        <a:solidFill>
                          <a:schemeClr val="tx1"/>
                        </a:solidFill>
                        <a:effectLst/>
                        <a:latin typeface="Arial" pitchFamily="34" charset="0"/>
                        <a:ea typeface="Times New Roman" pitchFamily="18" charset="0"/>
                        <a:cs typeface="AL-Mohanad" pitchFamily="2" charset="-78"/>
                      </a:endParaRPr>
                    </a:p>
                  </a:txBody>
                  <a:tcPr marL="121920" marR="12192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6CCFF"/>
                    </a:solidFill>
                  </a:tcPr>
                </a:tc>
              </a:tr>
              <a:tr h="350838">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500" b="1" i="0" u="none" strike="noStrike" cap="none" normalizeH="0" baseline="0" smtClean="0">
                          <a:ln>
                            <a:noFill/>
                          </a:ln>
                          <a:solidFill>
                            <a:schemeClr val="tx1"/>
                          </a:solidFill>
                          <a:effectLst/>
                          <a:latin typeface="Times New Roman" pitchFamily="18" charset="0"/>
                          <a:ea typeface="Times New Roman" pitchFamily="18" charset="0"/>
                          <a:cs typeface="AL-Mohanad" pitchFamily="2" charset="-78"/>
                        </a:rPr>
                        <a:t>25</a:t>
                      </a:r>
                      <a:r>
                        <a:rPr kumimoji="0" lang="en-US" sz="2500" b="1" i="0" u="none" strike="noStrike" cap="none" normalizeH="0" baseline="0" smtClean="0">
                          <a:ln>
                            <a:noFill/>
                          </a:ln>
                          <a:solidFill>
                            <a:schemeClr val="tx1"/>
                          </a:solidFill>
                          <a:effectLst/>
                          <a:latin typeface="Times New Roman" pitchFamily="18" charset="0"/>
                          <a:ea typeface="Times New Roman" pitchFamily="18" charset="0"/>
                          <a:cs typeface="AL-Mohanad" pitchFamily="2" charset="-78"/>
                        </a:rPr>
                        <a:t> </a:t>
                      </a:r>
                      <a:r>
                        <a:rPr kumimoji="0" lang="ar-SA" sz="2500" b="1" i="0" u="none" strike="noStrike" cap="none" normalizeH="0" baseline="0" smtClean="0">
                          <a:ln>
                            <a:noFill/>
                          </a:ln>
                          <a:solidFill>
                            <a:schemeClr val="tx1"/>
                          </a:solidFill>
                          <a:effectLst/>
                          <a:latin typeface="Times New Roman" pitchFamily="18" charset="0"/>
                          <a:ea typeface="Times New Roman" pitchFamily="18" charset="0"/>
                          <a:cs typeface="AL-Mohanad" pitchFamily="2" charset="-78"/>
                        </a:rPr>
                        <a:t>دقيقة</a:t>
                      </a:r>
                      <a:endParaRPr kumimoji="0" lang="ar-SA" sz="2800" b="1" i="0" u="none" strike="noStrike" cap="none" normalizeH="0" baseline="0" smtClean="0">
                        <a:ln>
                          <a:noFill/>
                        </a:ln>
                        <a:solidFill>
                          <a:schemeClr val="tx1"/>
                        </a:solidFill>
                        <a:effectLst/>
                        <a:latin typeface="Arial" pitchFamily="34" charset="0"/>
                        <a:cs typeface="AL-Mohanad" pitchFamily="2" charset="-78"/>
                      </a:endParaRPr>
                    </a:p>
                  </a:txBody>
                  <a:tcPr marL="121920" marR="12192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2500" b="1" i="0" u="none" strike="noStrike" cap="none" normalizeH="0" baseline="0" dirty="0" smtClean="0">
                          <a:ln>
                            <a:noFill/>
                          </a:ln>
                          <a:solidFill>
                            <a:schemeClr val="tx1"/>
                          </a:solidFill>
                          <a:effectLst/>
                          <a:latin typeface="Times New Roman" pitchFamily="18" charset="0"/>
                          <a:ea typeface="Times New Roman" pitchFamily="18" charset="0"/>
                          <a:cs typeface="AL-Mohanad" pitchFamily="2" charset="-78"/>
                        </a:rPr>
                        <a:t>النشاط ( 2/2/3)     جماعي</a:t>
                      </a:r>
                      <a:endParaRPr kumimoji="0" lang="ar-SA" sz="2800" b="1" i="0" u="none" strike="noStrike" cap="none" normalizeH="0" baseline="0" dirty="0" smtClean="0">
                        <a:ln>
                          <a:noFill/>
                        </a:ln>
                        <a:solidFill>
                          <a:schemeClr val="tx1"/>
                        </a:solidFill>
                        <a:effectLst/>
                        <a:latin typeface="Arial" pitchFamily="34" charset="0"/>
                        <a:ea typeface="Times New Roman" pitchFamily="18" charset="0"/>
                        <a:cs typeface="AL-Mohanad" pitchFamily="2" charset="-78"/>
                      </a:endParaRPr>
                    </a:p>
                  </a:txBody>
                  <a:tcPr marL="121920" marR="12192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r>
              <a:tr h="350838">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500" b="1" i="0" u="none" strike="noStrike" cap="none" normalizeH="0" baseline="0" smtClean="0">
                          <a:ln>
                            <a:noFill/>
                          </a:ln>
                          <a:solidFill>
                            <a:schemeClr val="tx1"/>
                          </a:solidFill>
                          <a:effectLst/>
                          <a:latin typeface="Times New Roman" pitchFamily="18" charset="0"/>
                          <a:ea typeface="Times New Roman" pitchFamily="18" charset="0"/>
                          <a:cs typeface="AL-Mohanad" pitchFamily="2" charset="-78"/>
                        </a:rPr>
                        <a:t>25</a:t>
                      </a:r>
                      <a:r>
                        <a:rPr kumimoji="0" lang="en-US" sz="2500" b="1" i="0" u="none" strike="noStrike" cap="none" normalizeH="0" baseline="0" smtClean="0">
                          <a:ln>
                            <a:noFill/>
                          </a:ln>
                          <a:solidFill>
                            <a:schemeClr val="tx1"/>
                          </a:solidFill>
                          <a:effectLst/>
                          <a:latin typeface="Times New Roman" pitchFamily="18" charset="0"/>
                          <a:ea typeface="Times New Roman" pitchFamily="18" charset="0"/>
                          <a:cs typeface="AL-Mohanad" pitchFamily="2" charset="-78"/>
                        </a:rPr>
                        <a:t> </a:t>
                      </a:r>
                      <a:r>
                        <a:rPr kumimoji="0" lang="ar-SA" sz="2500" b="1" i="0" u="none" strike="noStrike" cap="none" normalizeH="0" baseline="0" smtClean="0">
                          <a:ln>
                            <a:noFill/>
                          </a:ln>
                          <a:solidFill>
                            <a:schemeClr val="tx1"/>
                          </a:solidFill>
                          <a:effectLst/>
                          <a:latin typeface="Times New Roman" pitchFamily="18" charset="0"/>
                          <a:ea typeface="Times New Roman" pitchFamily="18" charset="0"/>
                          <a:cs typeface="AL-Mohanad" pitchFamily="2" charset="-78"/>
                        </a:rPr>
                        <a:t>دقيقة</a:t>
                      </a:r>
                      <a:endParaRPr kumimoji="0" lang="ar-SA" sz="2800" b="1" i="0" u="none" strike="noStrike" cap="none" normalizeH="0" baseline="0" smtClean="0">
                        <a:ln>
                          <a:noFill/>
                        </a:ln>
                        <a:solidFill>
                          <a:schemeClr val="tx1"/>
                        </a:solidFill>
                        <a:effectLst/>
                        <a:latin typeface="Arial" pitchFamily="34" charset="0"/>
                        <a:cs typeface="AL-Mohanad" pitchFamily="2" charset="-78"/>
                      </a:endParaRPr>
                    </a:p>
                  </a:txBody>
                  <a:tcPr marL="121920" marR="12192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6CCFF"/>
                    </a:solid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2500" b="1" i="0" u="none" strike="noStrike" cap="none" normalizeH="0" baseline="0" dirty="0" smtClean="0">
                          <a:ln>
                            <a:noFill/>
                          </a:ln>
                          <a:solidFill>
                            <a:schemeClr val="tx1"/>
                          </a:solidFill>
                          <a:effectLst/>
                          <a:latin typeface="Times New Roman" pitchFamily="18" charset="0"/>
                          <a:ea typeface="Times New Roman" pitchFamily="18" charset="0"/>
                          <a:cs typeface="AL-Mohanad" pitchFamily="2" charset="-78"/>
                        </a:rPr>
                        <a:t>عرض المادة العلمية للنشاط ( 2/2/3 )</a:t>
                      </a:r>
                      <a:endParaRPr kumimoji="0" lang="ar-SA" sz="2800" b="1" i="0" u="none" strike="noStrike" cap="none" normalizeH="0" baseline="0" dirty="0" smtClean="0">
                        <a:ln>
                          <a:noFill/>
                        </a:ln>
                        <a:solidFill>
                          <a:schemeClr val="tx1"/>
                        </a:solidFill>
                        <a:effectLst/>
                        <a:latin typeface="Arial" pitchFamily="34" charset="0"/>
                        <a:ea typeface="Times New Roman" pitchFamily="18" charset="0"/>
                        <a:cs typeface="AL-Mohanad" pitchFamily="2" charset="-78"/>
                      </a:endParaRPr>
                    </a:p>
                  </a:txBody>
                  <a:tcPr marL="121920" marR="12192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6CCFF"/>
                    </a:solidFill>
                  </a:tcPr>
                </a:tc>
              </a:tr>
            </a:tbl>
          </a:graphicData>
        </a:graphic>
      </p:graphicFrame>
      <p:sp>
        <p:nvSpPr>
          <p:cNvPr id="102432" name="Rectangle 92"/>
          <p:cNvSpPr>
            <a:spLocks noChangeArrowheads="1"/>
          </p:cNvSpPr>
          <p:nvPr/>
        </p:nvSpPr>
        <p:spPr bwMode="auto">
          <a:xfrm>
            <a:off x="1816101" y="5641975"/>
            <a:ext cx="6931706" cy="523220"/>
          </a:xfrm>
          <a:prstGeom prst="rect">
            <a:avLst/>
          </a:prstGeom>
          <a:solidFill>
            <a:schemeClr val="bg1"/>
          </a:solidFill>
          <a:ln w="9525">
            <a:solidFill>
              <a:srgbClr val="66CCFF"/>
            </a:solidFill>
            <a:miter lim="800000"/>
            <a:headEnd/>
            <a:tailEnd/>
          </a:ln>
        </p:spPr>
        <p:txBody>
          <a:bodyPr wrap="none" anchor="ctr">
            <a:spAutoFit/>
          </a:bodyPr>
          <a:lstStyle/>
          <a:p>
            <a:r>
              <a:rPr lang="ar-SA" sz="2800" b="1">
                <a:ea typeface="Times New Roman" pitchFamily="18" charset="0"/>
                <a:cs typeface="AL-Mohanad" pitchFamily="2" charset="-78"/>
              </a:rPr>
              <a:t>الوسائل</a:t>
            </a:r>
            <a:r>
              <a:rPr lang="en-US" sz="2800" b="1">
                <a:ea typeface="Times New Roman" pitchFamily="18" charset="0"/>
                <a:cs typeface="AL-Mohanad" pitchFamily="2" charset="-78"/>
              </a:rPr>
              <a:t> : </a:t>
            </a:r>
            <a:r>
              <a:rPr lang="ar-SA" sz="2800" b="1">
                <a:ea typeface="Times New Roman" pitchFamily="18" charset="0"/>
                <a:cs typeface="AL-Mohanad" pitchFamily="2" charset="-78"/>
              </a:rPr>
              <a:t>جهاز العرض العلوي</a:t>
            </a:r>
            <a:r>
              <a:rPr lang="ar-SA" sz="2400" b="1">
                <a:ea typeface="Times New Roman" pitchFamily="18" charset="0"/>
                <a:cs typeface="AL-Mohanad" pitchFamily="2" charset="-78"/>
              </a:rPr>
              <a:t> </a:t>
            </a:r>
            <a:r>
              <a:rPr lang="en-US" sz="1200" b="1">
                <a:ea typeface="Times New Roman" pitchFamily="18" charset="0"/>
                <a:cs typeface="AL-Mohanad" pitchFamily="2" charset="-78"/>
              </a:rPr>
              <a:t>–</a:t>
            </a:r>
            <a:r>
              <a:rPr lang="en-US" sz="2400" b="1">
                <a:ea typeface="Times New Roman" pitchFamily="18" charset="0"/>
                <a:cs typeface="AL-Mohanad" pitchFamily="2" charset="-78"/>
              </a:rPr>
              <a:t> </a:t>
            </a:r>
            <a:r>
              <a:rPr lang="ar-SA" sz="2800" b="1">
                <a:ea typeface="Times New Roman" pitchFamily="18" charset="0"/>
                <a:cs typeface="AL-Mohanad" pitchFamily="2" charset="-78"/>
              </a:rPr>
              <a:t>شفافيات- أقلام ملونة ثابتة</a:t>
            </a:r>
            <a:endParaRPr lang="ar-SA" sz="2400" b="1">
              <a:cs typeface="AL-Mohanad" pitchFamily="2" charset="-78"/>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b="1" dirty="0" smtClean="0">
                <a:solidFill>
                  <a:srgbClr val="FFFF00"/>
                </a:solidFill>
                <a:effectLst>
                  <a:outerShdw blurRad="38100" dist="38100" dir="2700000" algn="tl">
                    <a:srgbClr val="000000"/>
                  </a:outerShdw>
                </a:effectLst>
                <a:sym typeface="AGA Arabesque" pitchFamily="2" charset="2"/>
              </a:rPr>
              <a:t>عن عَبْدَ اللهِ بْنَ عُمَرَ </a:t>
            </a:r>
            <a:r>
              <a:rPr lang="ar-SA" sz="2800" b="1" dirty="0" smtClean="0">
                <a:solidFill>
                  <a:srgbClr val="FFFF00"/>
                </a:solidFill>
                <a:effectLst>
                  <a:outerShdw blurRad="38100" dist="38100" dir="2700000" algn="tl">
                    <a:srgbClr val="000000"/>
                  </a:outerShdw>
                </a:effectLst>
                <a:sym typeface="AGA Arabesque" pitchFamily="2" charset="2"/>
              </a:rPr>
              <a:t>رضي الله عنهما</a:t>
            </a:r>
            <a:r>
              <a:rPr lang="ar-SA" b="1" dirty="0" smtClean="0">
                <a:solidFill>
                  <a:srgbClr val="FFFF00"/>
                </a:solidFill>
                <a:effectLst>
                  <a:outerShdw blurRad="38100" dist="38100" dir="2700000" algn="tl">
                    <a:srgbClr val="000000"/>
                  </a:outerShdw>
                </a:effectLst>
                <a:sym typeface="AGA Arabesque" pitchFamily="2" charset="2"/>
              </a:rPr>
              <a:t> قال ُ:</a:t>
            </a:r>
            <a:endParaRPr lang="ar-SA" dirty="0">
              <a:solidFill>
                <a:srgbClr val="FFFF00"/>
              </a:solidFill>
            </a:endParaRPr>
          </a:p>
        </p:txBody>
      </p:sp>
      <p:sp>
        <p:nvSpPr>
          <p:cNvPr id="3" name="عنصر نائب للمحتوى 2"/>
          <p:cNvSpPr>
            <a:spLocks noGrp="1"/>
          </p:cNvSpPr>
          <p:nvPr>
            <p:ph idx="1"/>
          </p:nvPr>
        </p:nvSpPr>
        <p:spPr>
          <a:xfrm>
            <a:off x="1092530" y="2265528"/>
            <a:ext cx="8538358" cy="4189863"/>
          </a:xfrm>
        </p:spPr>
        <p:txBody>
          <a:bodyPr>
            <a:noAutofit/>
          </a:bodyPr>
          <a:lstStyle/>
          <a:p>
            <a:endParaRPr lang="ar-SA" sz="3600" b="1" dirty="0" smtClean="0">
              <a:solidFill>
                <a:srgbClr val="C00000"/>
              </a:solidFill>
              <a:effectLst>
                <a:outerShdw blurRad="38100" dist="38100" dir="2700000" algn="tl">
                  <a:srgbClr val="000000"/>
                </a:outerShdw>
              </a:effectLst>
              <a:sym typeface="AGA Arabesque" pitchFamily="2" charset="2"/>
            </a:endParaRPr>
          </a:p>
          <a:p>
            <a:r>
              <a:rPr lang="ar-SA" sz="3600" b="1" dirty="0" smtClean="0">
                <a:solidFill>
                  <a:srgbClr val="C00000"/>
                </a:solidFill>
                <a:effectLst>
                  <a:outerShdw blurRad="38100" dist="38100" dir="2700000" algn="tl">
                    <a:srgbClr val="000000"/>
                  </a:outerShdw>
                </a:effectLst>
                <a:sym typeface="AGA Arabesque" pitchFamily="2" charset="2"/>
              </a:rPr>
              <a:t> </a:t>
            </a:r>
            <a:r>
              <a:rPr lang="ar-SA" sz="3600" b="1" dirty="0">
                <a:solidFill>
                  <a:srgbClr val="C00000"/>
                </a:solidFill>
                <a:effectLst>
                  <a:outerShdw blurRad="38100" dist="38100" dir="2700000" algn="tl">
                    <a:srgbClr val="000000"/>
                  </a:outerShdw>
                </a:effectLst>
                <a:sym typeface="AGA Arabesque" pitchFamily="2" charset="2"/>
              </a:rPr>
              <a:t>" </a:t>
            </a:r>
            <a:r>
              <a:rPr lang="ar-SA" sz="2800" b="1" dirty="0">
                <a:solidFill>
                  <a:srgbClr val="C00000"/>
                </a:solidFill>
                <a:effectLst>
                  <a:outerShdw blurRad="38100" dist="38100" dir="2700000" algn="tl">
                    <a:srgbClr val="000000"/>
                  </a:outerShdw>
                </a:effectLst>
                <a:sym typeface="AGA Arabesque" pitchFamily="2" charset="2"/>
              </a:rPr>
              <a:t>لَقَدْ عِشْنَا بُرْهَةً مِنْ دَهْرٍ وَأَحَدُنَا يَرَى </a:t>
            </a:r>
            <a:r>
              <a:rPr lang="ar-SA" sz="2800" b="1" dirty="0">
                <a:solidFill>
                  <a:schemeClr val="accent6">
                    <a:lumMod val="75000"/>
                  </a:schemeClr>
                </a:solidFill>
                <a:effectLst>
                  <a:outerShdw blurRad="38100" dist="38100" dir="2700000" algn="tl">
                    <a:srgbClr val="000000"/>
                  </a:outerShdw>
                </a:effectLst>
                <a:sym typeface="AGA Arabesque" pitchFamily="2" charset="2"/>
              </a:rPr>
              <a:t>الْإِيمَانَ</a:t>
            </a:r>
            <a:r>
              <a:rPr lang="ar-SA" sz="2800" b="1" dirty="0">
                <a:solidFill>
                  <a:srgbClr val="C00000"/>
                </a:solidFill>
                <a:effectLst>
                  <a:outerShdw blurRad="38100" dist="38100" dir="2700000" algn="tl">
                    <a:srgbClr val="000000"/>
                  </a:outerShdw>
                </a:effectLst>
                <a:sym typeface="AGA Arabesque" pitchFamily="2" charset="2"/>
              </a:rPr>
              <a:t> قَبْلَ الْقُرْآنِ، وَتَنْزِلُ السُّورَةُ عَلَى مُحَمَّدٍ صَلَّى اللَّهُ عَلَيْهِ وَسَلَّمَ فَنَتَعَلَّمُ </a:t>
            </a:r>
            <a:r>
              <a:rPr lang="ar-SA" sz="2800" b="1" dirty="0">
                <a:solidFill>
                  <a:schemeClr val="accent6">
                    <a:lumMod val="75000"/>
                  </a:schemeClr>
                </a:solidFill>
                <a:effectLst>
                  <a:outerShdw blurRad="38100" dist="38100" dir="2700000" algn="tl">
                    <a:srgbClr val="000000"/>
                  </a:outerShdw>
                </a:effectLst>
                <a:sym typeface="AGA Arabesque" pitchFamily="2" charset="2"/>
              </a:rPr>
              <a:t>حَلَالَهَا</a:t>
            </a:r>
            <a:r>
              <a:rPr lang="ar-SA" sz="2800" b="1" dirty="0">
                <a:solidFill>
                  <a:srgbClr val="C00000"/>
                </a:solidFill>
                <a:effectLst>
                  <a:outerShdw blurRad="38100" dist="38100" dir="2700000" algn="tl">
                    <a:srgbClr val="000000"/>
                  </a:outerShdw>
                </a:effectLst>
                <a:sym typeface="AGA Arabesque" pitchFamily="2" charset="2"/>
              </a:rPr>
              <a:t> وَحَرَامَهَا </a:t>
            </a:r>
            <a:r>
              <a:rPr lang="ar-SA" sz="2800" b="1" dirty="0">
                <a:solidFill>
                  <a:schemeClr val="accent6">
                    <a:lumMod val="75000"/>
                  </a:schemeClr>
                </a:solidFill>
                <a:effectLst>
                  <a:outerShdw blurRad="38100" dist="38100" dir="2700000" algn="tl">
                    <a:srgbClr val="000000"/>
                  </a:outerShdw>
                </a:effectLst>
                <a:sym typeface="AGA Arabesque" pitchFamily="2" charset="2"/>
              </a:rPr>
              <a:t>وَأَمْرَهَا</a:t>
            </a:r>
            <a:r>
              <a:rPr lang="ar-SA" sz="2800" b="1" dirty="0">
                <a:solidFill>
                  <a:srgbClr val="C00000"/>
                </a:solidFill>
                <a:effectLst>
                  <a:outerShdw blurRad="38100" dist="38100" dir="2700000" algn="tl">
                    <a:srgbClr val="000000"/>
                  </a:outerShdw>
                </a:effectLst>
                <a:sym typeface="AGA Arabesque" pitchFamily="2" charset="2"/>
              </a:rPr>
              <a:t> وَزَاجِرَهَا، وَمَا </a:t>
            </a:r>
            <a:r>
              <a:rPr lang="ar-SA" sz="2800" b="1" dirty="0" smtClean="0">
                <a:solidFill>
                  <a:schemeClr val="accent6">
                    <a:lumMod val="75000"/>
                  </a:schemeClr>
                </a:solidFill>
                <a:effectLst>
                  <a:outerShdw blurRad="38100" dist="38100" dir="2700000" algn="tl">
                    <a:srgbClr val="000000"/>
                  </a:outerShdw>
                </a:effectLst>
                <a:sym typeface="AGA Arabesque" pitchFamily="2" charset="2"/>
              </a:rPr>
              <a:t>يَنْبَغِي أَنْ نُوقَفَ </a:t>
            </a:r>
            <a:r>
              <a:rPr lang="ar-SA" sz="2800" b="1" dirty="0" smtClean="0">
                <a:solidFill>
                  <a:srgbClr val="C00000"/>
                </a:solidFill>
                <a:effectLst>
                  <a:outerShdw blurRad="38100" dist="38100" dir="2700000" algn="tl">
                    <a:srgbClr val="000000"/>
                  </a:outerShdw>
                </a:effectLst>
                <a:sym typeface="AGA Arabesque" pitchFamily="2" charset="2"/>
              </a:rPr>
              <a:t>عِنْدَهُ </a:t>
            </a:r>
            <a:r>
              <a:rPr lang="ar-SA" sz="2800" b="1" dirty="0">
                <a:solidFill>
                  <a:srgbClr val="C00000"/>
                </a:solidFill>
                <a:effectLst>
                  <a:outerShdw blurRad="38100" dist="38100" dir="2700000" algn="tl">
                    <a:srgbClr val="000000"/>
                  </a:outerShdw>
                </a:effectLst>
                <a:sym typeface="AGA Arabesque" pitchFamily="2" charset="2"/>
              </a:rPr>
              <a:t>مِنْهَا، كَمَا تَعَلَّمُونَ أَنْتُمُ الْيَوْمَ الْقُرْآنَ، </a:t>
            </a:r>
            <a:r>
              <a:rPr lang="ar-SA" sz="2800" b="1" dirty="0" smtClean="0">
                <a:solidFill>
                  <a:srgbClr val="C00000"/>
                </a:solidFill>
                <a:effectLst>
                  <a:outerShdw blurRad="38100" dist="38100" dir="2700000" algn="tl">
                    <a:srgbClr val="000000"/>
                  </a:outerShdw>
                </a:effectLst>
                <a:sym typeface="AGA Arabesque" pitchFamily="2" charset="2"/>
              </a:rPr>
              <a:t>..............</a:t>
            </a:r>
            <a:r>
              <a:rPr lang="ar-SA" sz="2800" b="1" dirty="0" err="1" smtClean="0">
                <a:solidFill>
                  <a:srgbClr val="C00000"/>
                </a:solidFill>
                <a:effectLst>
                  <a:outerShdw blurRad="38100" dist="38100" dir="2700000" algn="tl">
                    <a:srgbClr val="000000"/>
                  </a:outerShdw>
                </a:effectLst>
                <a:sym typeface="AGA Arabesque" pitchFamily="2" charset="2"/>
              </a:rPr>
              <a:t>إلخ</a:t>
            </a:r>
            <a:r>
              <a:rPr lang="ar-SA" sz="2800" b="1" dirty="0" smtClean="0">
                <a:solidFill>
                  <a:schemeClr val="bg2">
                    <a:lumMod val="75000"/>
                  </a:schemeClr>
                </a:solidFill>
                <a:effectLst>
                  <a:outerShdw blurRad="38100" dist="38100" dir="2700000" algn="tl">
                    <a:srgbClr val="000000"/>
                  </a:outerShdw>
                </a:effectLst>
                <a:sym typeface="AGA Arabesque" pitchFamily="2" charset="2"/>
              </a:rPr>
              <a:t> </a:t>
            </a:r>
            <a:r>
              <a:rPr lang="ar-SA" sz="2800" dirty="0">
                <a:solidFill>
                  <a:schemeClr val="bg1"/>
                </a:solidFill>
                <a:effectLst>
                  <a:outerShdw blurRad="38100" dist="38100" dir="2700000" algn="tl">
                    <a:srgbClr val="000000"/>
                  </a:outerShdw>
                </a:effectLst>
                <a:sym typeface="AGA Arabesque" pitchFamily="2" charset="2"/>
              </a:rPr>
              <a:t>"</a:t>
            </a:r>
            <a:r>
              <a:rPr lang="ar-SA" sz="3600" dirty="0">
                <a:solidFill>
                  <a:schemeClr val="bg1"/>
                </a:solidFill>
                <a:effectLst>
                  <a:outerShdw blurRad="38100" dist="38100" dir="2700000" algn="tl">
                    <a:srgbClr val="000000"/>
                  </a:outerShdw>
                </a:effectLst>
                <a:sym typeface="AGA Arabesque" pitchFamily="2" charset="2"/>
              </a:rPr>
              <a:t> </a:t>
            </a:r>
            <a:r>
              <a:rPr lang="ar-SA" sz="1800" dirty="0">
                <a:solidFill>
                  <a:schemeClr val="bg1"/>
                </a:solidFill>
                <a:effectLst>
                  <a:outerShdw blurRad="38100" dist="38100" dir="2700000" algn="tl">
                    <a:srgbClr val="000000"/>
                  </a:outerShdw>
                </a:effectLst>
                <a:sym typeface="AGA Arabesque" pitchFamily="2" charset="2"/>
              </a:rPr>
              <a:t>رواه الطبراني قال الحاكم: صحيح على شرط الشيخين، المستدرك على الصحيحين 1/35</a:t>
            </a:r>
            <a:endParaRPr lang="ar-SA" sz="3600" dirty="0">
              <a:solidFill>
                <a:schemeClr val="bg1"/>
              </a:solidFill>
            </a:endParaRPr>
          </a:p>
        </p:txBody>
      </p:sp>
      <p:sp>
        <p:nvSpPr>
          <p:cNvPr id="4" name="عنصر نائب لرقم الشريحة 5"/>
          <p:cNvSpPr>
            <a:spLocks noGrp="1"/>
          </p:cNvSpPr>
          <p:nvPr>
            <p:ph type="sldNum" sz="quarter" idx="12"/>
          </p:nvPr>
        </p:nvSpPr>
        <p:spPr>
          <a:xfrm>
            <a:off x="10729455" y="753227"/>
            <a:ext cx="1154151" cy="1090789"/>
          </a:xfrm>
        </p:spPr>
        <p:txBody>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fld id="{E1983357-F9A8-4C12-B0FF-63FA4A828908}" type="slidenum">
              <a:rPr lang="ar-SA" altLang="ar-SA"/>
              <a:pPr eaLnBrk="1" hangingPunct="1"/>
              <a:t>8</a:t>
            </a:fld>
            <a:endParaRPr lang="en-US" altLang="ar-SA" dirty="0"/>
          </a:p>
        </p:txBody>
      </p:sp>
    </p:spTree>
    <p:extLst>
      <p:ext uri="{BB962C8B-B14F-4D97-AF65-F5344CB8AC3E}">
        <p14:creationId xmlns:p14="http://schemas.microsoft.com/office/powerpoint/2010/main" xmlns="" val="215680916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عنصر نائب لرقم الشريحة 5"/>
          <p:cNvSpPr>
            <a:spLocks noGrp="1"/>
          </p:cNvSpPr>
          <p:nvPr>
            <p:ph type="sldNum" sz="quarter" idx="12"/>
          </p:nvPr>
        </p:nvSpPr>
        <p:spPr/>
        <p:txBody>
          <a:bodyPr/>
          <a:lstStyle/>
          <a:p>
            <a:pPr>
              <a:defRPr/>
            </a:pPr>
            <a:fld id="{4E336DCE-D986-4B20-A760-5A82422FD973}" type="slidenum">
              <a:rPr lang="ar-SA"/>
              <a:pPr>
                <a:defRPr/>
              </a:pPr>
              <a:t>80</a:t>
            </a:fld>
            <a:endParaRPr lang="en-US"/>
          </a:p>
        </p:txBody>
      </p:sp>
      <p:sp>
        <p:nvSpPr>
          <p:cNvPr id="1568770" name="Rectangle 2"/>
          <p:cNvSpPr>
            <a:spLocks noGrp="1" noChangeArrowheads="1"/>
          </p:cNvSpPr>
          <p:nvPr>
            <p:ph type="body" idx="1"/>
          </p:nvPr>
        </p:nvSpPr>
        <p:spPr>
          <a:xfrm>
            <a:off x="609600" y="1376364"/>
            <a:ext cx="11006667" cy="4860925"/>
          </a:xfrm>
        </p:spPr>
        <p:txBody>
          <a:bodyPr/>
          <a:lstStyle/>
          <a:p>
            <a:pPr marL="514350" indent="-514350" eaLnBrk="1" hangingPunct="1">
              <a:lnSpc>
                <a:spcPct val="90000"/>
              </a:lnSpc>
              <a:buFont typeface="+mj-lt"/>
              <a:buAutoNum type="arabicPeriod"/>
              <a:defRPr/>
            </a:pPr>
            <a:r>
              <a:rPr lang="ar-SA" sz="4000" b="1" dirty="0" smtClean="0">
                <a:solidFill>
                  <a:srgbClr val="00B050"/>
                </a:solidFill>
                <a:effectLst>
                  <a:outerShdw blurRad="38100" dist="38100" dir="2700000" algn="tl">
                    <a:srgbClr val="000000"/>
                  </a:outerShdw>
                </a:effectLst>
              </a:rPr>
              <a:t> </a:t>
            </a:r>
            <a:endParaRPr lang="en-US" sz="4000" b="1" dirty="0" smtClean="0">
              <a:solidFill>
                <a:srgbClr val="00B050"/>
              </a:solidFill>
              <a:effectLst>
                <a:outerShdw blurRad="38100" dist="38100" dir="2700000" algn="tl">
                  <a:srgbClr val="000000"/>
                </a:outerShdw>
              </a:effectLst>
            </a:endParaRPr>
          </a:p>
        </p:txBody>
      </p:sp>
      <p:sp>
        <p:nvSpPr>
          <p:cNvPr id="1568771" name="Oval 3" descr="قطيرات ماء"/>
          <p:cNvSpPr>
            <a:spLocks noGrp="1" noChangeArrowheads="1"/>
          </p:cNvSpPr>
          <p:nvPr>
            <p:ph type="title"/>
          </p:nvPr>
        </p:nvSpPr>
        <p:spPr>
          <a:xfrm>
            <a:off x="1694535" y="2283632"/>
            <a:ext cx="8737600" cy="4016375"/>
          </a:xfrm>
          <a:prstGeom prst="ellipse">
            <a:avLst/>
          </a:prstGeom>
          <a:blipFill dpi="0" rotWithShape="1">
            <a:blip r:embed="rId2">
              <a:alphaModFix amt="63000"/>
            </a:blip>
            <a:srcRect/>
            <a:tile tx="0" ty="0" sx="100000" sy="100000" flip="none" algn="tl"/>
          </a:blipFill>
          <a:ln w="38100">
            <a:solidFill>
              <a:srgbClr val="FF00FF"/>
            </a:solidFill>
            <a:round/>
          </a:ln>
        </p:spPr>
        <p:txBody>
          <a:bodyPr/>
          <a:lstStyle/>
          <a:p>
            <a:pPr algn="ctr" eaLnBrk="1" hangingPunct="1">
              <a:defRPr/>
            </a:pPr>
            <a:r>
              <a:rPr lang="ar-SA" sz="4000" b="1" dirty="0" smtClean="0">
                <a:solidFill>
                  <a:srgbClr val="6600CC"/>
                </a:solidFill>
              </a:rPr>
              <a:t/>
            </a:r>
            <a:br>
              <a:rPr lang="ar-SA" sz="4000" b="1" dirty="0" smtClean="0">
                <a:solidFill>
                  <a:srgbClr val="6600CC"/>
                </a:solidFill>
              </a:rPr>
            </a:br>
            <a:r>
              <a:rPr lang="ar-SA" b="1" dirty="0" smtClean="0">
                <a:solidFill>
                  <a:srgbClr val="6600CC"/>
                </a:solidFill>
              </a:rPr>
              <a:t> ما أهمية </a:t>
            </a:r>
            <a:r>
              <a:rPr lang="ar-SA" b="1" dirty="0" smtClean="0">
                <a:solidFill>
                  <a:srgbClr val="FF0000"/>
                </a:solidFill>
              </a:rPr>
              <a:t>التدبر؟ </a:t>
            </a:r>
            <a:r>
              <a:rPr lang="ar-SA" sz="3200" b="1" dirty="0" smtClean="0">
                <a:solidFill>
                  <a:srgbClr val="9900FF"/>
                </a:solidFill>
              </a:rPr>
              <a:t> </a:t>
            </a:r>
            <a:endParaRPr lang="en-US" b="1" dirty="0" smtClean="0">
              <a:solidFill>
                <a:srgbClr val="FF0000"/>
              </a:solidFill>
            </a:endParaRPr>
          </a:p>
        </p:txBody>
      </p:sp>
      <p:sp>
        <p:nvSpPr>
          <p:cNvPr id="1568772" name="Oval 4"/>
          <p:cNvSpPr>
            <a:spLocks noChangeArrowheads="1"/>
          </p:cNvSpPr>
          <p:nvPr/>
        </p:nvSpPr>
        <p:spPr bwMode="auto">
          <a:xfrm>
            <a:off x="239185" y="80963"/>
            <a:ext cx="1536700" cy="755650"/>
          </a:xfrm>
          <a:prstGeom prst="ellipse">
            <a:avLst/>
          </a:prstGeom>
          <a:solidFill>
            <a:srgbClr val="99CC00">
              <a:alpha val="38000"/>
            </a:srgbClr>
          </a:solidFill>
          <a:ln w="38100">
            <a:noFill/>
            <a:round/>
            <a:headEnd/>
            <a:tailEnd/>
          </a:ln>
          <a:effectLst/>
        </p:spPr>
        <p:txBody>
          <a:bodyPr anchor="ctr"/>
          <a:lstStyle/>
          <a:p>
            <a:pPr algn="ctr">
              <a:defRPr/>
            </a:pPr>
            <a:r>
              <a:rPr lang="ar-SA" sz="1600" b="1">
                <a:solidFill>
                  <a:schemeClr val="hlink"/>
                </a:solidFill>
                <a:effectLst>
                  <a:outerShdw blurRad="38100" dist="38100" dir="2700000" algn="tl">
                    <a:srgbClr val="000000"/>
                  </a:outerShdw>
                </a:effectLst>
              </a:rPr>
              <a:t/>
            </a:r>
            <a:br>
              <a:rPr lang="ar-SA" sz="1600" b="1">
                <a:solidFill>
                  <a:schemeClr val="hlink"/>
                </a:solidFill>
                <a:effectLst>
                  <a:outerShdw blurRad="38100" dist="38100" dir="2700000" algn="tl">
                    <a:srgbClr val="000000"/>
                  </a:outerShdw>
                </a:effectLst>
              </a:rPr>
            </a:br>
            <a:r>
              <a:rPr lang="ar-SA" b="1">
                <a:solidFill>
                  <a:schemeClr val="hlink"/>
                </a:solidFill>
                <a:effectLst>
                  <a:outerShdw blurRad="38100" dist="38100" dir="2700000" algn="tl">
                    <a:srgbClr val="000000"/>
                  </a:outerShdw>
                </a:effectLst>
              </a:rPr>
              <a:t>التدريس الإبداعي</a:t>
            </a:r>
            <a:r>
              <a:rPr lang="ar-SA" sz="1000" b="1">
                <a:solidFill>
                  <a:schemeClr val="hlink"/>
                </a:solidFill>
                <a:effectLst>
                  <a:outerShdw blurRad="38100" dist="38100" dir="2700000" algn="tl">
                    <a:srgbClr val="000000"/>
                  </a:outerShdw>
                </a:effectLst>
              </a:rPr>
              <a:t>  </a:t>
            </a:r>
            <a:br>
              <a:rPr lang="ar-SA" sz="1000" b="1">
                <a:solidFill>
                  <a:schemeClr val="hlink"/>
                </a:solidFill>
                <a:effectLst>
                  <a:outerShdw blurRad="38100" dist="38100" dir="2700000" algn="tl">
                    <a:srgbClr val="000000"/>
                  </a:outerShdw>
                </a:effectLst>
              </a:rPr>
            </a:br>
            <a:endParaRPr lang="en-US" sz="1000" b="1">
              <a:solidFill>
                <a:schemeClr val="hlink"/>
              </a:solidFill>
              <a:effectLst>
                <a:outerShdw blurRad="38100" dist="38100" dir="2700000" algn="tl">
                  <a:srgbClr val="000000"/>
                </a:outerShdw>
              </a:effectLst>
            </a:endParaRPr>
          </a:p>
        </p:txBody>
      </p:sp>
      <p:sp>
        <p:nvSpPr>
          <p:cNvPr id="104454" name="Rectangle 5"/>
          <p:cNvSpPr>
            <a:spLocks noChangeArrowheads="1"/>
          </p:cNvSpPr>
          <p:nvPr/>
        </p:nvSpPr>
        <p:spPr bwMode="auto">
          <a:xfrm>
            <a:off x="4222751" y="6408739"/>
            <a:ext cx="4078816" cy="333375"/>
          </a:xfrm>
          <a:prstGeom prst="rect">
            <a:avLst/>
          </a:prstGeom>
          <a:solidFill>
            <a:schemeClr val="accent1">
              <a:alpha val="38039"/>
            </a:schemeClr>
          </a:solidFill>
          <a:ln w="9525">
            <a:noFill/>
            <a:miter lim="800000"/>
            <a:headEnd/>
            <a:tailEnd/>
          </a:ln>
        </p:spPr>
        <p:txBody>
          <a:bodyPr wrap="none" anchor="ctr"/>
          <a:lstStyle/>
          <a:p>
            <a:pPr algn="ctr"/>
            <a:r>
              <a:rPr lang="ar-SA" altLang="en-US" sz="2000" b="1">
                <a:solidFill>
                  <a:srgbClr val="6600CC"/>
                </a:solidFill>
              </a:rPr>
              <a:t>جوال  نفائس القرآن</a:t>
            </a:r>
            <a:r>
              <a:rPr lang="ar-SA" altLang="en-US" sz="2000" b="1">
                <a:solidFill>
                  <a:srgbClr val="00CC00"/>
                </a:solidFill>
              </a:rPr>
              <a:t>  </a:t>
            </a:r>
            <a:r>
              <a:rPr lang="ar-SA" altLang="en-US" sz="2000" b="1">
                <a:solidFill>
                  <a:srgbClr val="CC3300"/>
                </a:solidFill>
              </a:rPr>
              <a:t>800253</a:t>
            </a:r>
            <a:endParaRPr lang="en-US" sz="2000" b="1">
              <a:solidFill>
                <a:srgbClr val="CC3300"/>
              </a:solidFill>
            </a:endParaRPr>
          </a:p>
        </p:txBody>
      </p:sp>
      <p:sp>
        <p:nvSpPr>
          <p:cNvPr id="104455" name="Oval 6"/>
          <p:cNvSpPr>
            <a:spLocks noChangeArrowheads="1"/>
          </p:cNvSpPr>
          <p:nvPr/>
        </p:nvSpPr>
        <p:spPr bwMode="auto">
          <a:xfrm>
            <a:off x="478367" y="6381750"/>
            <a:ext cx="2400300" cy="431800"/>
          </a:xfrm>
          <a:prstGeom prst="ellipse">
            <a:avLst/>
          </a:prstGeom>
          <a:solidFill>
            <a:schemeClr val="accent1"/>
          </a:solidFill>
          <a:ln w="9525">
            <a:noFill/>
            <a:round/>
            <a:headEnd/>
            <a:tailEnd/>
          </a:ln>
        </p:spPr>
        <p:txBody>
          <a:bodyPr wrap="none" anchor="ctr"/>
          <a:lstStyle/>
          <a:p>
            <a:pPr algn="ctr"/>
            <a:r>
              <a:rPr lang="ar-SA" b="1">
                <a:solidFill>
                  <a:srgbClr val="6600CC"/>
                </a:solidFill>
              </a:rPr>
              <a:t>أ/ جمال القرش</a:t>
            </a:r>
            <a:endParaRPr lang="en-US" b="1">
              <a:solidFill>
                <a:srgbClr val="6600CC"/>
              </a:solidFill>
            </a:endParaRPr>
          </a:p>
        </p:txBody>
      </p:sp>
      <p:sp>
        <p:nvSpPr>
          <p:cNvPr id="8" name="Rectangle 2"/>
          <p:cNvSpPr txBox="1">
            <a:spLocks noChangeArrowheads="1"/>
          </p:cNvSpPr>
          <p:nvPr/>
        </p:nvSpPr>
        <p:spPr>
          <a:xfrm>
            <a:off x="680321" y="753228"/>
            <a:ext cx="9613861" cy="1080938"/>
          </a:xfrm>
          <a:prstGeom prst="rect">
            <a:avLst/>
          </a:prstGeom>
        </p:spPr>
        <p:txBody>
          <a:bodyPr vert="horz" lIns="91440" tIns="45720" rIns="91440" bIns="45720" rtlCol="0" anchor="ctr">
            <a:normAutofit/>
          </a:bodyPr>
          <a:lstStyle/>
          <a:p>
            <a:pPr marL="0" marR="0" lvl="0" indent="0" algn="ctr" defTabSz="914400" rtl="1" eaLnBrk="1" fontAlgn="auto" latinLnBrk="0" hangingPunct="1">
              <a:lnSpc>
                <a:spcPct val="90000"/>
              </a:lnSpc>
              <a:spcBef>
                <a:spcPct val="0"/>
              </a:spcBef>
              <a:spcAft>
                <a:spcPts val="0"/>
              </a:spcAft>
              <a:buClrTx/>
              <a:buSzTx/>
              <a:buFontTx/>
              <a:buNone/>
              <a:tabLst/>
              <a:defRPr/>
            </a:pPr>
            <a:r>
              <a:rPr kumimoji="0" lang="ar-SA" sz="3600" b="1" i="0" u="none" strike="noStrike" kern="1200" cap="none" spc="0" normalizeH="0" baseline="0" noProof="0" dirty="0" smtClean="0">
                <a:ln>
                  <a:noFill/>
                </a:ln>
                <a:solidFill>
                  <a:srgbClr val="FFFF00"/>
                </a:solidFill>
                <a:effectLst/>
                <a:uLnTx/>
                <a:uFillTx/>
                <a:latin typeface="+mj-lt"/>
                <a:ea typeface="+mj-ea"/>
                <a:cs typeface="+mn-cs"/>
              </a:rPr>
              <a:t>نشاط (1)</a:t>
            </a:r>
            <a:endParaRPr kumimoji="0" lang="en-US" sz="3600" b="1" i="0" u="none" strike="noStrike" kern="1200" cap="none" spc="0" normalizeH="0" baseline="0" noProof="0" dirty="0" smtClean="0">
              <a:ln>
                <a:noFill/>
              </a:ln>
              <a:solidFill>
                <a:srgbClr val="FFFF00"/>
              </a:solidFill>
              <a:effectLst/>
              <a:uLnTx/>
              <a:uFillTx/>
              <a:latin typeface="+mj-lt"/>
              <a:ea typeface="+mj-ea"/>
              <a:cs typeface="+mn-cs"/>
            </a:endParaRPr>
          </a:p>
        </p:txBody>
      </p:sp>
    </p:spTree>
  </p:cSld>
  <p:clrMapOvr>
    <a:masterClrMapping/>
  </p:clrMapOvr>
  <p:transition/>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عنصر نائب لرقم الشريحة 5"/>
          <p:cNvSpPr>
            <a:spLocks noGrp="1"/>
          </p:cNvSpPr>
          <p:nvPr>
            <p:ph type="sldNum" sz="quarter" idx="12"/>
          </p:nvPr>
        </p:nvSpPr>
        <p:spPr/>
        <p:txBody>
          <a:bodyPr/>
          <a:lstStyle/>
          <a:p>
            <a:pPr>
              <a:defRPr/>
            </a:pPr>
            <a:fld id="{063AA986-EFF7-40FA-A533-55CA92867F9C}" type="slidenum">
              <a:rPr lang="ar-SA"/>
              <a:pPr>
                <a:defRPr/>
              </a:pPr>
              <a:t>81</a:t>
            </a:fld>
            <a:endParaRPr lang="en-US"/>
          </a:p>
        </p:txBody>
      </p:sp>
      <p:sp>
        <p:nvSpPr>
          <p:cNvPr id="1476610" name="Rectangle 2"/>
          <p:cNvSpPr>
            <a:spLocks noGrp="1" noChangeArrowheads="1"/>
          </p:cNvSpPr>
          <p:nvPr>
            <p:ph type="title"/>
          </p:nvPr>
        </p:nvSpPr>
        <p:spPr>
          <a:xfrm>
            <a:off x="431800" y="333375"/>
            <a:ext cx="11760200" cy="1123950"/>
          </a:xfrm>
        </p:spPr>
        <p:txBody>
          <a:bodyPr>
            <a:normAutofit fontScale="90000"/>
          </a:bodyPr>
          <a:lstStyle/>
          <a:p>
            <a:pPr algn="ctr" eaLnBrk="1" hangingPunct="1">
              <a:defRPr/>
            </a:pPr>
            <a:r>
              <a:rPr lang="ar-SA" sz="4400" b="1" dirty="0" smtClean="0">
                <a:solidFill>
                  <a:srgbClr val="FFFF00"/>
                </a:solidFill>
                <a:cs typeface="+mn-cs"/>
              </a:rPr>
              <a:t/>
            </a:r>
            <a:br>
              <a:rPr lang="ar-SA" sz="4400" b="1" dirty="0" smtClean="0">
                <a:solidFill>
                  <a:srgbClr val="FFFF00"/>
                </a:solidFill>
                <a:cs typeface="+mn-cs"/>
              </a:rPr>
            </a:br>
            <a:r>
              <a:rPr lang="ar-SA" sz="4400" b="1" dirty="0" smtClean="0">
                <a:solidFill>
                  <a:srgbClr val="FFFF00"/>
                </a:solidFill>
                <a:cs typeface="+mn-cs"/>
              </a:rPr>
              <a:t>أهمية التدبر(1)</a:t>
            </a:r>
            <a:endParaRPr lang="en-US" sz="4000" b="1" dirty="0" smtClean="0">
              <a:solidFill>
                <a:srgbClr val="FFFF00"/>
              </a:solidFill>
              <a:cs typeface="+mn-cs"/>
            </a:endParaRPr>
          </a:p>
        </p:txBody>
      </p:sp>
      <p:sp>
        <p:nvSpPr>
          <p:cNvPr id="1476611" name="Rectangle 3"/>
          <p:cNvSpPr>
            <a:spLocks noGrp="1" noChangeArrowheads="1"/>
          </p:cNvSpPr>
          <p:nvPr>
            <p:ph type="body" idx="1"/>
          </p:nvPr>
        </p:nvSpPr>
        <p:spPr>
          <a:xfrm>
            <a:off x="448733" y="1785938"/>
            <a:ext cx="9923566" cy="4667250"/>
          </a:xfrm>
        </p:spPr>
        <p:txBody>
          <a:bodyPr>
            <a:normAutofit/>
          </a:bodyPr>
          <a:lstStyle/>
          <a:p>
            <a:pPr>
              <a:defRPr/>
            </a:pPr>
            <a:endParaRPr lang="ar-SA" sz="2800" b="1" dirty="0" smtClean="0"/>
          </a:p>
          <a:p>
            <a:pPr>
              <a:defRPr/>
            </a:pPr>
            <a:endParaRPr lang="ar-SA" sz="2800" b="1" dirty="0" smtClean="0"/>
          </a:p>
          <a:p>
            <a:pPr>
              <a:buNone/>
              <a:defRPr/>
            </a:pPr>
            <a:r>
              <a:rPr lang="ar-SA" sz="2800" b="1" dirty="0" smtClean="0">
                <a:solidFill>
                  <a:srgbClr val="C00000"/>
                </a:solidFill>
              </a:rPr>
              <a:t>قال تعالى: </a:t>
            </a:r>
            <a:r>
              <a:rPr lang="ar-SA" sz="2800" b="1" dirty="0" smtClean="0"/>
              <a:t>" </a:t>
            </a:r>
            <a:r>
              <a:rPr lang="ar-SA" sz="2800" b="1" dirty="0" smtClean="0">
                <a:solidFill>
                  <a:srgbClr val="008000"/>
                </a:solidFill>
              </a:rPr>
              <a:t>كِتَابٌ أَنْزَلْنَاهُ إِلَيْكَ مُبَارَكٌ </a:t>
            </a:r>
            <a:r>
              <a:rPr lang="ar-SA" sz="2800" b="1" dirty="0" smtClean="0">
                <a:solidFill>
                  <a:srgbClr val="FFFF00"/>
                </a:solidFill>
              </a:rPr>
              <a:t>لِيَدَّبَّرُوا</a:t>
            </a:r>
            <a:r>
              <a:rPr lang="ar-SA" sz="2800" b="1" dirty="0" smtClean="0">
                <a:solidFill>
                  <a:srgbClr val="008000"/>
                </a:solidFill>
              </a:rPr>
              <a:t> آيَاتِهِ </a:t>
            </a:r>
            <a:r>
              <a:rPr lang="ar-SA" sz="2800" b="1" dirty="0" smtClean="0">
                <a:solidFill>
                  <a:srgbClr val="9900FF"/>
                </a:solidFill>
              </a:rPr>
              <a:t>وَلِيَتَذَكَّرَ</a:t>
            </a:r>
            <a:r>
              <a:rPr lang="ar-SA" sz="2800" b="1" dirty="0" smtClean="0">
                <a:solidFill>
                  <a:srgbClr val="008000"/>
                </a:solidFill>
              </a:rPr>
              <a:t> أُولُو الْأَلْبَابِ</a:t>
            </a:r>
            <a:r>
              <a:rPr lang="ar-SA" sz="2800" b="1" dirty="0" smtClean="0"/>
              <a:t>" [ص:29]  </a:t>
            </a:r>
          </a:p>
          <a:p>
            <a:pPr>
              <a:buNone/>
              <a:defRPr/>
            </a:pPr>
            <a:r>
              <a:rPr lang="ar-SA" sz="2800" b="1" dirty="0" smtClean="0">
                <a:solidFill>
                  <a:srgbClr val="C00000"/>
                </a:solidFill>
              </a:rPr>
              <a:t>قوله تعالى: " </a:t>
            </a:r>
            <a:r>
              <a:rPr lang="ar-SA" sz="2800" b="1" dirty="0" smtClean="0">
                <a:solidFill>
                  <a:srgbClr val="008000"/>
                </a:solidFill>
              </a:rPr>
              <a:t>وَأَنْزَلْنَا إِلَيْكَ الذِّكْرَ </a:t>
            </a:r>
            <a:r>
              <a:rPr lang="ar-SA" sz="2800" b="1" dirty="0" smtClean="0">
                <a:solidFill>
                  <a:srgbClr val="FFFF00"/>
                </a:solidFill>
              </a:rPr>
              <a:t>لِتُبَيِّنَ لِلنَّاسِ </a:t>
            </a:r>
            <a:r>
              <a:rPr lang="ar-SA" sz="2800" b="1" dirty="0" smtClean="0">
                <a:solidFill>
                  <a:srgbClr val="008000"/>
                </a:solidFill>
              </a:rPr>
              <a:t>مَا نُزِّلَ إِلَيْهِمْ وَلَعَلَّهُمْ </a:t>
            </a:r>
            <a:r>
              <a:rPr lang="ar-SA" sz="2800" b="1" dirty="0" smtClean="0">
                <a:solidFill>
                  <a:srgbClr val="9900FF"/>
                </a:solidFill>
              </a:rPr>
              <a:t>يَتَفَكَّرُونَ</a:t>
            </a:r>
            <a:r>
              <a:rPr lang="ar-SA" sz="2800" b="1" dirty="0" smtClean="0">
                <a:solidFill>
                  <a:srgbClr val="008000"/>
                </a:solidFill>
              </a:rPr>
              <a:t> </a:t>
            </a:r>
            <a:r>
              <a:rPr lang="ar-SA" sz="2800" b="1" dirty="0" smtClean="0">
                <a:solidFill>
                  <a:srgbClr val="C00000"/>
                </a:solidFill>
              </a:rPr>
              <a:t>" [النحل:44]</a:t>
            </a:r>
            <a:endParaRPr lang="en-US" sz="2800" b="1" dirty="0" smtClean="0">
              <a:solidFill>
                <a:srgbClr val="C00000"/>
              </a:solidFill>
            </a:endParaRPr>
          </a:p>
          <a:p>
            <a:pPr>
              <a:buNone/>
              <a:defRPr/>
            </a:pPr>
            <a:endParaRPr lang="ar-SA" sz="2800" b="1" dirty="0" smtClean="0">
              <a:solidFill>
                <a:srgbClr val="C00000"/>
              </a:solidFill>
            </a:endParaRPr>
          </a:p>
          <a:p>
            <a:pPr>
              <a:buNone/>
              <a:defRPr/>
            </a:pPr>
            <a:r>
              <a:rPr lang="ar-SA" sz="2800" b="1" dirty="0" smtClean="0">
                <a:solidFill>
                  <a:srgbClr val="C00000"/>
                </a:solidFill>
              </a:rPr>
              <a:t>قال ابن كثير</a:t>
            </a:r>
            <a:r>
              <a:rPr lang="ar-SA" sz="2800" b="1" dirty="0" smtClean="0"/>
              <a:t>: هذا أمر صريح بالتدبر والأمر للوجوب. </a:t>
            </a:r>
            <a:endParaRPr lang="en-US" sz="2800" b="1" dirty="0" smtClean="0"/>
          </a:p>
          <a:p>
            <a:pPr>
              <a:buNone/>
              <a:defRPr/>
            </a:pPr>
            <a:endParaRPr lang="en-US" sz="2800" b="1" dirty="0" smtClean="0">
              <a:solidFill>
                <a:srgbClr val="C00000"/>
              </a:solidFill>
            </a:endParaRPr>
          </a:p>
          <a:p>
            <a:pPr algn="ctr" eaLnBrk="1" hangingPunct="1">
              <a:lnSpc>
                <a:spcPct val="80000"/>
              </a:lnSpc>
              <a:buFont typeface="Wingdings" pitchFamily="2" charset="2"/>
              <a:buNone/>
              <a:defRPr/>
            </a:pPr>
            <a:endParaRPr lang="ar-SA" sz="2800" b="1" dirty="0" smtClean="0">
              <a:solidFill>
                <a:srgbClr val="0000FF"/>
              </a:solidFill>
              <a:effectLst/>
              <a:sym typeface="AGA Arabesque" pitchFamily="2" charset="2"/>
            </a:endParaRPr>
          </a:p>
        </p:txBody>
      </p:sp>
    </p:spTree>
  </p:cSld>
  <p:clrMapOvr>
    <a:masterClrMapping/>
  </p:clrMapOvr>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عنصر نائب لرقم الشريحة 5"/>
          <p:cNvSpPr>
            <a:spLocks noGrp="1"/>
          </p:cNvSpPr>
          <p:nvPr>
            <p:ph type="sldNum" sz="quarter" idx="12"/>
          </p:nvPr>
        </p:nvSpPr>
        <p:spPr/>
        <p:txBody>
          <a:bodyPr/>
          <a:lstStyle/>
          <a:p>
            <a:pPr>
              <a:defRPr/>
            </a:pPr>
            <a:fld id="{4E336DCE-D986-4B20-A760-5A82422FD973}" type="slidenum">
              <a:rPr lang="ar-SA"/>
              <a:pPr>
                <a:defRPr/>
              </a:pPr>
              <a:t>82</a:t>
            </a:fld>
            <a:endParaRPr lang="en-US"/>
          </a:p>
        </p:txBody>
      </p:sp>
      <p:sp>
        <p:nvSpPr>
          <p:cNvPr id="1568770" name="Rectangle 2"/>
          <p:cNvSpPr>
            <a:spLocks noGrp="1" noChangeArrowheads="1"/>
          </p:cNvSpPr>
          <p:nvPr>
            <p:ph type="body" idx="1"/>
          </p:nvPr>
        </p:nvSpPr>
        <p:spPr>
          <a:xfrm>
            <a:off x="609600" y="1376364"/>
            <a:ext cx="11006667" cy="4860925"/>
          </a:xfrm>
        </p:spPr>
        <p:txBody>
          <a:bodyPr/>
          <a:lstStyle/>
          <a:p>
            <a:pPr marL="514350" indent="-514350" eaLnBrk="1" hangingPunct="1">
              <a:lnSpc>
                <a:spcPct val="90000"/>
              </a:lnSpc>
              <a:buFont typeface="+mj-lt"/>
              <a:buAutoNum type="arabicPeriod"/>
              <a:defRPr/>
            </a:pPr>
            <a:r>
              <a:rPr lang="ar-SA" sz="4000" b="1" dirty="0" smtClean="0">
                <a:solidFill>
                  <a:srgbClr val="00B050"/>
                </a:solidFill>
                <a:effectLst>
                  <a:outerShdw blurRad="38100" dist="38100" dir="2700000" algn="tl">
                    <a:srgbClr val="000000"/>
                  </a:outerShdw>
                </a:effectLst>
              </a:rPr>
              <a:t> </a:t>
            </a:r>
            <a:endParaRPr lang="en-US" sz="4000" b="1" dirty="0" smtClean="0">
              <a:solidFill>
                <a:srgbClr val="00B050"/>
              </a:solidFill>
              <a:effectLst>
                <a:outerShdw blurRad="38100" dist="38100" dir="2700000" algn="tl">
                  <a:srgbClr val="000000"/>
                </a:outerShdw>
              </a:effectLst>
            </a:endParaRPr>
          </a:p>
        </p:txBody>
      </p:sp>
      <p:sp>
        <p:nvSpPr>
          <p:cNvPr id="1568772" name="Oval 4"/>
          <p:cNvSpPr>
            <a:spLocks noChangeArrowheads="1"/>
          </p:cNvSpPr>
          <p:nvPr/>
        </p:nvSpPr>
        <p:spPr bwMode="auto">
          <a:xfrm>
            <a:off x="239185" y="80963"/>
            <a:ext cx="1536700" cy="755650"/>
          </a:xfrm>
          <a:prstGeom prst="ellipse">
            <a:avLst/>
          </a:prstGeom>
          <a:solidFill>
            <a:srgbClr val="99CC00">
              <a:alpha val="38000"/>
            </a:srgbClr>
          </a:solidFill>
          <a:ln w="38100">
            <a:noFill/>
            <a:round/>
            <a:headEnd/>
            <a:tailEnd/>
          </a:ln>
          <a:effectLst/>
        </p:spPr>
        <p:txBody>
          <a:bodyPr anchor="ctr"/>
          <a:lstStyle/>
          <a:p>
            <a:pPr algn="ctr">
              <a:defRPr/>
            </a:pPr>
            <a:r>
              <a:rPr lang="ar-SA" sz="1600" b="1">
                <a:solidFill>
                  <a:schemeClr val="hlink"/>
                </a:solidFill>
                <a:effectLst>
                  <a:outerShdw blurRad="38100" dist="38100" dir="2700000" algn="tl">
                    <a:srgbClr val="000000"/>
                  </a:outerShdw>
                </a:effectLst>
              </a:rPr>
              <a:t/>
            </a:r>
            <a:br>
              <a:rPr lang="ar-SA" sz="1600" b="1">
                <a:solidFill>
                  <a:schemeClr val="hlink"/>
                </a:solidFill>
                <a:effectLst>
                  <a:outerShdw blurRad="38100" dist="38100" dir="2700000" algn="tl">
                    <a:srgbClr val="000000"/>
                  </a:outerShdw>
                </a:effectLst>
              </a:rPr>
            </a:br>
            <a:r>
              <a:rPr lang="ar-SA" b="1">
                <a:solidFill>
                  <a:schemeClr val="hlink"/>
                </a:solidFill>
                <a:effectLst>
                  <a:outerShdw blurRad="38100" dist="38100" dir="2700000" algn="tl">
                    <a:srgbClr val="000000"/>
                  </a:outerShdw>
                </a:effectLst>
              </a:rPr>
              <a:t>التدريس الإبداعي</a:t>
            </a:r>
            <a:r>
              <a:rPr lang="ar-SA" sz="1000" b="1">
                <a:solidFill>
                  <a:schemeClr val="hlink"/>
                </a:solidFill>
                <a:effectLst>
                  <a:outerShdw blurRad="38100" dist="38100" dir="2700000" algn="tl">
                    <a:srgbClr val="000000"/>
                  </a:outerShdw>
                </a:effectLst>
              </a:rPr>
              <a:t>  </a:t>
            </a:r>
            <a:br>
              <a:rPr lang="ar-SA" sz="1000" b="1">
                <a:solidFill>
                  <a:schemeClr val="hlink"/>
                </a:solidFill>
                <a:effectLst>
                  <a:outerShdw blurRad="38100" dist="38100" dir="2700000" algn="tl">
                    <a:srgbClr val="000000"/>
                  </a:outerShdw>
                </a:effectLst>
              </a:rPr>
            </a:br>
            <a:endParaRPr lang="en-US" sz="1000" b="1">
              <a:solidFill>
                <a:schemeClr val="hlink"/>
              </a:solidFill>
              <a:effectLst>
                <a:outerShdw blurRad="38100" dist="38100" dir="2700000" algn="tl">
                  <a:srgbClr val="000000"/>
                </a:outerShdw>
              </a:effectLst>
            </a:endParaRPr>
          </a:p>
        </p:txBody>
      </p:sp>
      <p:sp>
        <p:nvSpPr>
          <p:cNvPr id="104454" name="Rectangle 5"/>
          <p:cNvSpPr>
            <a:spLocks noChangeArrowheads="1"/>
          </p:cNvSpPr>
          <p:nvPr/>
        </p:nvSpPr>
        <p:spPr bwMode="auto">
          <a:xfrm>
            <a:off x="4222751" y="6408739"/>
            <a:ext cx="4078816" cy="333375"/>
          </a:xfrm>
          <a:prstGeom prst="rect">
            <a:avLst/>
          </a:prstGeom>
          <a:solidFill>
            <a:schemeClr val="accent1">
              <a:alpha val="38039"/>
            </a:schemeClr>
          </a:solidFill>
          <a:ln w="9525">
            <a:noFill/>
            <a:miter lim="800000"/>
            <a:headEnd/>
            <a:tailEnd/>
          </a:ln>
        </p:spPr>
        <p:txBody>
          <a:bodyPr wrap="none" anchor="ctr"/>
          <a:lstStyle/>
          <a:p>
            <a:pPr algn="ctr"/>
            <a:r>
              <a:rPr lang="ar-SA" altLang="en-US" sz="2000" b="1">
                <a:solidFill>
                  <a:srgbClr val="6600CC"/>
                </a:solidFill>
              </a:rPr>
              <a:t>جوال  نفائس القرآن</a:t>
            </a:r>
            <a:r>
              <a:rPr lang="ar-SA" altLang="en-US" sz="2000" b="1">
                <a:solidFill>
                  <a:srgbClr val="00CC00"/>
                </a:solidFill>
              </a:rPr>
              <a:t>  </a:t>
            </a:r>
            <a:r>
              <a:rPr lang="ar-SA" altLang="en-US" sz="2000" b="1">
                <a:solidFill>
                  <a:srgbClr val="CC3300"/>
                </a:solidFill>
              </a:rPr>
              <a:t>800253</a:t>
            </a:r>
            <a:endParaRPr lang="en-US" sz="2000" b="1">
              <a:solidFill>
                <a:srgbClr val="CC3300"/>
              </a:solidFill>
            </a:endParaRPr>
          </a:p>
        </p:txBody>
      </p:sp>
      <p:sp>
        <p:nvSpPr>
          <p:cNvPr id="104455" name="Oval 6"/>
          <p:cNvSpPr>
            <a:spLocks noChangeArrowheads="1"/>
          </p:cNvSpPr>
          <p:nvPr/>
        </p:nvSpPr>
        <p:spPr bwMode="auto">
          <a:xfrm>
            <a:off x="478367" y="6381750"/>
            <a:ext cx="2400300" cy="431800"/>
          </a:xfrm>
          <a:prstGeom prst="ellipse">
            <a:avLst/>
          </a:prstGeom>
          <a:solidFill>
            <a:schemeClr val="accent1"/>
          </a:solidFill>
          <a:ln w="9525">
            <a:noFill/>
            <a:round/>
            <a:headEnd/>
            <a:tailEnd/>
          </a:ln>
        </p:spPr>
        <p:txBody>
          <a:bodyPr wrap="none" anchor="ctr"/>
          <a:lstStyle/>
          <a:p>
            <a:pPr algn="ctr"/>
            <a:r>
              <a:rPr lang="ar-SA" b="1">
                <a:solidFill>
                  <a:srgbClr val="6600CC"/>
                </a:solidFill>
              </a:rPr>
              <a:t>أ/ جمال القرش</a:t>
            </a:r>
            <a:endParaRPr lang="en-US" b="1">
              <a:solidFill>
                <a:srgbClr val="6600CC"/>
              </a:solidFill>
            </a:endParaRPr>
          </a:p>
        </p:txBody>
      </p:sp>
      <p:sp>
        <p:nvSpPr>
          <p:cNvPr id="8" name="Rectangle 2"/>
          <p:cNvSpPr txBox="1">
            <a:spLocks noChangeArrowheads="1"/>
          </p:cNvSpPr>
          <p:nvPr/>
        </p:nvSpPr>
        <p:spPr>
          <a:xfrm>
            <a:off x="680321" y="753228"/>
            <a:ext cx="9613861" cy="1080938"/>
          </a:xfrm>
          <a:prstGeom prst="rect">
            <a:avLst/>
          </a:prstGeom>
        </p:spPr>
        <p:txBody>
          <a:bodyPr vert="horz" lIns="91440" tIns="45720" rIns="91440" bIns="45720" rtlCol="0" anchor="ctr">
            <a:normAutofit/>
          </a:bodyPr>
          <a:lstStyle/>
          <a:p>
            <a:pPr marL="0" marR="0" lvl="0" indent="0" algn="ctr" defTabSz="914400" rtl="1" eaLnBrk="1" fontAlgn="auto" latinLnBrk="0" hangingPunct="1">
              <a:lnSpc>
                <a:spcPct val="90000"/>
              </a:lnSpc>
              <a:spcBef>
                <a:spcPct val="0"/>
              </a:spcBef>
              <a:spcAft>
                <a:spcPts val="0"/>
              </a:spcAft>
              <a:buClrTx/>
              <a:buSzTx/>
              <a:buFontTx/>
              <a:buNone/>
              <a:tabLst/>
              <a:defRPr/>
            </a:pPr>
            <a:r>
              <a:rPr kumimoji="0" lang="ar-SA" sz="3600" b="1" i="0" u="none" strike="noStrike" kern="1200" cap="none" spc="0" normalizeH="0" baseline="0" noProof="0" dirty="0" smtClean="0">
                <a:ln>
                  <a:noFill/>
                </a:ln>
                <a:solidFill>
                  <a:srgbClr val="FFFF00"/>
                </a:solidFill>
                <a:effectLst/>
                <a:uLnTx/>
                <a:uFillTx/>
                <a:latin typeface="+mj-lt"/>
                <a:ea typeface="+mj-ea"/>
                <a:cs typeface="+mn-cs"/>
              </a:rPr>
              <a:t>نشاط (2)</a:t>
            </a:r>
            <a:endParaRPr kumimoji="0" lang="en-US" sz="3600" b="1" i="0" u="none" strike="noStrike" kern="1200" cap="none" spc="0" normalizeH="0" baseline="0" noProof="0" dirty="0" smtClean="0">
              <a:ln>
                <a:noFill/>
              </a:ln>
              <a:solidFill>
                <a:srgbClr val="FFFF00"/>
              </a:solidFill>
              <a:effectLst/>
              <a:uLnTx/>
              <a:uFillTx/>
              <a:latin typeface="+mj-lt"/>
              <a:ea typeface="+mj-ea"/>
              <a:cs typeface="+mn-cs"/>
            </a:endParaRPr>
          </a:p>
        </p:txBody>
      </p:sp>
      <p:sp>
        <p:nvSpPr>
          <p:cNvPr id="11" name="مستطيل 10"/>
          <p:cNvSpPr/>
          <p:nvPr/>
        </p:nvSpPr>
        <p:spPr>
          <a:xfrm>
            <a:off x="1282890" y="3244334"/>
            <a:ext cx="9239534" cy="707886"/>
          </a:xfrm>
          <a:prstGeom prst="rect">
            <a:avLst/>
          </a:prstGeom>
        </p:spPr>
        <p:txBody>
          <a:bodyPr wrap="square">
            <a:spAutoFit/>
          </a:bodyPr>
          <a:lstStyle/>
          <a:p>
            <a:pPr algn="ctr"/>
            <a:r>
              <a:rPr lang="ar-SA" sz="4000" b="1" dirty="0" smtClean="0">
                <a:solidFill>
                  <a:srgbClr val="6600CC"/>
                </a:solidFill>
              </a:rPr>
              <a:t>ما الخطوات الأولى من وجهة نظرك للتدبر؟</a:t>
            </a:r>
            <a:endParaRPr lang="ar-SA" sz="4000" dirty="0"/>
          </a:p>
        </p:txBody>
      </p:sp>
    </p:spTree>
  </p:cSld>
  <p:clrMapOvr>
    <a:masterClrMapping/>
  </p:clrMapOvr>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عنصر نائب لرقم الشريحة 5"/>
          <p:cNvSpPr>
            <a:spLocks noGrp="1"/>
          </p:cNvSpPr>
          <p:nvPr>
            <p:ph type="sldNum" sz="quarter" idx="12"/>
          </p:nvPr>
        </p:nvSpPr>
        <p:spPr/>
        <p:txBody>
          <a:bodyPr/>
          <a:lstStyle/>
          <a:p>
            <a:pPr>
              <a:defRPr/>
            </a:pPr>
            <a:fld id="{A1AA5485-B63F-4C49-AF77-994D472DF3F0}" type="slidenum">
              <a:rPr lang="ar-SA"/>
              <a:pPr>
                <a:defRPr/>
              </a:pPr>
              <a:t>83</a:t>
            </a:fld>
            <a:endParaRPr lang="en-US"/>
          </a:p>
        </p:txBody>
      </p:sp>
      <p:sp>
        <p:nvSpPr>
          <p:cNvPr id="1476610" name="Rectangle 2"/>
          <p:cNvSpPr>
            <a:spLocks noGrp="1" noChangeArrowheads="1"/>
          </p:cNvSpPr>
          <p:nvPr>
            <p:ph type="title"/>
          </p:nvPr>
        </p:nvSpPr>
        <p:spPr>
          <a:xfrm>
            <a:off x="431800" y="333375"/>
            <a:ext cx="11760200" cy="1671638"/>
          </a:xfrm>
        </p:spPr>
        <p:txBody>
          <a:bodyPr>
            <a:normAutofit fontScale="90000"/>
          </a:bodyPr>
          <a:lstStyle/>
          <a:p>
            <a:pPr algn="ctr" eaLnBrk="1" hangingPunct="1">
              <a:defRPr/>
            </a:pPr>
            <a:r>
              <a:rPr lang="ar-SA" sz="3600" b="1" dirty="0" smtClean="0">
                <a:solidFill>
                  <a:srgbClr val="FFFF00"/>
                </a:solidFill>
                <a:cs typeface="+mn-cs"/>
              </a:rPr>
              <a:t/>
            </a:r>
            <a:br>
              <a:rPr lang="ar-SA" sz="3600" b="1" dirty="0" smtClean="0">
                <a:solidFill>
                  <a:srgbClr val="FFFF00"/>
                </a:solidFill>
                <a:cs typeface="+mn-cs"/>
              </a:rPr>
            </a:br>
            <a:r>
              <a:rPr lang="ar-SA" sz="3600" b="1" dirty="0" smtClean="0">
                <a:solidFill>
                  <a:srgbClr val="FFFF00"/>
                </a:solidFill>
                <a:cs typeface="+mn-cs"/>
              </a:rPr>
              <a:t/>
            </a:r>
            <a:br>
              <a:rPr lang="ar-SA" sz="3600" b="1" dirty="0" smtClean="0">
                <a:solidFill>
                  <a:srgbClr val="FFFF00"/>
                </a:solidFill>
                <a:cs typeface="+mn-cs"/>
              </a:rPr>
            </a:br>
            <a:r>
              <a:rPr lang="ar-SA" sz="3600" b="1" dirty="0" smtClean="0">
                <a:solidFill>
                  <a:srgbClr val="FFFF00"/>
                </a:solidFill>
                <a:cs typeface="+mn-cs"/>
              </a:rPr>
              <a:t>خطوات المرحلة الأولى   لمهارة التدبر (2)</a:t>
            </a:r>
            <a:br>
              <a:rPr lang="ar-SA" sz="3600" b="1" dirty="0" smtClean="0">
                <a:solidFill>
                  <a:srgbClr val="FFFF00"/>
                </a:solidFill>
                <a:cs typeface="+mn-cs"/>
              </a:rPr>
            </a:br>
            <a:endParaRPr lang="en-US" sz="3200" b="1" dirty="0" smtClean="0">
              <a:solidFill>
                <a:srgbClr val="FFFF00"/>
              </a:solidFill>
              <a:cs typeface="+mn-cs"/>
            </a:endParaRPr>
          </a:p>
        </p:txBody>
      </p:sp>
      <p:sp>
        <p:nvSpPr>
          <p:cNvPr id="108548" name="Rectangle 3"/>
          <p:cNvSpPr>
            <a:spLocks noGrp="1" noChangeArrowheads="1"/>
          </p:cNvSpPr>
          <p:nvPr>
            <p:ph type="body" idx="1"/>
          </p:nvPr>
        </p:nvSpPr>
        <p:spPr>
          <a:xfrm>
            <a:off x="448733" y="1785938"/>
            <a:ext cx="9445894" cy="4667250"/>
          </a:xfrm>
        </p:spPr>
        <p:txBody>
          <a:bodyPr>
            <a:normAutofit/>
          </a:bodyPr>
          <a:lstStyle/>
          <a:p>
            <a:pPr algn="ctr" eaLnBrk="1" hangingPunct="1">
              <a:lnSpc>
                <a:spcPct val="80000"/>
              </a:lnSpc>
              <a:buFont typeface="Wingdings" pitchFamily="2" charset="2"/>
              <a:buNone/>
            </a:pPr>
            <a:endParaRPr lang="ar-SA" sz="4400" b="1" dirty="0" smtClean="0">
              <a:solidFill>
                <a:srgbClr val="C00000"/>
              </a:solidFill>
              <a:effectLst/>
              <a:sym typeface="AGA Arabesque" pitchFamily="2" charset="2"/>
            </a:endParaRPr>
          </a:p>
          <a:p>
            <a:pPr eaLnBrk="1" hangingPunct="1">
              <a:lnSpc>
                <a:spcPct val="80000"/>
              </a:lnSpc>
              <a:buFont typeface="Wingdings" pitchFamily="2" charset="2"/>
              <a:buNone/>
            </a:pPr>
            <a:endParaRPr lang="ar-SA" sz="3200" b="1" dirty="0" smtClean="0">
              <a:solidFill>
                <a:srgbClr val="C00000"/>
              </a:solidFill>
              <a:effectLst/>
              <a:sym typeface="AGA Arabesque" pitchFamily="2" charset="2"/>
            </a:endParaRPr>
          </a:p>
          <a:p>
            <a:pPr eaLnBrk="1" hangingPunct="1">
              <a:lnSpc>
                <a:spcPct val="80000"/>
              </a:lnSpc>
              <a:buFont typeface="Wingdings" pitchFamily="2" charset="2"/>
              <a:buNone/>
            </a:pPr>
            <a:r>
              <a:rPr lang="ar-SA" sz="3200" b="1" dirty="0" smtClean="0">
                <a:solidFill>
                  <a:srgbClr val="C00000"/>
                </a:solidFill>
                <a:effectLst/>
                <a:sym typeface="AGA Arabesque" pitchFamily="2" charset="2"/>
              </a:rPr>
              <a:t>أولا : معرفة اسم السورة ودلالتها</a:t>
            </a:r>
          </a:p>
          <a:p>
            <a:pPr eaLnBrk="1" hangingPunct="1">
              <a:lnSpc>
                <a:spcPct val="80000"/>
              </a:lnSpc>
              <a:buFont typeface="Wingdings" pitchFamily="2" charset="2"/>
              <a:buNone/>
            </a:pPr>
            <a:r>
              <a:rPr lang="ar-SA" sz="3200" b="1" dirty="0" smtClean="0">
                <a:solidFill>
                  <a:srgbClr val="C00000"/>
                </a:solidFill>
                <a:effectLst/>
                <a:sym typeface="AGA Arabesque" pitchFamily="2" charset="2"/>
              </a:rPr>
              <a:t>ثانيا : معرفة الوحدة الموضوعية</a:t>
            </a:r>
          </a:p>
          <a:p>
            <a:pPr eaLnBrk="1" hangingPunct="1">
              <a:lnSpc>
                <a:spcPct val="80000"/>
              </a:lnSpc>
              <a:buFont typeface="Wingdings" pitchFamily="2" charset="2"/>
              <a:buNone/>
            </a:pPr>
            <a:r>
              <a:rPr lang="ar-SA" sz="3200" b="1" dirty="0" smtClean="0">
                <a:solidFill>
                  <a:srgbClr val="C00000"/>
                </a:solidFill>
                <a:effectLst/>
                <a:sym typeface="AGA Arabesque" pitchFamily="2" charset="2"/>
              </a:rPr>
              <a:t>ثالثا : معرفة التفسير اللفظي</a:t>
            </a:r>
          </a:p>
          <a:p>
            <a:pPr eaLnBrk="1" hangingPunct="1">
              <a:lnSpc>
                <a:spcPct val="80000"/>
              </a:lnSpc>
              <a:buFont typeface="Wingdings" pitchFamily="2" charset="2"/>
              <a:buNone/>
            </a:pPr>
            <a:r>
              <a:rPr lang="ar-SA" sz="3200" b="1" dirty="0" smtClean="0">
                <a:solidFill>
                  <a:srgbClr val="C00000"/>
                </a:solidFill>
                <a:effectLst/>
                <a:sym typeface="AGA Arabesque" pitchFamily="2" charset="2"/>
              </a:rPr>
              <a:t>رابعا : معرفة أسباب النزول</a:t>
            </a:r>
            <a:endParaRPr lang="ar-SA" sz="4400" b="1" dirty="0" smtClean="0">
              <a:solidFill>
                <a:srgbClr val="C00000"/>
              </a:solidFill>
              <a:effectLst/>
              <a:sym typeface="AGA Arabesque" pitchFamily="2" charset="2"/>
            </a:endParaRPr>
          </a:p>
        </p:txBody>
      </p:sp>
    </p:spTree>
  </p:cSld>
  <p:clrMapOvr>
    <a:masterClrMapping/>
  </p:clrMapOvr>
  <p:transition/>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عنصر نائب للتذييل 4"/>
          <p:cNvSpPr>
            <a:spLocks noGrp="1"/>
          </p:cNvSpPr>
          <p:nvPr>
            <p:ph type="ftr" sz="quarter" idx="11"/>
          </p:nvPr>
        </p:nvSpPr>
        <p:spPr/>
        <p:txBody>
          <a:bodyPr/>
          <a:lstStyle/>
          <a:p>
            <a:pPr>
              <a:defRPr/>
            </a:pPr>
            <a:r>
              <a:rPr lang="ar-SA"/>
              <a:t>سلسلة دورات الماهر بالقرآن (1) في جزء عم </a:t>
            </a:r>
            <a:endParaRPr lang="en-US"/>
          </a:p>
        </p:txBody>
      </p:sp>
      <p:sp>
        <p:nvSpPr>
          <p:cNvPr id="5" name="عنصر نائب لرقم الشريحة 5"/>
          <p:cNvSpPr>
            <a:spLocks noGrp="1"/>
          </p:cNvSpPr>
          <p:nvPr>
            <p:ph type="sldNum" sz="quarter" idx="12"/>
          </p:nvPr>
        </p:nvSpPr>
        <p:spPr/>
        <p:txBody>
          <a:bodyPr/>
          <a:lstStyle/>
          <a:p>
            <a:pPr>
              <a:defRPr/>
            </a:pPr>
            <a:fld id="{34920025-12DF-482D-AFF2-14A78BCC55DD}" type="slidenum">
              <a:rPr lang="ar-SA"/>
              <a:pPr>
                <a:defRPr/>
              </a:pPr>
              <a:t>84</a:t>
            </a:fld>
            <a:endParaRPr lang="en-US"/>
          </a:p>
        </p:txBody>
      </p:sp>
      <p:sp>
        <p:nvSpPr>
          <p:cNvPr id="392194" name="Rectangle 2"/>
          <p:cNvSpPr>
            <a:spLocks noGrp="1" noChangeArrowheads="1"/>
          </p:cNvSpPr>
          <p:nvPr>
            <p:ph type="title"/>
          </p:nvPr>
        </p:nvSpPr>
        <p:spPr/>
        <p:txBody>
          <a:bodyPr/>
          <a:lstStyle/>
          <a:p>
            <a:pPr eaLnBrk="1" hangingPunct="1">
              <a:defRPr/>
            </a:pPr>
            <a:r>
              <a:rPr lang="ar-EG" sz="3200" smtClean="0">
                <a:solidFill>
                  <a:srgbClr val="0000FF"/>
                </a:solidFill>
                <a:cs typeface="AL-Battar" pitchFamily="2" charset="-78"/>
              </a:rPr>
              <a:t> </a:t>
            </a:r>
            <a:r>
              <a:rPr lang="ar-SA" sz="3200" smtClean="0">
                <a:solidFill>
                  <a:schemeClr val="tx1"/>
                </a:solidFill>
                <a:effectLst>
                  <a:outerShdw blurRad="38100" dist="38100" dir="2700000" algn="tl">
                    <a:srgbClr val="FFFFFF"/>
                  </a:outerShdw>
                </a:effectLst>
                <a:cs typeface="AL-Battar" pitchFamily="2" charset="-78"/>
              </a:rPr>
              <a:t> </a:t>
            </a:r>
            <a:endParaRPr lang="en-US" sz="3200" smtClean="0">
              <a:solidFill>
                <a:schemeClr val="tx1"/>
              </a:solidFill>
              <a:effectLst>
                <a:outerShdw blurRad="38100" dist="38100" dir="2700000" algn="tl">
                  <a:srgbClr val="FFFFFF"/>
                </a:outerShdw>
              </a:effectLst>
              <a:cs typeface="AL-Battar" pitchFamily="2" charset="-78"/>
            </a:endParaRPr>
          </a:p>
        </p:txBody>
      </p:sp>
      <p:sp>
        <p:nvSpPr>
          <p:cNvPr id="392195" name="Rectangle 3"/>
          <p:cNvSpPr>
            <a:spLocks noGrp="1" noChangeArrowheads="1"/>
          </p:cNvSpPr>
          <p:nvPr>
            <p:ph type="body" idx="1"/>
          </p:nvPr>
        </p:nvSpPr>
        <p:spPr>
          <a:xfrm>
            <a:off x="1219200" y="1304925"/>
            <a:ext cx="10363200" cy="4826000"/>
          </a:xfrm>
        </p:spPr>
        <p:txBody>
          <a:bodyPr/>
          <a:lstStyle/>
          <a:p>
            <a:pPr eaLnBrk="1" hangingPunct="1">
              <a:buFont typeface="Wingdings" pitchFamily="2" charset="2"/>
              <a:buNone/>
              <a:defRPr/>
            </a:pPr>
            <a:endParaRPr lang="ar-SA" b="1" dirty="0" smtClean="0">
              <a:solidFill>
                <a:srgbClr val="339933"/>
              </a:solidFill>
              <a:effectLst>
                <a:outerShdw blurRad="38100" dist="38100" dir="2700000" algn="tl">
                  <a:srgbClr val="000000"/>
                </a:outerShdw>
              </a:effectLst>
              <a:cs typeface="Al-Homam" pitchFamily="2" charset="-78"/>
            </a:endParaRPr>
          </a:p>
          <a:p>
            <a:pPr algn="ctr" eaLnBrk="1" hangingPunct="1">
              <a:buFont typeface="Wingdings" pitchFamily="2" charset="2"/>
              <a:buNone/>
              <a:defRPr/>
            </a:pPr>
            <a:endParaRPr lang="ar-EG" b="1" dirty="0" smtClean="0">
              <a:solidFill>
                <a:srgbClr val="339933"/>
              </a:solidFill>
              <a:effectLst>
                <a:outerShdw blurRad="38100" dist="38100" dir="2700000" algn="tl">
                  <a:srgbClr val="000000"/>
                </a:outerShdw>
              </a:effectLst>
              <a:cs typeface="Al-Homam" pitchFamily="2" charset="-78"/>
            </a:endParaRPr>
          </a:p>
          <a:p>
            <a:pPr algn="ctr" eaLnBrk="1" hangingPunct="1">
              <a:buFont typeface="Wingdings" pitchFamily="2" charset="2"/>
              <a:buNone/>
              <a:defRPr/>
            </a:pPr>
            <a:endParaRPr lang="ar-EG" b="1" dirty="0" smtClean="0">
              <a:solidFill>
                <a:srgbClr val="339933"/>
              </a:solidFill>
              <a:effectLst>
                <a:outerShdw blurRad="38100" dist="38100" dir="2700000" algn="tl">
                  <a:srgbClr val="000000"/>
                </a:outerShdw>
              </a:effectLst>
              <a:cs typeface="Al-Homam" pitchFamily="2" charset="-78"/>
            </a:endParaRPr>
          </a:p>
          <a:p>
            <a:pPr algn="ctr" eaLnBrk="1" hangingPunct="1">
              <a:buFont typeface="Wingdings" pitchFamily="2" charset="2"/>
              <a:buNone/>
              <a:defRPr/>
            </a:pPr>
            <a:r>
              <a:rPr lang="ar-SA" b="1" dirty="0" smtClean="0">
                <a:solidFill>
                  <a:srgbClr val="F5154A"/>
                </a:solidFill>
                <a:effectLst>
                  <a:outerShdw blurRad="38100" dist="38100" dir="2700000" algn="tl">
                    <a:srgbClr val="000000"/>
                  </a:outerShdw>
                </a:effectLst>
                <a:cs typeface="Al-Homam" pitchFamily="2" charset="-78"/>
              </a:rPr>
              <a:t> </a:t>
            </a:r>
            <a:endParaRPr lang="ar-EG" b="1" dirty="0" smtClean="0">
              <a:solidFill>
                <a:srgbClr val="339933"/>
              </a:solidFill>
              <a:effectLst>
                <a:outerShdw blurRad="38100" dist="38100" dir="2700000" algn="tl">
                  <a:srgbClr val="000000"/>
                </a:outerShdw>
              </a:effectLst>
              <a:cs typeface="Al-Homam" pitchFamily="2" charset="-78"/>
            </a:endParaRPr>
          </a:p>
          <a:p>
            <a:pPr eaLnBrk="1" hangingPunct="1">
              <a:defRPr/>
            </a:pPr>
            <a:endParaRPr lang="en-US" sz="2000" b="1" dirty="0" smtClean="0">
              <a:solidFill>
                <a:srgbClr val="FF3300"/>
              </a:solidFill>
              <a:effectLst>
                <a:outerShdw blurRad="38100" dist="38100" dir="2700000" algn="tl">
                  <a:srgbClr val="000000"/>
                </a:outerShdw>
              </a:effectLst>
            </a:endParaRPr>
          </a:p>
        </p:txBody>
      </p:sp>
      <p:sp>
        <p:nvSpPr>
          <p:cNvPr id="6" name="شكل بيضاوي 5"/>
          <p:cNvSpPr/>
          <p:nvPr/>
        </p:nvSpPr>
        <p:spPr>
          <a:xfrm>
            <a:off x="1763184" y="1530351"/>
            <a:ext cx="9590616" cy="44545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ar-SA" sz="4400" b="1" dirty="0" smtClean="0">
                <a:solidFill>
                  <a:srgbClr val="C00000"/>
                </a:solidFill>
              </a:rPr>
              <a:t>المهارة الأولى</a:t>
            </a:r>
          </a:p>
          <a:p>
            <a:pPr algn="ctr">
              <a:defRPr/>
            </a:pPr>
            <a:r>
              <a:rPr lang="ar-SA" sz="4400" b="1" dirty="0" smtClean="0">
                <a:solidFill>
                  <a:srgbClr val="FFFF00"/>
                </a:solidFill>
              </a:rPr>
              <a:t>معرفة اسم السورة ودلالتها</a:t>
            </a:r>
            <a:endParaRPr lang="ar-SA" sz="4400" b="1" dirty="0">
              <a:solidFill>
                <a:srgbClr val="FFFF00"/>
              </a:solidFill>
            </a:endParaRPr>
          </a:p>
          <a:p>
            <a:pPr algn="ctr">
              <a:defRPr/>
            </a:pPr>
            <a:endParaRPr lang="ar-SA" sz="6600" b="1" dirty="0">
              <a:solidFill>
                <a:srgbClr val="9900FF"/>
              </a:solidFill>
            </a:endParaRPr>
          </a:p>
        </p:txBody>
      </p:sp>
      <p:pic>
        <p:nvPicPr>
          <p:cNvPr id="7" name="Picture 6" descr="C:\Documents and Settings\My Documents\My Pictures\مصحف.PNG"/>
          <p:cNvPicPr>
            <a:picLocks noChangeAspect="1" noChangeArrowheads="1"/>
          </p:cNvPicPr>
          <p:nvPr/>
        </p:nvPicPr>
        <p:blipFill>
          <a:blip r:embed="rId2"/>
          <a:srcRect/>
          <a:stretch>
            <a:fillRect/>
          </a:stretch>
        </p:blipFill>
        <p:spPr bwMode="auto">
          <a:xfrm>
            <a:off x="0" y="0"/>
            <a:ext cx="3175000" cy="2592387"/>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عنصر نائب لرقم الشريحة 5"/>
          <p:cNvSpPr>
            <a:spLocks noGrp="1"/>
          </p:cNvSpPr>
          <p:nvPr>
            <p:ph type="sldNum" sz="quarter" idx="12"/>
          </p:nvPr>
        </p:nvSpPr>
        <p:spPr/>
        <p:txBody>
          <a:bodyPr/>
          <a:lstStyle/>
          <a:p>
            <a:pPr>
              <a:defRPr/>
            </a:pPr>
            <a:fld id="{264F89ED-E34D-4CEF-802F-19883B536458}" type="slidenum">
              <a:rPr lang="ar-SA"/>
              <a:pPr>
                <a:defRPr/>
              </a:pPr>
              <a:t>85</a:t>
            </a:fld>
            <a:endParaRPr lang="en-US"/>
          </a:p>
        </p:txBody>
      </p:sp>
      <p:sp>
        <p:nvSpPr>
          <p:cNvPr id="11" name="Oval 3" descr="قطيرات ماء"/>
          <p:cNvSpPr txBox="1">
            <a:spLocks noChangeArrowheads="1"/>
          </p:cNvSpPr>
          <p:nvPr/>
        </p:nvSpPr>
        <p:spPr bwMode="auto">
          <a:xfrm>
            <a:off x="1688627" y="1985157"/>
            <a:ext cx="8851900" cy="4283075"/>
          </a:xfrm>
          <a:prstGeom prst="ellipse">
            <a:avLst/>
          </a:prstGeom>
          <a:blipFill dpi="0" rotWithShape="1">
            <a:blip r:embed="rId2">
              <a:alphaModFix amt="63000"/>
            </a:blip>
            <a:srcRect/>
            <a:tile tx="0" ty="0" sx="100000" sy="100000" flip="none" algn="tl"/>
          </a:blipFill>
          <a:ln w="38100">
            <a:solidFill>
              <a:srgbClr val="FF00FF"/>
            </a:solidFill>
            <a:round/>
            <a:headEnd/>
            <a:tailEnd/>
          </a:ln>
          <a:effectLst/>
        </p:spPr>
        <p:txBody>
          <a:bodyPr anchor="ctr"/>
          <a:lstStyle/>
          <a:p>
            <a:pPr algn="ctr">
              <a:defRPr/>
            </a:pPr>
            <a:r>
              <a:rPr lang="ar-SA" sz="4000" b="1" kern="0" dirty="0" smtClean="0">
                <a:solidFill>
                  <a:srgbClr val="6600CC"/>
                </a:solidFill>
                <a:effectLst>
                  <a:outerShdw blurRad="38100" dist="38100" dir="2700000" algn="tl">
                    <a:srgbClr val="000000"/>
                  </a:outerShdw>
                </a:effectLst>
                <a:latin typeface="+mj-lt"/>
                <a:ea typeface="+mj-ea"/>
                <a:cs typeface="+mj-cs"/>
              </a:rPr>
              <a:t> </a:t>
            </a:r>
            <a:r>
              <a:rPr lang="ar-SA" sz="4000" b="1" kern="0" dirty="0">
                <a:solidFill>
                  <a:srgbClr val="6600CC"/>
                </a:solidFill>
                <a:effectLst>
                  <a:outerShdw blurRad="38100" dist="38100" dir="2700000" algn="tl">
                    <a:srgbClr val="000000"/>
                  </a:outerShdw>
                </a:effectLst>
                <a:latin typeface="+mj-lt"/>
                <a:ea typeface="+mj-ea"/>
                <a:cs typeface="+mj-cs"/>
              </a:rPr>
              <a:t/>
            </a:r>
            <a:br>
              <a:rPr lang="ar-SA" sz="4000" b="1" kern="0" dirty="0">
                <a:solidFill>
                  <a:srgbClr val="6600CC"/>
                </a:solidFill>
                <a:effectLst>
                  <a:outerShdw blurRad="38100" dist="38100" dir="2700000" algn="tl">
                    <a:srgbClr val="000000"/>
                  </a:outerShdw>
                </a:effectLst>
                <a:latin typeface="+mj-lt"/>
                <a:ea typeface="+mj-ea"/>
                <a:cs typeface="+mj-cs"/>
              </a:rPr>
            </a:br>
            <a:r>
              <a:rPr lang="ar-SA" sz="4000" b="1" kern="0" dirty="0">
                <a:solidFill>
                  <a:srgbClr val="6600CC"/>
                </a:solidFill>
                <a:effectLst>
                  <a:outerShdw blurRad="38100" dist="38100" dir="2700000" algn="tl">
                    <a:srgbClr val="000000"/>
                  </a:outerShdw>
                </a:effectLst>
                <a:latin typeface="+mj-lt"/>
                <a:ea typeface="+mj-ea"/>
                <a:cs typeface="+mj-cs"/>
              </a:rPr>
              <a:t>ما سبب تسمية السور </a:t>
            </a:r>
            <a:r>
              <a:rPr lang="ar-SA" sz="4000" b="1" kern="0" dirty="0">
                <a:solidFill>
                  <a:srgbClr val="FF0000"/>
                </a:solidFill>
                <a:effectLst>
                  <a:outerShdw blurRad="38100" dist="38100" dir="2700000" algn="tl">
                    <a:srgbClr val="000000"/>
                  </a:outerShdw>
                </a:effectLst>
                <a:latin typeface="+mj-lt"/>
                <a:ea typeface="+mj-ea"/>
                <a:cs typeface="+mj-cs"/>
              </a:rPr>
              <a:t>بأسماء خاصة، وعلام تدل أسماء السور ؟</a:t>
            </a:r>
            <a:endParaRPr lang="en-US" sz="4400" b="1" kern="0" dirty="0">
              <a:solidFill>
                <a:srgbClr val="FF0000"/>
              </a:solidFill>
              <a:effectLst>
                <a:outerShdw blurRad="38100" dist="38100" dir="2700000" algn="tl">
                  <a:srgbClr val="000000"/>
                </a:outerShdw>
              </a:effectLst>
              <a:latin typeface="+mj-lt"/>
              <a:ea typeface="+mj-ea"/>
              <a:cs typeface="+mj-cs"/>
            </a:endParaRPr>
          </a:p>
        </p:txBody>
      </p:sp>
      <p:sp>
        <p:nvSpPr>
          <p:cNvPr id="4" name="Rectangle 2"/>
          <p:cNvSpPr txBox="1">
            <a:spLocks noChangeArrowheads="1"/>
          </p:cNvSpPr>
          <p:nvPr/>
        </p:nvSpPr>
        <p:spPr>
          <a:xfrm>
            <a:off x="680321" y="753228"/>
            <a:ext cx="9613861" cy="1080938"/>
          </a:xfrm>
          <a:prstGeom prst="rect">
            <a:avLst/>
          </a:prstGeom>
        </p:spPr>
        <p:txBody>
          <a:bodyPr vert="horz" lIns="91440" tIns="45720" rIns="91440" bIns="45720" rtlCol="0" anchor="ctr">
            <a:normAutofit/>
          </a:bodyPr>
          <a:lstStyle/>
          <a:p>
            <a:pPr marL="0" marR="0" lvl="0" indent="0" algn="ctr" defTabSz="914400" rtl="1" eaLnBrk="1" fontAlgn="auto" latinLnBrk="0" hangingPunct="1">
              <a:lnSpc>
                <a:spcPct val="90000"/>
              </a:lnSpc>
              <a:spcBef>
                <a:spcPct val="0"/>
              </a:spcBef>
              <a:spcAft>
                <a:spcPts val="0"/>
              </a:spcAft>
              <a:buClrTx/>
              <a:buSzTx/>
              <a:buFontTx/>
              <a:buNone/>
              <a:tabLst/>
              <a:defRPr/>
            </a:pPr>
            <a:r>
              <a:rPr kumimoji="0" lang="ar-SA" sz="3600" b="1" i="0" u="none" strike="noStrike" kern="1200" cap="none" spc="0" normalizeH="0" baseline="0" noProof="0" dirty="0" smtClean="0">
                <a:ln>
                  <a:noFill/>
                </a:ln>
                <a:solidFill>
                  <a:srgbClr val="FFFF00"/>
                </a:solidFill>
                <a:effectLst/>
                <a:uLnTx/>
                <a:uFillTx/>
                <a:latin typeface="+mj-lt"/>
                <a:ea typeface="+mj-ea"/>
                <a:cs typeface="+mn-cs"/>
              </a:rPr>
              <a:t>نشاط </a:t>
            </a:r>
            <a:endParaRPr kumimoji="0" lang="en-US" sz="3600" b="1" i="0" u="none" strike="noStrike" kern="1200" cap="none" spc="0" normalizeH="0" baseline="0" noProof="0" dirty="0" smtClean="0">
              <a:ln>
                <a:noFill/>
              </a:ln>
              <a:solidFill>
                <a:srgbClr val="FFFF00"/>
              </a:solidFill>
              <a:effectLst/>
              <a:uLnTx/>
              <a:uFillTx/>
              <a:latin typeface="+mj-lt"/>
              <a:ea typeface="+mj-ea"/>
              <a:cs typeface="+mn-cs"/>
            </a:endParaRPr>
          </a:p>
        </p:txBody>
      </p:sp>
    </p:spTree>
  </p:cSld>
  <p:clrMapOvr>
    <a:masterClrMapping/>
  </p:clrMapOvr>
  <p:transition/>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عنصر نائب لرقم الشريحة 5"/>
          <p:cNvSpPr>
            <a:spLocks noGrp="1"/>
          </p:cNvSpPr>
          <p:nvPr>
            <p:ph type="sldNum" sz="quarter" idx="12"/>
          </p:nvPr>
        </p:nvSpPr>
        <p:spPr/>
        <p:txBody>
          <a:bodyPr/>
          <a:lstStyle/>
          <a:p>
            <a:pPr>
              <a:defRPr/>
            </a:pPr>
            <a:fld id="{AB115983-F6C1-4B24-B746-029EA2B50C6C}" type="slidenum">
              <a:rPr lang="ar-SA"/>
              <a:pPr>
                <a:defRPr/>
              </a:pPr>
              <a:t>86</a:t>
            </a:fld>
            <a:endParaRPr lang="en-US"/>
          </a:p>
        </p:txBody>
      </p:sp>
      <p:sp>
        <p:nvSpPr>
          <p:cNvPr id="1476610" name="Rectangle 2"/>
          <p:cNvSpPr>
            <a:spLocks noGrp="1" noChangeArrowheads="1"/>
          </p:cNvSpPr>
          <p:nvPr>
            <p:ph type="title"/>
          </p:nvPr>
        </p:nvSpPr>
        <p:spPr>
          <a:xfrm>
            <a:off x="431800" y="333376"/>
            <a:ext cx="11760200" cy="574675"/>
          </a:xfrm>
        </p:spPr>
        <p:txBody>
          <a:bodyPr>
            <a:normAutofit fontScale="90000"/>
          </a:bodyPr>
          <a:lstStyle/>
          <a:p>
            <a:pPr algn="ctr" eaLnBrk="1" hangingPunct="1">
              <a:defRPr/>
            </a:pPr>
            <a:r>
              <a:rPr lang="ar-SA" sz="4000" dirty="0" smtClean="0">
                <a:solidFill>
                  <a:srgbClr val="0000FF"/>
                </a:solidFill>
                <a:cs typeface="+mn-cs"/>
              </a:rPr>
              <a:t/>
            </a:r>
            <a:br>
              <a:rPr lang="ar-SA" sz="4000" dirty="0" smtClean="0">
                <a:solidFill>
                  <a:srgbClr val="0000FF"/>
                </a:solidFill>
                <a:cs typeface="+mn-cs"/>
              </a:rPr>
            </a:br>
            <a:r>
              <a:rPr lang="ar-SA" sz="4000" smtClean="0">
                <a:solidFill>
                  <a:srgbClr val="0000FF"/>
                </a:solidFill>
                <a:cs typeface="+mn-cs"/>
              </a:rPr>
              <a:t/>
            </a:r>
            <a:br>
              <a:rPr lang="ar-SA" sz="4000" smtClean="0">
                <a:solidFill>
                  <a:srgbClr val="0000FF"/>
                </a:solidFill>
                <a:cs typeface="+mn-cs"/>
              </a:rPr>
            </a:br>
            <a:r>
              <a:rPr lang="ar-SA" sz="4000" b="1" smtClean="0">
                <a:solidFill>
                  <a:srgbClr val="FFFF00"/>
                </a:solidFill>
                <a:cs typeface="+mn-cs"/>
              </a:rPr>
              <a:t>أولا : </a:t>
            </a:r>
            <a:r>
              <a:rPr lang="ar-EG" sz="4000" b="1" smtClean="0">
                <a:solidFill>
                  <a:srgbClr val="FFFF00"/>
                </a:solidFill>
                <a:cs typeface="+mn-cs"/>
              </a:rPr>
              <a:t>معرفة اسم السورة ودلالتها</a:t>
            </a:r>
            <a:r>
              <a:rPr lang="ar-SA" sz="3600" b="1" smtClean="0">
                <a:solidFill>
                  <a:srgbClr val="FFFF00"/>
                </a:solidFill>
                <a:cs typeface="+mn-cs"/>
              </a:rPr>
              <a:t> </a:t>
            </a:r>
            <a:endParaRPr lang="en-US" sz="3600" b="1" dirty="0" smtClean="0">
              <a:solidFill>
                <a:srgbClr val="FFFF00"/>
              </a:solidFill>
              <a:cs typeface="+mn-cs"/>
            </a:endParaRPr>
          </a:p>
        </p:txBody>
      </p:sp>
      <p:sp>
        <p:nvSpPr>
          <p:cNvPr id="112644" name="Rectangle 3"/>
          <p:cNvSpPr>
            <a:spLocks noGrp="1" noChangeArrowheads="1"/>
          </p:cNvSpPr>
          <p:nvPr>
            <p:ph type="body" idx="1"/>
          </p:nvPr>
        </p:nvSpPr>
        <p:spPr>
          <a:xfrm>
            <a:off x="448733" y="1016000"/>
            <a:ext cx="10715136" cy="5437188"/>
          </a:xfrm>
        </p:spPr>
        <p:txBody>
          <a:bodyPr>
            <a:normAutofit/>
          </a:bodyPr>
          <a:lstStyle/>
          <a:p>
            <a:pPr eaLnBrk="1" hangingPunct="1">
              <a:lnSpc>
                <a:spcPct val="80000"/>
              </a:lnSpc>
              <a:buFont typeface="Wingdings" pitchFamily="2" charset="2"/>
              <a:buNone/>
            </a:pPr>
            <a:endParaRPr lang="ar-SA" sz="3200" b="1" dirty="0" smtClean="0">
              <a:solidFill>
                <a:schemeClr val="hlink"/>
              </a:solidFill>
              <a:effectLst/>
              <a:sym typeface="AGA Arabesque" pitchFamily="2" charset="2"/>
            </a:endParaRPr>
          </a:p>
          <a:p>
            <a:pPr eaLnBrk="1" hangingPunct="1">
              <a:lnSpc>
                <a:spcPct val="80000"/>
              </a:lnSpc>
              <a:buFont typeface="Wingdings" pitchFamily="2" charset="2"/>
              <a:buNone/>
            </a:pPr>
            <a:endParaRPr lang="ar-SA" sz="3200" b="1" dirty="0" smtClean="0">
              <a:solidFill>
                <a:schemeClr val="hlink"/>
              </a:solidFill>
              <a:effectLst/>
              <a:sym typeface="AGA Arabesque" pitchFamily="2" charset="2"/>
            </a:endParaRPr>
          </a:p>
          <a:p>
            <a:pPr eaLnBrk="1" hangingPunct="1">
              <a:lnSpc>
                <a:spcPct val="80000"/>
              </a:lnSpc>
              <a:buFont typeface="Wingdings" pitchFamily="2" charset="2"/>
              <a:buNone/>
            </a:pPr>
            <a:endParaRPr lang="ar-SA" sz="3200" b="1" dirty="0" smtClean="0">
              <a:solidFill>
                <a:schemeClr val="hlink"/>
              </a:solidFill>
              <a:sym typeface="AGA Arabesque" pitchFamily="2" charset="2"/>
            </a:endParaRPr>
          </a:p>
          <a:p>
            <a:pPr eaLnBrk="1" hangingPunct="1">
              <a:lnSpc>
                <a:spcPct val="80000"/>
              </a:lnSpc>
              <a:buFont typeface="Wingdings" pitchFamily="2" charset="2"/>
              <a:buNone/>
            </a:pPr>
            <a:r>
              <a:rPr lang="ar-EG" sz="3200" b="1" dirty="0" smtClean="0">
                <a:solidFill>
                  <a:srgbClr val="FFFF00"/>
                </a:solidFill>
                <a:effectLst/>
                <a:sym typeface="AGA Arabesque" pitchFamily="2" charset="2"/>
              </a:rPr>
              <a:t>اسم السورة</a:t>
            </a:r>
            <a:r>
              <a:rPr lang="ar-EG" sz="3200" b="1" dirty="0" smtClean="0">
                <a:solidFill>
                  <a:schemeClr val="hlink"/>
                </a:solidFill>
                <a:effectLst/>
                <a:sym typeface="AGA Arabesque" pitchFamily="2" charset="2"/>
              </a:rPr>
              <a:t>: </a:t>
            </a:r>
            <a:r>
              <a:rPr lang="ar-EG" sz="3200" b="1" dirty="0" smtClean="0">
                <a:solidFill>
                  <a:srgbClr val="C00000"/>
                </a:solidFill>
                <a:effectLst/>
                <a:sym typeface="AGA Arabesque" pitchFamily="2" charset="2"/>
              </a:rPr>
              <a:t>ركيزة لمضمون السورة يدل على بيان شرف أو مكانة،أو تعظيم،أو تحذير</a:t>
            </a:r>
            <a:r>
              <a:rPr lang="ar-SA" sz="3200" b="1" dirty="0" smtClean="0">
                <a:solidFill>
                  <a:srgbClr val="C00000"/>
                </a:solidFill>
                <a:effectLst/>
                <a:sym typeface="AGA Arabesque" pitchFamily="2" charset="2"/>
              </a:rPr>
              <a:t>،</a:t>
            </a:r>
            <a:r>
              <a:rPr lang="ar-EG" sz="3200" b="1" dirty="0" smtClean="0">
                <a:solidFill>
                  <a:srgbClr val="C00000"/>
                </a:solidFill>
                <a:effectLst/>
                <a:sym typeface="AGA Arabesque" pitchFamily="2" charset="2"/>
              </a:rPr>
              <a:t>أو تهديد، أو </a:t>
            </a:r>
            <a:r>
              <a:rPr lang="ar-EG" sz="3200" b="1" dirty="0" err="1" smtClean="0">
                <a:solidFill>
                  <a:srgbClr val="C00000"/>
                </a:solidFill>
                <a:effectLst/>
                <a:sym typeface="AGA Arabesque" pitchFamily="2" charset="2"/>
              </a:rPr>
              <a:t>و</a:t>
            </a:r>
            <a:r>
              <a:rPr lang="ar-SA" sz="3200" b="1" dirty="0" smtClean="0">
                <a:solidFill>
                  <a:srgbClr val="C00000"/>
                </a:solidFill>
                <a:effectLst/>
                <a:sym typeface="AGA Arabesque" pitchFamily="2" charset="2"/>
              </a:rPr>
              <a:t>ع</a:t>
            </a:r>
            <a:r>
              <a:rPr lang="ar-EG" sz="3200" b="1" dirty="0" smtClean="0">
                <a:solidFill>
                  <a:srgbClr val="C00000"/>
                </a:solidFill>
                <a:effectLst/>
                <a:sym typeface="AGA Arabesque" pitchFamily="2" charset="2"/>
              </a:rPr>
              <a:t>يد، أو تهويل</a:t>
            </a:r>
            <a:endParaRPr lang="ar-SA" sz="3200" b="1" dirty="0" smtClean="0">
              <a:solidFill>
                <a:srgbClr val="FFFF00"/>
              </a:solidFill>
              <a:effectLst/>
              <a:sym typeface="AGA Arabesque" pitchFamily="2" charset="2"/>
            </a:endParaRPr>
          </a:p>
          <a:p>
            <a:pPr eaLnBrk="1" hangingPunct="1">
              <a:lnSpc>
                <a:spcPct val="80000"/>
              </a:lnSpc>
              <a:buFont typeface="Wingdings" pitchFamily="2" charset="2"/>
              <a:buNone/>
            </a:pPr>
            <a:r>
              <a:rPr lang="ar-EG" sz="3200" b="1" dirty="0" smtClean="0">
                <a:solidFill>
                  <a:srgbClr val="FFFF00"/>
                </a:solidFill>
                <a:effectLst/>
                <a:sym typeface="AGA Arabesque" pitchFamily="2" charset="2"/>
              </a:rPr>
              <a:t>بيان عظ</a:t>
            </a:r>
            <a:r>
              <a:rPr lang="ar-SA" sz="3200" b="1" dirty="0" err="1" smtClean="0">
                <a:solidFill>
                  <a:srgbClr val="FFFF00"/>
                </a:solidFill>
                <a:effectLst/>
                <a:sym typeface="AGA Arabesque" pitchFamily="2" charset="2"/>
              </a:rPr>
              <a:t>مة</a:t>
            </a:r>
            <a:r>
              <a:rPr lang="ar-EG" sz="3200" b="1" dirty="0" smtClean="0">
                <a:solidFill>
                  <a:srgbClr val="FFFF00"/>
                </a:solidFill>
                <a:effectLst/>
                <a:sym typeface="AGA Arabesque" pitchFamily="2" charset="2"/>
              </a:rPr>
              <a:t> </a:t>
            </a:r>
            <a:r>
              <a:rPr lang="ar-SA" sz="3200" b="1" dirty="0" smtClean="0">
                <a:solidFill>
                  <a:srgbClr val="FFFF00"/>
                </a:solidFill>
                <a:effectLst/>
                <a:sym typeface="AGA Arabesque" pitchFamily="2" charset="2"/>
              </a:rPr>
              <a:t>شيء</a:t>
            </a:r>
            <a:r>
              <a:rPr lang="ar-EG" sz="3200" b="1" dirty="0" smtClean="0">
                <a:solidFill>
                  <a:srgbClr val="0000FF"/>
                </a:solidFill>
                <a:effectLst/>
                <a:sym typeface="AGA Arabesque" pitchFamily="2" charset="2"/>
              </a:rPr>
              <a:t>:</a:t>
            </a:r>
            <a:r>
              <a:rPr lang="ar-SA" sz="3200" b="1" dirty="0" smtClean="0">
                <a:solidFill>
                  <a:srgbClr val="0000FF"/>
                </a:solidFill>
                <a:effectLst/>
                <a:sym typeface="AGA Arabesque" pitchFamily="2" charset="2"/>
              </a:rPr>
              <a:t> مثال </a:t>
            </a:r>
            <a:r>
              <a:rPr lang="ar-EG" sz="3200" b="1" dirty="0" smtClean="0">
                <a:solidFill>
                  <a:srgbClr val="0000FF"/>
                </a:solidFill>
                <a:effectLst/>
                <a:sym typeface="AGA Arabesque" pitchFamily="2" charset="2"/>
              </a:rPr>
              <a:t>سورة الأعلى</a:t>
            </a:r>
            <a:r>
              <a:rPr lang="ar-EG" sz="3200" b="1" dirty="0" smtClean="0">
                <a:solidFill>
                  <a:srgbClr val="C00000"/>
                </a:solidFill>
                <a:effectLst/>
                <a:sym typeface="AGA Arabesque" pitchFamily="2" charset="2"/>
              </a:rPr>
              <a:t>، </a:t>
            </a:r>
            <a:r>
              <a:rPr lang="ar-SA" sz="3200" b="1" dirty="0" smtClean="0">
                <a:solidFill>
                  <a:srgbClr val="C00000"/>
                </a:solidFill>
                <a:effectLst/>
                <a:sym typeface="AGA Arabesque" pitchFamily="2" charset="2"/>
              </a:rPr>
              <a:t>اسم من أسمائه سبحانه يتضمن صفة العلو: </a:t>
            </a:r>
            <a:r>
              <a:rPr lang="ar-EG" sz="3200" b="1" dirty="0" smtClean="0">
                <a:solidFill>
                  <a:srgbClr val="C00000"/>
                </a:solidFill>
                <a:effectLst/>
                <a:sym typeface="AGA Arabesque" pitchFamily="2" charset="2"/>
              </a:rPr>
              <a:t>علو الذات والقدر والقهر</a:t>
            </a:r>
          </a:p>
          <a:p>
            <a:pPr eaLnBrk="1" hangingPunct="1">
              <a:lnSpc>
                <a:spcPct val="80000"/>
              </a:lnSpc>
              <a:buFont typeface="Wingdings" pitchFamily="2" charset="2"/>
              <a:buNone/>
            </a:pPr>
            <a:r>
              <a:rPr lang="ar-EG" sz="3200" b="1" dirty="0" smtClean="0">
                <a:solidFill>
                  <a:srgbClr val="FFFF00"/>
                </a:solidFill>
                <a:effectLst/>
                <a:sym typeface="AGA Arabesque" pitchFamily="2" charset="2"/>
              </a:rPr>
              <a:t>بيان مكانة</a:t>
            </a:r>
            <a:r>
              <a:rPr lang="ar-SA" sz="3200" b="1" dirty="0" smtClean="0">
                <a:solidFill>
                  <a:srgbClr val="FFFF00"/>
                </a:solidFill>
                <a:effectLst/>
                <a:sym typeface="AGA Arabesque" pitchFamily="2" charset="2"/>
              </a:rPr>
              <a:t> شيء</a:t>
            </a:r>
            <a:r>
              <a:rPr lang="ar-EG" sz="3200" b="1" dirty="0" smtClean="0">
                <a:solidFill>
                  <a:srgbClr val="0000FF"/>
                </a:solidFill>
                <a:effectLst/>
                <a:sym typeface="AGA Arabesque" pitchFamily="2" charset="2"/>
              </a:rPr>
              <a:t>: مثال سورة القدر</a:t>
            </a:r>
            <a:r>
              <a:rPr lang="ar-EG" sz="3200" b="1" dirty="0" smtClean="0">
                <a:solidFill>
                  <a:srgbClr val="C00000"/>
                </a:solidFill>
                <a:effectLst/>
                <a:sym typeface="AGA Arabesque" pitchFamily="2" charset="2"/>
              </a:rPr>
              <a:t>: الشرف والمكانة العالية  </a:t>
            </a:r>
            <a:r>
              <a:rPr lang="ar-SA" sz="3200" b="1" dirty="0" smtClean="0">
                <a:solidFill>
                  <a:srgbClr val="C00000"/>
                </a:solidFill>
                <a:effectLst/>
                <a:sym typeface="AGA Arabesque" pitchFamily="2" charset="2"/>
              </a:rPr>
              <a:t> </a:t>
            </a:r>
            <a:endParaRPr lang="ar-EG" sz="3200" b="1" dirty="0" smtClean="0">
              <a:solidFill>
                <a:srgbClr val="C00000"/>
              </a:solidFill>
              <a:effectLst/>
              <a:sym typeface="AGA Arabesque" pitchFamily="2" charset="2"/>
            </a:endParaRPr>
          </a:p>
          <a:p>
            <a:pPr eaLnBrk="1" hangingPunct="1">
              <a:lnSpc>
                <a:spcPct val="80000"/>
              </a:lnSpc>
              <a:buFont typeface="Wingdings" pitchFamily="2" charset="2"/>
              <a:buNone/>
            </a:pPr>
            <a:r>
              <a:rPr lang="ar-EG" sz="3200" b="1" dirty="0" smtClean="0">
                <a:solidFill>
                  <a:srgbClr val="FFFF00"/>
                </a:solidFill>
                <a:effectLst/>
                <a:sym typeface="AGA Arabesque" pitchFamily="2" charset="2"/>
              </a:rPr>
              <a:t>التحذير</a:t>
            </a:r>
            <a:r>
              <a:rPr lang="ar-SA" sz="3200" b="1" dirty="0" smtClean="0">
                <a:solidFill>
                  <a:srgbClr val="FFFF00"/>
                </a:solidFill>
                <a:effectLst/>
                <a:sym typeface="AGA Arabesque" pitchFamily="2" charset="2"/>
              </a:rPr>
              <a:t> من شيء</a:t>
            </a:r>
            <a:r>
              <a:rPr lang="ar-EG" sz="3200" b="1" dirty="0" smtClean="0">
                <a:solidFill>
                  <a:srgbClr val="0000FF"/>
                </a:solidFill>
                <a:effectLst/>
                <a:sym typeface="AGA Arabesque" pitchFamily="2" charset="2"/>
              </a:rPr>
              <a:t>: مثال سورة التكاثر</a:t>
            </a:r>
            <a:r>
              <a:rPr lang="ar-SA" sz="3200" b="1" dirty="0" smtClean="0">
                <a:solidFill>
                  <a:srgbClr val="C00000"/>
                </a:solidFill>
                <a:effectLst/>
                <a:sym typeface="AGA Arabesque" pitchFamily="2" charset="2"/>
              </a:rPr>
              <a:t>، </a:t>
            </a:r>
            <a:r>
              <a:rPr lang="ar-EG" sz="3200" b="1" dirty="0" smtClean="0">
                <a:solidFill>
                  <a:srgbClr val="C00000"/>
                </a:solidFill>
                <a:effectLst/>
                <a:sym typeface="AGA Arabesque" pitchFamily="2" charset="2"/>
              </a:rPr>
              <a:t>تحذيرا من الانشغال بتكاثر الأموال والأولاد عن طاعة </a:t>
            </a:r>
            <a:r>
              <a:rPr lang="ar-EG" sz="3200" b="1" dirty="0" err="1" smtClean="0">
                <a:solidFill>
                  <a:srgbClr val="C00000"/>
                </a:solidFill>
                <a:effectLst/>
                <a:sym typeface="AGA Arabesque" pitchFamily="2" charset="2"/>
              </a:rPr>
              <a:t>الل</a:t>
            </a:r>
            <a:r>
              <a:rPr lang="ar-SA" sz="3200" b="1" dirty="0" smtClean="0">
                <a:solidFill>
                  <a:srgbClr val="C00000"/>
                </a:solidFill>
                <a:effectLst/>
                <a:sym typeface="AGA Arabesque" pitchFamily="2" charset="2"/>
              </a:rPr>
              <a:t>ه، </a:t>
            </a:r>
            <a:endParaRPr lang="ar-EG" sz="3200" b="1" dirty="0" smtClean="0">
              <a:solidFill>
                <a:srgbClr val="C00000"/>
              </a:solidFill>
              <a:effectLst/>
              <a:sym typeface="AGA Arabesque" pitchFamily="2" charset="2"/>
            </a:endParaRPr>
          </a:p>
        </p:txBody>
      </p:sp>
    </p:spTree>
  </p:cSld>
  <p:clrMapOvr>
    <a:masterClrMapping/>
  </p:clrMapOvr>
  <p:transition/>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 name="عنصر نائب لرقم الشريحة 3"/>
          <p:cNvSpPr>
            <a:spLocks noGrp="1"/>
          </p:cNvSpPr>
          <p:nvPr>
            <p:ph type="sldNum" sz="quarter" idx="12"/>
          </p:nvPr>
        </p:nvSpPr>
        <p:spPr/>
        <p:txBody>
          <a:bodyPr/>
          <a:lstStyle/>
          <a:p>
            <a:pPr>
              <a:defRPr/>
            </a:pPr>
            <a:fld id="{EE0328E4-E19B-44BA-B47E-8F1F4708F513}" type="slidenum">
              <a:rPr lang="ar-SA"/>
              <a:pPr>
                <a:defRPr/>
              </a:pPr>
              <a:t>87</a:t>
            </a:fld>
            <a:endParaRPr lang="en-US"/>
          </a:p>
        </p:txBody>
      </p:sp>
      <p:graphicFrame>
        <p:nvGraphicFramePr>
          <p:cNvPr id="1609730" name="Group 2"/>
          <p:cNvGraphicFramePr>
            <a:graphicFrameLocks noGrp="1"/>
          </p:cNvGraphicFramePr>
          <p:nvPr/>
        </p:nvGraphicFramePr>
        <p:xfrm>
          <a:off x="947545" y="2476192"/>
          <a:ext cx="9335069" cy="3679997"/>
        </p:xfrm>
        <a:graphic>
          <a:graphicData uri="http://schemas.openxmlformats.org/drawingml/2006/table">
            <a:tbl>
              <a:tblPr rtl="1">
                <a:tableStyleId>{775DCB02-9BB8-47FD-8907-85C794F793BA}</a:tableStyleId>
              </a:tblPr>
              <a:tblGrid>
                <a:gridCol w="2457280"/>
                <a:gridCol w="6877789"/>
              </a:tblGrid>
              <a:tr h="440311">
                <a:tc>
                  <a:txBody>
                    <a:bodyPr/>
                    <a:lstStyle/>
                    <a:p>
                      <a:pPr marL="0" marR="0" lvl="0" indent="0" algn="ctr" defTabSz="914400" rtl="1" eaLnBrk="1" fontAlgn="base" latinLnBrk="0" hangingPunct="1">
                        <a:lnSpc>
                          <a:spcPct val="100000"/>
                        </a:lnSpc>
                        <a:spcBef>
                          <a:spcPct val="0"/>
                        </a:spcBef>
                        <a:spcAft>
                          <a:spcPct val="0"/>
                        </a:spcAft>
                        <a:buClr>
                          <a:schemeClr val="hlink"/>
                        </a:buClr>
                        <a:buSzPct val="60000"/>
                        <a:buFont typeface="Wingdings" pitchFamily="2" charset="2"/>
                        <a:buNone/>
                        <a:tabLst/>
                      </a:pPr>
                      <a:r>
                        <a:rPr kumimoji="0" lang="ar-SA" altLang="en-US" sz="2400" u="none" strike="noStrike" cap="none" normalizeH="0" baseline="0" dirty="0" smtClean="0">
                          <a:ln>
                            <a:noFill/>
                          </a:ln>
                          <a:effectLst>
                            <a:outerShdw blurRad="38100" dist="38100" dir="2700000" algn="tl">
                              <a:srgbClr val="000000"/>
                            </a:outerShdw>
                          </a:effectLst>
                        </a:rPr>
                        <a:t>السورة</a:t>
                      </a:r>
                      <a:endParaRPr kumimoji="0" lang="ar-SA" altLang="en-US" sz="2400" b="0" i="0" u="none" strike="noStrike" cap="none" normalizeH="0" baseline="0" dirty="0" smtClean="0">
                        <a:ln>
                          <a:noFill/>
                        </a:ln>
                        <a:solidFill>
                          <a:srgbClr val="FF0000"/>
                        </a:solidFill>
                        <a:effectLst>
                          <a:outerShdw blurRad="38100" dist="38100" dir="2700000" algn="tl">
                            <a:srgbClr val="000000"/>
                          </a:outerShdw>
                        </a:effectLst>
                        <a:latin typeface="Times New Roman" pitchFamily="18" charset="0"/>
                        <a:cs typeface="Times New Roman" pitchFamily="18" charset="0"/>
                      </a:endParaRPr>
                    </a:p>
                  </a:txBody>
                  <a:tcPr marL="120000" marR="120000" marT="46800" marB="46800" horzOverflow="overflow"/>
                </a:tc>
                <a:tc>
                  <a:txBody>
                    <a:bodyPr/>
                    <a:lstStyle/>
                    <a:p>
                      <a:pPr marL="0" marR="0" lvl="0" indent="0" algn="ctr" defTabSz="914400" rtl="1" eaLnBrk="1" fontAlgn="base" latinLnBrk="0" hangingPunct="1">
                        <a:lnSpc>
                          <a:spcPct val="100000"/>
                        </a:lnSpc>
                        <a:spcBef>
                          <a:spcPct val="0"/>
                        </a:spcBef>
                        <a:spcAft>
                          <a:spcPct val="0"/>
                        </a:spcAft>
                        <a:buClr>
                          <a:schemeClr val="hlink"/>
                        </a:buClr>
                        <a:buSzPct val="60000"/>
                        <a:buFont typeface="Wingdings" pitchFamily="2" charset="2"/>
                        <a:buNone/>
                        <a:tabLst/>
                      </a:pPr>
                      <a:r>
                        <a:rPr kumimoji="0" lang="ar-SA" altLang="en-US" sz="2400" u="none" strike="noStrike" cap="none" normalizeH="0" baseline="0" dirty="0" smtClean="0">
                          <a:ln>
                            <a:noFill/>
                          </a:ln>
                          <a:effectLst>
                            <a:outerShdw blurRad="38100" dist="38100" dir="2700000" algn="tl">
                              <a:srgbClr val="000000"/>
                            </a:outerShdw>
                          </a:effectLst>
                        </a:rPr>
                        <a:t>السورة</a:t>
                      </a:r>
                      <a:endParaRPr kumimoji="0" lang="ar-SA" altLang="en-US" sz="2400" b="0" i="0" u="none" strike="noStrike" cap="none" normalizeH="0" baseline="0" dirty="0" smtClean="0">
                        <a:ln>
                          <a:noFill/>
                        </a:ln>
                        <a:solidFill>
                          <a:srgbClr val="FF0000"/>
                        </a:solidFill>
                        <a:effectLst>
                          <a:outerShdw blurRad="38100" dist="38100" dir="2700000" algn="tl">
                            <a:srgbClr val="000000"/>
                          </a:outerShdw>
                        </a:effectLst>
                        <a:latin typeface="Times New Roman" pitchFamily="18" charset="0"/>
                        <a:cs typeface="Times New Roman" pitchFamily="18" charset="0"/>
                      </a:endParaRPr>
                    </a:p>
                  </a:txBody>
                  <a:tcPr marL="120000" marR="120000" marT="46800" marB="46800" horzOverflow="overflow"/>
                </a:tc>
              </a:tr>
              <a:tr h="440311">
                <a:tc>
                  <a:txBody>
                    <a:bodyPr/>
                    <a:lstStyle/>
                    <a:p>
                      <a:pPr marL="0" marR="0" lvl="0" indent="0" algn="r" defTabSz="914400" rtl="1" eaLnBrk="1" fontAlgn="base" latinLnBrk="0" hangingPunct="1">
                        <a:lnSpc>
                          <a:spcPct val="100000"/>
                        </a:lnSpc>
                        <a:spcBef>
                          <a:spcPct val="0"/>
                        </a:spcBef>
                        <a:spcAft>
                          <a:spcPct val="0"/>
                        </a:spcAft>
                        <a:buClr>
                          <a:schemeClr val="hlink"/>
                        </a:buClr>
                        <a:buSzPct val="60000"/>
                        <a:buFont typeface="Wingdings" pitchFamily="2" charset="2"/>
                        <a:buNone/>
                        <a:tabLst/>
                      </a:pPr>
                      <a:r>
                        <a:rPr kumimoji="0" lang="ar-SA" altLang="en-US" sz="2000" u="none" strike="noStrike" cap="none" normalizeH="0" baseline="0" dirty="0" smtClean="0">
                          <a:ln>
                            <a:noFill/>
                          </a:ln>
                          <a:solidFill>
                            <a:srgbClr val="9900FF"/>
                          </a:solidFill>
                          <a:effectLst>
                            <a:outerShdw blurRad="38100" dist="38100" dir="2700000" algn="tl">
                              <a:srgbClr val="000000"/>
                            </a:outerShdw>
                          </a:effectLst>
                        </a:rPr>
                        <a:t>78- </a:t>
                      </a:r>
                      <a:r>
                        <a:rPr kumimoji="0" lang="ar-SA" altLang="en-US" sz="2400" u="none" strike="noStrike" cap="none" normalizeH="0" baseline="0" dirty="0" smtClean="0">
                          <a:ln>
                            <a:noFill/>
                          </a:ln>
                          <a:solidFill>
                            <a:srgbClr val="9900FF"/>
                          </a:solidFill>
                          <a:effectLst>
                            <a:outerShdw blurRad="38100" dist="38100" dir="2700000" algn="tl">
                              <a:srgbClr val="000000"/>
                            </a:outerShdw>
                          </a:effectLst>
                        </a:rPr>
                        <a:t>النبأ</a:t>
                      </a:r>
                      <a:endParaRPr kumimoji="0" lang="ar-SA" altLang="en-US" sz="2400" b="0" i="0" u="none" strike="noStrike" cap="none" normalizeH="0" baseline="0" dirty="0" smtClean="0">
                        <a:ln>
                          <a:noFill/>
                        </a:ln>
                        <a:solidFill>
                          <a:srgbClr val="9900FF"/>
                        </a:solidFill>
                        <a:effectLst>
                          <a:outerShdw blurRad="38100" dist="38100" dir="2700000" algn="tl">
                            <a:srgbClr val="000000"/>
                          </a:outerShdw>
                        </a:effectLst>
                        <a:latin typeface="Times New Roman" pitchFamily="18" charset="0"/>
                        <a:cs typeface="Arial" pitchFamily="34" charset="0"/>
                      </a:endParaRPr>
                    </a:p>
                  </a:txBody>
                  <a:tcPr marL="120000" marR="120000" marT="46800" marB="46800" horzOverflow="overflow"/>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ar-SA" sz="2000" b="0" i="0" u="none" strike="noStrike" cap="none" normalizeH="0" baseline="0" smtClean="0">
                        <a:ln>
                          <a:noFill/>
                        </a:ln>
                        <a:solidFill>
                          <a:srgbClr val="000000"/>
                        </a:solidFill>
                        <a:effectLst>
                          <a:outerShdw blurRad="38100" dist="38100" dir="2700000" algn="tl">
                            <a:srgbClr val="FFFFFF"/>
                          </a:outerShdw>
                        </a:effectLst>
                        <a:latin typeface="Times New Roman" pitchFamily="18" charset="0"/>
                        <a:cs typeface="Times New Roman" pitchFamily="18" charset="0"/>
                      </a:endParaRPr>
                    </a:p>
                  </a:txBody>
                  <a:tcPr marL="120000" marR="120000" marT="46800" marB="46800" horzOverflow="overflow"/>
                </a:tc>
              </a:tr>
              <a:tr h="505194">
                <a:tc>
                  <a:txBody>
                    <a:bodyPr/>
                    <a:lstStyle/>
                    <a:p>
                      <a:pPr marL="0" marR="0" lvl="0" indent="0" algn="r" defTabSz="914400" rtl="1" eaLnBrk="1" fontAlgn="base" latinLnBrk="0" hangingPunct="1">
                        <a:lnSpc>
                          <a:spcPct val="100000"/>
                        </a:lnSpc>
                        <a:spcBef>
                          <a:spcPct val="0"/>
                        </a:spcBef>
                        <a:spcAft>
                          <a:spcPct val="0"/>
                        </a:spcAft>
                        <a:buClr>
                          <a:schemeClr val="hlink"/>
                        </a:buClr>
                        <a:buSzPct val="60000"/>
                        <a:buFont typeface="Wingdings" pitchFamily="2" charset="2"/>
                        <a:buNone/>
                        <a:tabLst/>
                      </a:pPr>
                      <a:r>
                        <a:rPr kumimoji="0" lang="ar-SA" altLang="en-US" sz="2000" u="none" strike="noStrike" cap="none" normalizeH="0" baseline="0" dirty="0" smtClean="0">
                          <a:ln>
                            <a:noFill/>
                          </a:ln>
                          <a:solidFill>
                            <a:srgbClr val="9900FF"/>
                          </a:solidFill>
                          <a:effectLst>
                            <a:outerShdw blurRad="38100" dist="38100" dir="2700000" algn="tl">
                              <a:srgbClr val="000000"/>
                            </a:outerShdw>
                          </a:effectLst>
                        </a:rPr>
                        <a:t>79- </a:t>
                      </a:r>
                      <a:r>
                        <a:rPr kumimoji="0" lang="ar-SA" altLang="en-US" sz="2400" u="none" strike="noStrike" cap="none" normalizeH="0" baseline="0" dirty="0" smtClean="0">
                          <a:ln>
                            <a:noFill/>
                          </a:ln>
                          <a:solidFill>
                            <a:srgbClr val="9900FF"/>
                          </a:solidFill>
                          <a:effectLst>
                            <a:outerShdw blurRad="38100" dist="38100" dir="2700000" algn="tl">
                              <a:srgbClr val="000000"/>
                            </a:outerShdw>
                          </a:effectLst>
                        </a:rPr>
                        <a:t>النازعات</a:t>
                      </a:r>
                      <a:endParaRPr kumimoji="0" lang="ar-SA" altLang="en-US" sz="2400" b="0" i="0" u="none" strike="noStrike" cap="none" normalizeH="0" baseline="0" dirty="0" smtClean="0">
                        <a:ln>
                          <a:noFill/>
                        </a:ln>
                        <a:solidFill>
                          <a:srgbClr val="9900FF"/>
                        </a:solidFill>
                        <a:effectLst>
                          <a:outerShdw blurRad="38100" dist="38100" dir="2700000" algn="tl">
                            <a:srgbClr val="000000"/>
                          </a:outerShdw>
                        </a:effectLst>
                        <a:latin typeface="Times New Roman" pitchFamily="18" charset="0"/>
                        <a:cs typeface="Arial" pitchFamily="34" charset="0"/>
                      </a:endParaRPr>
                    </a:p>
                  </a:txBody>
                  <a:tcPr marL="120000" marR="120000" marT="46800" marB="46800" horzOverflow="overflow"/>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ar-SA" sz="2000" b="0" i="0" u="none" strike="noStrike" cap="none" normalizeH="0" baseline="0" dirty="0" smtClean="0">
                        <a:ln>
                          <a:noFill/>
                        </a:ln>
                        <a:solidFill>
                          <a:srgbClr val="000000"/>
                        </a:solidFill>
                        <a:effectLst>
                          <a:outerShdw blurRad="38100" dist="38100" dir="2700000" algn="tl">
                            <a:srgbClr val="FFFFFF"/>
                          </a:outerShdw>
                        </a:effectLst>
                        <a:latin typeface="Times New Roman" pitchFamily="18" charset="0"/>
                        <a:cs typeface="Times New Roman" pitchFamily="18" charset="0"/>
                      </a:endParaRPr>
                    </a:p>
                  </a:txBody>
                  <a:tcPr marL="120000" marR="120000" marT="46800" marB="46800" horzOverflow="overflow"/>
                </a:tc>
              </a:tr>
              <a:tr h="440311">
                <a:tc>
                  <a:txBody>
                    <a:bodyPr/>
                    <a:lstStyle/>
                    <a:p>
                      <a:pPr marL="0" marR="0" lvl="0" indent="0" algn="r" defTabSz="914400" rtl="1" eaLnBrk="1" fontAlgn="base" latinLnBrk="0" hangingPunct="1">
                        <a:lnSpc>
                          <a:spcPct val="100000"/>
                        </a:lnSpc>
                        <a:spcBef>
                          <a:spcPct val="0"/>
                        </a:spcBef>
                        <a:spcAft>
                          <a:spcPct val="0"/>
                        </a:spcAft>
                        <a:buClr>
                          <a:schemeClr val="hlink"/>
                        </a:buClr>
                        <a:buSzPct val="60000"/>
                        <a:buFont typeface="Wingdings" pitchFamily="2" charset="2"/>
                        <a:buNone/>
                        <a:tabLst/>
                      </a:pPr>
                      <a:r>
                        <a:rPr kumimoji="0" lang="ar-SA" altLang="en-US" sz="2400" u="none" strike="noStrike" cap="none" normalizeH="0" baseline="0" dirty="0" smtClean="0">
                          <a:ln>
                            <a:noFill/>
                          </a:ln>
                          <a:solidFill>
                            <a:srgbClr val="9900FF"/>
                          </a:solidFill>
                          <a:effectLst>
                            <a:outerShdw blurRad="38100" dist="38100" dir="2700000" algn="tl">
                              <a:srgbClr val="000000"/>
                            </a:outerShdw>
                          </a:effectLst>
                        </a:rPr>
                        <a:t> 80-</a:t>
                      </a:r>
                      <a:r>
                        <a:rPr kumimoji="0" lang="ar-SA" altLang="en-US" sz="2000" u="none" strike="noStrike" cap="none" normalizeH="0" baseline="0" dirty="0" smtClean="0">
                          <a:ln>
                            <a:noFill/>
                          </a:ln>
                          <a:solidFill>
                            <a:srgbClr val="9900FF"/>
                          </a:solidFill>
                          <a:effectLst>
                            <a:outerShdw blurRad="38100" dist="38100" dir="2700000" algn="tl">
                              <a:srgbClr val="000000"/>
                            </a:outerShdw>
                          </a:effectLst>
                        </a:rPr>
                        <a:t> </a:t>
                      </a:r>
                      <a:r>
                        <a:rPr kumimoji="0" lang="ar-SA" altLang="en-US" sz="2400" u="none" strike="noStrike" cap="none" normalizeH="0" baseline="0" dirty="0" smtClean="0">
                          <a:ln>
                            <a:noFill/>
                          </a:ln>
                          <a:solidFill>
                            <a:srgbClr val="9900FF"/>
                          </a:solidFill>
                          <a:effectLst>
                            <a:outerShdw blurRad="38100" dist="38100" dir="2700000" algn="tl">
                              <a:srgbClr val="000000"/>
                            </a:outerShdw>
                          </a:effectLst>
                        </a:rPr>
                        <a:t>عبس</a:t>
                      </a:r>
                      <a:endParaRPr kumimoji="0" lang="ar-SA" altLang="en-US" sz="2400" b="0" i="0" u="none" strike="noStrike" cap="none" normalizeH="0" baseline="0" dirty="0" smtClean="0">
                        <a:ln>
                          <a:noFill/>
                        </a:ln>
                        <a:solidFill>
                          <a:srgbClr val="9900FF"/>
                        </a:solidFill>
                        <a:effectLst>
                          <a:outerShdw blurRad="38100" dist="38100" dir="2700000" algn="tl">
                            <a:srgbClr val="000000"/>
                          </a:outerShdw>
                        </a:effectLst>
                        <a:latin typeface="Times New Roman" pitchFamily="18" charset="0"/>
                        <a:cs typeface="Arial" pitchFamily="34" charset="0"/>
                      </a:endParaRPr>
                    </a:p>
                  </a:txBody>
                  <a:tcPr marL="120000" marR="120000" marT="46800" marB="46800" horzOverflow="overflow"/>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ar-SA" sz="1800" b="0" i="0" u="none" strike="noStrike" cap="none" normalizeH="0" baseline="0" smtClean="0">
                        <a:ln>
                          <a:noFill/>
                        </a:ln>
                        <a:solidFill>
                          <a:srgbClr val="000000"/>
                        </a:solidFill>
                        <a:effectLst>
                          <a:outerShdw blurRad="38100" dist="38100" dir="2700000" algn="tl">
                            <a:srgbClr val="FFFFFF"/>
                          </a:outerShdw>
                        </a:effectLst>
                        <a:latin typeface="Times New Roman" pitchFamily="18" charset="0"/>
                        <a:cs typeface="Times New Roman" pitchFamily="18" charset="0"/>
                      </a:endParaRPr>
                    </a:p>
                  </a:txBody>
                  <a:tcPr marL="120000" marR="120000" marT="46800" marB="46800" horzOverflow="overflow"/>
                </a:tc>
              </a:tr>
              <a:tr h="412373">
                <a:tc>
                  <a:txBody>
                    <a:bodyPr/>
                    <a:lstStyle/>
                    <a:p>
                      <a:pPr marL="0" marR="0" lvl="0" indent="0" algn="r" defTabSz="914400" rtl="1" eaLnBrk="1" fontAlgn="base" latinLnBrk="0" hangingPunct="1">
                        <a:lnSpc>
                          <a:spcPct val="100000"/>
                        </a:lnSpc>
                        <a:spcBef>
                          <a:spcPct val="0"/>
                        </a:spcBef>
                        <a:spcAft>
                          <a:spcPct val="0"/>
                        </a:spcAft>
                        <a:buClr>
                          <a:schemeClr val="hlink"/>
                        </a:buClr>
                        <a:buSzPct val="60000"/>
                        <a:buFont typeface="Wingdings" pitchFamily="2" charset="2"/>
                        <a:buNone/>
                        <a:tabLst/>
                      </a:pPr>
                      <a:r>
                        <a:rPr kumimoji="0" lang="ar-SA" altLang="en-US" sz="2000" u="none" strike="noStrike" cap="none" normalizeH="0" baseline="0" dirty="0" smtClean="0">
                          <a:ln>
                            <a:noFill/>
                          </a:ln>
                          <a:solidFill>
                            <a:srgbClr val="9900FF"/>
                          </a:solidFill>
                          <a:effectLst>
                            <a:outerShdw blurRad="38100" dist="38100" dir="2700000" algn="tl">
                              <a:srgbClr val="000000"/>
                            </a:outerShdw>
                          </a:effectLst>
                        </a:rPr>
                        <a:t>81 – التكوير</a:t>
                      </a:r>
                      <a:endParaRPr kumimoji="0" lang="ar-SA" altLang="en-US" sz="2000" b="0" i="0" u="none" strike="noStrike" cap="none" normalizeH="0" baseline="0" dirty="0" smtClean="0">
                        <a:ln>
                          <a:noFill/>
                        </a:ln>
                        <a:solidFill>
                          <a:srgbClr val="9900FF"/>
                        </a:solidFill>
                        <a:effectLst>
                          <a:outerShdw blurRad="38100" dist="38100" dir="2700000" algn="tl">
                            <a:srgbClr val="000000"/>
                          </a:outerShdw>
                        </a:effectLst>
                        <a:latin typeface="Times New Roman" pitchFamily="18" charset="0"/>
                        <a:cs typeface="Arial" pitchFamily="34" charset="0"/>
                      </a:endParaRPr>
                    </a:p>
                  </a:txBody>
                  <a:tcPr marL="120000" marR="120000" marT="46800" marB="46800" horzOverflow="overflow"/>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ar-SA" sz="2000" b="0" i="0" u="none" strike="noStrike" cap="none" normalizeH="0" baseline="0" smtClean="0">
                        <a:ln>
                          <a:noFill/>
                        </a:ln>
                        <a:solidFill>
                          <a:srgbClr val="000000"/>
                        </a:solidFill>
                        <a:effectLst>
                          <a:outerShdw blurRad="38100" dist="38100" dir="2700000" algn="tl">
                            <a:srgbClr val="FFFFFF"/>
                          </a:outerShdw>
                        </a:effectLst>
                        <a:latin typeface="Times New Roman" pitchFamily="18" charset="0"/>
                        <a:cs typeface="Times New Roman" pitchFamily="18" charset="0"/>
                      </a:endParaRPr>
                    </a:p>
                  </a:txBody>
                  <a:tcPr marL="120000" marR="120000" marT="46800" marB="46800" horzOverflow="overflow"/>
                </a:tc>
              </a:tr>
              <a:tr h="465630">
                <a:tc>
                  <a:txBody>
                    <a:bodyPr/>
                    <a:lstStyle/>
                    <a:p>
                      <a:pPr marL="0" marR="0" lvl="0" indent="0" algn="r" defTabSz="914400" rtl="1" eaLnBrk="1" fontAlgn="base" latinLnBrk="0" hangingPunct="1">
                        <a:lnSpc>
                          <a:spcPct val="100000"/>
                        </a:lnSpc>
                        <a:spcBef>
                          <a:spcPct val="0"/>
                        </a:spcBef>
                        <a:spcAft>
                          <a:spcPct val="0"/>
                        </a:spcAft>
                        <a:buClr>
                          <a:schemeClr val="hlink"/>
                        </a:buClr>
                        <a:buSzPct val="60000"/>
                        <a:buFont typeface="Wingdings" pitchFamily="2" charset="2"/>
                        <a:buNone/>
                        <a:tabLst/>
                      </a:pPr>
                      <a:r>
                        <a:rPr kumimoji="0" lang="ar-SA" altLang="en-US" sz="2400" u="none" strike="noStrike" cap="none" normalizeH="0" baseline="0" dirty="0" smtClean="0">
                          <a:ln>
                            <a:noFill/>
                          </a:ln>
                          <a:solidFill>
                            <a:srgbClr val="9900FF"/>
                          </a:solidFill>
                          <a:effectLst>
                            <a:outerShdw blurRad="38100" dist="38100" dir="2700000" algn="tl">
                              <a:srgbClr val="000000"/>
                            </a:outerShdw>
                          </a:effectLst>
                        </a:rPr>
                        <a:t>82</a:t>
                      </a:r>
                      <a:r>
                        <a:rPr kumimoji="0" lang="ar-SA" altLang="en-US" sz="2000" u="none" strike="noStrike" cap="none" normalizeH="0" baseline="0" dirty="0" smtClean="0">
                          <a:ln>
                            <a:noFill/>
                          </a:ln>
                          <a:solidFill>
                            <a:srgbClr val="9900FF"/>
                          </a:solidFill>
                          <a:effectLst>
                            <a:outerShdw blurRad="38100" dist="38100" dir="2700000" algn="tl">
                              <a:srgbClr val="000000"/>
                            </a:outerShdw>
                          </a:effectLst>
                        </a:rPr>
                        <a:t> – الانفطار</a:t>
                      </a:r>
                      <a:endParaRPr kumimoji="0" lang="ar-SA" altLang="en-US" sz="2000" b="0" i="0" u="none" strike="noStrike" cap="none" normalizeH="0" baseline="0" dirty="0" smtClean="0">
                        <a:ln>
                          <a:noFill/>
                        </a:ln>
                        <a:solidFill>
                          <a:srgbClr val="9900FF"/>
                        </a:solidFill>
                        <a:effectLst>
                          <a:outerShdw blurRad="38100" dist="38100" dir="2700000" algn="tl">
                            <a:srgbClr val="000000"/>
                          </a:outerShdw>
                        </a:effectLst>
                        <a:latin typeface="Times New Roman" pitchFamily="18" charset="0"/>
                        <a:cs typeface="Arial" pitchFamily="34" charset="0"/>
                      </a:endParaRPr>
                    </a:p>
                  </a:txBody>
                  <a:tcPr marL="120000" marR="120000" marT="46800" marB="46800" horzOverflow="overflow"/>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ar-SA" sz="2000" b="0" i="0" u="none" strike="noStrike" cap="none" normalizeH="0" baseline="0" smtClean="0">
                        <a:ln>
                          <a:noFill/>
                        </a:ln>
                        <a:solidFill>
                          <a:srgbClr val="000000"/>
                        </a:solidFill>
                        <a:effectLst>
                          <a:outerShdw blurRad="38100" dist="38100" dir="2700000" algn="tl">
                            <a:srgbClr val="FFFFFF"/>
                          </a:outerShdw>
                        </a:effectLst>
                        <a:latin typeface="Times New Roman" pitchFamily="18" charset="0"/>
                        <a:cs typeface="Times New Roman" pitchFamily="18" charset="0"/>
                      </a:endParaRPr>
                    </a:p>
                  </a:txBody>
                  <a:tcPr marL="120000" marR="120000" marT="46800" marB="46800" horzOverflow="overflow"/>
                </a:tc>
              </a:tr>
              <a:tr h="381879">
                <a:tc>
                  <a:txBody>
                    <a:bodyPr/>
                    <a:lstStyle/>
                    <a:p>
                      <a:pPr marL="0" marR="0" lvl="0" indent="0" algn="r" defTabSz="914400" rtl="1" eaLnBrk="1" fontAlgn="base" latinLnBrk="0" hangingPunct="1">
                        <a:lnSpc>
                          <a:spcPct val="100000"/>
                        </a:lnSpc>
                        <a:spcBef>
                          <a:spcPct val="0"/>
                        </a:spcBef>
                        <a:spcAft>
                          <a:spcPct val="0"/>
                        </a:spcAft>
                        <a:buClr>
                          <a:schemeClr val="hlink"/>
                        </a:buClr>
                        <a:buSzPct val="60000"/>
                        <a:buFont typeface="Wingdings" pitchFamily="2" charset="2"/>
                        <a:buNone/>
                        <a:tabLst/>
                      </a:pPr>
                      <a:r>
                        <a:rPr kumimoji="0" lang="ar-SA" altLang="en-US" sz="2000" u="none" strike="noStrike" cap="none" normalizeH="0" baseline="0" dirty="0" smtClean="0">
                          <a:ln>
                            <a:noFill/>
                          </a:ln>
                          <a:solidFill>
                            <a:srgbClr val="9900FF"/>
                          </a:solidFill>
                          <a:effectLst>
                            <a:outerShdw blurRad="38100" dist="38100" dir="2700000" algn="tl">
                              <a:srgbClr val="000000"/>
                            </a:outerShdw>
                          </a:effectLst>
                        </a:rPr>
                        <a:t>83– المطففين</a:t>
                      </a:r>
                      <a:endParaRPr kumimoji="0" lang="ar-SA" altLang="en-US" sz="2000" b="0" i="0" u="none" strike="noStrike" cap="none" normalizeH="0" baseline="0" dirty="0" smtClean="0">
                        <a:ln>
                          <a:noFill/>
                        </a:ln>
                        <a:solidFill>
                          <a:srgbClr val="9900FF"/>
                        </a:solidFill>
                        <a:effectLst>
                          <a:outerShdw blurRad="38100" dist="38100" dir="2700000" algn="tl">
                            <a:srgbClr val="000000"/>
                          </a:outerShdw>
                        </a:effectLst>
                        <a:latin typeface="Times New Roman" pitchFamily="18" charset="0"/>
                        <a:cs typeface="Arial" pitchFamily="34" charset="0"/>
                      </a:endParaRPr>
                    </a:p>
                  </a:txBody>
                  <a:tcPr marL="120000" marR="120000" marT="46800" marB="46800" horzOverflow="overflow"/>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ar-SA" sz="2000" b="0" i="0" u="none" strike="noStrike" cap="none" normalizeH="0" baseline="0" smtClean="0">
                        <a:ln>
                          <a:noFill/>
                        </a:ln>
                        <a:solidFill>
                          <a:srgbClr val="000000"/>
                        </a:solidFill>
                        <a:effectLst>
                          <a:outerShdw blurRad="38100" dist="38100" dir="2700000" algn="tl">
                            <a:srgbClr val="FFFFFF"/>
                          </a:outerShdw>
                        </a:effectLst>
                        <a:latin typeface="Times New Roman" pitchFamily="18" charset="0"/>
                        <a:cs typeface="Times New Roman" pitchFamily="18" charset="0"/>
                      </a:endParaRPr>
                    </a:p>
                  </a:txBody>
                  <a:tcPr marL="120000" marR="120000" marT="46800" marB="46800" horzOverflow="overflow"/>
                </a:tc>
              </a:tr>
              <a:tr h="498743">
                <a:tc>
                  <a:txBody>
                    <a:bodyPr/>
                    <a:lstStyle/>
                    <a:p>
                      <a:pPr marL="0" marR="0" lvl="0" indent="0" algn="r" defTabSz="914400" rtl="1" eaLnBrk="1" fontAlgn="base" latinLnBrk="0" hangingPunct="1">
                        <a:lnSpc>
                          <a:spcPct val="100000"/>
                        </a:lnSpc>
                        <a:spcBef>
                          <a:spcPct val="0"/>
                        </a:spcBef>
                        <a:spcAft>
                          <a:spcPct val="0"/>
                        </a:spcAft>
                        <a:buClr>
                          <a:schemeClr val="hlink"/>
                        </a:buClr>
                        <a:buSzPct val="60000"/>
                        <a:buFont typeface="Wingdings" pitchFamily="2" charset="2"/>
                        <a:buNone/>
                        <a:tabLst/>
                      </a:pPr>
                      <a:r>
                        <a:rPr kumimoji="0" lang="ar-SA" altLang="en-US" sz="2400" u="none" strike="noStrike" cap="none" normalizeH="0" baseline="0" dirty="0" smtClean="0">
                          <a:ln>
                            <a:noFill/>
                          </a:ln>
                          <a:solidFill>
                            <a:srgbClr val="9900FF"/>
                          </a:solidFill>
                          <a:effectLst>
                            <a:outerShdw blurRad="38100" dist="38100" dir="2700000" algn="tl">
                              <a:srgbClr val="000000"/>
                            </a:outerShdw>
                          </a:effectLst>
                        </a:rPr>
                        <a:t>84-</a:t>
                      </a:r>
                      <a:r>
                        <a:rPr kumimoji="0" lang="ar-SA" altLang="en-US" sz="2000" u="none" strike="noStrike" cap="none" normalizeH="0" baseline="0" dirty="0" smtClean="0">
                          <a:ln>
                            <a:noFill/>
                          </a:ln>
                          <a:solidFill>
                            <a:srgbClr val="9900FF"/>
                          </a:solidFill>
                          <a:effectLst>
                            <a:outerShdw blurRad="38100" dist="38100" dir="2700000" algn="tl">
                              <a:srgbClr val="000000"/>
                            </a:outerShdw>
                          </a:effectLst>
                        </a:rPr>
                        <a:t> الانشقاق</a:t>
                      </a:r>
                      <a:endParaRPr kumimoji="0" lang="ar-SA" altLang="en-US" sz="2000" b="0" i="0" u="none" strike="noStrike" cap="none" normalizeH="0" baseline="0" dirty="0" smtClean="0">
                        <a:ln>
                          <a:noFill/>
                        </a:ln>
                        <a:solidFill>
                          <a:srgbClr val="9900FF"/>
                        </a:solidFill>
                        <a:effectLst>
                          <a:outerShdw blurRad="38100" dist="38100" dir="2700000" algn="tl">
                            <a:srgbClr val="000000"/>
                          </a:outerShdw>
                        </a:effectLst>
                        <a:latin typeface="Times New Roman" pitchFamily="18" charset="0"/>
                        <a:cs typeface="Arial" pitchFamily="34" charset="0"/>
                      </a:endParaRPr>
                    </a:p>
                  </a:txBody>
                  <a:tcPr marL="120000" marR="120000" marT="46800" marB="46800" horzOverflow="overflow"/>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ar-SA" sz="2800" b="0" i="0" u="none" strike="noStrike" cap="none" normalizeH="0" baseline="0" dirty="0" smtClean="0">
                        <a:ln>
                          <a:noFill/>
                        </a:ln>
                        <a:solidFill>
                          <a:schemeClr val="tx1"/>
                        </a:solidFill>
                        <a:effectLst>
                          <a:outerShdw blurRad="38100" dist="38100" dir="2700000" algn="tl">
                            <a:srgbClr val="FFFFFF"/>
                          </a:outerShdw>
                        </a:effectLst>
                        <a:latin typeface="Times New Roman" pitchFamily="18" charset="0"/>
                        <a:cs typeface="Arial" pitchFamily="34" charset="0"/>
                      </a:endParaRPr>
                    </a:p>
                  </a:txBody>
                  <a:tcPr marL="120000" marR="120000" marT="46800" marB="46800" horzOverflow="overflow"/>
                </a:tc>
              </a:tr>
            </a:tbl>
          </a:graphicData>
        </a:graphic>
      </p:graphicFrame>
      <p:sp>
        <p:nvSpPr>
          <p:cNvPr id="113702" name="Rectangle 159"/>
          <p:cNvSpPr>
            <a:spLocks noChangeArrowheads="1"/>
          </p:cNvSpPr>
          <p:nvPr/>
        </p:nvSpPr>
        <p:spPr bwMode="auto">
          <a:xfrm>
            <a:off x="1847851" y="3367089"/>
            <a:ext cx="181822" cy="679290"/>
          </a:xfrm>
          <a:prstGeom prst="rect">
            <a:avLst/>
          </a:prstGeom>
          <a:noFill/>
          <a:ln w="12700" cap="sq">
            <a:noFill/>
            <a:miter lim="800000"/>
            <a:headEnd/>
            <a:tailEnd/>
          </a:ln>
        </p:spPr>
        <p:txBody>
          <a:bodyPr wrap="none" lIns="90000" tIns="46800" rIns="90000" bIns="46800" anchor="ctr">
            <a:spAutoFit/>
          </a:bodyPr>
          <a:lstStyle/>
          <a:p>
            <a:pPr algn="l" rtl="0"/>
            <a:r>
              <a:rPr lang="en-US" altLang="en-US" sz="1400">
                <a:cs typeface="Times New Roman" pitchFamily="18" charset="0"/>
              </a:rPr>
              <a:t/>
            </a:r>
            <a:br>
              <a:rPr lang="en-US" altLang="en-US" sz="1400">
                <a:cs typeface="Times New Roman" pitchFamily="18" charset="0"/>
              </a:rPr>
            </a:br>
            <a:endParaRPr lang="en-US" altLang="en-US" sz="2400">
              <a:cs typeface="Times New Roman" pitchFamily="18" charset="0"/>
            </a:endParaRPr>
          </a:p>
        </p:txBody>
      </p:sp>
      <p:sp>
        <p:nvSpPr>
          <p:cNvPr id="113703" name="Oval 48"/>
          <p:cNvSpPr>
            <a:spLocks noChangeArrowheads="1"/>
          </p:cNvSpPr>
          <p:nvPr/>
        </p:nvSpPr>
        <p:spPr bwMode="auto">
          <a:xfrm>
            <a:off x="383118" y="6597650"/>
            <a:ext cx="2400300" cy="325438"/>
          </a:xfrm>
          <a:prstGeom prst="ellipse">
            <a:avLst/>
          </a:prstGeom>
          <a:solidFill>
            <a:schemeClr val="accent1"/>
          </a:solidFill>
          <a:ln w="9525">
            <a:noFill/>
            <a:round/>
            <a:headEnd/>
            <a:tailEnd/>
          </a:ln>
        </p:spPr>
        <p:txBody>
          <a:bodyPr wrap="none" anchor="ctr"/>
          <a:lstStyle/>
          <a:p>
            <a:pPr algn="ctr"/>
            <a:r>
              <a:rPr lang="ar-SA">
                <a:solidFill>
                  <a:srgbClr val="6600CC"/>
                </a:solidFill>
              </a:rPr>
              <a:t>أ/ جمال القرش</a:t>
            </a:r>
            <a:endParaRPr lang="en-US">
              <a:solidFill>
                <a:srgbClr val="6600CC"/>
              </a:solidFill>
            </a:endParaRPr>
          </a:p>
        </p:txBody>
      </p:sp>
      <p:sp>
        <p:nvSpPr>
          <p:cNvPr id="1609777" name="Oval 49" descr="قطيرات ماء"/>
          <p:cNvSpPr>
            <a:spLocks noChangeArrowheads="1"/>
          </p:cNvSpPr>
          <p:nvPr/>
        </p:nvSpPr>
        <p:spPr bwMode="auto">
          <a:xfrm>
            <a:off x="790233" y="496600"/>
            <a:ext cx="9503833" cy="1193800"/>
          </a:xfrm>
          <a:prstGeom prst="ellipse">
            <a:avLst/>
          </a:prstGeom>
          <a:blipFill dpi="0" rotWithShape="1">
            <a:blip r:embed="rId3">
              <a:alphaModFix amt="63000"/>
            </a:blip>
            <a:srcRect/>
            <a:tile tx="0" ty="0" sx="100000" sy="100000" flip="none" algn="tl"/>
          </a:blipFill>
          <a:ln w="38100">
            <a:solidFill>
              <a:srgbClr val="FF00FF"/>
            </a:solidFill>
            <a:round/>
            <a:headEnd/>
            <a:tailEnd/>
          </a:ln>
          <a:effectLst/>
        </p:spPr>
        <p:txBody>
          <a:bodyPr anchor="ctr"/>
          <a:lstStyle/>
          <a:p>
            <a:pPr algn="ctr">
              <a:defRPr/>
            </a:pPr>
            <a:r>
              <a:rPr lang="ar-SA" sz="3600" b="1" dirty="0">
                <a:solidFill>
                  <a:schemeClr val="bg1"/>
                </a:solidFill>
              </a:rPr>
              <a:t>نشاط اذكر معنى اسم السورة ودلالتها</a:t>
            </a:r>
            <a:endParaRPr lang="en-US" sz="3600" b="1" dirty="0">
              <a:solidFill>
                <a:schemeClr val="bg1"/>
              </a:solidFill>
            </a:endParaRPr>
          </a:p>
        </p:txBody>
      </p:sp>
    </p:spTree>
  </p:cSld>
  <p:clrMapOvr>
    <a:masterClrMapping/>
  </p:clrMapOvr>
  <p:transition/>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 name="عنصر نائب لرقم الشريحة 3"/>
          <p:cNvSpPr>
            <a:spLocks noGrp="1"/>
          </p:cNvSpPr>
          <p:nvPr>
            <p:ph type="sldNum" sz="quarter" idx="12"/>
          </p:nvPr>
        </p:nvSpPr>
        <p:spPr/>
        <p:txBody>
          <a:bodyPr/>
          <a:lstStyle/>
          <a:p>
            <a:pPr>
              <a:defRPr/>
            </a:pPr>
            <a:fld id="{156593A9-8119-47BD-8729-6FF7CBA4A207}" type="slidenum">
              <a:rPr lang="ar-SA"/>
              <a:pPr>
                <a:defRPr/>
              </a:pPr>
              <a:t>88</a:t>
            </a:fld>
            <a:endParaRPr lang="en-US"/>
          </a:p>
        </p:txBody>
      </p:sp>
      <p:graphicFrame>
        <p:nvGraphicFramePr>
          <p:cNvPr id="1611778" name="Group 2"/>
          <p:cNvGraphicFramePr>
            <a:graphicFrameLocks noGrp="1"/>
          </p:cNvGraphicFramePr>
          <p:nvPr/>
        </p:nvGraphicFramePr>
        <p:xfrm>
          <a:off x="1009403" y="1830931"/>
          <a:ext cx="9457899" cy="4110837"/>
        </p:xfrm>
        <a:graphic>
          <a:graphicData uri="http://schemas.openxmlformats.org/drawingml/2006/table">
            <a:tbl>
              <a:tblPr rtl="1">
                <a:tableStyleId>{69C7853C-536D-4A76-A0AE-DD22124D55A5}</a:tableStyleId>
              </a:tblPr>
              <a:tblGrid>
                <a:gridCol w="1780431"/>
                <a:gridCol w="7677468"/>
              </a:tblGrid>
              <a:tr h="479525">
                <a:tc>
                  <a:txBody>
                    <a:bodyPr/>
                    <a:lstStyle/>
                    <a:p>
                      <a:pPr marL="0" marR="0" lvl="0" indent="0" algn="ctr" defTabSz="914400" rtl="1" eaLnBrk="1" fontAlgn="base" latinLnBrk="0" hangingPunct="1">
                        <a:lnSpc>
                          <a:spcPct val="100000"/>
                        </a:lnSpc>
                        <a:spcBef>
                          <a:spcPct val="0"/>
                        </a:spcBef>
                        <a:spcAft>
                          <a:spcPct val="0"/>
                        </a:spcAft>
                        <a:buClr>
                          <a:schemeClr val="hlink"/>
                        </a:buClr>
                        <a:buSzPct val="60000"/>
                        <a:buFont typeface="Wingdings" pitchFamily="2" charset="2"/>
                        <a:buNone/>
                        <a:tabLst/>
                      </a:pPr>
                      <a:r>
                        <a:rPr kumimoji="0" lang="ar-SA" altLang="en-US" sz="2400" u="none" strike="noStrike" cap="none" normalizeH="0" baseline="0" dirty="0" smtClean="0">
                          <a:ln>
                            <a:noFill/>
                          </a:ln>
                          <a:effectLst>
                            <a:outerShdw blurRad="38100" dist="38100" dir="2700000" algn="tl">
                              <a:srgbClr val="000000"/>
                            </a:outerShdw>
                          </a:effectLst>
                        </a:rPr>
                        <a:t>السورة</a:t>
                      </a:r>
                      <a:endParaRPr kumimoji="0" lang="ar-SA" altLang="en-US" sz="2400" b="0" i="0" u="none" strike="noStrike" cap="none" normalizeH="0" baseline="0" dirty="0" smtClean="0">
                        <a:ln>
                          <a:noFill/>
                        </a:ln>
                        <a:solidFill>
                          <a:srgbClr val="FF0000"/>
                        </a:solidFill>
                        <a:effectLst>
                          <a:outerShdw blurRad="38100" dist="38100" dir="2700000" algn="tl">
                            <a:srgbClr val="000000"/>
                          </a:outerShdw>
                        </a:effectLst>
                        <a:latin typeface="Times New Roman" pitchFamily="18" charset="0"/>
                        <a:cs typeface="Times New Roman" pitchFamily="18" charset="0"/>
                      </a:endParaRPr>
                    </a:p>
                  </a:txBody>
                  <a:tcPr marL="120000" marR="120000" marT="46800" marB="46800" horzOverflow="overflow"/>
                </a:tc>
                <a:tc>
                  <a:txBody>
                    <a:bodyPr/>
                    <a:lstStyle/>
                    <a:p>
                      <a:pPr marL="0" marR="0" lvl="0" indent="0" algn="ctr" defTabSz="914400" rtl="1" eaLnBrk="1" fontAlgn="base" latinLnBrk="0" hangingPunct="1">
                        <a:lnSpc>
                          <a:spcPct val="100000"/>
                        </a:lnSpc>
                        <a:spcBef>
                          <a:spcPct val="0"/>
                        </a:spcBef>
                        <a:spcAft>
                          <a:spcPct val="0"/>
                        </a:spcAft>
                        <a:buClr>
                          <a:schemeClr val="hlink"/>
                        </a:buClr>
                        <a:buSzPct val="60000"/>
                        <a:buFont typeface="Wingdings" pitchFamily="2" charset="2"/>
                        <a:buNone/>
                        <a:tabLst/>
                      </a:pPr>
                      <a:r>
                        <a:rPr kumimoji="0" lang="ar-SA" altLang="en-US" sz="2400" u="none" strike="noStrike" cap="none" normalizeH="0" baseline="0" dirty="0" smtClean="0">
                          <a:ln>
                            <a:noFill/>
                          </a:ln>
                          <a:effectLst>
                            <a:outerShdw blurRad="38100" dist="38100" dir="2700000" algn="tl">
                              <a:srgbClr val="000000"/>
                            </a:outerShdw>
                          </a:effectLst>
                        </a:rPr>
                        <a:t>السورة</a:t>
                      </a:r>
                      <a:endParaRPr kumimoji="0" lang="ar-SA" altLang="en-US" sz="2400" b="0" i="0" u="none" strike="noStrike" cap="none" normalizeH="0" baseline="0" dirty="0" smtClean="0">
                        <a:ln>
                          <a:noFill/>
                        </a:ln>
                        <a:solidFill>
                          <a:srgbClr val="FF0000"/>
                        </a:solidFill>
                        <a:effectLst>
                          <a:outerShdw blurRad="38100" dist="38100" dir="2700000" algn="tl">
                            <a:srgbClr val="000000"/>
                          </a:outerShdw>
                        </a:effectLst>
                        <a:latin typeface="Times New Roman" pitchFamily="18" charset="0"/>
                        <a:cs typeface="Times New Roman" pitchFamily="18" charset="0"/>
                      </a:endParaRPr>
                    </a:p>
                  </a:txBody>
                  <a:tcPr marL="120000" marR="120000" marT="46800" marB="46800" horzOverflow="overflow"/>
                </a:tc>
              </a:tr>
              <a:tr h="490723">
                <a:tc>
                  <a:txBody>
                    <a:bodyPr/>
                    <a:lstStyle/>
                    <a:p>
                      <a:pPr marL="0" marR="0" lvl="0" indent="0" algn="ctr" defTabSz="914400" rtl="1" eaLnBrk="1" fontAlgn="base" latinLnBrk="0" hangingPunct="1">
                        <a:lnSpc>
                          <a:spcPct val="100000"/>
                        </a:lnSpc>
                        <a:spcBef>
                          <a:spcPct val="0"/>
                        </a:spcBef>
                        <a:spcAft>
                          <a:spcPct val="0"/>
                        </a:spcAft>
                        <a:buClr>
                          <a:schemeClr val="hlink"/>
                        </a:buClr>
                        <a:buSzPct val="60000"/>
                        <a:buFont typeface="Wingdings" pitchFamily="2" charset="2"/>
                        <a:buNone/>
                        <a:tabLst/>
                      </a:pPr>
                      <a:r>
                        <a:rPr lang="ar-SA" altLang="en-US" sz="2400" b="1" dirty="0" smtClean="0">
                          <a:solidFill>
                            <a:srgbClr val="9900FF"/>
                          </a:solidFill>
                        </a:rPr>
                        <a:t>78- النبأ</a:t>
                      </a:r>
                    </a:p>
                  </a:txBody>
                  <a:tcPr marL="120000" marR="120000" marT="46800" marB="46800" horzOverflow="overflow"/>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60000"/>
                        <a:buFont typeface="Wingdings" pitchFamily="2" charset="2"/>
                        <a:buNone/>
                        <a:tabLst/>
                      </a:pPr>
                      <a:r>
                        <a:rPr lang="ar-SA" sz="2800" b="1" dirty="0" smtClean="0">
                          <a:solidFill>
                            <a:srgbClr val="C00000"/>
                          </a:solidFill>
                        </a:rPr>
                        <a:t>الخبر الهائل </a:t>
                      </a:r>
                      <a:r>
                        <a:rPr lang="ar-SA" sz="2800" b="1" dirty="0" err="1" smtClean="0">
                          <a:solidFill>
                            <a:srgbClr val="C00000"/>
                          </a:solidFill>
                        </a:rPr>
                        <a:t>و</a:t>
                      </a:r>
                      <a:r>
                        <a:rPr lang="ar-SA" sz="2800" b="1" dirty="0" smtClean="0">
                          <a:solidFill>
                            <a:srgbClr val="C00000"/>
                          </a:solidFill>
                        </a:rPr>
                        <a:t> هو القرآن لعظم قدره أو البعث لعظم هوله</a:t>
                      </a:r>
                      <a:endParaRPr lang="en-US" sz="2800" b="1" dirty="0" smtClean="0">
                        <a:solidFill>
                          <a:srgbClr val="C00000"/>
                        </a:solidFill>
                      </a:endParaRPr>
                    </a:p>
                  </a:txBody>
                  <a:tcPr marL="120000" marR="120000" marT="46800" marB="46800" horzOverflow="overflow"/>
                </a:tc>
              </a:tr>
              <a:tr h="550187">
                <a:tc>
                  <a:txBody>
                    <a:bodyPr/>
                    <a:lstStyle/>
                    <a:p>
                      <a:pPr marL="0" marR="0" lvl="0" indent="0" algn="ctr" defTabSz="914400" rtl="1" eaLnBrk="1" fontAlgn="base" latinLnBrk="0" hangingPunct="1">
                        <a:lnSpc>
                          <a:spcPct val="100000"/>
                        </a:lnSpc>
                        <a:spcBef>
                          <a:spcPct val="0"/>
                        </a:spcBef>
                        <a:spcAft>
                          <a:spcPct val="0"/>
                        </a:spcAft>
                        <a:buClr>
                          <a:schemeClr val="hlink"/>
                        </a:buClr>
                        <a:buSzPct val="60000"/>
                        <a:buFont typeface="Wingdings" pitchFamily="2" charset="2"/>
                        <a:buNone/>
                        <a:tabLst/>
                      </a:pPr>
                      <a:r>
                        <a:rPr lang="ar-SA" altLang="en-US" sz="2400" b="1" dirty="0" smtClean="0">
                          <a:solidFill>
                            <a:srgbClr val="9900FF"/>
                          </a:solidFill>
                        </a:rPr>
                        <a:t>79 النازعات</a:t>
                      </a:r>
                    </a:p>
                  </a:txBody>
                  <a:tcPr marL="120000" marR="120000" marT="46800" marB="46800" horzOverflow="overflow"/>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60000"/>
                        <a:buFont typeface="Wingdings" pitchFamily="2" charset="2"/>
                        <a:buNone/>
                        <a:tabLst/>
                      </a:pPr>
                      <a:r>
                        <a:rPr lang="ar-SA" sz="2800" b="1" dirty="0" smtClean="0">
                          <a:solidFill>
                            <a:srgbClr val="C00000"/>
                          </a:solidFill>
                        </a:rPr>
                        <a:t>الملائكة تنزع أرواح الكفار بشدة لبيان هول ذلك الوقت </a:t>
                      </a:r>
                      <a:endParaRPr lang="en-US" sz="2800" b="1" dirty="0" smtClean="0">
                        <a:solidFill>
                          <a:srgbClr val="C00000"/>
                        </a:solidFill>
                      </a:endParaRPr>
                    </a:p>
                  </a:txBody>
                  <a:tcPr marL="120000" marR="120000" marT="46800" marB="46800" horzOverflow="overflow"/>
                </a:tc>
              </a:tr>
              <a:tr h="479525">
                <a:tc>
                  <a:txBody>
                    <a:bodyPr/>
                    <a:lstStyle/>
                    <a:p>
                      <a:pPr marL="0" marR="0" lvl="0" indent="0" algn="ctr" defTabSz="914400" rtl="1" eaLnBrk="1" fontAlgn="base" latinLnBrk="0" hangingPunct="1">
                        <a:lnSpc>
                          <a:spcPct val="100000"/>
                        </a:lnSpc>
                        <a:spcBef>
                          <a:spcPct val="0"/>
                        </a:spcBef>
                        <a:spcAft>
                          <a:spcPct val="0"/>
                        </a:spcAft>
                        <a:buClr>
                          <a:schemeClr val="hlink"/>
                        </a:buClr>
                        <a:buSzPct val="60000"/>
                        <a:buFont typeface="Wingdings" pitchFamily="2" charset="2"/>
                        <a:buNone/>
                        <a:tabLst/>
                      </a:pPr>
                      <a:r>
                        <a:rPr lang="ar-SA" altLang="en-US" sz="2400" b="1" dirty="0" smtClean="0">
                          <a:solidFill>
                            <a:srgbClr val="9900FF"/>
                          </a:solidFill>
                        </a:rPr>
                        <a:t>80- عبس</a:t>
                      </a:r>
                    </a:p>
                  </a:txBody>
                  <a:tcPr marL="120000" marR="120000" marT="46800" marB="46800" horzOverflow="overflow"/>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60000"/>
                        <a:buFont typeface="Wingdings" pitchFamily="2" charset="2"/>
                        <a:buNone/>
                        <a:tabLst/>
                      </a:pPr>
                      <a:r>
                        <a:rPr lang="ar-SA" sz="2400" b="1" dirty="0" smtClean="0">
                          <a:solidFill>
                            <a:srgbClr val="C00000"/>
                          </a:solidFill>
                        </a:rPr>
                        <a:t>قطّبَ وَجْهه الشريف وتغير، عتابا له </a:t>
                      </a:r>
                      <a:r>
                        <a:rPr lang="ar-SA" sz="1600" b="1" dirty="0" smtClean="0">
                          <a:solidFill>
                            <a:srgbClr val="C00000"/>
                          </a:solidFill>
                          <a:sym typeface="AGA Arabesque" pitchFamily="2" charset="2"/>
                        </a:rPr>
                        <a:t>صلى الله عليه وسلم </a:t>
                      </a:r>
                      <a:r>
                        <a:rPr lang="ar-SA" sz="2400" b="1" dirty="0" smtClean="0">
                          <a:solidFill>
                            <a:srgbClr val="C00000"/>
                          </a:solidFill>
                        </a:rPr>
                        <a:t>لانشغاله عن الأعمى</a:t>
                      </a:r>
                      <a:endParaRPr lang="en-US" sz="2400" b="1" dirty="0" smtClean="0">
                        <a:solidFill>
                          <a:srgbClr val="C00000"/>
                        </a:solidFill>
                      </a:endParaRPr>
                    </a:p>
                  </a:txBody>
                  <a:tcPr marL="120000" marR="120000" marT="46800" marB="46800" horzOverflow="overflow"/>
                </a:tc>
              </a:tr>
              <a:tr h="490723">
                <a:tc>
                  <a:txBody>
                    <a:bodyPr/>
                    <a:lstStyle/>
                    <a:p>
                      <a:pPr marL="0" marR="0" lvl="0" indent="0" algn="ctr" defTabSz="914400" rtl="1" eaLnBrk="1" fontAlgn="base" latinLnBrk="0" hangingPunct="1">
                        <a:lnSpc>
                          <a:spcPct val="100000"/>
                        </a:lnSpc>
                        <a:spcBef>
                          <a:spcPct val="0"/>
                        </a:spcBef>
                        <a:spcAft>
                          <a:spcPct val="0"/>
                        </a:spcAft>
                        <a:buClr>
                          <a:schemeClr val="hlink"/>
                        </a:buClr>
                        <a:buSzPct val="60000"/>
                        <a:buFont typeface="Wingdings" pitchFamily="2" charset="2"/>
                        <a:buNone/>
                        <a:tabLst/>
                      </a:pPr>
                      <a:r>
                        <a:rPr lang="ar-SA" altLang="en-US" sz="2400" b="1" dirty="0" smtClean="0">
                          <a:solidFill>
                            <a:srgbClr val="9900FF"/>
                          </a:solidFill>
                        </a:rPr>
                        <a:t>81 – التكوير</a:t>
                      </a:r>
                    </a:p>
                  </a:txBody>
                  <a:tcPr marL="120000" marR="120000" marT="46800" marB="46800" horzOverflow="overflow"/>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60000"/>
                        <a:buFont typeface="Wingdings" pitchFamily="2" charset="2"/>
                        <a:buNone/>
                        <a:tabLst/>
                      </a:pPr>
                      <a:r>
                        <a:rPr lang="ar-SA" sz="2800" b="1" dirty="0" smtClean="0">
                          <a:solidFill>
                            <a:srgbClr val="C00000"/>
                          </a:solidFill>
                        </a:rPr>
                        <a:t>إظلام الشمس وذهاب نورها، تذكير بهول ذلك اليوم </a:t>
                      </a:r>
                      <a:endParaRPr lang="en-US" sz="2800" b="1" dirty="0" smtClean="0">
                        <a:solidFill>
                          <a:srgbClr val="C00000"/>
                        </a:solidFill>
                      </a:endParaRPr>
                    </a:p>
                  </a:txBody>
                  <a:tcPr marL="120000" marR="120000" marT="46800" marB="46800" horzOverflow="overflow"/>
                </a:tc>
              </a:tr>
              <a:tr h="507100">
                <a:tc>
                  <a:txBody>
                    <a:bodyPr/>
                    <a:lstStyle/>
                    <a:p>
                      <a:pPr marL="0" marR="0" lvl="0" indent="0" algn="ctr" defTabSz="914400" rtl="1" eaLnBrk="1" fontAlgn="base" latinLnBrk="0" hangingPunct="1">
                        <a:lnSpc>
                          <a:spcPct val="100000"/>
                        </a:lnSpc>
                        <a:spcBef>
                          <a:spcPct val="0"/>
                        </a:spcBef>
                        <a:spcAft>
                          <a:spcPct val="0"/>
                        </a:spcAft>
                        <a:buClr>
                          <a:schemeClr val="hlink"/>
                        </a:buClr>
                        <a:buSzPct val="60000"/>
                        <a:buFont typeface="Wingdings" pitchFamily="2" charset="2"/>
                        <a:buNone/>
                        <a:tabLst/>
                      </a:pPr>
                      <a:r>
                        <a:rPr lang="ar-SA" altLang="en-US" sz="2400" b="1" dirty="0" smtClean="0">
                          <a:solidFill>
                            <a:srgbClr val="9900FF"/>
                          </a:solidFill>
                        </a:rPr>
                        <a:t>82 – الانفطار</a:t>
                      </a:r>
                    </a:p>
                  </a:txBody>
                  <a:tcPr marL="120000" marR="120000" marT="46800" marB="46800" horzOverflow="overflow"/>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60000"/>
                        <a:buFont typeface="Wingdings" pitchFamily="2" charset="2"/>
                        <a:buNone/>
                        <a:tabLst/>
                      </a:pPr>
                      <a:r>
                        <a:rPr lang="ar-SA" sz="2800" b="1" dirty="0" smtClean="0">
                          <a:solidFill>
                            <a:srgbClr val="C00000"/>
                          </a:solidFill>
                        </a:rPr>
                        <a:t>انشقاق السماء عند قِيَام الساعة، تذكيرًا بهول ذلك اليوم</a:t>
                      </a:r>
                      <a:endParaRPr lang="en-US" sz="2800" b="1" dirty="0" smtClean="0">
                        <a:solidFill>
                          <a:srgbClr val="C00000"/>
                        </a:solidFill>
                      </a:endParaRPr>
                    </a:p>
                  </a:txBody>
                  <a:tcPr marL="120000" marR="120000" marT="46800" marB="46800" horzOverflow="overflow"/>
                </a:tc>
              </a:tr>
              <a:tr h="490723">
                <a:tc>
                  <a:txBody>
                    <a:bodyPr/>
                    <a:lstStyle/>
                    <a:p>
                      <a:pPr marL="0" marR="0" lvl="0" indent="0" algn="ctr" defTabSz="914400" rtl="1" eaLnBrk="1" fontAlgn="base" latinLnBrk="0" hangingPunct="1">
                        <a:lnSpc>
                          <a:spcPct val="100000"/>
                        </a:lnSpc>
                        <a:spcBef>
                          <a:spcPct val="0"/>
                        </a:spcBef>
                        <a:spcAft>
                          <a:spcPct val="0"/>
                        </a:spcAft>
                        <a:buClr>
                          <a:schemeClr val="hlink"/>
                        </a:buClr>
                        <a:buSzPct val="60000"/>
                        <a:buFont typeface="Wingdings" pitchFamily="2" charset="2"/>
                        <a:buNone/>
                        <a:tabLst/>
                      </a:pPr>
                      <a:r>
                        <a:rPr lang="ar-SA" altLang="en-US" sz="2400" b="1" dirty="0" smtClean="0">
                          <a:solidFill>
                            <a:srgbClr val="9900FF"/>
                          </a:solidFill>
                        </a:rPr>
                        <a:t>83– المطففين</a:t>
                      </a:r>
                    </a:p>
                  </a:txBody>
                  <a:tcPr marL="120000" marR="120000" marT="46800" marB="46800" horzOverflow="overflow"/>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60000"/>
                        <a:buFont typeface="Wingdings" pitchFamily="2" charset="2"/>
                        <a:buNone/>
                        <a:tabLst/>
                      </a:pPr>
                      <a:r>
                        <a:rPr lang="ar-SA" sz="2800" b="1" dirty="0" smtClean="0">
                          <a:solidFill>
                            <a:srgbClr val="C00000"/>
                          </a:solidFill>
                        </a:rPr>
                        <a:t>الذين يبخسون المكيال والميزان, تهديدا ووعيدا لهم. </a:t>
                      </a:r>
                      <a:endParaRPr lang="en-US" sz="2800" b="1" dirty="0" smtClean="0">
                        <a:solidFill>
                          <a:srgbClr val="C00000"/>
                        </a:solidFill>
                      </a:endParaRPr>
                    </a:p>
                  </a:txBody>
                  <a:tcPr marL="120000" marR="120000" marT="46800" marB="46800" horzOverflow="overflow"/>
                </a:tc>
              </a:tr>
              <a:tr h="490723">
                <a:tc>
                  <a:txBody>
                    <a:bodyPr/>
                    <a:lstStyle/>
                    <a:p>
                      <a:pPr marL="0" marR="0" lvl="0" indent="0" algn="ctr" defTabSz="914400" rtl="1" eaLnBrk="1" fontAlgn="base" latinLnBrk="0" hangingPunct="1">
                        <a:lnSpc>
                          <a:spcPct val="100000"/>
                        </a:lnSpc>
                        <a:spcBef>
                          <a:spcPct val="0"/>
                        </a:spcBef>
                        <a:spcAft>
                          <a:spcPct val="0"/>
                        </a:spcAft>
                        <a:buClr>
                          <a:schemeClr val="hlink"/>
                        </a:buClr>
                        <a:buSzPct val="60000"/>
                        <a:buFont typeface="Wingdings" pitchFamily="2" charset="2"/>
                        <a:buNone/>
                        <a:tabLst/>
                      </a:pPr>
                      <a:r>
                        <a:rPr lang="ar-SA" altLang="en-US" sz="2400" b="1" dirty="0" smtClean="0">
                          <a:solidFill>
                            <a:srgbClr val="9900FF"/>
                          </a:solidFill>
                        </a:rPr>
                        <a:t>84- الانشقاق</a:t>
                      </a:r>
                    </a:p>
                  </a:txBody>
                  <a:tcPr marL="120000" marR="120000" marT="46800" marB="46800" horzOverflow="overflow"/>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60000"/>
                        <a:buFont typeface="Wingdings" pitchFamily="2" charset="2"/>
                        <a:buNone/>
                        <a:tabLst/>
                      </a:pPr>
                      <a:r>
                        <a:rPr lang="ar-SA" sz="2800" b="1" dirty="0" smtClean="0">
                          <a:solidFill>
                            <a:srgbClr val="C00000"/>
                          </a:solidFill>
                        </a:rPr>
                        <a:t>تصدع السماء وتقطعها عند قيام الساعة، لهول ذلك اليوم </a:t>
                      </a:r>
                      <a:endParaRPr lang="en-US" sz="2800" b="1" dirty="0" smtClean="0">
                        <a:solidFill>
                          <a:srgbClr val="C00000"/>
                        </a:solidFill>
                      </a:endParaRPr>
                    </a:p>
                  </a:txBody>
                  <a:tcPr marL="120000" marR="120000" marT="46800" marB="46800" horzOverflow="overflow"/>
                </a:tc>
              </a:tr>
            </a:tbl>
          </a:graphicData>
        </a:graphic>
      </p:graphicFrame>
      <p:sp>
        <p:nvSpPr>
          <p:cNvPr id="114726" name="Rectangle 159"/>
          <p:cNvSpPr>
            <a:spLocks noChangeArrowheads="1"/>
          </p:cNvSpPr>
          <p:nvPr/>
        </p:nvSpPr>
        <p:spPr bwMode="auto">
          <a:xfrm>
            <a:off x="1847851" y="3367089"/>
            <a:ext cx="181822" cy="679290"/>
          </a:xfrm>
          <a:prstGeom prst="rect">
            <a:avLst/>
          </a:prstGeom>
          <a:noFill/>
          <a:ln w="12700" cap="sq">
            <a:noFill/>
            <a:miter lim="800000"/>
            <a:headEnd/>
            <a:tailEnd/>
          </a:ln>
        </p:spPr>
        <p:txBody>
          <a:bodyPr wrap="none" lIns="90000" tIns="46800" rIns="90000" bIns="46800" anchor="ctr">
            <a:spAutoFit/>
          </a:bodyPr>
          <a:lstStyle/>
          <a:p>
            <a:pPr algn="l" rtl="0"/>
            <a:r>
              <a:rPr lang="en-US" altLang="en-US" sz="1400">
                <a:cs typeface="Times New Roman" pitchFamily="18" charset="0"/>
              </a:rPr>
              <a:t/>
            </a:r>
            <a:br>
              <a:rPr lang="en-US" altLang="en-US" sz="1400">
                <a:cs typeface="Times New Roman" pitchFamily="18" charset="0"/>
              </a:rPr>
            </a:br>
            <a:endParaRPr lang="en-US" altLang="en-US" sz="2400">
              <a:cs typeface="Times New Roman" pitchFamily="18" charset="0"/>
            </a:endParaRPr>
          </a:p>
        </p:txBody>
      </p:sp>
      <p:sp>
        <p:nvSpPr>
          <p:cNvPr id="1611825" name="Oval 49" descr="قطيرات ماء"/>
          <p:cNvSpPr>
            <a:spLocks noChangeArrowheads="1"/>
          </p:cNvSpPr>
          <p:nvPr/>
        </p:nvSpPr>
        <p:spPr bwMode="auto">
          <a:xfrm>
            <a:off x="920862" y="698479"/>
            <a:ext cx="9503833" cy="811212"/>
          </a:xfrm>
          <a:prstGeom prst="ellipse">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algn="ctr">
              <a:defRPr/>
            </a:pPr>
            <a:r>
              <a:rPr lang="ar-SA" sz="3200" b="1" dirty="0">
                <a:solidFill>
                  <a:srgbClr val="FF0000"/>
                </a:solidFill>
              </a:rPr>
              <a:t>اسم السورة ودلالتها من جزء عم </a:t>
            </a:r>
            <a:endParaRPr lang="en-US" sz="3200" b="1" dirty="0">
              <a:solidFill>
                <a:srgbClr val="FF0000"/>
              </a:solidFill>
            </a:endParaRPr>
          </a:p>
        </p:txBody>
      </p:sp>
    </p:spTree>
  </p:cSld>
  <p:clrMapOvr>
    <a:masterClrMapping/>
  </p:clrMapOvr>
  <p:transition/>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عنصر نائب لرقم الشريحة 5"/>
          <p:cNvSpPr>
            <a:spLocks noGrp="1"/>
          </p:cNvSpPr>
          <p:nvPr>
            <p:ph type="sldNum" sz="quarter" idx="12"/>
          </p:nvPr>
        </p:nvSpPr>
        <p:spPr/>
        <p:txBody>
          <a:bodyPr/>
          <a:lstStyle/>
          <a:p>
            <a:pPr>
              <a:defRPr/>
            </a:pPr>
            <a:fld id="{9304BE27-8F9B-411A-A0C3-EDFC00539C1F}" type="slidenum">
              <a:rPr lang="ar-SA"/>
              <a:pPr>
                <a:defRPr/>
              </a:pPr>
              <a:t>89</a:t>
            </a:fld>
            <a:endParaRPr lang="en-US"/>
          </a:p>
        </p:txBody>
      </p:sp>
      <p:sp>
        <p:nvSpPr>
          <p:cNvPr id="11" name="مستطيل 10"/>
          <p:cNvSpPr/>
          <p:nvPr/>
        </p:nvSpPr>
        <p:spPr>
          <a:xfrm>
            <a:off x="2169994" y="982639"/>
            <a:ext cx="6414448" cy="923330"/>
          </a:xfrm>
          <a:prstGeom prst="rect">
            <a:avLst/>
          </a:prstGeom>
        </p:spPr>
        <p:txBody>
          <a:bodyPr wrap="square">
            <a:spAutoFit/>
          </a:bodyPr>
          <a:lstStyle/>
          <a:p>
            <a:pPr algn="ctr"/>
            <a:r>
              <a:rPr lang="ar-SA" sz="5400" b="1" smtClean="0">
                <a:solidFill>
                  <a:srgbClr val="FFFF00"/>
                </a:solidFill>
                <a:cs typeface="AGA Furat Regular" pitchFamily="2" charset="-78"/>
              </a:rPr>
              <a:t> مسابقة </a:t>
            </a:r>
            <a:r>
              <a:rPr lang="ar-SA" sz="5400" b="1" dirty="0" smtClean="0">
                <a:solidFill>
                  <a:srgbClr val="FFFF00"/>
                </a:solidFill>
                <a:cs typeface="AGA Furat Regular" pitchFamily="2" charset="-78"/>
              </a:rPr>
              <a:t>(استراحة)</a:t>
            </a:r>
            <a:endParaRPr lang="ar-SA" sz="3600" b="1" dirty="0"/>
          </a:p>
        </p:txBody>
      </p:sp>
      <p:sp>
        <p:nvSpPr>
          <p:cNvPr id="8" name="مستطيل 7"/>
          <p:cNvSpPr/>
          <p:nvPr/>
        </p:nvSpPr>
        <p:spPr>
          <a:xfrm>
            <a:off x="1214652" y="2456597"/>
            <a:ext cx="9485194" cy="3662541"/>
          </a:xfrm>
          <a:prstGeom prst="rect">
            <a:avLst/>
          </a:prstGeom>
        </p:spPr>
        <p:txBody>
          <a:bodyPr wrap="square">
            <a:spAutoFit/>
          </a:bodyPr>
          <a:lstStyle/>
          <a:p>
            <a:pPr marL="742950" indent="-742950" algn="ctr"/>
            <a:r>
              <a:rPr lang="ar-SA" sz="3200" b="1" dirty="0" smtClean="0">
                <a:solidFill>
                  <a:srgbClr val="C00000"/>
                </a:solidFill>
              </a:rPr>
              <a:t>تأمل</a:t>
            </a:r>
            <a:endParaRPr lang="en-US" sz="3200" b="1" dirty="0" smtClean="0">
              <a:solidFill>
                <a:srgbClr val="C00000"/>
              </a:solidFill>
            </a:endParaRPr>
          </a:p>
          <a:p>
            <a:pPr marL="742950" indent="-742950" algn="ctr"/>
            <a:r>
              <a:rPr lang="ar-SA" sz="3200" b="1" dirty="0" smtClean="0">
                <a:solidFill>
                  <a:srgbClr val="9900FF"/>
                </a:solidFill>
              </a:rPr>
              <a:t>سميت سورة الحديد لذكر الحديد في قوله تعالى </a:t>
            </a:r>
            <a:endParaRPr lang="en-US" sz="3200" b="1" dirty="0" smtClean="0">
              <a:solidFill>
                <a:srgbClr val="9900FF"/>
              </a:solidFill>
            </a:endParaRPr>
          </a:p>
          <a:p>
            <a:pPr marL="742950" indent="-742950" algn="ctr"/>
            <a:r>
              <a:rPr lang="en-US" sz="3200" b="1" dirty="0" smtClean="0">
                <a:solidFill>
                  <a:schemeClr val="bg1"/>
                </a:solidFill>
              </a:rPr>
              <a:t>(</a:t>
            </a:r>
            <a:r>
              <a:rPr lang="ar-SA" sz="3200" b="1" dirty="0" smtClean="0">
                <a:solidFill>
                  <a:schemeClr val="bg1"/>
                </a:solidFill>
              </a:rPr>
              <a:t>(</a:t>
            </a:r>
            <a:r>
              <a:rPr lang="ar-SA" sz="3200" b="1" dirty="0" smtClean="0">
                <a:solidFill>
                  <a:srgbClr val="CC0000"/>
                </a:solidFill>
              </a:rPr>
              <a:t>وأنزلنا الحديد فيه بأس شديد ومنافع للناس</a:t>
            </a:r>
          </a:p>
          <a:p>
            <a:pPr marL="742950" indent="-742950" algn="ctr"/>
            <a:r>
              <a:rPr lang="ar-SA" sz="3200" b="1" dirty="0" smtClean="0">
                <a:solidFill>
                  <a:srgbClr val="9900FF"/>
                </a:solidFill>
              </a:rPr>
              <a:t>فلم تسم الكهف بالحديد مع  أنه ذكر الحديد فيها</a:t>
            </a:r>
          </a:p>
          <a:p>
            <a:pPr marL="742950" indent="-742950" algn="ctr"/>
            <a:r>
              <a:rPr lang="ar-SA" sz="3200" b="1" dirty="0" smtClean="0">
                <a:solidFill>
                  <a:srgbClr val="9900FF"/>
                </a:solidFill>
              </a:rPr>
              <a:t>في قوله تعالى : ( </a:t>
            </a:r>
            <a:r>
              <a:rPr lang="ar-SA" sz="3200" b="1" dirty="0" smtClean="0">
                <a:solidFill>
                  <a:srgbClr val="CC0000"/>
                </a:solidFill>
              </a:rPr>
              <a:t>أتوني زبر الحديد</a:t>
            </a:r>
            <a:r>
              <a:rPr lang="ar-SA" sz="3200" b="1" dirty="0" smtClean="0">
                <a:solidFill>
                  <a:srgbClr val="9900FF"/>
                </a:solidFill>
              </a:rPr>
              <a:t>)</a:t>
            </a:r>
            <a:endParaRPr lang="ar-SA" sz="5400" b="1" dirty="0" smtClean="0">
              <a:solidFill>
                <a:srgbClr val="9900FF"/>
              </a:solidFill>
            </a:endParaRPr>
          </a:p>
          <a:p>
            <a:pPr marL="742950" indent="-742950" algn="r"/>
            <a:r>
              <a:rPr lang="ar-SA" sz="3200" b="1" dirty="0" smtClean="0">
                <a:solidFill>
                  <a:srgbClr val="C00000"/>
                </a:solidFill>
              </a:rPr>
              <a:t> </a:t>
            </a:r>
            <a:endParaRPr lang="ar-SA" sz="3200" b="1" dirty="0" smtClean="0">
              <a:solidFill>
                <a:srgbClr val="9900FF"/>
              </a:solidFill>
            </a:endParaRPr>
          </a:p>
          <a:p>
            <a:pPr marL="742950" indent="-742950"/>
            <a:endParaRPr lang="ar-SA" sz="3200" dirty="0">
              <a:solidFill>
                <a:srgbClr val="9900FF"/>
              </a:solidFill>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رقم الشريحة 5"/>
          <p:cNvSpPr>
            <a:spLocks noGrp="1"/>
          </p:cNvSpPr>
          <p:nvPr>
            <p:ph type="sldNum" sz="quarter" idx="12"/>
          </p:nvPr>
        </p:nvSpPr>
        <p:spPr/>
        <p:txBody>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fld id="{AF3347A0-DB8F-492C-8E7C-6390642DA8DD}" type="slidenum">
              <a:rPr lang="ar-SA" altLang="ar-SA"/>
              <a:pPr eaLnBrk="1" hangingPunct="1"/>
              <a:t>9</a:t>
            </a:fld>
            <a:endParaRPr lang="en-US" altLang="ar-SA"/>
          </a:p>
        </p:txBody>
      </p:sp>
      <p:sp>
        <p:nvSpPr>
          <p:cNvPr id="664579" name="Rectangle 3"/>
          <p:cNvSpPr>
            <a:spLocks noGrp="1" noChangeArrowheads="1"/>
          </p:cNvSpPr>
          <p:nvPr>
            <p:ph type="body" idx="1"/>
          </p:nvPr>
        </p:nvSpPr>
        <p:spPr>
          <a:xfrm>
            <a:off x="1421840" y="-219775"/>
            <a:ext cx="8277225" cy="2921990"/>
          </a:xfrm>
        </p:spPr>
        <p:txBody>
          <a:bodyPr>
            <a:normAutofit/>
          </a:bodyPr>
          <a:lstStyle/>
          <a:p>
            <a:pPr algn="ctr">
              <a:buFont typeface="Wingdings" panose="05000000000000000000" pitchFamily="2" charset="2"/>
              <a:buNone/>
              <a:defRPr/>
            </a:pPr>
            <a:endParaRPr lang="ar-SA" sz="6600" dirty="0">
              <a:solidFill>
                <a:schemeClr val="accent5">
                  <a:lumMod val="75000"/>
                </a:schemeClr>
              </a:solidFill>
              <a:effectLst>
                <a:outerShdw blurRad="38100" dist="38100" dir="2700000" algn="tl">
                  <a:srgbClr val="000000"/>
                </a:outerShdw>
              </a:effectLst>
              <a:cs typeface="AL-Mateen" pitchFamily="2" charset="-78"/>
            </a:endParaRPr>
          </a:p>
          <a:p>
            <a:pPr algn="ctr">
              <a:buFont typeface="Wingdings" panose="05000000000000000000" pitchFamily="2" charset="2"/>
              <a:buNone/>
              <a:defRPr/>
            </a:pPr>
            <a:r>
              <a:rPr lang="ar-SA" sz="6600" dirty="0">
                <a:effectLst>
                  <a:outerShdw blurRad="38100" dist="38100" dir="2700000" algn="tl">
                    <a:srgbClr val="000000"/>
                  </a:outerShdw>
                </a:effectLst>
                <a:cs typeface="AL-Mateen" pitchFamily="2" charset="-78"/>
              </a:rPr>
              <a:t>منظومة التعامل</a:t>
            </a:r>
          </a:p>
          <a:p>
            <a:pPr algn="ctr">
              <a:buFont typeface="Wingdings" panose="05000000000000000000" pitchFamily="2" charset="2"/>
              <a:buNone/>
              <a:defRPr/>
            </a:pPr>
            <a:endParaRPr lang="ar-SA" sz="3200" dirty="0">
              <a:solidFill>
                <a:schemeClr val="accent5">
                  <a:lumMod val="75000"/>
                </a:schemeClr>
              </a:solidFill>
              <a:effectLst>
                <a:outerShdw blurRad="38100" dist="38100" dir="2700000" algn="tl">
                  <a:srgbClr val="000000"/>
                </a:outerShdw>
              </a:effectLst>
              <a:cs typeface="AL-Mateen" pitchFamily="2" charset="-78"/>
            </a:endParaRPr>
          </a:p>
          <a:p>
            <a:pPr algn="ctr">
              <a:buFont typeface="Wingdings" panose="05000000000000000000" pitchFamily="2" charset="2"/>
              <a:buNone/>
              <a:defRPr/>
            </a:pPr>
            <a:endParaRPr lang="ar-SA" sz="4800" dirty="0">
              <a:solidFill>
                <a:schemeClr val="accent5">
                  <a:lumMod val="75000"/>
                </a:schemeClr>
              </a:solidFill>
              <a:effectLst>
                <a:outerShdw blurRad="38100" dist="38100" dir="2700000" algn="tl">
                  <a:srgbClr val="000000"/>
                </a:outerShdw>
              </a:effectLst>
              <a:cs typeface="AL-Mateen" pitchFamily="2" charset="-78"/>
            </a:endParaRPr>
          </a:p>
        </p:txBody>
      </p:sp>
      <p:sp>
        <p:nvSpPr>
          <p:cNvPr id="2" name="شكل بيضاوي 1"/>
          <p:cNvSpPr/>
          <p:nvPr/>
        </p:nvSpPr>
        <p:spPr>
          <a:xfrm>
            <a:off x="4574330" y="2210937"/>
            <a:ext cx="2781813" cy="15360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4800" dirty="0">
                <a:solidFill>
                  <a:srgbClr val="C00000"/>
                </a:solidFill>
                <a:effectLst>
                  <a:outerShdw blurRad="38100" dist="38100" dir="2700000" algn="tl">
                    <a:srgbClr val="000000"/>
                  </a:outerShdw>
                </a:effectLst>
                <a:cs typeface="AL-Mateen" pitchFamily="2" charset="-78"/>
              </a:rPr>
              <a:t>إيمان</a:t>
            </a:r>
            <a:endParaRPr lang="ar-SA" sz="4800" dirty="0">
              <a:solidFill>
                <a:srgbClr val="C00000"/>
              </a:solidFill>
            </a:endParaRPr>
          </a:p>
        </p:txBody>
      </p:sp>
      <p:sp>
        <p:nvSpPr>
          <p:cNvPr id="6" name="شكل بيضاوي 5"/>
          <p:cNvSpPr/>
          <p:nvPr/>
        </p:nvSpPr>
        <p:spPr>
          <a:xfrm>
            <a:off x="8395688" y="4427047"/>
            <a:ext cx="2631703" cy="16224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4800" dirty="0">
                <a:solidFill>
                  <a:srgbClr val="C00000"/>
                </a:solidFill>
                <a:effectLst>
                  <a:outerShdw blurRad="38100" dist="38100" dir="2700000" algn="tl">
                    <a:srgbClr val="000000"/>
                  </a:outerShdw>
                </a:effectLst>
                <a:cs typeface="AL-Mateen" pitchFamily="2" charset="-78"/>
              </a:rPr>
              <a:t>أداء</a:t>
            </a:r>
            <a:endParaRPr lang="ar-SA" dirty="0">
              <a:solidFill>
                <a:srgbClr val="C00000"/>
              </a:solidFill>
            </a:endParaRPr>
          </a:p>
        </p:txBody>
      </p:sp>
      <p:sp>
        <p:nvSpPr>
          <p:cNvPr id="8" name="شكل بيضاوي 7"/>
          <p:cNvSpPr/>
          <p:nvPr/>
        </p:nvSpPr>
        <p:spPr>
          <a:xfrm>
            <a:off x="4548199" y="4427047"/>
            <a:ext cx="2807944" cy="16224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4800" dirty="0">
                <a:solidFill>
                  <a:srgbClr val="C00000"/>
                </a:solidFill>
                <a:effectLst>
                  <a:outerShdw blurRad="38100" dist="38100" dir="2700000" algn="tl">
                    <a:srgbClr val="000000"/>
                  </a:outerShdw>
                </a:effectLst>
                <a:cs typeface="AL-Mateen" pitchFamily="2" charset="-78"/>
              </a:rPr>
              <a:t>تدبر</a:t>
            </a:r>
            <a:endParaRPr lang="ar-SA" sz="3600" dirty="0">
              <a:solidFill>
                <a:srgbClr val="C00000"/>
              </a:solidFill>
            </a:endParaRPr>
          </a:p>
        </p:txBody>
      </p:sp>
      <p:sp>
        <p:nvSpPr>
          <p:cNvPr id="9" name="شكل بيضاوي 8"/>
          <p:cNvSpPr/>
          <p:nvPr/>
        </p:nvSpPr>
        <p:spPr>
          <a:xfrm>
            <a:off x="802399" y="4427047"/>
            <a:ext cx="2623189" cy="155419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4800" dirty="0">
                <a:solidFill>
                  <a:srgbClr val="C00000"/>
                </a:solidFill>
                <a:effectLst>
                  <a:outerShdw blurRad="38100" dist="38100" dir="2700000" algn="tl">
                    <a:srgbClr val="000000"/>
                  </a:outerShdw>
                </a:effectLst>
                <a:cs typeface="AL-Mateen" pitchFamily="2" charset="-78"/>
              </a:rPr>
              <a:t>عمل</a:t>
            </a:r>
            <a:endParaRPr lang="ar-SA" sz="2800" dirty="0">
              <a:solidFill>
                <a:srgbClr val="C00000"/>
              </a:solidFill>
            </a:endParaRPr>
          </a:p>
        </p:txBody>
      </p:sp>
      <p:sp>
        <p:nvSpPr>
          <p:cNvPr id="11" name="مستطيل مستدير الزوايا 10"/>
          <p:cNvSpPr/>
          <p:nvPr/>
        </p:nvSpPr>
        <p:spPr>
          <a:xfrm>
            <a:off x="532263" y="2388358"/>
            <a:ext cx="3029803" cy="129653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400" b="1" dirty="0" smtClean="0">
                <a:solidFill>
                  <a:srgbClr val="0033CC"/>
                </a:solidFill>
              </a:rPr>
              <a:t>كي نحيا بالقرآن </a:t>
            </a:r>
            <a:endParaRPr lang="en-US" sz="2400" b="1" dirty="0" smtClean="0">
              <a:solidFill>
                <a:srgbClr val="0033CC"/>
              </a:solidFill>
            </a:endParaRPr>
          </a:p>
          <a:p>
            <a:pPr algn="ctr"/>
            <a:r>
              <a:rPr lang="ar-SA" sz="2400" b="1" dirty="0" smtClean="0">
                <a:solidFill>
                  <a:srgbClr val="0033CC"/>
                </a:solidFill>
              </a:rPr>
              <a:t>متى يكون لنا القرآن شفاء ورحمة وهدى؟</a:t>
            </a:r>
            <a:endParaRPr lang="en-US" sz="2400" b="1" dirty="0" smtClean="0">
              <a:solidFill>
                <a:srgbClr val="0033CC"/>
              </a:solidFill>
            </a:endParaRPr>
          </a:p>
        </p:txBody>
      </p:sp>
    </p:spTree>
    <p:extLst>
      <p:ext uri="{BB962C8B-B14F-4D97-AF65-F5344CB8AC3E}">
        <p14:creationId xmlns:p14="http://schemas.microsoft.com/office/powerpoint/2010/main" xmlns="" val="270213980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عنصر نائب لرقم الشريحة 5"/>
          <p:cNvSpPr>
            <a:spLocks noGrp="1"/>
          </p:cNvSpPr>
          <p:nvPr>
            <p:ph type="sldNum" sz="quarter" idx="12"/>
          </p:nvPr>
        </p:nvSpPr>
        <p:spPr/>
        <p:txBody>
          <a:bodyPr/>
          <a:lstStyle/>
          <a:p>
            <a:pPr>
              <a:defRPr/>
            </a:pPr>
            <a:fld id="{D7AE902F-0D3A-4C53-95B1-9DF6F5823EE3}" type="slidenum">
              <a:rPr lang="ar-SA"/>
              <a:pPr>
                <a:defRPr/>
              </a:pPr>
              <a:t>90</a:t>
            </a:fld>
            <a:endParaRPr lang="en-US"/>
          </a:p>
        </p:txBody>
      </p:sp>
      <p:sp>
        <p:nvSpPr>
          <p:cNvPr id="1516546" name="Rectangle 2"/>
          <p:cNvSpPr>
            <a:spLocks noGrp="1" noChangeArrowheads="1"/>
          </p:cNvSpPr>
          <p:nvPr>
            <p:ph type="title"/>
          </p:nvPr>
        </p:nvSpPr>
        <p:spPr/>
        <p:txBody>
          <a:bodyPr/>
          <a:lstStyle/>
          <a:p>
            <a:pPr algn="ctr">
              <a:defRPr/>
            </a:pPr>
            <a:r>
              <a:rPr lang="ar-SA" dirty="0" smtClean="0">
                <a:solidFill>
                  <a:srgbClr val="00CC00"/>
                </a:solidFill>
                <a:effectLst>
                  <a:outerShdw blurRad="38100" dist="38100" dir="2700000" algn="tl">
                    <a:srgbClr val="000000"/>
                  </a:outerShdw>
                </a:effectLst>
                <a:cs typeface="mohammad bold art 1" pitchFamily="2" charset="-78"/>
              </a:rPr>
              <a:t>مهارة</a:t>
            </a:r>
            <a:r>
              <a:rPr lang="ar-SA" dirty="0" smtClean="0">
                <a:solidFill>
                  <a:srgbClr val="FF00FF"/>
                </a:solidFill>
                <a:effectLst>
                  <a:outerShdw blurRad="38100" dist="38100" dir="2700000" algn="tl">
                    <a:srgbClr val="000000"/>
                  </a:outerShdw>
                </a:effectLst>
                <a:cs typeface="mohammad bold art 1" pitchFamily="2" charset="-78"/>
              </a:rPr>
              <a:t> </a:t>
            </a:r>
            <a:r>
              <a:rPr lang="ar-SA" dirty="0" smtClean="0">
                <a:solidFill>
                  <a:srgbClr val="FF5050"/>
                </a:solidFill>
                <a:effectLst>
                  <a:outerShdw blurRad="38100" dist="38100" dir="2700000" algn="tl">
                    <a:srgbClr val="000000"/>
                  </a:outerShdw>
                </a:effectLst>
                <a:cs typeface="mohammad bold art 1" pitchFamily="2" charset="-78"/>
              </a:rPr>
              <a:t>التمهيد</a:t>
            </a:r>
            <a:r>
              <a:rPr lang="ar-SA" dirty="0" smtClean="0">
                <a:solidFill>
                  <a:srgbClr val="6600FF"/>
                </a:solidFill>
                <a:effectLst>
                  <a:outerShdw blurRad="38100" dist="38100" dir="2700000" algn="tl">
                    <a:srgbClr val="000000"/>
                  </a:outerShdw>
                </a:effectLst>
                <a:cs typeface="mohammad bold art 1" pitchFamily="2" charset="-78"/>
              </a:rPr>
              <a:t> </a:t>
            </a:r>
            <a:r>
              <a:rPr lang="ar-SA" dirty="0" smtClean="0">
                <a:solidFill>
                  <a:srgbClr val="6699FF"/>
                </a:solidFill>
                <a:effectLst>
                  <a:outerShdw blurRad="38100" dist="38100" dir="2700000" algn="tl">
                    <a:srgbClr val="000000"/>
                  </a:outerShdw>
                </a:effectLst>
                <a:cs typeface="mohammad bold art 1" pitchFamily="2" charset="-78"/>
              </a:rPr>
              <a:t>المشوق لسورة </a:t>
            </a:r>
            <a:r>
              <a:rPr lang="ar-SA" dirty="0" smtClean="0">
                <a:solidFill>
                  <a:srgbClr val="FFFF00"/>
                </a:solidFill>
                <a:effectLst>
                  <a:outerShdw blurRad="38100" dist="38100" dir="2700000" algn="tl">
                    <a:srgbClr val="000000"/>
                  </a:outerShdw>
                </a:effectLst>
                <a:cs typeface="mohammad bold art 1" pitchFamily="2" charset="-78"/>
              </a:rPr>
              <a:t>الشمس</a:t>
            </a:r>
            <a:r>
              <a:rPr lang="en-US" sz="2400" dirty="0" smtClean="0">
                <a:solidFill>
                  <a:schemeClr val="hlink"/>
                </a:solidFill>
                <a:effectLst>
                  <a:outerShdw blurRad="38100" dist="38100" dir="2700000" algn="tl">
                    <a:srgbClr val="000000"/>
                  </a:outerShdw>
                </a:effectLst>
                <a:cs typeface="mohammad bold art 1" pitchFamily="2" charset="-78"/>
              </a:rPr>
              <a:t/>
            </a:r>
            <a:br>
              <a:rPr lang="en-US" sz="2400" dirty="0" smtClean="0">
                <a:solidFill>
                  <a:schemeClr val="hlink"/>
                </a:solidFill>
                <a:effectLst>
                  <a:outerShdw blurRad="38100" dist="38100" dir="2700000" algn="tl">
                    <a:srgbClr val="000000"/>
                  </a:outerShdw>
                </a:effectLst>
                <a:cs typeface="mohammad bold art 1" pitchFamily="2" charset="-78"/>
              </a:rPr>
            </a:br>
            <a:r>
              <a:rPr lang="ar-SA" dirty="0" smtClean="0"/>
              <a:t> </a:t>
            </a:r>
            <a:endParaRPr lang="en-US" dirty="0" smtClean="0"/>
          </a:p>
        </p:txBody>
      </p:sp>
      <p:sp>
        <p:nvSpPr>
          <p:cNvPr id="1516547" name="Rectangle 3"/>
          <p:cNvSpPr>
            <a:spLocks noGrp="1" noChangeArrowheads="1"/>
          </p:cNvSpPr>
          <p:nvPr>
            <p:ph type="body" idx="1"/>
          </p:nvPr>
        </p:nvSpPr>
        <p:spPr>
          <a:xfrm>
            <a:off x="680321" y="1924334"/>
            <a:ext cx="9613861" cy="4011855"/>
          </a:xfrm>
        </p:spPr>
        <p:txBody>
          <a:bodyPr>
            <a:normAutofit/>
          </a:bodyPr>
          <a:lstStyle/>
          <a:p>
            <a:pPr eaLnBrk="1" hangingPunct="1">
              <a:defRPr/>
            </a:pPr>
            <a:r>
              <a:rPr lang="ar-SA" b="1" dirty="0" smtClean="0">
                <a:solidFill>
                  <a:srgbClr val="C00000"/>
                </a:solidFill>
                <a:cs typeface="mohammad bold art 1" pitchFamily="2" charset="-78"/>
              </a:rPr>
              <a:t>المعلم</a:t>
            </a:r>
            <a:r>
              <a:rPr lang="ar-SA" b="1" dirty="0" smtClean="0">
                <a:solidFill>
                  <a:srgbClr val="C00000"/>
                </a:solidFill>
                <a:effectLst>
                  <a:outerShdw blurRad="38100" dist="38100" dir="2700000" algn="tl">
                    <a:srgbClr val="000000"/>
                  </a:outerShdw>
                </a:effectLst>
                <a:cs typeface="mohammad bold art 1" pitchFamily="2" charset="-78"/>
              </a:rPr>
              <a:t> / يرسم رسمه كبيره للشمس ثم صغيرة للأرض</a:t>
            </a:r>
            <a:r>
              <a:rPr lang="ar-SA" b="1" dirty="0" smtClean="0">
                <a:solidFill>
                  <a:srgbClr val="C00000"/>
                </a:solidFill>
                <a:cs typeface="mohammad bold art 1" pitchFamily="2" charset="-78"/>
              </a:rPr>
              <a:t> ويسأل: </a:t>
            </a:r>
          </a:p>
          <a:p>
            <a:pPr eaLnBrk="1" hangingPunct="1">
              <a:defRPr/>
            </a:pPr>
            <a:r>
              <a:rPr lang="ar-SA" b="1" dirty="0" smtClean="0">
                <a:solidFill>
                  <a:srgbClr val="C00000"/>
                </a:solidFill>
                <a:effectLst>
                  <a:outerShdw blurRad="38100" dist="38100" dir="2700000" algn="tl">
                    <a:srgbClr val="000000"/>
                  </a:outerShdw>
                </a:effectLst>
                <a:cs typeface="mohammad bold art 1" pitchFamily="2" charset="-78"/>
              </a:rPr>
              <a:t>1- علام تدل الصورة 			2- ماذا يحدث إذا اقتربت الشمس؟</a:t>
            </a:r>
          </a:p>
          <a:p>
            <a:pPr lvl="1">
              <a:defRPr/>
            </a:pPr>
            <a:r>
              <a:rPr lang="ar-SA" b="1" dirty="0" smtClean="0">
                <a:solidFill>
                  <a:srgbClr val="6699FF"/>
                </a:solidFill>
                <a:effectLst>
                  <a:outerShdw blurRad="38100" dist="38100" dir="2700000" algn="tl">
                    <a:srgbClr val="000000"/>
                  </a:outerShdw>
                </a:effectLst>
                <a:cs typeface="mohammad bold art 1" pitchFamily="2" charset="-78"/>
              </a:rPr>
              <a:t>3- ما </a:t>
            </a:r>
            <a:r>
              <a:rPr lang="ar-SA" b="1" dirty="0" smtClean="0">
                <a:solidFill>
                  <a:srgbClr val="00CC00"/>
                </a:solidFill>
                <a:effectLst>
                  <a:outerShdw blurRad="38100" dist="38100" dir="2700000" algn="tl">
                    <a:srgbClr val="000000"/>
                  </a:outerShdw>
                </a:effectLst>
                <a:cs typeface="mohammad bold art 1" pitchFamily="2" charset="-78"/>
              </a:rPr>
              <a:t>حجمك بالنسبة للأرض</a:t>
            </a:r>
            <a:r>
              <a:rPr lang="ar-SA" b="1" dirty="0" smtClean="0">
                <a:solidFill>
                  <a:srgbClr val="6699FF"/>
                </a:solidFill>
                <a:effectLst>
                  <a:outerShdw blurRad="38100" dist="38100" dir="2700000" algn="tl">
                    <a:srgbClr val="000000"/>
                  </a:outerShdw>
                </a:effectLst>
                <a:cs typeface="mohammad bold art 1" pitchFamily="2" charset="-78"/>
              </a:rPr>
              <a:t>، وما حجم </a:t>
            </a:r>
            <a:r>
              <a:rPr lang="ar-SA" b="1" dirty="0" smtClean="0">
                <a:solidFill>
                  <a:srgbClr val="C00000"/>
                </a:solidFill>
                <a:effectLst>
                  <a:outerShdw blurRad="38100" dist="38100" dir="2700000" algn="tl">
                    <a:srgbClr val="000000"/>
                  </a:outerShdw>
                </a:effectLst>
                <a:cs typeface="mohammad bold art 1" pitchFamily="2" charset="-78"/>
              </a:rPr>
              <a:t>الأرض بالنسبة للشمس؟</a:t>
            </a:r>
          </a:p>
          <a:p>
            <a:pPr eaLnBrk="1" hangingPunct="1">
              <a:buNone/>
              <a:defRPr/>
            </a:pPr>
            <a:r>
              <a:rPr lang="ar-SA" b="1" dirty="0" smtClean="0">
                <a:solidFill>
                  <a:srgbClr val="C00000"/>
                </a:solidFill>
                <a:effectLst>
                  <a:outerShdw blurRad="38100" dist="38100" dir="2700000" algn="tl">
                    <a:srgbClr val="000000"/>
                  </a:outerShdw>
                </a:effectLst>
                <a:cs typeface="mohammad bold art 1" pitchFamily="2" charset="-78"/>
              </a:rPr>
              <a:t>    فإن كانت الشمس بهذه القوة .. فكيف بقوة وعظمة من خلقها</a:t>
            </a:r>
            <a:endParaRPr lang="en-US" b="1" dirty="0" smtClean="0">
              <a:solidFill>
                <a:srgbClr val="C00000"/>
              </a:solidFill>
              <a:effectLst>
                <a:outerShdw blurRad="38100" dist="38100" dir="2700000" algn="tl">
                  <a:srgbClr val="000000"/>
                </a:outerShdw>
              </a:effectLst>
              <a:cs typeface="mohammad bold art 1" pitchFamily="2" charset="-78"/>
            </a:endParaRPr>
          </a:p>
        </p:txBody>
      </p:sp>
      <p:pic>
        <p:nvPicPr>
          <p:cNvPr id="110598" name="Picture 7"/>
          <p:cNvPicPr>
            <a:picLocks noChangeAspect="1" noChangeArrowheads="1"/>
          </p:cNvPicPr>
          <p:nvPr/>
        </p:nvPicPr>
        <p:blipFill>
          <a:blip r:embed="rId2"/>
          <a:srcRect/>
          <a:stretch>
            <a:fillRect/>
          </a:stretch>
        </p:blipFill>
        <p:spPr bwMode="auto">
          <a:xfrm>
            <a:off x="5770571" y="3807442"/>
            <a:ext cx="5712883" cy="2771775"/>
          </a:xfrm>
          <a:prstGeom prst="rect">
            <a:avLst/>
          </a:prstGeom>
          <a:noFill/>
          <a:ln w="9525">
            <a:noFill/>
            <a:miter lim="800000"/>
            <a:headEnd/>
            <a:tailEnd/>
          </a:ln>
        </p:spPr>
      </p:pic>
      <p:sp>
        <p:nvSpPr>
          <p:cNvPr id="110599" name="Oval 9"/>
          <p:cNvSpPr>
            <a:spLocks noChangeArrowheads="1"/>
          </p:cNvSpPr>
          <p:nvPr/>
        </p:nvSpPr>
        <p:spPr bwMode="auto">
          <a:xfrm>
            <a:off x="768351" y="4329114"/>
            <a:ext cx="3530694" cy="1944687"/>
          </a:xfrm>
          <a:prstGeom prst="ellipse">
            <a:avLst/>
          </a:prstGeom>
          <a:solidFill>
            <a:schemeClr val="accent1"/>
          </a:solidFill>
          <a:ln w="9525">
            <a:noFill/>
            <a:round/>
            <a:headEnd/>
            <a:tailEnd/>
          </a:ln>
        </p:spPr>
        <p:txBody>
          <a:bodyPr wrap="none" anchor="ctr"/>
          <a:lstStyle/>
          <a:p>
            <a:pPr algn="ctr"/>
            <a:r>
              <a:rPr lang="ar-SA" sz="2800" dirty="0">
                <a:solidFill>
                  <a:srgbClr val="C00000"/>
                </a:solidFill>
                <a:cs typeface="mohammad bold art 1" pitchFamily="2" charset="-78"/>
              </a:rPr>
              <a:t>لِمَ أقسم الله بالشمس؟</a:t>
            </a:r>
            <a:endParaRPr lang="en-US" sz="2800" dirty="0">
              <a:solidFill>
                <a:srgbClr val="C00000"/>
              </a:solidFill>
              <a:cs typeface="mohammad bold art 1" pitchFamily="2" charset="-78"/>
            </a:endParaRPr>
          </a:p>
        </p:txBody>
      </p:sp>
      <p:sp>
        <p:nvSpPr>
          <p:cNvPr id="1516556" name="Oval 12"/>
          <p:cNvSpPr>
            <a:spLocks noChangeArrowheads="1"/>
          </p:cNvSpPr>
          <p:nvPr/>
        </p:nvSpPr>
        <p:spPr bwMode="auto">
          <a:xfrm>
            <a:off x="239185" y="80963"/>
            <a:ext cx="1536700" cy="755650"/>
          </a:xfrm>
          <a:prstGeom prst="ellipse">
            <a:avLst/>
          </a:prstGeom>
          <a:solidFill>
            <a:srgbClr val="99CC00">
              <a:alpha val="38000"/>
            </a:srgbClr>
          </a:solidFill>
          <a:ln w="38100">
            <a:noFill/>
            <a:round/>
            <a:headEnd/>
            <a:tailEnd/>
          </a:ln>
          <a:effectLst/>
        </p:spPr>
        <p:txBody>
          <a:bodyPr anchor="ctr"/>
          <a:lstStyle/>
          <a:p>
            <a:pPr algn="ctr">
              <a:defRPr/>
            </a:pPr>
            <a:r>
              <a:rPr lang="ar-SA" sz="1600" b="1">
                <a:solidFill>
                  <a:schemeClr val="hlink"/>
                </a:solidFill>
                <a:effectLst>
                  <a:outerShdw blurRad="38100" dist="38100" dir="2700000" algn="tl">
                    <a:srgbClr val="000000"/>
                  </a:outerShdw>
                </a:effectLst>
              </a:rPr>
              <a:t/>
            </a:r>
            <a:br>
              <a:rPr lang="ar-SA" sz="1600" b="1">
                <a:solidFill>
                  <a:schemeClr val="hlink"/>
                </a:solidFill>
                <a:effectLst>
                  <a:outerShdw blurRad="38100" dist="38100" dir="2700000" algn="tl">
                    <a:srgbClr val="000000"/>
                  </a:outerShdw>
                </a:effectLst>
              </a:rPr>
            </a:br>
            <a:r>
              <a:rPr lang="ar-SA" b="1">
                <a:solidFill>
                  <a:schemeClr val="hlink"/>
                </a:solidFill>
                <a:effectLst>
                  <a:outerShdw blurRad="38100" dist="38100" dir="2700000" algn="tl">
                    <a:srgbClr val="000000"/>
                  </a:outerShdw>
                </a:effectLst>
              </a:rPr>
              <a:t>التدريس الإبداعي</a:t>
            </a:r>
            <a:r>
              <a:rPr lang="ar-SA" sz="1000" b="1">
                <a:solidFill>
                  <a:schemeClr val="hlink"/>
                </a:solidFill>
                <a:effectLst>
                  <a:outerShdw blurRad="38100" dist="38100" dir="2700000" algn="tl">
                    <a:srgbClr val="000000"/>
                  </a:outerShdw>
                </a:effectLst>
              </a:rPr>
              <a:t>  </a:t>
            </a:r>
            <a:br>
              <a:rPr lang="ar-SA" sz="1000" b="1">
                <a:solidFill>
                  <a:schemeClr val="hlink"/>
                </a:solidFill>
                <a:effectLst>
                  <a:outerShdw blurRad="38100" dist="38100" dir="2700000" algn="tl">
                    <a:srgbClr val="000000"/>
                  </a:outerShdw>
                </a:effectLst>
              </a:rPr>
            </a:br>
            <a:endParaRPr lang="en-US" sz="1000" b="1">
              <a:solidFill>
                <a:schemeClr val="hlink"/>
              </a:solidFill>
              <a:effectLst>
                <a:outerShdw blurRad="38100" dist="38100" dir="2700000" algn="tl">
                  <a:srgbClr val="000000"/>
                </a:outerShdw>
              </a:effectLst>
            </a:endParaRPr>
          </a:p>
        </p:txBody>
      </p:sp>
      <p:sp>
        <p:nvSpPr>
          <p:cNvPr id="110602" name="Rectangle 13"/>
          <p:cNvSpPr>
            <a:spLocks noChangeArrowheads="1"/>
          </p:cNvSpPr>
          <p:nvPr/>
        </p:nvSpPr>
        <p:spPr bwMode="auto">
          <a:xfrm>
            <a:off x="4222751" y="6588126"/>
            <a:ext cx="4078816" cy="333375"/>
          </a:xfrm>
          <a:prstGeom prst="rect">
            <a:avLst/>
          </a:prstGeom>
          <a:solidFill>
            <a:schemeClr val="accent1">
              <a:alpha val="38039"/>
            </a:schemeClr>
          </a:solidFill>
          <a:ln w="9525">
            <a:noFill/>
            <a:miter lim="800000"/>
            <a:headEnd/>
            <a:tailEnd/>
          </a:ln>
        </p:spPr>
        <p:txBody>
          <a:bodyPr wrap="none" anchor="ctr"/>
          <a:lstStyle/>
          <a:p>
            <a:pPr algn="ctr"/>
            <a:r>
              <a:rPr lang="ar-SA" altLang="en-US" sz="2000" b="1">
                <a:solidFill>
                  <a:srgbClr val="6600CC"/>
                </a:solidFill>
              </a:rPr>
              <a:t>جوال  نفائس القرآن</a:t>
            </a:r>
            <a:r>
              <a:rPr lang="ar-SA" altLang="en-US" sz="2000" b="1">
                <a:solidFill>
                  <a:srgbClr val="00CC00"/>
                </a:solidFill>
              </a:rPr>
              <a:t>  </a:t>
            </a:r>
            <a:r>
              <a:rPr lang="ar-SA" altLang="en-US" sz="2000" b="1">
                <a:solidFill>
                  <a:srgbClr val="CC3300"/>
                </a:solidFill>
              </a:rPr>
              <a:t>800253</a:t>
            </a:r>
            <a:endParaRPr lang="en-US" sz="2000" b="1">
              <a:solidFill>
                <a:srgbClr val="CC3300"/>
              </a:solidFill>
            </a:endParaRPr>
          </a:p>
        </p:txBody>
      </p:sp>
      <p:sp>
        <p:nvSpPr>
          <p:cNvPr id="110603" name="Oval 14"/>
          <p:cNvSpPr>
            <a:spLocks noChangeArrowheads="1"/>
          </p:cNvSpPr>
          <p:nvPr/>
        </p:nvSpPr>
        <p:spPr bwMode="auto">
          <a:xfrm>
            <a:off x="478367" y="6381750"/>
            <a:ext cx="2400300" cy="431800"/>
          </a:xfrm>
          <a:prstGeom prst="ellipse">
            <a:avLst/>
          </a:prstGeom>
          <a:solidFill>
            <a:schemeClr val="accent1"/>
          </a:solidFill>
          <a:ln w="9525">
            <a:noFill/>
            <a:round/>
            <a:headEnd/>
            <a:tailEnd/>
          </a:ln>
        </p:spPr>
        <p:txBody>
          <a:bodyPr wrap="none" anchor="ctr"/>
          <a:lstStyle/>
          <a:p>
            <a:pPr algn="ctr"/>
            <a:r>
              <a:rPr lang="ar-SA" b="1">
                <a:solidFill>
                  <a:srgbClr val="6600CC"/>
                </a:solidFill>
              </a:rPr>
              <a:t>أ/ جمال القرش</a:t>
            </a:r>
            <a:endParaRPr lang="en-US" b="1">
              <a:solidFill>
                <a:srgbClr val="6600CC"/>
              </a:solidFill>
            </a:endParaRPr>
          </a:p>
        </p:txBody>
      </p:sp>
    </p:spTree>
  </p:cSld>
  <p:clrMapOvr>
    <a:masterClrMapping/>
  </p:clrMapOvr>
  <p:transition/>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رقم الشريحة 3"/>
          <p:cNvSpPr>
            <a:spLocks noGrp="1"/>
          </p:cNvSpPr>
          <p:nvPr>
            <p:ph type="sldNum" sz="quarter" idx="12"/>
          </p:nvPr>
        </p:nvSpPr>
        <p:spPr/>
        <p:txBody>
          <a:bodyPr/>
          <a:lstStyle/>
          <a:p>
            <a:pPr>
              <a:defRPr/>
            </a:pPr>
            <a:fld id="{B3638A0D-29DB-47FC-8E38-24A48054A7AE}" type="slidenum">
              <a:rPr lang="ar-SA"/>
              <a:pPr>
                <a:defRPr/>
              </a:pPr>
              <a:t>91</a:t>
            </a:fld>
            <a:endParaRPr lang="en-US"/>
          </a:p>
        </p:txBody>
      </p:sp>
      <p:sp>
        <p:nvSpPr>
          <p:cNvPr id="111619" name="Rectangle 2"/>
          <p:cNvSpPr>
            <a:spLocks noChangeArrowheads="1"/>
          </p:cNvSpPr>
          <p:nvPr/>
        </p:nvSpPr>
        <p:spPr bwMode="auto">
          <a:xfrm>
            <a:off x="416984" y="736600"/>
            <a:ext cx="11343216" cy="401638"/>
          </a:xfrm>
          <a:prstGeom prst="rect">
            <a:avLst/>
          </a:prstGeom>
          <a:noFill/>
          <a:ln w="12700" cap="sq">
            <a:noFill/>
            <a:miter lim="800000"/>
            <a:headEnd/>
            <a:tailEnd/>
          </a:ln>
        </p:spPr>
        <p:txBody>
          <a:bodyPr lIns="90000" tIns="46800" rIns="90000" bIns="46800" anchor="ctr">
            <a:spAutoFit/>
          </a:bodyPr>
          <a:lstStyle/>
          <a:p>
            <a:pPr indent="457200" algn="ctr"/>
            <a:r>
              <a:rPr lang="ar-SA" altLang="en-US" sz="2000">
                <a:latin typeface="Sylfaen" pitchFamily="18" charset="0"/>
                <a:cs typeface="AL-Hosam" pitchFamily="2" charset="-78"/>
              </a:rPr>
              <a:t> </a:t>
            </a:r>
            <a:endParaRPr lang="ar-SA" altLang="en-US" sz="2400">
              <a:latin typeface="Sylfaen" pitchFamily="18" charset="0"/>
              <a:cs typeface="AL-Hosam" pitchFamily="2" charset="-78"/>
              <a:sym typeface="Trk Quraan"/>
            </a:endParaRPr>
          </a:p>
        </p:txBody>
      </p:sp>
      <p:pic>
        <p:nvPicPr>
          <p:cNvPr id="111620" name="Picture 2" descr="C:\Documents and Settings\My Documents\My Pictures\فائدة الفلق.PNG"/>
          <p:cNvPicPr>
            <a:picLocks noChangeAspect="1" noChangeArrowheads="1"/>
          </p:cNvPicPr>
          <p:nvPr/>
        </p:nvPicPr>
        <p:blipFill>
          <a:blip r:embed="rId3"/>
          <a:srcRect/>
          <a:stretch>
            <a:fillRect/>
          </a:stretch>
        </p:blipFill>
        <p:spPr bwMode="auto">
          <a:xfrm>
            <a:off x="4804011" y="179389"/>
            <a:ext cx="5910555" cy="6529387"/>
          </a:xfrm>
          <a:prstGeom prst="rect">
            <a:avLst/>
          </a:prstGeom>
          <a:noFill/>
          <a:ln w="9525">
            <a:noFill/>
            <a:miter lim="800000"/>
            <a:headEnd/>
            <a:tailEnd/>
          </a:ln>
        </p:spPr>
      </p:pic>
      <p:sp>
        <p:nvSpPr>
          <p:cNvPr id="5" name="مستطيل 4"/>
          <p:cNvSpPr/>
          <p:nvPr/>
        </p:nvSpPr>
        <p:spPr>
          <a:xfrm>
            <a:off x="204716" y="2279176"/>
            <a:ext cx="4080680" cy="21972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lnSpc>
                <a:spcPct val="80000"/>
              </a:lnSpc>
              <a:buNone/>
              <a:defRPr/>
            </a:pPr>
            <a:endParaRPr lang="en-US" sz="2800" b="1" dirty="0" smtClean="0">
              <a:solidFill>
                <a:schemeClr val="bg1"/>
              </a:solidFill>
            </a:endParaRPr>
          </a:p>
          <a:p>
            <a:pPr algn="ctr">
              <a:lnSpc>
                <a:spcPct val="80000"/>
              </a:lnSpc>
              <a:buNone/>
              <a:defRPr/>
            </a:pPr>
            <a:r>
              <a:rPr lang="ar-SA" sz="2800" b="1" dirty="0" smtClean="0">
                <a:solidFill>
                  <a:schemeClr val="bg1"/>
                </a:solidFill>
              </a:rPr>
              <a:t>شخص الواقع وارسم المأمول من خلال خبراتك </a:t>
            </a:r>
            <a:r>
              <a:rPr lang="ar-SA" sz="2800" b="1" dirty="0" smtClean="0">
                <a:solidFill>
                  <a:srgbClr val="C00000"/>
                </a:solidFill>
              </a:rPr>
              <a:t>كم نسبة الطلاب،</a:t>
            </a:r>
          </a:p>
          <a:p>
            <a:pPr algn="ctr">
              <a:lnSpc>
                <a:spcPct val="80000"/>
              </a:lnSpc>
              <a:buNone/>
              <a:defRPr/>
            </a:pPr>
            <a:r>
              <a:rPr lang="ar-SA" sz="2800" b="1" dirty="0" smtClean="0">
                <a:solidFill>
                  <a:srgbClr val="C00000"/>
                </a:solidFill>
              </a:rPr>
              <a:t> الذين يجيدون </a:t>
            </a:r>
            <a:r>
              <a:rPr lang="ar-SA" sz="2800" b="1" dirty="0" smtClean="0">
                <a:solidFill>
                  <a:schemeClr val="bg1"/>
                </a:solidFill>
              </a:rPr>
              <a:t>تطبيق هذه القيمة؟</a:t>
            </a:r>
            <a:endParaRPr lang="en-US" sz="2800" b="1" dirty="0" smtClean="0">
              <a:solidFill>
                <a:schemeClr val="bg1"/>
              </a:solidFill>
            </a:endParaRPr>
          </a:p>
          <a:p>
            <a:pPr algn="ctr">
              <a:lnSpc>
                <a:spcPct val="80000"/>
              </a:lnSpc>
              <a:buNone/>
              <a:defRPr/>
            </a:pPr>
            <a:r>
              <a:rPr lang="ar-SA" sz="2800" b="1" dirty="0" smtClean="0">
                <a:solidFill>
                  <a:srgbClr val="9900FF"/>
                </a:solidFill>
              </a:rPr>
              <a:t>معرفة اسم السورة ودلالتها</a:t>
            </a:r>
            <a:endParaRPr lang="en-US" sz="2800" b="1" dirty="0" smtClean="0">
              <a:solidFill>
                <a:srgbClr val="9900FF"/>
              </a:solidFill>
            </a:endParaRPr>
          </a:p>
          <a:p>
            <a:pPr algn="ctr">
              <a:lnSpc>
                <a:spcPct val="80000"/>
              </a:lnSpc>
              <a:buNone/>
              <a:defRPr/>
            </a:pPr>
            <a:r>
              <a:rPr lang="ar-SA" sz="2800" b="1" dirty="0" smtClean="0">
                <a:solidFill>
                  <a:srgbClr val="FFFF00"/>
                </a:solidFill>
              </a:rPr>
              <a:t>برأيك كيف يمكن التطوير</a:t>
            </a:r>
          </a:p>
          <a:p>
            <a:pPr algn="ctr"/>
            <a:endParaRPr lang="ar-SA" sz="2800" dirty="0"/>
          </a:p>
        </p:txBody>
      </p:sp>
    </p:spTree>
  </p:cSld>
  <p:clrMapOvr>
    <a:masterClrMapping/>
  </p:clrMapOvr>
  <p:transition/>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عنصر نائب للتذييل 4"/>
          <p:cNvSpPr>
            <a:spLocks noGrp="1"/>
          </p:cNvSpPr>
          <p:nvPr>
            <p:ph type="ftr" sz="quarter" idx="11"/>
          </p:nvPr>
        </p:nvSpPr>
        <p:spPr/>
        <p:txBody>
          <a:bodyPr/>
          <a:lstStyle/>
          <a:p>
            <a:pPr>
              <a:defRPr/>
            </a:pPr>
            <a:r>
              <a:rPr lang="ar-SA"/>
              <a:t>سلسلة دورات الماهر بالقرآن (1) في جزء عم </a:t>
            </a:r>
            <a:endParaRPr lang="en-US"/>
          </a:p>
        </p:txBody>
      </p:sp>
      <p:sp>
        <p:nvSpPr>
          <p:cNvPr id="5" name="عنصر نائب لرقم الشريحة 5"/>
          <p:cNvSpPr>
            <a:spLocks noGrp="1"/>
          </p:cNvSpPr>
          <p:nvPr>
            <p:ph type="sldNum" sz="quarter" idx="12"/>
          </p:nvPr>
        </p:nvSpPr>
        <p:spPr/>
        <p:txBody>
          <a:bodyPr/>
          <a:lstStyle/>
          <a:p>
            <a:pPr>
              <a:defRPr/>
            </a:pPr>
            <a:fld id="{617E55A6-B061-4C8B-AEBF-597E3F6A5740}" type="slidenum">
              <a:rPr lang="ar-SA"/>
              <a:pPr>
                <a:defRPr/>
              </a:pPr>
              <a:t>92</a:t>
            </a:fld>
            <a:endParaRPr lang="en-US"/>
          </a:p>
        </p:txBody>
      </p:sp>
      <p:sp>
        <p:nvSpPr>
          <p:cNvPr id="976898" name="Rectangle 2"/>
          <p:cNvSpPr>
            <a:spLocks noGrp="1" noChangeArrowheads="1"/>
          </p:cNvSpPr>
          <p:nvPr>
            <p:ph type="title"/>
          </p:nvPr>
        </p:nvSpPr>
        <p:spPr>
          <a:xfrm>
            <a:off x="609600" y="277812"/>
            <a:ext cx="10972800" cy="1537339"/>
          </a:xfrm>
        </p:spPr>
        <p:txBody>
          <a:bodyPr>
            <a:normAutofit/>
          </a:bodyPr>
          <a:lstStyle/>
          <a:p>
            <a:pPr algn="ctr"/>
            <a:r>
              <a:rPr lang="ar-SA" sz="5400" dirty="0" smtClean="0">
                <a:solidFill>
                  <a:srgbClr val="FFFF00"/>
                </a:solidFill>
                <a:cs typeface="AGA Furat Regular" pitchFamily="2" charset="-78"/>
              </a:rPr>
              <a:t>مسابقة (استراحة)</a:t>
            </a:r>
            <a:endParaRPr lang="ar-SA" dirty="0"/>
          </a:p>
        </p:txBody>
      </p:sp>
      <p:sp>
        <p:nvSpPr>
          <p:cNvPr id="71685" name="Rectangle 3"/>
          <p:cNvSpPr>
            <a:spLocks noGrp="1" noChangeArrowheads="1"/>
          </p:cNvSpPr>
          <p:nvPr>
            <p:ph type="body" idx="1"/>
          </p:nvPr>
        </p:nvSpPr>
        <p:spPr>
          <a:xfrm>
            <a:off x="400051" y="2060811"/>
            <a:ext cx="10013191" cy="4325701"/>
          </a:xfrm>
        </p:spPr>
        <p:txBody>
          <a:bodyPr>
            <a:noAutofit/>
          </a:bodyPr>
          <a:lstStyle/>
          <a:p>
            <a:pPr marL="742950" indent="-742950">
              <a:buNone/>
            </a:pPr>
            <a:endParaRPr lang="ar-SA" b="1" dirty="0" smtClean="0">
              <a:solidFill>
                <a:srgbClr val="C00000"/>
              </a:solidFill>
            </a:endParaRPr>
          </a:p>
          <a:p>
            <a:pPr marL="742950" indent="-742950">
              <a:buNone/>
            </a:pPr>
            <a:r>
              <a:rPr lang="ar-SA" sz="3200" b="1" dirty="0" smtClean="0">
                <a:solidFill>
                  <a:srgbClr val="C00000"/>
                </a:solidFill>
              </a:rPr>
              <a:t>	اختر سؤالا مما يأتي، لنجعله نقاشا  </a:t>
            </a:r>
          </a:p>
          <a:p>
            <a:pPr marL="742950" indent="-742950">
              <a:buFont typeface="+mj-lt"/>
              <a:buAutoNum type="arabicPeriod"/>
            </a:pPr>
            <a:r>
              <a:rPr lang="ar-SA" b="1" dirty="0" smtClean="0">
                <a:solidFill>
                  <a:srgbClr val="0033CC"/>
                </a:solidFill>
              </a:rPr>
              <a:t>ما علاقة </a:t>
            </a:r>
            <a:r>
              <a:rPr lang="ar-SA" b="1" dirty="0" smtClean="0">
                <a:solidFill>
                  <a:srgbClr val="9900FF"/>
                </a:solidFill>
              </a:rPr>
              <a:t>والعاديات</a:t>
            </a:r>
            <a:r>
              <a:rPr lang="ar-SA" b="1" dirty="0" smtClean="0">
                <a:solidFill>
                  <a:srgbClr val="0033CC"/>
                </a:solidFill>
              </a:rPr>
              <a:t> ضبحا </a:t>
            </a:r>
            <a:r>
              <a:rPr lang="ar-SA" b="1" dirty="0" smtClean="0">
                <a:solidFill>
                  <a:srgbClr val="9900FF"/>
                </a:solidFill>
              </a:rPr>
              <a:t>بجواب</a:t>
            </a:r>
            <a:r>
              <a:rPr lang="ar-SA" b="1" dirty="0" smtClean="0">
                <a:solidFill>
                  <a:srgbClr val="0033CC"/>
                </a:solidFill>
              </a:rPr>
              <a:t> القسم إن الإنسان.. ؟</a:t>
            </a:r>
            <a:r>
              <a:rPr lang="en-US" b="1" dirty="0" smtClean="0">
                <a:solidFill>
                  <a:srgbClr val="0033CC"/>
                </a:solidFill>
              </a:rPr>
              <a:t> </a:t>
            </a:r>
            <a:endParaRPr lang="ar-SA" b="1" dirty="0" smtClean="0">
              <a:solidFill>
                <a:srgbClr val="0033CC"/>
              </a:solidFill>
            </a:endParaRPr>
          </a:p>
          <a:p>
            <a:pPr marL="742950" indent="-742950">
              <a:buFont typeface="+mj-lt"/>
              <a:buAutoNum type="arabicPeriod"/>
            </a:pPr>
            <a:r>
              <a:rPr lang="ar-SA" b="1" dirty="0" smtClean="0">
                <a:solidFill>
                  <a:srgbClr val="0033CC"/>
                </a:solidFill>
              </a:rPr>
              <a:t>رب </a:t>
            </a:r>
            <a:r>
              <a:rPr lang="ar-SA" b="1" dirty="0" smtClean="0">
                <a:solidFill>
                  <a:srgbClr val="9900FF"/>
                </a:solidFill>
              </a:rPr>
              <a:t>المشرق</a:t>
            </a:r>
            <a:r>
              <a:rPr lang="ar-SA" b="1" dirty="0" smtClean="0">
                <a:solidFill>
                  <a:srgbClr val="0033CC"/>
                </a:solidFill>
              </a:rPr>
              <a:t> والمغرب، رب </a:t>
            </a:r>
            <a:r>
              <a:rPr lang="ar-SA" b="1" dirty="0" smtClean="0">
                <a:solidFill>
                  <a:srgbClr val="9900FF"/>
                </a:solidFill>
              </a:rPr>
              <a:t>المشرقين</a:t>
            </a:r>
            <a:r>
              <a:rPr lang="ar-SA" b="1" dirty="0" smtClean="0">
                <a:solidFill>
                  <a:srgbClr val="0033CC"/>
                </a:solidFill>
              </a:rPr>
              <a:t>.، ورب </a:t>
            </a:r>
            <a:r>
              <a:rPr lang="ar-SA" b="1" dirty="0" smtClean="0">
                <a:solidFill>
                  <a:srgbClr val="9900FF"/>
                </a:solidFill>
              </a:rPr>
              <a:t>المشارق</a:t>
            </a:r>
            <a:r>
              <a:rPr lang="ar-SA" b="1" dirty="0" smtClean="0">
                <a:solidFill>
                  <a:srgbClr val="0033CC"/>
                </a:solidFill>
              </a:rPr>
              <a:t>...</a:t>
            </a:r>
            <a:r>
              <a:rPr lang="ar-SA" b="1" dirty="0" smtClean="0">
                <a:solidFill>
                  <a:schemeClr val="bg1"/>
                </a:solidFill>
              </a:rPr>
              <a:t>كيف تجمع ؟</a:t>
            </a:r>
          </a:p>
          <a:p>
            <a:pPr marL="742950" indent="-742950">
              <a:buFont typeface="+mj-lt"/>
              <a:buAutoNum type="arabicPeriod"/>
            </a:pPr>
            <a:r>
              <a:rPr lang="ar-SA" b="1" dirty="0" smtClean="0">
                <a:solidFill>
                  <a:srgbClr val="0033CC"/>
                </a:solidFill>
              </a:rPr>
              <a:t>لم قال سبحانه : </a:t>
            </a:r>
            <a:r>
              <a:rPr lang="ar-SA" b="1" dirty="0" smtClean="0">
                <a:solidFill>
                  <a:srgbClr val="9900FF"/>
                </a:solidFill>
              </a:rPr>
              <a:t>والنجم</a:t>
            </a:r>
            <a:r>
              <a:rPr lang="ar-SA" b="1" dirty="0" smtClean="0">
                <a:solidFill>
                  <a:srgbClr val="0033CC"/>
                </a:solidFill>
              </a:rPr>
              <a:t> إذا هوى ... ولم يقل والضحى ، أو والليل... </a:t>
            </a:r>
          </a:p>
          <a:p>
            <a:pPr marL="742950" indent="-742950">
              <a:buFont typeface="+mj-lt"/>
              <a:buAutoNum type="arabicPeriod"/>
            </a:pPr>
            <a:r>
              <a:rPr lang="ar-SA" b="1" dirty="0" smtClean="0">
                <a:solidFill>
                  <a:srgbClr val="0033CC"/>
                </a:solidFill>
              </a:rPr>
              <a:t>لم قال سبحانه : إياك </a:t>
            </a:r>
            <a:r>
              <a:rPr lang="ar-SA" b="1" dirty="0" smtClean="0">
                <a:solidFill>
                  <a:srgbClr val="9900FF"/>
                </a:solidFill>
              </a:rPr>
              <a:t>نعبد</a:t>
            </a:r>
            <a:r>
              <a:rPr lang="ar-SA" b="1" dirty="0" smtClean="0">
                <a:solidFill>
                  <a:srgbClr val="0033CC"/>
                </a:solidFill>
              </a:rPr>
              <a:t> ، ولم يقل أعبد.   </a:t>
            </a:r>
          </a:p>
          <a:p>
            <a:pPr marL="742950" indent="-742950">
              <a:buFont typeface="+mj-lt"/>
              <a:buAutoNum type="arabicPeriod"/>
            </a:pPr>
            <a:r>
              <a:rPr lang="ar-SA" b="1" dirty="0" smtClean="0">
                <a:solidFill>
                  <a:srgbClr val="0033CC"/>
                </a:solidFill>
              </a:rPr>
              <a:t>لم قال سبحانه : غير </a:t>
            </a:r>
            <a:r>
              <a:rPr lang="ar-SA" b="1" dirty="0" smtClean="0">
                <a:solidFill>
                  <a:srgbClr val="9900FF"/>
                </a:solidFill>
              </a:rPr>
              <a:t>المغضوب</a:t>
            </a:r>
            <a:r>
              <a:rPr lang="ar-SA" b="1" dirty="0" smtClean="0">
                <a:solidFill>
                  <a:srgbClr val="0033CC"/>
                </a:solidFill>
              </a:rPr>
              <a:t> ، ولم يقل غضبت ، مثال أنعمت.</a:t>
            </a:r>
            <a:endParaRPr lang="en-US" b="1" dirty="0" smtClean="0">
              <a:solidFill>
                <a:srgbClr val="0033CC"/>
              </a:solidFill>
            </a:endParaRPr>
          </a:p>
          <a:p>
            <a:pPr marL="609600" indent="-609600">
              <a:lnSpc>
                <a:spcPct val="80000"/>
              </a:lnSpc>
              <a:buNone/>
            </a:pPr>
            <a:endParaRPr lang="ar-EG" b="1" dirty="0" smtClean="0">
              <a:solidFill>
                <a:srgbClr val="C00000"/>
              </a:solidFill>
              <a:sym typeface="AGA Arabesque" pitchFamily="2" charset="2"/>
            </a:endParaRPr>
          </a:p>
        </p:txBody>
      </p:sp>
    </p:spTree>
  </p:cSld>
  <p:clrMapOvr>
    <a:masterClrMapping/>
  </p:clrMapOvr>
  <p:transition/>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عنصر نائب للتذييل 4"/>
          <p:cNvSpPr>
            <a:spLocks noGrp="1"/>
          </p:cNvSpPr>
          <p:nvPr>
            <p:ph type="ftr" sz="quarter" idx="11"/>
          </p:nvPr>
        </p:nvSpPr>
        <p:spPr/>
        <p:txBody>
          <a:bodyPr/>
          <a:lstStyle/>
          <a:p>
            <a:pPr>
              <a:defRPr/>
            </a:pPr>
            <a:r>
              <a:rPr lang="ar-SA"/>
              <a:t>سلسلة دورات الماهر بالقرآن (1) في جزء عم </a:t>
            </a:r>
            <a:endParaRPr lang="en-US"/>
          </a:p>
        </p:txBody>
      </p:sp>
      <p:sp>
        <p:nvSpPr>
          <p:cNvPr id="5" name="عنصر نائب لرقم الشريحة 5"/>
          <p:cNvSpPr>
            <a:spLocks noGrp="1"/>
          </p:cNvSpPr>
          <p:nvPr>
            <p:ph type="sldNum" sz="quarter" idx="12"/>
          </p:nvPr>
        </p:nvSpPr>
        <p:spPr/>
        <p:txBody>
          <a:bodyPr/>
          <a:lstStyle/>
          <a:p>
            <a:pPr>
              <a:defRPr/>
            </a:pPr>
            <a:fld id="{34920025-12DF-482D-AFF2-14A78BCC55DD}" type="slidenum">
              <a:rPr lang="ar-SA"/>
              <a:pPr>
                <a:defRPr/>
              </a:pPr>
              <a:t>93</a:t>
            </a:fld>
            <a:endParaRPr lang="en-US"/>
          </a:p>
        </p:txBody>
      </p:sp>
      <p:sp>
        <p:nvSpPr>
          <p:cNvPr id="392194" name="Rectangle 2"/>
          <p:cNvSpPr>
            <a:spLocks noGrp="1" noChangeArrowheads="1"/>
          </p:cNvSpPr>
          <p:nvPr>
            <p:ph type="title"/>
          </p:nvPr>
        </p:nvSpPr>
        <p:spPr/>
        <p:txBody>
          <a:bodyPr/>
          <a:lstStyle/>
          <a:p>
            <a:pPr eaLnBrk="1" hangingPunct="1">
              <a:defRPr/>
            </a:pPr>
            <a:r>
              <a:rPr lang="ar-EG" sz="3200" smtClean="0">
                <a:solidFill>
                  <a:srgbClr val="0000FF"/>
                </a:solidFill>
                <a:cs typeface="AL-Battar" pitchFamily="2" charset="-78"/>
              </a:rPr>
              <a:t> </a:t>
            </a:r>
            <a:r>
              <a:rPr lang="ar-SA" sz="3200" smtClean="0">
                <a:solidFill>
                  <a:schemeClr val="tx1"/>
                </a:solidFill>
                <a:effectLst>
                  <a:outerShdw blurRad="38100" dist="38100" dir="2700000" algn="tl">
                    <a:srgbClr val="FFFFFF"/>
                  </a:outerShdw>
                </a:effectLst>
                <a:cs typeface="AL-Battar" pitchFamily="2" charset="-78"/>
              </a:rPr>
              <a:t> </a:t>
            </a:r>
            <a:endParaRPr lang="en-US" sz="3200" smtClean="0">
              <a:solidFill>
                <a:schemeClr val="tx1"/>
              </a:solidFill>
              <a:effectLst>
                <a:outerShdw blurRad="38100" dist="38100" dir="2700000" algn="tl">
                  <a:srgbClr val="FFFFFF"/>
                </a:outerShdw>
              </a:effectLst>
              <a:cs typeface="AL-Battar" pitchFamily="2" charset="-78"/>
            </a:endParaRPr>
          </a:p>
        </p:txBody>
      </p:sp>
      <p:sp>
        <p:nvSpPr>
          <p:cNvPr id="392195" name="Rectangle 3"/>
          <p:cNvSpPr>
            <a:spLocks noGrp="1" noChangeArrowheads="1"/>
          </p:cNvSpPr>
          <p:nvPr>
            <p:ph type="body" idx="1"/>
          </p:nvPr>
        </p:nvSpPr>
        <p:spPr>
          <a:xfrm>
            <a:off x="1219200" y="1304925"/>
            <a:ext cx="10363200" cy="4826000"/>
          </a:xfrm>
        </p:spPr>
        <p:txBody>
          <a:bodyPr/>
          <a:lstStyle/>
          <a:p>
            <a:pPr eaLnBrk="1" hangingPunct="1">
              <a:buFont typeface="Wingdings" pitchFamily="2" charset="2"/>
              <a:buNone/>
              <a:defRPr/>
            </a:pPr>
            <a:endParaRPr lang="ar-SA" b="1" dirty="0" smtClean="0">
              <a:solidFill>
                <a:srgbClr val="339933"/>
              </a:solidFill>
              <a:effectLst>
                <a:outerShdw blurRad="38100" dist="38100" dir="2700000" algn="tl">
                  <a:srgbClr val="000000"/>
                </a:outerShdw>
              </a:effectLst>
              <a:cs typeface="Al-Homam" pitchFamily="2" charset="-78"/>
            </a:endParaRPr>
          </a:p>
          <a:p>
            <a:pPr algn="ctr" eaLnBrk="1" hangingPunct="1">
              <a:buFont typeface="Wingdings" pitchFamily="2" charset="2"/>
              <a:buNone/>
              <a:defRPr/>
            </a:pPr>
            <a:endParaRPr lang="ar-EG" b="1" dirty="0" smtClean="0">
              <a:solidFill>
                <a:srgbClr val="339933"/>
              </a:solidFill>
              <a:effectLst>
                <a:outerShdw blurRad="38100" dist="38100" dir="2700000" algn="tl">
                  <a:srgbClr val="000000"/>
                </a:outerShdw>
              </a:effectLst>
              <a:cs typeface="Al-Homam" pitchFamily="2" charset="-78"/>
            </a:endParaRPr>
          </a:p>
          <a:p>
            <a:pPr algn="ctr" eaLnBrk="1" hangingPunct="1">
              <a:buFont typeface="Wingdings" pitchFamily="2" charset="2"/>
              <a:buNone/>
              <a:defRPr/>
            </a:pPr>
            <a:endParaRPr lang="ar-EG" b="1" dirty="0" smtClean="0">
              <a:solidFill>
                <a:srgbClr val="339933"/>
              </a:solidFill>
              <a:effectLst>
                <a:outerShdw blurRad="38100" dist="38100" dir="2700000" algn="tl">
                  <a:srgbClr val="000000"/>
                </a:outerShdw>
              </a:effectLst>
              <a:cs typeface="Al-Homam" pitchFamily="2" charset="-78"/>
            </a:endParaRPr>
          </a:p>
          <a:p>
            <a:pPr algn="ctr" eaLnBrk="1" hangingPunct="1">
              <a:buFont typeface="Wingdings" pitchFamily="2" charset="2"/>
              <a:buNone/>
              <a:defRPr/>
            </a:pPr>
            <a:r>
              <a:rPr lang="ar-SA" b="1" dirty="0" smtClean="0">
                <a:solidFill>
                  <a:srgbClr val="F5154A"/>
                </a:solidFill>
                <a:effectLst>
                  <a:outerShdw blurRad="38100" dist="38100" dir="2700000" algn="tl">
                    <a:srgbClr val="000000"/>
                  </a:outerShdw>
                </a:effectLst>
                <a:cs typeface="Al-Homam" pitchFamily="2" charset="-78"/>
              </a:rPr>
              <a:t> </a:t>
            </a:r>
            <a:endParaRPr lang="ar-EG" b="1" dirty="0" smtClean="0">
              <a:solidFill>
                <a:srgbClr val="339933"/>
              </a:solidFill>
              <a:effectLst>
                <a:outerShdw blurRad="38100" dist="38100" dir="2700000" algn="tl">
                  <a:srgbClr val="000000"/>
                </a:outerShdw>
              </a:effectLst>
              <a:cs typeface="Al-Homam" pitchFamily="2" charset="-78"/>
            </a:endParaRPr>
          </a:p>
          <a:p>
            <a:pPr eaLnBrk="1" hangingPunct="1">
              <a:defRPr/>
            </a:pPr>
            <a:endParaRPr lang="en-US" sz="2000" b="1" dirty="0" smtClean="0">
              <a:solidFill>
                <a:srgbClr val="FF3300"/>
              </a:solidFill>
              <a:effectLst>
                <a:outerShdw blurRad="38100" dist="38100" dir="2700000" algn="tl">
                  <a:srgbClr val="000000"/>
                </a:outerShdw>
              </a:effectLst>
            </a:endParaRPr>
          </a:p>
        </p:txBody>
      </p:sp>
      <p:sp>
        <p:nvSpPr>
          <p:cNvPr id="6" name="شكل بيضاوي 5"/>
          <p:cNvSpPr/>
          <p:nvPr/>
        </p:nvSpPr>
        <p:spPr>
          <a:xfrm>
            <a:off x="1763184" y="1530351"/>
            <a:ext cx="9590616" cy="44545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ar-SA" sz="5400" b="1" dirty="0" smtClean="0">
                <a:solidFill>
                  <a:srgbClr val="9900FF"/>
                </a:solidFill>
              </a:rPr>
              <a:t>المهارة الثالثة</a:t>
            </a:r>
            <a:endParaRPr lang="ar-SA" sz="5400" b="1" dirty="0">
              <a:solidFill>
                <a:srgbClr val="9900FF"/>
              </a:solidFill>
            </a:endParaRPr>
          </a:p>
          <a:p>
            <a:pPr algn="ctr">
              <a:defRPr/>
            </a:pPr>
            <a:r>
              <a:rPr lang="ar-SA" sz="5400" b="1" dirty="0">
                <a:solidFill>
                  <a:srgbClr val="FFFF00"/>
                </a:solidFill>
              </a:rPr>
              <a:t>التفسير اللفظي</a:t>
            </a:r>
          </a:p>
          <a:p>
            <a:pPr algn="ctr">
              <a:defRPr/>
            </a:pPr>
            <a:endParaRPr lang="ar-SA" sz="6600" b="1" dirty="0">
              <a:solidFill>
                <a:srgbClr val="9900FF"/>
              </a:solidFill>
            </a:endParaRPr>
          </a:p>
        </p:txBody>
      </p:sp>
      <p:pic>
        <p:nvPicPr>
          <p:cNvPr id="7" name="Picture 6" descr="C:\Documents and Settings\My Documents\My Pictures\مصحف.PNG"/>
          <p:cNvPicPr>
            <a:picLocks noChangeAspect="1" noChangeArrowheads="1"/>
          </p:cNvPicPr>
          <p:nvPr/>
        </p:nvPicPr>
        <p:blipFill>
          <a:blip r:embed="rId2"/>
          <a:srcRect/>
          <a:stretch>
            <a:fillRect/>
          </a:stretch>
        </p:blipFill>
        <p:spPr bwMode="auto">
          <a:xfrm>
            <a:off x="0" y="0"/>
            <a:ext cx="3175000" cy="2592387"/>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رقم الشريحة 5"/>
          <p:cNvSpPr>
            <a:spLocks noGrp="1"/>
          </p:cNvSpPr>
          <p:nvPr>
            <p:ph type="sldNum" sz="quarter" idx="12"/>
          </p:nvPr>
        </p:nvSpPr>
        <p:spPr/>
        <p:txBody>
          <a:bodyPr/>
          <a:lstStyle/>
          <a:p>
            <a:pPr>
              <a:defRPr/>
            </a:pPr>
            <a:fld id="{AE993062-BEBF-4E41-AC76-6A82205B88F1}" type="slidenum">
              <a:rPr lang="ar-SA"/>
              <a:pPr>
                <a:defRPr/>
              </a:pPr>
              <a:t>94</a:t>
            </a:fld>
            <a:endParaRPr lang="en-US"/>
          </a:p>
        </p:txBody>
      </p:sp>
      <p:sp>
        <p:nvSpPr>
          <p:cNvPr id="1592322" name="Rectangle 2"/>
          <p:cNvSpPr>
            <a:spLocks noGrp="1" noChangeArrowheads="1"/>
          </p:cNvSpPr>
          <p:nvPr>
            <p:ph type="title"/>
          </p:nvPr>
        </p:nvSpPr>
        <p:spPr/>
        <p:txBody>
          <a:bodyPr/>
          <a:lstStyle/>
          <a:p>
            <a:pPr algn="ctr" eaLnBrk="1" hangingPunct="1">
              <a:defRPr/>
            </a:pPr>
            <a:r>
              <a:rPr lang="ar-SA" dirty="0" smtClean="0">
                <a:solidFill>
                  <a:srgbClr val="FFFF00"/>
                </a:solidFill>
                <a:cs typeface="+mn-cs"/>
              </a:rPr>
              <a:t>نشاط (1)</a:t>
            </a:r>
            <a:endParaRPr lang="en-US" dirty="0" smtClean="0">
              <a:solidFill>
                <a:srgbClr val="FFFF00"/>
              </a:solidFill>
              <a:cs typeface="+mn-cs"/>
            </a:endParaRPr>
          </a:p>
        </p:txBody>
      </p:sp>
      <p:sp>
        <p:nvSpPr>
          <p:cNvPr id="1592323" name="Rectangle 3"/>
          <p:cNvSpPr>
            <a:spLocks noGrp="1" noChangeArrowheads="1"/>
          </p:cNvSpPr>
          <p:nvPr>
            <p:ph type="body" idx="1"/>
          </p:nvPr>
        </p:nvSpPr>
        <p:spPr/>
        <p:txBody>
          <a:bodyPr>
            <a:normAutofit/>
          </a:bodyPr>
          <a:lstStyle/>
          <a:p>
            <a:pPr marL="742950" indent="-742950" eaLnBrk="1" hangingPunct="1">
              <a:buFont typeface="+mj-lt"/>
              <a:buAutoNum type="arabicPeriod"/>
              <a:defRPr/>
            </a:pPr>
            <a:endParaRPr lang="ar-SA" b="1" dirty="0" smtClean="0">
              <a:solidFill>
                <a:srgbClr val="800000"/>
              </a:solidFill>
            </a:endParaRPr>
          </a:p>
          <a:p>
            <a:pPr marL="742950" indent="-742950" algn="ctr">
              <a:buNone/>
              <a:defRPr/>
            </a:pPr>
            <a:r>
              <a:rPr lang="ar-SA" sz="4000" b="1" dirty="0" smtClean="0">
                <a:solidFill>
                  <a:srgbClr val="800000"/>
                </a:solidFill>
              </a:rPr>
              <a:t>ما ضوابط التفسير اللفظي؟</a:t>
            </a:r>
          </a:p>
          <a:p>
            <a:pPr marL="742950" indent="-742950" eaLnBrk="1" hangingPunct="1">
              <a:buFont typeface="+mj-lt"/>
              <a:buAutoNum type="arabicPeriod"/>
              <a:defRPr/>
            </a:pPr>
            <a:endParaRPr lang="ar-SA" sz="4400" b="1" dirty="0" smtClean="0">
              <a:solidFill>
                <a:srgbClr val="800000"/>
              </a:solidFill>
            </a:endParaRPr>
          </a:p>
          <a:p>
            <a:pPr eaLnBrk="1" hangingPunct="1">
              <a:buFont typeface="Wingdings" pitchFamily="2" charset="2"/>
              <a:buNone/>
              <a:defRPr/>
            </a:pPr>
            <a:r>
              <a:rPr lang="ar-SA" b="1" dirty="0" smtClean="0">
                <a:solidFill>
                  <a:srgbClr val="800000"/>
                </a:solidFill>
              </a:rPr>
              <a:t>  </a:t>
            </a:r>
            <a:endParaRPr lang="en-US" b="1" dirty="0" smtClean="0">
              <a:solidFill>
                <a:srgbClr val="800000"/>
              </a:solidFill>
            </a:endParaRPr>
          </a:p>
        </p:txBody>
      </p:sp>
    </p:spTree>
  </p:cSld>
  <p:clrMapOvr>
    <a:masterClrMapping/>
  </p:clrMapOvr>
  <p:transition/>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رقم الشريحة 5"/>
          <p:cNvSpPr>
            <a:spLocks noGrp="1"/>
          </p:cNvSpPr>
          <p:nvPr>
            <p:ph type="sldNum" sz="quarter" idx="12"/>
          </p:nvPr>
        </p:nvSpPr>
        <p:spPr/>
        <p:txBody>
          <a:bodyPr/>
          <a:lstStyle/>
          <a:p>
            <a:pPr>
              <a:defRPr/>
            </a:pPr>
            <a:fld id="{43ADCA91-8D28-4FBB-AEF6-3B2A01AA908E}" type="slidenum">
              <a:rPr lang="ar-SA"/>
              <a:pPr>
                <a:defRPr/>
              </a:pPr>
              <a:t>95</a:t>
            </a:fld>
            <a:endParaRPr lang="en-US"/>
          </a:p>
        </p:txBody>
      </p:sp>
      <p:sp>
        <p:nvSpPr>
          <p:cNvPr id="1592322" name="Rectangle 2"/>
          <p:cNvSpPr>
            <a:spLocks noGrp="1" noChangeArrowheads="1"/>
          </p:cNvSpPr>
          <p:nvPr>
            <p:ph type="title"/>
          </p:nvPr>
        </p:nvSpPr>
        <p:spPr/>
        <p:txBody>
          <a:bodyPr/>
          <a:lstStyle/>
          <a:p>
            <a:pPr algn="ctr" eaLnBrk="1" hangingPunct="1">
              <a:defRPr/>
            </a:pPr>
            <a:r>
              <a:rPr lang="ar-SA" sz="4000" b="1" dirty="0" smtClean="0">
                <a:solidFill>
                  <a:srgbClr val="FFFF00"/>
                </a:solidFill>
                <a:cs typeface="+mn-cs"/>
              </a:rPr>
              <a:t>التعريف بمهارة التفسير اللفظي (1)</a:t>
            </a:r>
            <a:endParaRPr lang="en-US" sz="4000" b="1" dirty="0" smtClean="0">
              <a:solidFill>
                <a:srgbClr val="FFFF00"/>
              </a:solidFill>
              <a:cs typeface="+mn-cs"/>
            </a:endParaRPr>
          </a:p>
        </p:txBody>
      </p:sp>
      <p:sp>
        <p:nvSpPr>
          <p:cNvPr id="1592323" name="Rectangle 3"/>
          <p:cNvSpPr>
            <a:spLocks noGrp="1" noChangeArrowheads="1"/>
          </p:cNvSpPr>
          <p:nvPr>
            <p:ph type="body" idx="1"/>
          </p:nvPr>
        </p:nvSpPr>
        <p:spPr/>
        <p:txBody>
          <a:bodyPr>
            <a:normAutofit/>
          </a:bodyPr>
          <a:lstStyle/>
          <a:p>
            <a:pPr algn="ctr" eaLnBrk="1" hangingPunct="1">
              <a:buFont typeface="Wingdings" pitchFamily="2" charset="2"/>
              <a:buNone/>
              <a:defRPr/>
            </a:pPr>
            <a:endParaRPr lang="ar-SA" sz="3200" b="1" dirty="0" smtClean="0">
              <a:solidFill>
                <a:srgbClr val="0000FF"/>
              </a:solidFill>
            </a:endParaRPr>
          </a:p>
          <a:p>
            <a:pPr algn="ctr" eaLnBrk="1" hangingPunct="1">
              <a:buFont typeface="Wingdings" pitchFamily="2" charset="2"/>
              <a:buNone/>
              <a:defRPr/>
            </a:pPr>
            <a:r>
              <a:rPr lang="ar-SA" sz="3200" b="1" dirty="0" smtClean="0">
                <a:solidFill>
                  <a:srgbClr val="C00000"/>
                </a:solidFill>
              </a:rPr>
              <a:t>مهارة نطق الكلمات والمفردات القرآنية</a:t>
            </a:r>
          </a:p>
          <a:p>
            <a:pPr algn="ctr" eaLnBrk="1" hangingPunct="1">
              <a:buFont typeface="Wingdings" pitchFamily="2" charset="2"/>
              <a:buNone/>
              <a:defRPr/>
            </a:pPr>
            <a:r>
              <a:rPr lang="ar-SA" sz="3200" b="1" dirty="0" smtClean="0">
                <a:solidFill>
                  <a:srgbClr val="9900FF"/>
                </a:solidFill>
              </a:rPr>
              <a:t> في سياق الآية مع توجيه الضمائر </a:t>
            </a:r>
          </a:p>
          <a:p>
            <a:pPr algn="ctr" eaLnBrk="1" hangingPunct="1">
              <a:buFont typeface="Wingdings" pitchFamily="2" charset="2"/>
              <a:buNone/>
              <a:defRPr/>
            </a:pPr>
            <a:r>
              <a:rPr lang="ar-SA" sz="3200" b="1" dirty="0" smtClean="0">
                <a:solidFill>
                  <a:srgbClr val="6600CC"/>
                </a:solidFill>
              </a:rPr>
              <a:t>بدون توسع في إبراز معنى  الكلمة</a:t>
            </a:r>
          </a:p>
          <a:p>
            <a:pPr algn="ctr" eaLnBrk="1" hangingPunct="1">
              <a:buFont typeface="Wingdings" pitchFamily="2" charset="2"/>
              <a:buNone/>
              <a:defRPr/>
            </a:pPr>
            <a:r>
              <a:rPr lang="ar-SA" sz="3200" b="1" dirty="0" smtClean="0">
                <a:solidFill>
                  <a:srgbClr val="008000"/>
                </a:solidFill>
              </a:rPr>
              <a:t>بطلاقة ودون تردد</a:t>
            </a:r>
            <a:endParaRPr lang="ar-SA" sz="3200" b="1" dirty="0" smtClean="0">
              <a:solidFill>
                <a:srgbClr val="008000"/>
              </a:solidFill>
              <a:hlinkClick r:id="rId2" action="ppaction://hlinksldjump"/>
            </a:endParaRPr>
          </a:p>
          <a:p>
            <a:pPr eaLnBrk="1" hangingPunct="1">
              <a:buFont typeface="Wingdings" pitchFamily="2" charset="2"/>
              <a:buNone/>
              <a:defRPr/>
            </a:pPr>
            <a:endParaRPr lang="en-US" sz="3200" dirty="0" smtClean="0"/>
          </a:p>
        </p:txBody>
      </p:sp>
      <p:sp>
        <p:nvSpPr>
          <p:cNvPr id="6" name="شكل بيضاوي 5"/>
          <p:cNvSpPr/>
          <p:nvPr/>
        </p:nvSpPr>
        <p:spPr>
          <a:xfrm>
            <a:off x="8881488" y="2117683"/>
            <a:ext cx="3310512" cy="1424007"/>
          </a:xfrm>
          <a:prstGeom prst="ellipse">
            <a:avLst/>
          </a:prstGeom>
        </p:spPr>
        <p:style>
          <a:lnRef idx="0">
            <a:schemeClr val="accent1"/>
          </a:lnRef>
          <a:fillRef idx="3">
            <a:schemeClr val="accent1"/>
          </a:fillRef>
          <a:effectRef idx="3">
            <a:schemeClr val="accent1"/>
          </a:effectRef>
          <a:fontRef idx="minor">
            <a:schemeClr val="lt1"/>
          </a:fontRef>
        </p:style>
        <p:txBody>
          <a:bodyPr rtlCol="1" anchor="ctr"/>
          <a:lstStyle/>
          <a:p>
            <a:pPr algn="ctr">
              <a:defRPr/>
            </a:pPr>
            <a:r>
              <a:rPr lang="ar-SA" sz="4000" b="1" dirty="0">
                <a:solidFill>
                  <a:srgbClr val="9900FF"/>
                </a:solidFill>
              </a:rPr>
              <a:t>فضلا قيم</a:t>
            </a:r>
          </a:p>
        </p:txBody>
      </p:sp>
    </p:spTree>
  </p:cSld>
  <p:clrMapOvr>
    <a:masterClrMapping/>
  </p:clrMapOvr>
  <p:transition/>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رقم الشريحة 5"/>
          <p:cNvSpPr>
            <a:spLocks noGrp="1"/>
          </p:cNvSpPr>
          <p:nvPr>
            <p:ph type="sldNum" sz="quarter" idx="12"/>
          </p:nvPr>
        </p:nvSpPr>
        <p:spPr/>
        <p:txBody>
          <a:bodyPr/>
          <a:lstStyle/>
          <a:p>
            <a:pPr>
              <a:defRPr/>
            </a:pPr>
            <a:fld id="{AE993062-BEBF-4E41-AC76-6A82205B88F1}" type="slidenum">
              <a:rPr lang="ar-SA"/>
              <a:pPr>
                <a:defRPr/>
              </a:pPr>
              <a:t>96</a:t>
            </a:fld>
            <a:endParaRPr lang="en-US"/>
          </a:p>
        </p:txBody>
      </p:sp>
      <p:sp>
        <p:nvSpPr>
          <p:cNvPr id="1592322" name="Rectangle 2"/>
          <p:cNvSpPr>
            <a:spLocks noGrp="1" noChangeArrowheads="1"/>
          </p:cNvSpPr>
          <p:nvPr>
            <p:ph type="title"/>
          </p:nvPr>
        </p:nvSpPr>
        <p:spPr/>
        <p:txBody>
          <a:bodyPr/>
          <a:lstStyle/>
          <a:p>
            <a:pPr algn="ctr" eaLnBrk="1" hangingPunct="1">
              <a:defRPr/>
            </a:pPr>
            <a:r>
              <a:rPr lang="ar-SA" dirty="0" smtClean="0">
                <a:solidFill>
                  <a:srgbClr val="FFFF00"/>
                </a:solidFill>
                <a:cs typeface="+mn-cs"/>
              </a:rPr>
              <a:t>ضوابط التفسير اللفظي(1)  </a:t>
            </a:r>
            <a:endParaRPr lang="en-US" dirty="0" smtClean="0">
              <a:solidFill>
                <a:srgbClr val="FFFF00"/>
              </a:solidFill>
              <a:cs typeface="+mn-cs"/>
            </a:endParaRPr>
          </a:p>
        </p:txBody>
      </p:sp>
      <p:sp>
        <p:nvSpPr>
          <p:cNvPr id="1592323" name="Rectangle 3"/>
          <p:cNvSpPr>
            <a:spLocks noGrp="1" noChangeArrowheads="1"/>
          </p:cNvSpPr>
          <p:nvPr>
            <p:ph type="body" idx="1"/>
          </p:nvPr>
        </p:nvSpPr>
        <p:spPr/>
        <p:txBody>
          <a:bodyPr>
            <a:noAutofit/>
          </a:bodyPr>
          <a:lstStyle/>
          <a:p>
            <a:pPr marL="742950" indent="-742950" eaLnBrk="1" hangingPunct="1">
              <a:buFont typeface="+mj-lt"/>
              <a:buAutoNum type="arabicPeriod"/>
              <a:defRPr/>
            </a:pPr>
            <a:endParaRPr lang="ar-SA" sz="1100" b="1" dirty="0" smtClean="0">
              <a:solidFill>
                <a:srgbClr val="800000"/>
              </a:solidFill>
            </a:endParaRPr>
          </a:p>
          <a:p>
            <a:pPr marL="742950" indent="-742950">
              <a:buFont typeface="+mj-lt"/>
              <a:buAutoNum type="arabicPeriod"/>
              <a:defRPr/>
            </a:pPr>
            <a:r>
              <a:rPr lang="ar-SA" sz="2800" b="1" dirty="0" smtClean="0">
                <a:solidFill>
                  <a:srgbClr val="800000"/>
                </a:solidFill>
              </a:rPr>
              <a:t>الدقة في معرفة المفردة </a:t>
            </a:r>
          </a:p>
          <a:p>
            <a:pPr marL="742950" indent="-742950">
              <a:buFont typeface="+mj-lt"/>
              <a:buAutoNum type="arabicPeriod"/>
              <a:defRPr/>
            </a:pPr>
            <a:r>
              <a:rPr lang="ar-SA" sz="2800" b="1" dirty="0" smtClean="0">
                <a:solidFill>
                  <a:srgbClr val="800000"/>
                </a:solidFill>
              </a:rPr>
              <a:t>الاكتفاء بالتفسير اللفظي</a:t>
            </a:r>
          </a:p>
          <a:p>
            <a:pPr marL="742950" indent="-742950" eaLnBrk="1" hangingPunct="1">
              <a:buFont typeface="+mj-lt"/>
              <a:buAutoNum type="arabicPeriod"/>
              <a:defRPr/>
            </a:pPr>
            <a:r>
              <a:rPr lang="ar-SA" sz="2800" b="1" dirty="0" smtClean="0">
                <a:solidFill>
                  <a:srgbClr val="800000"/>
                </a:solidFill>
              </a:rPr>
              <a:t>تحديد وقت للإنجاز </a:t>
            </a:r>
          </a:p>
          <a:p>
            <a:pPr marL="742950" indent="-742950" eaLnBrk="1" hangingPunct="1">
              <a:buFont typeface="+mj-lt"/>
              <a:buAutoNum type="arabicPeriod"/>
              <a:defRPr/>
            </a:pPr>
            <a:r>
              <a:rPr lang="ar-SA" sz="2800" b="1" dirty="0" smtClean="0">
                <a:solidFill>
                  <a:srgbClr val="800000"/>
                </a:solidFill>
              </a:rPr>
              <a:t>الطلاقة وعدم التردد</a:t>
            </a:r>
          </a:p>
          <a:p>
            <a:pPr marL="742950" indent="-742950" eaLnBrk="1" hangingPunct="1">
              <a:buFont typeface="+mj-lt"/>
              <a:buAutoNum type="arabicPeriod"/>
              <a:defRPr/>
            </a:pPr>
            <a:r>
              <a:rPr lang="ar-SA" sz="2800" b="1" dirty="0" smtClean="0">
                <a:solidFill>
                  <a:srgbClr val="800000"/>
                </a:solidFill>
              </a:rPr>
              <a:t>التركيز على دقة اللفظ </a:t>
            </a:r>
          </a:p>
          <a:p>
            <a:pPr marL="742950" indent="-742950" eaLnBrk="1" hangingPunct="1">
              <a:buFont typeface="+mj-lt"/>
              <a:buAutoNum type="arabicPeriod"/>
              <a:defRPr/>
            </a:pPr>
            <a:r>
              <a:rPr lang="ar-SA" sz="2800" b="1" dirty="0" smtClean="0">
                <a:solidFill>
                  <a:srgbClr val="800000"/>
                </a:solidFill>
              </a:rPr>
              <a:t>عدم الاستطراد في الكلام </a:t>
            </a:r>
          </a:p>
          <a:p>
            <a:pPr marL="742950" indent="-742950" eaLnBrk="1" hangingPunct="1">
              <a:buFont typeface="+mj-lt"/>
              <a:buAutoNum type="arabicPeriod"/>
              <a:defRPr/>
            </a:pPr>
            <a:endParaRPr lang="ar-SA" sz="2000" b="1" dirty="0" smtClean="0">
              <a:solidFill>
                <a:srgbClr val="800000"/>
              </a:solidFill>
            </a:endParaRPr>
          </a:p>
          <a:p>
            <a:pPr eaLnBrk="1" hangingPunct="1">
              <a:buFont typeface="Wingdings" pitchFamily="2" charset="2"/>
              <a:buNone/>
              <a:defRPr/>
            </a:pPr>
            <a:r>
              <a:rPr lang="ar-SA" sz="1100" b="1" dirty="0" smtClean="0">
                <a:solidFill>
                  <a:srgbClr val="800000"/>
                </a:solidFill>
              </a:rPr>
              <a:t>  </a:t>
            </a:r>
            <a:endParaRPr lang="en-US" sz="1100" b="1" dirty="0" smtClean="0">
              <a:solidFill>
                <a:srgbClr val="800000"/>
              </a:solidFill>
            </a:endParaRPr>
          </a:p>
        </p:txBody>
      </p:sp>
    </p:spTree>
  </p:cSld>
  <p:clrMapOvr>
    <a:masterClrMapping/>
  </p:clrMapOvr>
  <p:transition/>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رقم الشريحة 5"/>
          <p:cNvSpPr>
            <a:spLocks noGrp="1"/>
          </p:cNvSpPr>
          <p:nvPr>
            <p:ph type="sldNum" sz="quarter" idx="12"/>
          </p:nvPr>
        </p:nvSpPr>
        <p:spPr/>
        <p:txBody>
          <a:bodyPr/>
          <a:lstStyle/>
          <a:p>
            <a:pPr>
              <a:defRPr/>
            </a:pPr>
            <a:fld id="{59CFFF47-6A1F-45AE-971B-CD6FEE2450FE}" type="slidenum">
              <a:rPr lang="ar-SA"/>
              <a:pPr>
                <a:defRPr/>
              </a:pPr>
              <a:t>97</a:t>
            </a:fld>
            <a:endParaRPr lang="en-US"/>
          </a:p>
        </p:txBody>
      </p:sp>
      <p:sp>
        <p:nvSpPr>
          <p:cNvPr id="1592322" name="Rectangle 2"/>
          <p:cNvSpPr>
            <a:spLocks noGrp="1" noChangeArrowheads="1"/>
          </p:cNvSpPr>
          <p:nvPr>
            <p:ph type="title"/>
          </p:nvPr>
        </p:nvSpPr>
        <p:spPr/>
        <p:txBody>
          <a:bodyPr/>
          <a:lstStyle/>
          <a:p>
            <a:pPr algn="ctr" eaLnBrk="1" hangingPunct="1">
              <a:defRPr/>
            </a:pPr>
            <a:r>
              <a:rPr lang="ar-SA" sz="4000" b="1" dirty="0" smtClean="0">
                <a:solidFill>
                  <a:srgbClr val="FFFF00"/>
                </a:solidFill>
                <a:cs typeface="+mn-cs"/>
              </a:rPr>
              <a:t>نشاط (2)</a:t>
            </a:r>
            <a:endParaRPr lang="en-US" sz="4000" b="1" dirty="0" smtClean="0">
              <a:solidFill>
                <a:srgbClr val="FFFF00"/>
              </a:solidFill>
              <a:cs typeface="+mn-cs"/>
            </a:endParaRPr>
          </a:p>
        </p:txBody>
      </p:sp>
      <p:sp>
        <p:nvSpPr>
          <p:cNvPr id="1592323" name="Rectangle 3"/>
          <p:cNvSpPr>
            <a:spLocks noGrp="1" noChangeArrowheads="1"/>
          </p:cNvSpPr>
          <p:nvPr>
            <p:ph type="body" idx="1"/>
          </p:nvPr>
        </p:nvSpPr>
        <p:spPr/>
        <p:txBody>
          <a:bodyPr>
            <a:noAutofit/>
          </a:bodyPr>
          <a:lstStyle/>
          <a:p>
            <a:pPr algn="ctr">
              <a:buNone/>
              <a:defRPr/>
            </a:pPr>
            <a:r>
              <a:rPr lang="ar-SA" sz="4000" b="1" dirty="0" smtClean="0">
                <a:solidFill>
                  <a:srgbClr val="FFFF00"/>
                </a:solidFill>
              </a:rPr>
              <a:t>أكمل الفراغ فيما يلي</a:t>
            </a:r>
          </a:p>
          <a:p>
            <a:pPr algn="ctr">
              <a:buNone/>
              <a:defRPr/>
            </a:pPr>
            <a:r>
              <a:rPr lang="ar-SA" sz="3200" b="1" dirty="0" smtClean="0">
                <a:solidFill>
                  <a:srgbClr val="9900FF"/>
                </a:solidFill>
              </a:rPr>
              <a:t>مستخدما أيسر طريقة لتعليم الطلاب التفسير اللفظي؟</a:t>
            </a:r>
          </a:p>
          <a:p>
            <a:pPr eaLnBrk="1" hangingPunct="1">
              <a:buFont typeface="Wingdings" pitchFamily="2" charset="2"/>
              <a:buNone/>
              <a:defRPr/>
            </a:pPr>
            <a:r>
              <a:rPr lang="ar-SA" sz="3200" b="1" dirty="0" smtClean="0"/>
              <a:t>(1)- [قُلْ] </a:t>
            </a:r>
            <a:r>
              <a:rPr lang="ar-SA" sz="3200" b="1" dirty="0" smtClean="0">
                <a:solidFill>
                  <a:srgbClr val="F5154A"/>
                </a:solidFill>
                <a:effectLst>
                  <a:outerShdw blurRad="38100" dist="38100" dir="2700000" algn="tl">
                    <a:srgbClr val="000000"/>
                  </a:outerShdw>
                </a:effectLst>
              </a:rPr>
              <a:t>يا محمد</a:t>
            </a:r>
            <a:r>
              <a:rPr lang="ar-SA" sz="3200" b="1" dirty="0" smtClean="0"/>
              <a:t> [أَعُوذُ] </a:t>
            </a:r>
            <a:r>
              <a:rPr lang="ar-SA" sz="3200" b="1" dirty="0" smtClean="0">
                <a:solidFill>
                  <a:srgbClr val="F5154A"/>
                </a:solidFill>
                <a:effectLst>
                  <a:outerShdw blurRad="38100" dist="38100" dir="2700000" algn="tl">
                    <a:srgbClr val="000000"/>
                  </a:outerShdw>
                </a:effectLst>
              </a:rPr>
              <a:t>أستجير</a:t>
            </a:r>
            <a:r>
              <a:rPr lang="ar-EG" sz="3200" b="1" dirty="0" smtClean="0">
                <a:solidFill>
                  <a:srgbClr val="F5154A"/>
                </a:solidFill>
                <a:effectLst>
                  <a:outerShdw blurRad="38100" dist="38100" dir="2700000" algn="tl">
                    <a:srgbClr val="000000"/>
                  </a:outerShdw>
                </a:effectLst>
              </a:rPr>
              <a:t> واعتصم</a:t>
            </a:r>
            <a:r>
              <a:rPr lang="ar-SA" sz="3200" b="1" dirty="0" smtClean="0"/>
              <a:t> [بِرَبِّ الْفَلَقِ] </a:t>
            </a:r>
            <a:r>
              <a:rPr lang="ar-SA" sz="3200" b="1" dirty="0" smtClean="0">
                <a:solidFill>
                  <a:srgbClr val="F5154A"/>
                </a:solidFill>
                <a:effectLst>
                  <a:outerShdw blurRad="38100" dist="38100" dir="2700000" algn="tl">
                    <a:srgbClr val="000000"/>
                  </a:outerShdw>
                </a:effectLst>
              </a:rPr>
              <a:t>برب الصبح، </a:t>
            </a:r>
            <a:r>
              <a:rPr lang="ar-SA" sz="3200" b="1" dirty="0" smtClean="0"/>
              <a:t>(2)- [مِنْ شَرِّ مَا خَلَقَ] </a:t>
            </a:r>
            <a:r>
              <a:rPr lang="ar-SA" sz="3200" b="1" dirty="0" smtClean="0">
                <a:solidFill>
                  <a:srgbClr val="F5154A"/>
                </a:solidFill>
                <a:effectLst>
                  <a:outerShdw blurRad="38100" dist="38100" dir="2700000" algn="tl">
                    <a:srgbClr val="000000"/>
                  </a:outerShdw>
                </a:effectLst>
              </a:rPr>
              <a:t> ...</a:t>
            </a:r>
            <a:r>
              <a:rPr lang="ar-SA" sz="3200" b="1" dirty="0" smtClean="0"/>
              <a:t>(3)- [وَمِنْ شَرِّ غَاسِقٍ] </a:t>
            </a:r>
            <a:r>
              <a:rPr lang="ar-SA" sz="3200" b="1" dirty="0" smtClean="0">
                <a:solidFill>
                  <a:srgbClr val="F5154A"/>
                </a:solidFill>
                <a:effectLst>
                  <a:outerShdw blurRad="38100" dist="38100" dir="2700000" algn="tl">
                    <a:srgbClr val="000000"/>
                  </a:outerShdw>
                </a:effectLst>
              </a:rPr>
              <a:t>... ... </a:t>
            </a:r>
            <a:r>
              <a:rPr lang="ar-SA" sz="3200" b="1" dirty="0" smtClean="0"/>
              <a:t>[إِذَا وَقَبَ] </a:t>
            </a:r>
            <a:r>
              <a:rPr lang="ar-SA" sz="3200" b="1" dirty="0" smtClean="0">
                <a:solidFill>
                  <a:srgbClr val="F5154A"/>
                </a:solidFill>
                <a:effectLst>
                  <a:outerShdw blurRad="38100" dist="38100" dir="2700000" algn="tl">
                    <a:srgbClr val="000000"/>
                  </a:outerShdw>
                </a:effectLst>
              </a:rPr>
              <a:t>... ...</a:t>
            </a:r>
            <a:r>
              <a:rPr lang="ar-SA" sz="3200" b="1" dirty="0" smtClean="0"/>
              <a:t>[وَمِنْ شَرِّ النَّفَّاثَاتِ] </a:t>
            </a:r>
            <a:r>
              <a:rPr lang="ar-SA" sz="3200" b="1" dirty="0" smtClean="0">
                <a:solidFill>
                  <a:srgbClr val="F5154A"/>
                </a:solidFill>
                <a:effectLst>
                  <a:outerShdw blurRad="38100" dist="38100" dir="2700000" algn="tl">
                    <a:srgbClr val="000000"/>
                  </a:outerShdw>
                </a:effectLst>
              </a:rPr>
              <a:t>... ...  </a:t>
            </a:r>
            <a:r>
              <a:rPr lang="ar-SA" sz="3200" b="1" dirty="0" smtClean="0"/>
              <a:t>[فِي الْعُقَدِ] </a:t>
            </a:r>
            <a:r>
              <a:rPr lang="ar-SA" sz="3200" b="1" dirty="0" smtClean="0">
                <a:solidFill>
                  <a:srgbClr val="F5154A"/>
                </a:solidFill>
                <a:effectLst>
                  <a:outerShdw blurRad="38100" dist="38100" dir="2700000" algn="tl">
                    <a:srgbClr val="000000"/>
                  </a:outerShdw>
                </a:effectLst>
              </a:rPr>
              <a:t>... ...</a:t>
            </a:r>
            <a:r>
              <a:rPr lang="ar-SA" sz="3200" b="1" dirty="0" smtClean="0"/>
              <a:t>، (5)- [وَمِنْ شَرِّ حَاسِدٍ] </a:t>
            </a:r>
            <a:r>
              <a:rPr lang="ar-SA" sz="3200" b="1" dirty="0" smtClean="0">
                <a:solidFill>
                  <a:srgbClr val="F5154A"/>
                </a:solidFill>
                <a:effectLst>
                  <a:outerShdw blurRad="38100" dist="38100" dir="2700000" algn="tl">
                    <a:srgbClr val="000000"/>
                  </a:outerShdw>
                </a:effectLst>
              </a:rPr>
              <a:t>... ... </a:t>
            </a:r>
            <a:r>
              <a:rPr lang="ar-SA" sz="3200" b="1" dirty="0" smtClean="0"/>
              <a:t>[إِذَا حَسَدَ] </a:t>
            </a:r>
            <a:r>
              <a:rPr lang="ar-EG" sz="3200" b="1" dirty="0" smtClean="0">
                <a:solidFill>
                  <a:srgbClr val="F5154A"/>
                </a:solidFill>
                <a:effectLst>
                  <a:outerShdw blurRad="38100" dist="38100" dir="2700000" algn="tl">
                    <a:srgbClr val="000000"/>
                  </a:outerShdw>
                </a:effectLst>
              </a:rPr>
              <a:t> </a:t>
            </a:r>
            <a:endParaRPr lang="ar-SA" sz="3200" b="1" dirty="0" smtClean="0">
              <a:solidFill>
                <a:srgbClr val="F5154A"/>
              </a:solidFill>
              <a:effectLst>
                <a:outerShdw blurRad="38100" dist="38100" dir="2700000" algn="tl">
                  <a:srgbClr val="000000"/>
                </a:outerShdw>
              </a:effectLst>
            </a:endParaRPr>
          </a:p>
          <a:p>
            <a:pPr eaLnBrk="1" hangingPunct="1">
              <a:buFont typeface="Wingdings" pitchFamily="2" charset="2"/>
              <a:buNone/>
              <a:defRPr/>
            </a:pPr>
            <a:r>
              <a:rPr lang="ar-SA" sz="3200" b="1" dirty="0" smtClean="0">
                <a:solidFill>
                  <a:srgbClr val="0000FF"/>
                </a:solidFill>
                <a:effectLst/>
              </a:rPr>
              <a:t> </a:t>
            </a:r>
            <a:endParaRPr lang="ar-SA" sz="3200" b="1" dirty="0" smtClean="0">
              <a:hlinkClick r:id="rId2" action="ppaction://hlinksldjump"/>
            </a:endParaRPr>
          </a:p>
          <a:p>
            <a:pPr eaLnBrk="1" hangingPunct="1">
              <a:buFont typeface="Wingdings" pitchFamily="2" charset="2"/>
              <a:buNone/>
              <a:defRPr/>
            </a:pPr>
            <a:endParaRPr lang="en-US" sz="3200" dirty="0" smtClean="0"/>
          </a:p>
        </p:txBody>
      </p:sp>
    </p:spTree>
  </p:cSld>
  <p:clrMapOvr>
    <a:masterClrMapping/>
  </p:clrMapOvr>
  <p:transition/>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رقم الشريحة 5"/>
          <p:cNvSpPr>
            <a:spLocks noGrp="1"/>
          </p:cNvSpPr>
          <p:nvPr>
            <p:ph type="sldNum" sz="quarter" idx="12"/>
          </p:nvPr>
        </p:nvSpPr>
        <p:spPr/>
        <p:txBody>
          <a:bodyPr/>
          <a:lstStyle/>
          <a:p>
            <a:pPr>
              <a:defRPr/>
            </a:pPr>
            <a:fld id="{7DDA52EA-300E-46DF-ACB1-AC66C2A834D4}" type="slidenum">
              <a:rPr lang="ar-SA"/>
              <a:pPr>
                <a:defRPr/>
              </a:pPr>
              <a:t>98</a:t>
            </a:fld>
            <a:endParaRPr lang="en-US"/>
          </a:p>
        </p:txBody>
      </p:sp>
      <p:sp>
        <p:nvSpPr>
          <p:cNvPr id="1592322" name="Rectangle 2"/>
          <p:cNvSpPr>
            <a:spLocks noGrp="1" noChangeArrowheads="1"/>
          </p:cNvSpPr>
          <p:nvPr>
            <p:ph type="title"/>
          </p:nvPr>
        </p:nvSpPr>
        <p:spPr/>
        <p:txBody>
          <a:bodyPr/>
          <a:lstStyle/>
          <a:p>
            <a:pPr algn="ctr" eaLnBrk="1" hangingPunct="1">
              <a:defRPr/>
            </a:pPr>
            <a:r>
              <a:rPr lang="ar-SA" b="1" dirty="0" smtClean="0">
                <a:solidFill>
                  <a:srgbClr val="FFFF00"/>
                </a:solidFill>
                <a:cs typeface="+mn-cs"/>
              </a:rPr>
              <a:t>التفسير اللفظي : لسورة الفلق(2)</a:t>
            </a:r>
            <a:endParaRPr lang="en-US" b="1" dirty="0" smtClean="0">
              <a:solidFill>
                <a:srgbClr val="FFFF00"/>
              </a:solidFill>
              <a:cs typeface="+mn-cs"/>
            </a:endParaRPr>
          </a:p>
        </p:txBody>
      </p:sp>
      <p:sp>
        <p:nvSpPr>
          <p:cNvPr id="1592323" name="Rectangle 3"/>
          <p:cNvSpPr>
            <a:spLocks noGrp="1" noChangeArrowheads="1"/>
          </p:cNvSpPr>
          <p:nvPr>
            <p:ph type="body" idx="1"/>
          </p:nvPr>
        </p:nvSpPr>
        <p:spPr/>
        <p:txBody>
          <a:bodyPr>
            <a:noAutofit/>
          </a:bodyPr>
          <a:lstStyle/>
          <a:p>
            <a:pPr eaLnBrk="1" hangingPunct="1">
              <a:buFont typeface="Wingdings" pitchFamily="2" charset="2"/>
              <a:buNone/>
              <a:defRPr/>
            </a:pPr>
            <a:r>
              <a:rPr lang="ar-SA" sz="2800" b="1" dirty="0" smtClean="0"/>
              <a:t>(1)- [قُلْ] </a:t>
            </a:r>
            <a:r>
              <a:rPr lang="ar-SA" sz="2800" b="1" dirty="0" smtClean="0">
                <a:solidFill>
                  <a:srgbClr val="F5154A"/>
                </a:solidFill>
                <a:effectLst>
                  <a:outerShdw blurRad="38100" dist="38100" dir="2700000" algn="tl">
                    <a:srgbClr val="000000"/>
                  </a:outerShdw>
                </a:effectLst>
              </a:rPr>
              <a:t>يا محمد</a:t>
            </a:r>
            <a:r>
              <a:rPr lang="ar-SA" sz="2800" b="1" dirty="0" smtClean="0"/>
              <a:t> [أَعُوذُ] </a:t>
            </a:r>
            <a:r>
              <a:rPr lang="ar-SA" sz="2800" b="1" dirty="0" smtClean="0">
                <a:solidFill>
                  <a:srgbClr val="F5154A"/>
                </a:solidFill>
                <a:effectLst>
                  <a:outerShdw blurRad="38100" dist="38100" dir="2700000" algn="tl">
                    <a:srgbClr val="000000"/>
                  </a:outerShdw>
                </a:effectLst>
              </a:rPr>
              <a:t>أستجير</a:t>
            </a:r>
            <a:r>
              <a:rPr lang="ar-EG" sz="2800" b="1" dirty="0" smtClean="0">
                <a:solidFill>
                  <a:srgbClr val="F5154A"/>
                </a:solidFill>
                <a:effectLst>
                  <a:outerShdw blurRad="38100" dist="38100" dir="2700000" algn="tl">
                    <a:srgbClr val="000000"/>
                  </a:outerShdw>
                </a:effectLst>
              </a:rPr>
              <a:t> واعتصم</a:t>
            </a:r>
            <a:r>
              <a:rPr lang="ar-SA" sz="2800" b="1" dirty="0" smtClean="0"/>
              <a:t> [بِرَبِّ الْفَلَقِ] </a:t>
            </a:r>
            <a:r>
              <a:rPr lang="ar-SA" sz="2800" b="1" dirty="0" smtClean="0">
                <a:solidFill>
                  <a:srgbClr val="F5154A"/>
                </a:solidFill>
                <a:effectLst>
                  <a:outerShdw blurRad="38100" dist="38100" dir="2700000" algn="tl">
                    <a:srgbClr val="000000"/>
                  </a:outerShdw>
                </a:effectLst>
              </a:rPr>
              <a:t>برب الصبح، </a:t>
            </a:r>
            <a:r>
              <a:rPr lang="ar-SA" sz="2800" b="1" dirty="0" smtClean="0"/>
              <a:t>(2)- [مِنْ شَرِّ مَا خَلَقَ] </a:t>
            </a:r>
            <a:r>
              <a:rPr lang="ar-SA" sz="2800" b="1" dirty="0" smtClean="0">
                <a:solidFill>
                  <a:srgbClr val="F5154A"/>
                </a:solidFill>
                <a:effectLst>
                  <a:outerShdw blurRad="38100" dist="38100" dir="2700000" algn="tl">
                    <a:srgbClr val="000000"/>
                  </a:outerShdw>
                </a:effectLst>
              </a:rPr>
              <a:t>جميع الشرور من الخلق أجمعين</a:t>
            </a:r>
            <a:r>
              <a:rPr lang="ar-SA" sz="2800" b="1" dirty="0" smtClean="0"/>
              <a:t> (3)- [وَمِنْ شَرِّ غَاسِقٍ] </a:t>
            </a:r>
            <a:r>
              <a:rPr lang="ar-SA" sz="2800" b="1" dirty="0" smtClean="0">
                <a:solidFill>
                  <a:srgbClr val="F5154A"/>
                </a:solidFill>
                <a:effectLst>
                  <a:outerShdw blurRad="38100" dist="38100" dir="2700000" algn="tl">
                    <a:srgbClr val="000000"/>
                  </a:outerShdw>
                </a:effectLst>
              </a:rPr>
              <a:t>الليل</a:t>
            </a:r>
            <a:r>
              <a:rPr lang="ar-SA" sz="2800" b="1" dirty="0" smtClean="0"/>
              <a:t> [إِذَا وَقَبَ] </a:t>
            </a:r>
            <a:r>
              <a:rPr lang="ar-SA" sz="2800" b="1" dirty="0" smtClean="0">
                <a:solidFill>
                  <a:srgbClr val="F5154A"/>
                </a:solidFill>
                <a:effectLst>
                  <a:outerShdw blurRad="38100" dist="38100" dir="2700000" algn="tl">
                    <a:srgbClr val="000000"/>
                  </a:outerShdw>
                </a:effectLst>
              </a:rPr>
              <a:t>أقبل ودخل بظلامه</a:t>
            </a:r>
            <a:r>
              <a:rPr lang="ar-SA" sz="2800" b="1" dirty="0" smtClean="0"/>
              <a:t> [وَمِنْ شَرِّ النَّفَّاثَاتِ] </a:t>
            </a:r>
            <a:r>
              <a:rPr lang="ar-SA" sz="2800" b="1" dirty="0" smtClean="0">
                <a:solidFill>
                  <a:srgbClr val="F5154A"/>
                </a:solidFill>
                <a:effectLst>
                  <a:outerShdw blurRad="38100" dist="38100" dir="2700000" algn="tl">
                    <a:srgbClr val="000000"/>
                  </a:outerShdw>
                </a:effectLst>
              </a:rPr>
              <a:t>النِّساء </a:t>
            </a:r>
            <a:r>
              <a:rPr lang="ar-SA" sz="2800" b="1" dirty="0" err="1" smtClean="0">
                <a:solidFill>
                  <a:srgbClr val="F5154A"/>
                </a:solidFill>
                <a:effectLst>
                  <a:outerShdw blurRad="38100" dist="38100" dir="2700000" algn="tl">
                    <a:srgbClr val="000000"/>
                  </a:outerShdw>
                </a:effectLst>
              </a:rPr>
              <a:t>السواحر</a:t>
            </a:r>
            <a:r>
              <a:rPr lang="ar-SA" sz="2800" b="1" dirty="0" smtClean="0">
                <a:solidFill>
                  <a:srgbClr val="F5154A"/>
                </a:solidFill>
                <a:effectLst>
                  <a:outerShdw blurRad="38100" dist="38100" dir="2700000" algn="tl">
                    <a:srgbClr val="000000"/>
                  </a:outerShdw>
                </a:effectLst>
              </a:rPr>
              <a:t> الّلاتي ينفُثن</a:t>
            </a:r>
            <a:r>
              <a:rPr lang="ar-SA" sz="2800" b="1" dirty="0" smtClean="0"/>
              <a:t> [فِي الْعُقَدِ] </a:t>
            </a:r>
            <a:r>
              <a:rPr lang="ar-SA" sz="2800" b="1" dirty="0" smtClean="0">
                <a:solidFill>
                  <a:srgbClr val="F5154A"/>
                </a:solidFill>
                <a:effectLst>
                  <a:outerShdw blurRad="38100" dist="38100" dir="2700000" algn="tl">
                    <a:srgbClr val="000000"/>
                  </a:outerShdw>
                </a:effectLst>
              </a:rPr>
              <a:t>عُقَدِ الخيط، حين يسحرن</a:t>
            </a:r>
            <a:r>
              <a:rPr lang="ar-SA" sz="2800" b="1" dirty="0" smtClean="0"/>
              <a:t>، (5)- [وَمِنْ شَرِّ حَاسِدٍ] </a:t>
            </a:r>
            <a:r>
              <a:rPr lang="ar-SA" sz="2800" b="1" dirty="0" smtClean="0">
                <a:solidFill>
                  <a:srgbClr val="F5154A"/>
                </a:solidFill>
                <a:effectLst>
                  <a:outerShdw blurRad="38100" dist="38100" dir="2700000" algn="tl">
                    <a:srgbClr val="000000"/>
                  </a:outerShdw>
                </a:effectLst>
              </a:rPr>
              <a:t>الذي يتمنى زوال النعمة من الغير</a:t>
            </a:r>
            <a:r>
              <a:rPr lang="ar-SA" sz="2800" b="1" dirty="0" smtClean="0"/>
              <a:t> [إِذَا حَسَدَ] </a:t>
            </a:r>
            <a:r>
              <a:rPr lang="ar-EG" sz="2800" b="1" dirty="0" smtClean="0">
                <a:solidFill>
                  <a:srgbClr val="F5154A"/>
                </a:solidFill>
                <a:effectLst>
                  <a:outerShdw blurRad="38100" dist="38100" dir="2700000" algn="tl">
                    <a:srgbClr val="000000"/>
                  </a:outerShdw>
                </a:effectLst>
              </a:rPr>
              <a:t> </a:t>
            </a:r>
            <a:endParaRPr lang="ar-SA" sz="2800" b="1" dirty="0" smtClean="0">
              <a:solidFill>
                <a:srgbClr val="F5154A"/>
              </a:solidFill>
              <a:effectLst>
                <a:outerShdw blurRad="38100" dist="38100" dir="2700000" algn="tl">
                  <a:srgbClr val="000000"/>
                </a:outerShdw>
              </a:effectLst>
            </a:endParaRPr>
          </a:p>
          <a:p>
            <a:pPr eaLnBrk="1" hangingPunct="1">
              <a:buFont typeface="Wingdings" pitchFamily="2" charset="2"/>
              <a:buNone/>
              <a:defRPr/>
            </a:pPr>
            <a:endParaRPr lang="en-US" sz="2800" dirty="0" smtClean="0"/>
          </a:p>
        </p:txBody>
      </p:sp>
      <p:sp>
        <p:nvSpPr>
          <p:cNvPr id="6" name="مستطيل 5"/>
          <p:cNvSpPr/>
          <p:nvPr/>
        </p:nvSpPr>
        <p:spPr>
          <a:xfrm>
            <a:off x="859810" y="5076966"/>
            <a:ext cx="9430602" cy="152854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lnSpc>
                <a:spcPct val="80000"/>
              </a:lnSpc>
              <a:buNone/>
              <a:defRPr/>
            </a:pPr>
            <a:r>
              <a:rPr lang="ar-SA" sz="2800" b="1" dirty="0" smtClean="0">
                <a:solidFill>
                  <a:schemeClr val="bg1"/>
                </a:solidFill>
              </a:rPr>
              <a:t>شخص الواقع وارسم المأمول من خلال خبراتك </a:t>
            </a:r>
            <a:r>
              <a:rPr lang="ar-SA" sz="2800" b="1" dirty="0" smtClean="0">
                <a:solidFill>
                  <a:srgbClr val="C00000"/>
                </a:solidFill>
              </a:rPr>
              <a:t>كم نسبة الطلاب،</a:t>
            </a:r>
          </a:p>
          <a:p>
            <a:pPr algn="ctr">
              <a:lnSpc>
                <a:spcPct val="80000"/>
              </a:lnSpc>
              <a:buNone/>
              <a:defRPr/>
            </a:pPr>
            <a:r>
              <a:rPr lang="ar-SA" sz="2800" b="1" dirty="0" smtClean="0">
                <a:solidFill>
                  <a:srgbClr val="C00000"/>
                </a:solidFill>
              </a:rPr>
              <a:t> الذين يجيدون </a:t>
            </a:r>
            <a:r>
              <a:rPr lang="ar-SA" sz="2800" b="1" dirty="0" smtClean="0">
                <a:solidFill>
                  <a:schemeClr val="bg1"/>
                </a:solidFill>
              </a:rPr>
              <a:t>تطبيق هذه القيمة؟</a:t>
            </a:r>
            <a:endParaRPr lang="en-US" sz="2800" b="1" dirty="0" smtClean="0">
              <a:solidFill>
                <a:schemeClr val="bg1"/>
              </a:solidFill>
            </a:endParaRPr>
          </a:p>
          <a:p>
            <a:pPr algn="ctr">
              <a:lnSpc>
                <a:spcPct val="80000"/>
              </a:lnSpc>
              <a:buNone/>
              <a:defRPr/>
            </a:pPr>
            <a:r>
              <a:rPr lang="ar-SA" sz="2800" b="1" dirty="0" smtClean="0">
                <a:solidFill>
                  <a:srgbClr val="9900FF"/>
                </a:solidFill>
              </a:rPr>
              <a:t>معرفة الوحدة الموضوعية</a:t>
            </a:r>
            <a:r>
              <a:rPr lang="en-US" sz="2800" b="1" dirty="0" smtClean="0">
                <a:solidFill>
                  <a:srgbClr val="9900FF"/>
                </a:solidFill>
              </a:rPr>
              <a:t> </a:t>
            </a:r>
            <a:r>
              <a:rPr lang="ar-SA" sz="2800" b="1" dirty="0" smtClean="0">
                <a:solidFill>
                  <a:srgbClr val="FFFF00"/>
                </a:solidFill>
              </a:rPr>
              <a:t>برأيك كيف يمكن التطوير</a:t>
            </a:r>
          </a:p>
        </p:txBody>
      </p:sp>
    </p:spTree>
  </p:cSld>
  <p:clrMapOvr>
    <a:masterClrMapping/>
  </p:clrMapOvr>
  <p:transition/>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عنصر نائب للتذييل 4"/>
          <p:cNvSpPr>
            <a:spLocks noGrp="1"/>
          </p:cNvSpPr>
          <p:nvPr>
            <p:ph type="ftr" sz="quarter" idx="11"/>
          </p:nvPr>
        </p:nvSpPr>
        <p:spPr/>
        <p:txBody>
          <a:bodyPr/>
          <a:lstStyle/>
          <a:p>
            <a:pPr>
              <a:defRPr/>
            </a:pPr>
            <a:r>
              <a:rPr lang="ar-SA"/>
              <a:t>سلسلة دورات الماهر بالقرآن (1) في جزء عم </a:t>
            </a:r>
            <a:endParaRPr lang="en-US"/>
          </a:p>
        </p:txBody>
      </p:sp>
      <p:sp>
        <p:nvSpPr>
          <p:cNvPr id="5" name="عنصر نائب لرقم الشريحة 5"/>
          <p:cNvSpPr>
            <a:spLocks noGrp="1"/>
          </p:cNvSpPr>
          <p:nvPr>
            <p:ph type="sldNum" sz="quarter" idx="12"/>
          </p:nvPr>
        </p:nvSpPr>
        <p:spPr/>
        <p:txBody>
          <a:bodyPr/>
          <a:lstStyle/>
          <a:p>
            <a:pPr>
              <a:defRPr/>
            </a:pPr>
            <a:fld id="{34920025-12DF-482D-AFF2-14A78BCC55DD}" type="slidenum">
              <a:rPr lang="ar-SA"/>
              <a:pPr>
                <a:defRPr/>
              </a:pPr>
              <a:t>99</a:t>
            </a:fld>
            <a:endParaRPr lang="en-US"/>
          </a:p>
        </p:txBody>
      </p:sp>
      <p:sp>
        <p:nvSpPr>
          <p:cNvPr id="392194" name="Rectangle 2"/>
          <p:cNvSpPr>
            <a:spLocks noGrp="1" noChangeArrowheads="1"/>
          </p:cNvSpPr>
          <p:nvPr>
            <p:ph type="title"/>
          </p:nvPr>
        </p:nvSpPr>
        <p:spPr/>
        <p:txBody>
          <a:bodyPr/>
          <a:lstStyle/>
          <a:p>
            <a:pPr eaLnBrk="1" hangingPunct="1">
              <a:defRPr/>
            </a:pPr>
            <a:r>
              <a:rPr lang="ar-EG" sz="3200" smtClean="0">
                <a:solidFill>
                  <a:srgbClr val="0000FF"/>
                </a:solidFill>
                <a:cs typeface="AL-Battar" pitchFamily="2" charset="-78"/>
              </a:rPr>
              <a:t> </a:t>
            </a:r>
            <a:r>
              <a:rPr lang="ar-SA" sz="3200" smtClean="0">
                <a:solidFill>
                  <a:schemeClr val="tx1"/>
                </a:solidFill>
                <a:effectLst>
                  <a:outerShdw blurRad="38100" dist="38100" dir="2700000" algn="tl">
                    <a:srgbClr val="FFFFFF"/>
                  </a:outerShdw>
                </a:effectLst>
                <a:cs typeface="AL-Battar" pitchFamily="2" charset="-78"/>
              </a:rPr>
              <a:t> </a:t>
            </a:r>
            <a:endParaRPr lang="en-US" sz="3200" smtClean="0">
              <a:solidFill>
                <a:schemeClr val="tx1"/>
              </a:solidFill>
              <a:effectLst>
                <a:outerShdw blurRad="38100" dist="38100" dir="2700000" algn="tl">
                  <a:srgbClr val="FFFFFF"/>
                </a:outerShdw>
              </a:effectLst>
              <a:cs typeface="AL-Battar" pitchFamily="2" charset="-78"/>
            </a:endParaRPr>
          </a:p>
        </p:txBody>
      </p:sp>
      <p:sp>
        <p:nvSpPr>
          <p:cNvPr id="392195" name="Rectangle 3"/>
          <p:cNvSpPr>
            <a:spLocks noGrp="1" noChangeArrowheads="1"/>
          </p:cNvSpPr>
          <p:nvPr>
            <p:ph type="body" idx="1"/>
          </p:nvPr>
        </p:nvSpPr>
        <p:spPr>
          <a:xfrm>
            <a:off x="1219200" y="1304925"/>
            <a:ext cx="10363200" cy="4826000"/>
          </a:xfrm>
        </p:spPr>
        <p:txBody>
          <a:bodyPr/>
          <a:lstStyle/>
          <a:p>
            <a:pPr eaLnBrk="1" hangingPunct="1">
              <a:buFont typeface="Wingdings" pitchFamily="2" charset="2"/>
              <a:buNone/>
              <a:defRPr/>
            </a:pPr>
            <a:endParaRPr lang="ar-SA" b="1" dirty="0" smtClean="0">
              <a:solidFill>
                <a:srgbClr val="339933"/>
              </a:solidFill>
              <a:effectLst>
                <a:outerShdw blurRad="38100" dist="38100" dir="2700000" algn="tl">
                  <a:srgbClr val="000000"/>
                </a:outerShdw>
              </a:effectLst>
              <a:cs typeface="Al-Homam" pitchFamily="2" charset="-78"/>
            </a:endParaRPr>
          </a:p>
          <a:p>
            <a:pPr algn="ctr" eaLnBrk="1" hangingPunct="1">
              <a:buFont typeface="Wingdings" pitchFamily="2" charset="2"/>
              <a:buNone/>
              <a:defRPr/>
            </a:pPr>
            <a:endParaRPr lang="ar-EG" b="1" dirty="0" smtClean="0">
              <a:solidFill>
                <a:srgbClr val="339933"/>
              </a:solidFill>
              <a:effectLst>
                <a:outerShdw blurRad="38100" dist="38100" dir="2700000" algn="tl">
                  <a:srgbClr val="000000"/>
                </a:outerShdw>
              </a:effectLst>
              <a:cs typeface="Al-Homam" pitchFamily="2" charset="-78"/>
            </a:endParaRPr>
          </a:p>
          <a:p>
            <a:pPr algn="ctr" eaLnBrk="1" hangingPunct="1">
              <a:buFont typeface="Wingdings" pitchFamily="2" charset="2"/>
              <a:buNone/>
              <a:defRPr/>
            </a:pPr>
            <a:endParaRPr lang="ar-EG" b="1" dirty="0" smtClean="0">
              <a:solidFill>
                <a:srgbClr val="339933"/>
              </a:solidFill>
              <a:effectLst>
                <a:outerShdw blurRad="38100" dist="38100" dir="2700000" algn="tl">
                  <a:srgbClr val="000000"/>
                </a:outerShdw>
              </a:effectLst>
              <a:cs typeface="Al-Homam" pitchFamily="2" charset="-78"/>
            </a:endParaRPr>
          </a:p>
          <a:p>
            <a:pPr algn="ctr" eaLnBrk="1" hangingPunct="1">
              <a:buFont typeface="Wingdings" pitchFamily="2" charset="2"/>
              <a:buNone/>
              <a:defRPr/>
            </a:pPr>
            <a:r>
              <a:rPr lang="ar-SA" b="1" dirty="0" smtClean="0">
                <a:solidFill>
                  <a:srgbClr val="F5154A"/>
                </a:solidFill>
                <a:effectLst>
                  <a:outerShdw blurRad="38100" dist="38100" dir="2700000" algn="tl">
                    <a:srgbClr val="000000"/>
                  </a:outerShdw>
                </a:effectLst>
                <a:cs typeface="Al-Homam" pitchFamily="2" charset="-78"/>
              </a:rPr>
              <a:t> </a:t>
            </a:r>
            <a:endParaRPr lang="ar-EG" b="1" dirty="0" smtClean="0">
              <a:solidFill>
                <a:srgbClr val="339933"/>
              </a:solidFill>
              <a:effectLst>
                <a:outerShdw blurRad="38100" dist="38100" dir="2700000" algn="tl">
                  <a:srgbClr val="000000"/>
                </a:outerShdw>
              </a:effectLst>
              <a:cs typeface="Al-Homam" pitchFamily="2" charset="-78"/>
            </a:endParaRPr>
          </a:p>
          <a:p>
            <a:pPr eaLnBrk="1" hangingPunct="1">
              <a:defRPr/>
            </a:pPr>
            <a:endParaRPr lang="en-US" sz="2000" b="1" dirty="0" smtClean="0">
              <a:solidFill>
                <a:srgbClr val="FF3300"/>
              </a:solidFill>
              <a:effectLst>
                <a:outerShdw blurRad="38100" dist="38100" dir="2700000" algn="tl">
                  <a:srgbClr val="000000"/>
                </a:outerShdw>
              </a:effectLst>
            </a:endParaRPr>
          </a:p>
        </p:txBody>
      </p:sp>
      <p:sp>
        <p:nvSpPr>
          <p:cNvPr id="6" name="شكل بيضاوي 5"/>
          <p:cNvSpPr/>
          <p:nvPr/>
        </p:nvSpPr>
        <p:spPr>
          <a:xfrm>
            <a:off x="1763184" y="1530351"/>
            <a:ext cx="9590616" cy="44545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ar-SA" sz="5400" b="1" dirty="0" smtClean="0">
                <a:solidFill>
                  <a:srgbClr val="9900FF"/>
                </a:solidFill>
              </a:rPr>
              <a:t>المهارة الرابعة</a:t>
            </a:r>
            <a:endParaRPr lang="ar-SA" sz="5400" b="1" dirty="0">
              <a:solidFill>
                <a:srgbClr val="9900FF"/>
              </a:solidFill>
            </a:endParaRPr>
          </a:p>
          <a:p>
            <a:pPr algn="ctr">
              <a:defRPr/>
            </a:pPr>
            <a:r>
              <a:rPr lang="ar-SA" sz="5400" b="1" dirty="0" smtClean="0">
                <a:solidFill>
                  <a:srgbClr val="FFFF00"/>
                </a:solidFill>
              </a:rPr>
              <a:t>معرفة أسباب النزول</a:t>
            </a:r>
            <a:endParaRPr lang="ar-SA" sz="5400" b="1" dirty="0">
              <a:solidFill>
                <a:srgbClr val="FFFF00"/>
              </a:solidFill>
            </a:endParaRPr>
          </a:p>
          <a:p>
            <a:pPr algn="ctr">
              <a:defRPr/>
            </a:pPr>
            <a:endParaRPr lang="ar-SA" sz="6600" b="1" dirty="0">
              <a:solidFill>
                <a:srgbClr val="9900FF"/>
              </a:solidFill>
            </a:endParaRPr>
          </a:p>
        </p:txBody>
      </p:sp>
      <p:pic>
        <p:nvPicPr>
          <p:cNvPr id="7" name="Picture 6" descr="C:\Documents and Settings\My Documents\My Pictures\مصحف.PNG"/>
          <p:cNvPicPr>
            <a:picLocks noChangeAspect="1" noChangeArrowheads="1"/>
          </p:cNvPicPr>
          <p:nvPr/>
        </p:nvPicPr>
        <p:blipFill>
          <a:blip r:embed="rId2"/>
          <a:srcRect/>
          <a:stretch>
            <a:fillRect/>
          </a:stretch>
        </p:blipFill>
        <p:spPr bwMode="auto">
          <a:xfrm>
            <a:off x="0" y="0"/>
            <a:ext cx="3175000" cy="2592387"/>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برلين">
  <a:themeElements>
    <a:clrScheme name="Berlin">
      <a:dk1>
        <a:sysClr val="windowText" lastClr="000000"/>
      </a:dk1>
      <a:lt1>
        <a:sysClr val="window" lastClr="FFFFFF"/>
      </a:lt1>
      <a:dk2>
        <a:srgbClr val="1F8094"/>
      </a:dk2>
      <a:lt2>
        <a:srgbClr val="E7E6E6"/>
      </a:lt2>
      <a:accent1>
        <a:srgbClr val="39CDE7"/>
      </a:accent1>
      <a:accent2>
        <a:srgbClr val="60DE72"/>
      </a:accent2>
      <a:accent3>
        <a:srgbClr val="DDCC64"/>
      </a:accent3>
      <a:accent4>
        <a:srgbClr val="F49D50"/>
      </a:accent4>
      <a:accent5>
        <a:srgbClr val="E44951"/>
      </a:accent5>
      <a:accent6>
        <a:srgbClr val="D666F9"/>
      </a:accent6>
      <a:hlink>
        <a:srgbClr val="4BF7ED"/>
      </a:hlink>
      <a:folHlink>
        <a:srgbClr val="95E9F4"/>
      </a:folHlink>
    </a:clrScheme>
    <a:fontScheme name="Berlin">
      <a:majorFont>
        <a:latin typeface="Trebuchet MS"/>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92000"/>
                <a:satMod val="200000"/>
                <a:lumMod val="128000"/>
              </a:schemeClr>
            </a:gs>
            <a:gs pos="50000">
              <a:schemeClr val="phClr">
                <a:shade val="100000"/>
                <a:hueMod val="100000"/>
                <a:satMod val="110000"/>
                <a:lumMod val="130000"/>
              </a:schemeClr>
            </a:gs>
            <a:gs pos="100000">
              <a:schemeClr val="phClr">
                <a:shade val="78000"/>
                <a:hueMod val="118000"/>
                <a:satMod val="120000"/>
                <a:lumMod val="69000"/>
              </a:schemeClr>
            </a:gs>
          </a:gsLst>
          <a:lin ang="2520000" scaled="0"/>
        </a:gradFill>
      </a:bgFillStyleLst>
    </a:fmtScheme>
  </a:themeElements>
  <a:objectDefaults/>
  <a:extraClrSchemeLst/>
  <a:extLst>
    <a:ext uri="{05A4C25C-085E-4340-85A3-A5531E510DB2}">
      <thm15:themeFamily xmlns:thm15="http://schemas.microsoft.com/office/thememl/2012/main" xmlns="" name="Berlin" id="{7B5DBA9E-B069-418E-9360-A61BDD0615A4}" vid="{C7DC10E3-4FF5-456B-A359-A0F378C1E5FB}"/>
    </a:ext>
  </a:ext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TM04033917[[fn=برلين]]</Template>
  <TotalTime>2009</TotalTime>
  <Words>3682</Words>
  <Application>Microsoft Office PowerPoint</Application>
  <PresentationFormat>مخصص</PresentationFormat>
  <Paragraphs>1026</Paragraphs>
  <Slides>103</Slides>
  <Notes>9</Notes>
  <HiddenSlides>0</HiddenSlides>
  <MMClips>4</MMClips>
  <ScaleCrop>false</ScaleCrop>
  <HeadingPairs>
    <vt:vector size="4" baseType="variant">
      <vt:variant>
        <vt:lpstr>سمة</vt:lpstr>
      </vt:variant>
      <vt:variant>
        <vt:i4>1</vt:i4>
      </vt:variant>
      <vt:variant>
        <vt:lpstr>عناوين الشرائح</vt:lpstr>
      </vt:variant>
      <vt:variant>
        <vt:i4>103</vt:i4>
      </vt:variant>
    </vt:vector>
  </HeadingPairs>
  <TitlesOfParts>
    <vt:vector size="104" baseType="lpstr">
      <vt:lpstr>برلين</vt:lpstr>
      <vt:lpstr> خطوات التميز في تعليم القرآن الكريم  </vt:lpstr>
      <vt:lpstr>دليل البرنامج </vt:lpstr>
      <vt:lpstr>محتويات حقائب برنامج خطوات التميز في تعليم القرآن الكريم  </vt:lpstr>
      <vt:lpstr>الأهداف التفصيلية للبرنامج   يتوقع من المعلم أن يكتسب الخبرات التالية :</vt:lpstr>
      <vt:lpstr>التعارف ونظام إدارة الدورة</vt:lpstr>
      <vt:lpstr>مسابقة  </vt:lpstr>
      <vt:lpstr>تمهيد</vt:lpstr>
      <vt:lpstr>عن عَبْدَ اللهِ بْنَ عُمَرَ رضي الله عنهما قال ُ:</vt:lpstr>
      <vt:lpstr>الشريحة 9</vt:lpstr>
      <vt:lpstr>الشريحة 10</vt:lpstr>
      <vt:lpstr>الشريحة 11</vt:lpstr>
      <vt:lpstr>الشريحة 12</vt:lpstr>
      <vt:lpstr>الشريحة 13</vt:lpstr>
      <vt:lpstr>نشاط (2)</vt:lpstr>
      <vt:lpstr> </vt:lpstr>
      <vt:lpstr> </vt:lpstr>
      <vt:lpstr> </vt:lpstr>
      <vt:lpstr> </vt:lpstr>
      <vt:lpstr> </vt:lpstr>
      <vt:lpstr> </vt:lpstr>
      <vt:lpstr> </vt:lpstr>
      <vt:lpstr> </vt:lpstr>
      <vt:lpstr>مسابقة </vt:lpstr>
      <vt:lpstr>نشاط (4)</vt:lpstr>
      <vt:lpstr>التلاوة المتابعة :  دليل على التخلق بخلق القرآن </vt:lpstr>
      <vt:lpstr>     خصائص أهل الإيمان</vt:lpstr>
      <vt:lpstr>صاحب القرآن ليس همه متى أختم السورة</vt:lpstr>
      <vt:lpstr>الشريحة 28</vt:lpstr>
      <vt:lpstr>مسابقة  </vt:lpstr>
      <vt:lpstr>  </vt:lpstr>
      <vt:lpstr>الشريحة 31</vt:lpstr>
      <vt:lpstr>نشاط (1)</vt:lpstr>
      <vt:lpstr>نشاط (1)</vt:lpstr>
      <vt:lpstr>نشاط (2)</vt:lpstr>
      <vt:lpstr>كيفية قراءة القرآن غضا طريا (2)</vt:lpstr>
      <vt:lpstr>اقرأه غضًا طريًا</vt:lpstr>
      <vt:lpstr>نشاط (3)</vt:lpstr>
      <vt:lpstr>الشريحة 38</vt:lpstr>
      <vt:lpstr>نشاط (4)</vt:lpstr>
      <vt:lpstr>كيف تقرأه عضا طريا (4)</vt:lpstr>
      <vt:lpstr>الشريحة 41</vt:lpstr>
      <vt:lpstr>الشريحة 42</vt:lpstr>
      <vt:lpstr>الشريحة 43</vt:lpstr>
      <vt:lpstr>الشريحة 44</vt:lpstr>
      <vt:lpstr>الشريحة 45</vt:lpstr>
      <vt:lpstr>الشريحة 46</vt:lpstr>
      <vt:lpstr>   معنى التكلف وأسابه (5)</vt:lpstr>
      <vt:lpstr>نشاط (6)</vt:lpstr>
      <vt:lpstr>تابع أثر التكلف</vt:lpstr>
      <vt:lpstr>نشاط (7)</vt:lpstr>
      <vt:lpstr>الشريحة 51</vt:lpstr>
      <vt:lpstr>مسابقة  </vt:lpstr>
      <vt:lpstr>  </vt:lpstr>
      <vt:lpstr>الشريحة 54</vt:lpstr>
      <vt:lpstr>الشريحة 55</vt:lpstr>
      <vt:lpstr>الشريحة 56</vt:lpstr>
      <vt:lpstr>الشريحة 57</vt:lpstr>
      <vt:lpstr>الشريحة 58</vt:lpstr>
      <vt:lpstr> علاقة الوحدة الموضوعية بالوقف والابتداء</vt:lpstr>
      <vt:lpstr>اذكر الوحدة الموضوعية للسورة الواحدة(3) أو المحور العام </vt:lpstr>
      <vt:lpstr> نماذج للمحور العام للسورة الواحدة</vt:lpstr>
      <vt:lpstr>الشريحة 62</vt:lpstr>
      <vt:lpstr>الشريحة 63</vt:lpstr>
      <vt:lpstr>الشريحة 64</vt:lpstr>
      <vt:lpstr>  </vt:lpstr>
      <vt:lpstr>ثمرات الوحدة الموضوعية (5)</vt:lpstr>
      <vt:lpstr>  </vt:lpstr>
      <vt:lpstr>ضوابط الوحدة الموضوعية(6)</vt:lpstr>
      <vt:lpstr>نشاط (7)</vt:lpstr>
      <vt:lpstr>الشريحة 70</vt:lpstr>
      <vt:lpstr>الشريحة 71</vt:lpstr>
      <vt:lpstr>الشريحة 72</vt:lpstr>
      <vt:lpstr>الشريحة 73</vt:lpstr>
      <vt:lpstr>الشريحة 74</vt:lpstr>
      <vt:lpstr>الشريحة 75</vt:lpstr>
      <vt:lpstr>الشريحة 76</vt:lpstr>
      <vt:lpstr>مسابقة (استراحة)</vt:lpstr>
      <vt:lpstr>  </vt:lpstr>
      <vt:lpstr>الشريحة 79</vt:lpstr>
      <vt:lpstr>  ما أهمية التدبر؟  </vt:lpstr>
      <vt:lpstr> أهمية التدبر(1)</vt:lpstr>
      <vt:lpstr>الشريحة 82</vt:lpstr>
      <vt:lpstr>  خطوات المرحلة الأولى   لمهارة التدبر (2) </vt:lpstr>
      <vt:lpstr>  </vt:lpstr>
      <vt:lpstr>الشريحة 85</vt:lpstr>
      <vt:lpstr>  أولا : معرفة اسم السورة ودلالتها </vt:lpstr>
      <vt:lpstr>الشريحة 87</vt:lpstr>
      <vt:lpstr>الشريحة 88</vt:lpstr>
      <vt:lpstr>الشريحة 89</vt:lpstr>
      <vt:lpstr>مهارة التمهيد المشوق لسورة الشمس  </vt:lpstr>
      <vt:lpstr>الشريحة 91</vt:lpstr>
      <vt:lpstr>مسابقة (استراحة)</vt:lpstr>
      <vt:lpstr>  </vt:lpstr>
      <vt:lpstr>نشاط (1)</vt:lpstr>
      <vt:lpstr>التعريف بمهارة التفسير اللفظي (1)</vt:lpstr>
      <vt:lpstr>ضوابط التفسير اللفظي(1)  </vt:lpstr>
      <vt:lpstr>نشاط (2)</vt:lpstr>
      <vt:lpstr>التفسير اللفظي : لسورة الفلق(2)</vt:lpstr>
      <vt:lpstr>  </vt:lpstr>
      <vt:lpstr>الشريحة 100</vt:lpstr>
      <vt:lpstr>الشريحة 101</vt:lpstr>
      <vt:lpstr>الشريحة 102</vt:lpstr>
      <vt:lpstr>أبرز المراجع</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خطوات التميز والإبداع لحملة القرآن   </dc:title>
  <dc:creator>rana almousa</dc:creator>
  <cp:lastModifiedBy>hums</cp:lastModifiedBy>
  <cp:revision>294</cp:revision>
  <dcterms:created xsi:type="dcterms:W3CDTF">2016-10-24T09:50:14Z</dcterms:created>
  <dcterms:modified xsi:type="dcterms:W3CDTF">2016-10-30T21:09:38Z</dcterms:modified>
</cp:coreProperties>
</file>